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 id="2147483675" r:id="rId2"/>
  </p:sldMasterIdLst>
  <p:notesMasterIdLst>
    <p:notesMasterId r:id="rId63"/>
  </p:notesMasterIdLst>
  <p:sldIdLst>
    <p:sldId id="256" r:id="rId3"/>
    <p:sldId id="260" r:id="rId4"/>
    <p:sldId id="261" r:id="rId5"/>
    <p:sldId id="257" r:id="rId6"/>
    <p:sldId id="307" r:id="rId7"/>
    <p:sldId id="265" r:id="rId8"/>
    <p:sldId id="318" r:id="rId9"/>
    <p:sldId id="308" r:id="rId10"/>
    <p:sldId id="309" r:id="rId11"/>
    <p:sldId id="310" r:id="rId12"/>
    <p:sldId id="311" r:id="rId13"/>
    <p:sldId id="313" r:id="rId14"/>
    <p:sldId id="312" r:id="rId15"/>
    <p:sldId id="316" r:id="rId16"/>
    <p:sldId id="314" r:id="rId17"/>
    <p:sldId id="315" r:id="rId18"/>
    <p:sldId id="317" r:id="rId19"/>
    <p:sldId id="263" r:id="rId20"/>
    <p:sldId id="269" r:id="rId21"/>
    <p:sldId id="264" r:id="rId22"/>
    <p:sldId id="266" r:id="rId23"/>
    <p:sldId id="267" r:id="rId24"/>
    <p:sldId id="268"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7" r:id="rId53"/>
    <p:sldId id="298" r:id="rId54"/>
    <p:sldId id="299" r:id="rId55"/>
    <p:sldId id="300" r:id="rId56"/>
    <p:sldId id="301" r:id="rId57"/>
    <p:sldId id="302" r:id="rId58"/>
    <p:sldId id="303" r:id="rId59"/>
    <p:sldId id="304" r:id="rId60"/>
    <p:sldId id="305" r:id="rId61"/>
    <p:sldId id="306" r:id="rId62"/>
  </p:sldIdLst>
  <p:sldSz cx="9144000" cy="5143500" type="screen16x9"/>
  <p:notesSz cx="6858000" cy="9144000"/>
  <p:embeddedFontLst>
    <p:embeddedFont>
      <p:font typeface="Amatic SC" panose="00000500000000000000" pitchFamily="2" charset="-79"/>
      <p:regular r:id="rId64"/>
      <p:bold r:id="rId65"/>
    </p:embeddedFont>
    <p:embeddedFont>
      <p:font typeface="Barlow" panose="00000500000000000000" pitchFamily="2" charset="0"/>
      <p:regular r:id="rId66"/>
      <p:bold r:id="rId67"/>
      <p:italic r:id="rId68"/>
      <p:boldItalic r:id="rId69"/>
    </p:embeddedFont>
    <p:embeddedFont>
      <p:font typeface="Bebas Neue" panose="020B0606020202050201" pitchFamily="34" charset="0"/>
      <p:regular r:id="rId70"/>
    </p:embeddedFont>
    <p:embeddedFont>
      <p:font typeface="Calibri" panose="020F0502020204030204" pitchFamily="34" charset="0"/>
      <p:regular r:id="rId71"/>
      <p:bold r:id="rId72"/>
      <p:italic r:id="rId73"/>
      <p:boldItalic r:id="rId74"/>
    </p:embeddedFont>
    <p:embeddedFont>
      <p:font typeface="Fredoka One" panose="02000000000000000000" pitchFamily="2" charset="0"/>
      <p:regular r:id="rId75"/>
    </p:embeddedFont>
    <p:embeddedFont>
      <p:font typeface="Proxima Nova" panose="020B0604020202020204" charset="0"/>
      <p:regular r:id="rId76"/>
      <p:bold r:id="rId77"/>
      <p:italic r:id="rId78"/>
      <p:boldItalic r:id="rId79"/>
    </p:embeddedFont>
    <p:embeddedFont>
      <p:font typeface="Roboto Medium" panose="02000000000000000000" pitchFamily="2" charset="0"/>
      <p:regular r:id="rId80"/>
      <p:bold r:id="rId81"/>
      <p:italic r:id="rId82"/>
      <p:boldItalic r:id="rId8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01D0530-04C6-43B2-8B4C-8109DDB4B34B}">
  <a:tblStyle styleId="{701D0530-04C6-43B2-8B4C-8109DDB4B34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5" d="100"/>
          <a:sy n="85" d="100"/>
        </p:scale>
        <p:origin x="966" y="6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notesMaster" Target="notesMasters/notesMaster1.xml"/><Relationship Id="rId68" Type="http://schemas.openxmlformats.org/officeDocument/2006/relationships/font" Target="fonts/font5.fntdata"/><Relationship Id="rId76" Type="http://schemas.openxmlformats.org/officeDocument/2006/relationships/font" Target="fonts/font13.fntdata"/><Relationship Id="rId84"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8.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font" Target="fonts/font3.fntdata"/><Relationship Id="rId74" Type="http://schemas.openxmlformats.org/officeDocument/2006/relationships/font" Target="fonts/font11.fntdata"/><Relationship Id="rId79" Type="http://schemas.openxmlformats.org/officeDocument/2006/relationships/font" Target="fonts/font16.fntdata"/><Relationship Id="rId87"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19.fntdata"/><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1.fntdata"/><Relationship Id="rId69" Type="http://schemas.openxmlformats.org/officeDocument/2006/relationships/font" Target="fonts/font6.fntdata"/><Relationship Id="rId77" Type="http://schemas.openxmlformats.org/officeDocument/2006/relationships/font" Target="fonts/font14.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9.fntdata"/><Relationship Id="rId80" Type="http://schemas.openxmlformats.org/officeDocument/2006/relationships/font" Target="fonts/font17.fntdata"/><Relationship Id="rId85"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4.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font" Target="fonts/font7.fntdata"/><Relationship Id="rId75" Type="http://schemas.openxmlformats.org/officeDocument/2006/relationships/font" Target="fonts/font12.fntdata"/><Relationship Id="rId83" Type="http://schemas.openxmlformats.org/officeDocument/2006/relationships/font" Target="fonts/font20.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font" Target="fonts/font2.fntdata"/><Relationship Id="rId73" Type="http://schemas.openxmlformats.org/officeDocument/2006/relationships/font" Target="fonts/font10.fntdata"/><Relationship Id="rId78" Type="http://schemas.openxmlformats.org/officeDocument/2006/relationships/font" Target="fonts/font15.fntdata"/><Relationship Id="rId81" Type="http://schemas.openxmlformats.org/officeDocument/2006/relationships/font" Target="fonts/font18.fntdata"/><Relationship Id="rId86"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
        <p:cNvGrpSpPr/>
        <p:nvPr/>
      </p:nvGrpSpPr>
      <p:grpSpPr>
        <a:xfrm>
          <a:off x="0" y="0"/>
          <a:ext cx="0" cy="0"/>
          <a:chOff x="0" y="0"/>
          <a:chExt cx="0" cy="0"/>
        </a:xfrm>
      </p:grpSpPr>
      <p:sp>
        <p:nvSpPr>
          <p:cNvPr id="218" name="Google Shape;21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 name="Google Shape;21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
        <p:cNvGrpSpPr/>
        <p:nvPr/>
      </p:nvGrpSpPr>
      <p:grpSpPr>
        <a:xfrm>
          <a:off x="0" y="0"/>
          <a:ext cx="0" cy="0"/>
          <a:chOff x="0" y="0"/>
          <a:chExt cx="0" cy="0"/>
        </a:xfrm>
      </p:grpSpPr>
      <p:sp>
        <p:nvSpPr>
          <p:cNvPr id="1109" name="Google Shape;1109;g13ddfd17066_1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0" name="Google Shape;1110;g13ddfd17066_1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
        <p:cNvGrpSpPr/>
        <p:nvPr/>
      </p:nvGrpSpPr>
      <p:grpSpPr>
        <a:xfrm>
          <a:off x="0" y="0"/>
          <a:ext cx="0" cy="0"/>
          <a:chOff x="0" y="0"/>
          <a:chExt cx="0" cy="0"/>
        </a:xfrm>
      </p:grpSpPr>
      <p:sp>
        <p:nvSpPr>
          <p:cNvPr id="1336" name="Google Shape;1336;g13dfc963c6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7" name="Google Shape;1337;g13dfc963c6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7"/>
        <p:cNvGrpSpPr/>
        <p:nvPr/>
      </p:nvGrpSpPr>
      <p:grpSpPr>
        <a:xfrm>
          <a:off x="0" y="0"/>
          <a:ext cx="0" cy="0"/>
          <a:chOff x="0" y="0"/>
          <a:chExt cx="0" cy="0"/>
        </a:xfrm>
      </p:grpSpPr>
      <p:sp>
        <p:nvSpPr>
          <p:cNvPr id="1488" name="Google Shape;1488;g13dfc963c60_2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9" name="Google Shape;1489;g13dfc963c60_2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9"/>
        <p:cNvGrpSpPr/>
        <p:nvPr/>
      </p:nvGrpSpPr>
      <p:grpSpPr>
        <a:xfrm>
          <a:off x="0" y="0"/>
          <a:ext cx="0" cy="0"/>
          <a:chOff x="0" y="0"/>
          <a:chExt cx="0" cy="0"/>
        </a:xfrm>
      </p:grpSpPr>
      <p:sp>
        <p:nvSpPr>
          <p:cNvPr id="1530" name="Google Shape;1530;g13ddfd17066_1_3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1" name="Google Shape;1531;g13ddfd17066_1_3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0"/>
        <p:cNvGrpSpPr/>
        <p:nvPr/>
      </p:nvGrpSpPr>
      <p:grpSpPr>
        <a:xfrm>
          <a:off x="0" y="0"/>
          <a:ext cx="0" cy="0"/>
          <a:chOff x="0" y="0"/>
          <a:chExt cx="0" cy="0"/>
        </a:xfrm>
      </p:grpSpPr>
      <p:sp>
        <p:nvSpPr>
          <p:cNvPr id="2051" name="Google Shape;2051;g13dfc963c60_2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2" name="Google Shape;2052;g13dfc963c60_2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5"/>
        <p:cNvGrpSpPr/>
        <p:nvPr/>
      </p:nvGrpSpPr>
      <p:grpSpPr>
        <a:xfrm>
          <a:off x="0" y="0"/>
          <a:ext cx="0" cy="0"/>
          <a:chOff x="0" y="0"/>
          <a:chExt cx="0" cy="0"/>
        </a:xfrm>
      </p:grpSpPr>
      <p:sp>
        <p:nvSpPr>
          <p:cNvPr id="2316" name="Google Shape;2316;g13dfc963c60_3_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7" name="Google Shape;2317;g13dfc963c60_3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2"/>
        <p:cNvGrpSpPr/>
        <p:nvPr/>
      </p:nvGrpSpPr>
      <p:grpSpPr>
        <a:xfrm>
          <a:off x="0" y="0"/>
          <a:ext cx="0" cy="0"/>
          <a:chOff x="0" y="0"/>
          <a:chExt cx="0" cy="0"/>
        </a:xfrm>
      </p:grpSpPr>
      <p:sp>
        <p:nvSpPr>
          <p:cNvPr id="2453" name="Google Shape;2453;g13dfc963c60_3_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4" name="Google Shape;2454;g13dfc963c60_3_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8"/>
        <p:cNvGrpSpPr/>
        <p:nvPr/>
      </p:nvGrpSpPr>
      <p:grpSpPr>
        <a:xfrm>
          <a:off x="0" y="0"/>
          <a:ext cx="0" cy="0"/>
          <a:chOff x="0" y="0"/>
          <a:chExt cx="0" cy="0"/>
        </a:xfrm>
      </p:grpSpPr>
      <p:sp>
        <p:nvSpPr>
          <p:cNvPr id="2519" name="Google Shape;2519;g13e01ba461b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0" name="Google Shape;2520;g13e01ba461b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1"/>
        <p:cNvGrpSpPr/>
        <p:nvPr/>
      </p:nvGrpSpPr>
      <p:grpSpPr>
        <a:xfrm>
          <a:off x="0" y="0"/>
          <a:ext cx="0" cy="0"/>
          <a:chOff x="0" y="0"/>
          <a:chExt cx="0" cy="0"/>
        </a:xfrm>
      </p:grpSpPr>
      <p:sp>
        <p:nvSpPr>
          <p:cNvPr id="2792" name="Google Shape;2792;g13e3e6c3ff6_0_5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3" name="Google Shape;2793;g13e3e6c3ff6_0_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5"/>
        <p:cNvGrpSpPr/>
        <p:nvPr/>
      </p:nvGrpSpPr>
      <p:grpSpPr>
        <a:xfrm>
          <a:off x="0" y="0"/>
          <a:ext cx="0" cy="0"/>
          <a:chOff x="0" y="0"/>
          <a:chExt cx="0" cy="0"/>
        </a:xfrm>
      </p:grpSpPr>
      <p:sp>
        <p:nvSpPr>
          <p:cNvPr id="2896" name="Google Shape;2896;g13e01ba461b_0_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7" name="Google Shape;2897;g13e01ba461b_0_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
        <p:cNvGrpSpPr/>
        <p:nvPr/>
      </p:nvGrpSpPr>
      <p:grpSpPr>
        <a:xfrm>
          <a:off x="0" y="0"/>
          <a:ext cx="0" cy="0"/>
          <a:chOff x="0" y="0"/>
          <a:chExt cx="0" cy="0"/>
        </a:xfrm>
      </p:grpSpPr>
      <p:sp>
        <p:nvSpPr>
          <p:cNvPr id="556" name="Google Shape;556;g13db4fe1da8_0_8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 name="Google Shape;557;g13db4fe1da8_0_8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1"/>
        <p:cNvGrpSpPr/>
        <p:nvPr/>
      </p:nvGrpSpPr>
      <p:grpSpPr>
        <a:xfrm>
          <a:off x="0" y="0"/>
          <a:ext cx="0" cy="0"/>
          <a:chOff x="0" y="0"/>
          <a:chExt cx="0" cy="0"/>
        </a:xfrm>
      </p:grpSpPr>
      <p:sp>
        <p:nvSpPr>
          <p:cNvPr id="2962" name="Google Shape;2962;g13e03ca103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3" name="Google Shape;2963;g13e03ca103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7"/>
        <p:cNvGrpSpPr/>
        <p:nvPr/>
      </p:nvGrpSpPr>
      <p:grpSpPr>
        <a:xfrm>
          <a:off x="0" y="0"/>
          <a:ext cx="0" cy="0"/>
          <a:chOff x="0" y="0"/>
          <a:chExt cx="0" cy="0"/>
        </a:xfrm>
      </p:grpSpPr>
      <p:sp>
        <p:nvSpPr>
          <p:cNvPr id="3128" name="Google Shape;3128;g13dfc963c60_2_9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9" name="Google Shape;3129;g13dfc963c60_2_9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4"/>
        <p:cNvGrpSpPr/>
        <p:nvPr/>
      </p:nvGrpSpPr>
      <p:grpSpPr>
        <a:xfrm>
          <a:off x="0" y="0"/>
          <a:ext cx="0" cy="0"/>
          <a:chOff x="0" y="0"/>
          <a:chExt cx="0" cy="0"/>
        </a:xfrm>
      </p:grpSpPr>
      <p:sp>
        <p:nvSpPr>
          <p:cNvPr id="3245" name="Google Shape;3245;g13dfc963c60_3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6" name="Google Shape;3246;g13dfc963c60_3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0"/>
        <p:cNvGrpSpPr/>
        <p:nvPr/>
      </p:nvGrpSpPr>
      <p:grpSpPr>
        <a:xfrm>
          <a:off x="0" y="0"/>
          <a:ext cx="0" cy="0"/>
          <a:chOff x="0" y="0"/>
          <a:chExt cx="0" cy="0"/>
        </a:xfrm>
      </p:grpSpPr>
      <p:sp>
        <p:nvSpPr>
          <p:cNvPr id="3581" name="Google Shape;3581;g13dfc963c60_3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2" name="Google Shape;3582;g13dfc963c60_3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0"/>
        <p:cNvGrpSpPr/>
        <p:nvPr/>
      </p:nvGrpSpPr>
      <p:grpSpPr>
        <a:xfrm>
          <a:off x="0" y="0"/>
          <a:ext cx="0" cy="0"/>
          <a:chOff x="0" y="0"/>
          <a:chExt cx="0" cy="0"/>
        </a:xfrm>
      </p:grpSpPr>
      <p:sp>
        <p:nvSpPr>
          <p:cNvPr id="3731" name="Google Shape;3731;g13e03ca103e_0_5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2" name="Google Shape;3732;g13e03ca103e_0_5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2"/>
        <p:cNvGrpSpPr/>
        <p:nvPr/>
      </p:nvGrpSpPr>
      <p:grpSpPr>
        <a:xfrm>
          <a:off x="0" y="0"/>
          <a:ext cx="0" cy="0"/>
          <a:chOff x="0" y="0"/>
          <a:chExt cx="0" cy="0"/>
        </a:xfrm>
      </p:grpSpPr>
      <p:sp>
        <p:nvSpPr>
          <p:cNvPr id="3973" name="Google Shape;3973;g13e03ca103e_0_5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74" name="Google Shape;3974;g13e03ca103e_0_5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6"/>
        <p:cNvGrpSpPr/>
        <p:nvPr/>
      </p:nvGrpSpPr>
      <p:grpSpPr>
        <a:xfrm>
          <a:off x="0" y="0"/>
          <a:ext cx="0" cy="0"/>
          <a:chOff x="0" y="0"/>
          <a:chExt cx="0" cy="0"/>
        </a:xfrm>
      </p:grpSpPr>
      <p:sp>
        <p:nvSpPr>
          <p:cNvPr id="4087" name="Google Shape;4087;g13ddfd17066_1_6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8" name="Google Shape;4088;g13ddfd17066_1_6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7"/>
        <p:cNvGrpSpPr/>
        <p:nvPr/>
      </p:nvGrpSpPr>
      <p:grpSpPr>
        <a:xfrm>
          <a:off x="0" y="0"/>
          <a:ext cx="0" cy="0"/>
          <a:chOff x="0" y="0"/>
          <a:chExt cx="0" cy="0"/>
        </a:xfrm>
      </p:grpSpPr>
      <p:sp>
        <p:nvSpPr>
          <p:cNvPr id="4318" name="Google Shape;4318;g13e03ca103e_0_5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19" name="Google Shape;4319;g13e03ca103e_0_5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5"/>
        <p:cNvGrpSpPr/>
        <p:nvPr/>
      </p:nvGrpSpPr>
      <p:grpSpPr>
        <a:xfrm>
          <a:off x="0" y="0"/>
          <a:ext cx="0" cy="0"/>
          <a:chOff x="0" y="0"/>
          <a:chExt cx="0" cy="0"/>
        </a:xfrm>
      </p:grpSpPr>
      <p:sp>
        <p:nvSpPr>
          <p:cNvPr id="4396" name="Google Shape;4396;g13ddfd17066_1_10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7" name="Google Shape;4397;g13ddfd17066_1_10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5"/>
        <p:cNvGrpSpPr/>
        <p:nvPr/>
      </p:nvGrpSpPr>
      <p:grpSpPr>
        <a:xfrm>
          <a:off x="0" y="0"/>
          <a:ext cx="0" cy="0"/>
          <a:chOff x="0" y="0"/>
          <a:chExt cx="0" cy="0"/>
        </a:xfrm>
      </p:grpSpPr>
      <p:sp>
        <p:nvSpPr>
          <p:cNvPr id="4516" name="Google Shape;4516;g13e03ca103e_0_7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7" name="Google Shape;4517;g13e03ca103e_0_7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
        <p:cNvGrpSpPr/>
        <p:nvPr/>
      </p:nvGrpSpPr>
      <p:grpSpPr>
        <a:xfrm>
          <a:off x="0" y="0"/>
          <a:ext cx="0" cy="0"/>
          <a:chOff x="0" y="0"/>
          <a:chExt cx="0" cy="0"/>
        </a:xfrm>
      </p:grpSpPr>
      <p:sp>
        <p:nvSpPr>
          <p:cNvPr id="749" name="Google Shape;749;g13ddfd17066_1_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 name="Google Shape;750;g13ddfd17066_1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8"/>
        <p:cNvGrpSpPr/>
        <p:nvPr/>
      </p:nvGrpSpPr>
      <p:grpSpPr>
        <a:xfrm>
          <a:off x="0" y="0"/>
          <a:ext cx="0" cy="0"/>
          <a:chOff x="0" y="0"/>
          <a:chExt cx="0" cy="0"/>
        </a:xfrm>
      </p:grpSpPr>
      <p:sp>
        <p:nvSpPr>
          <p:cNvPr id="4669" name="Google Shape;4669;g13e03ca103e_0_8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0" name="Google Shape;4670;g13e03ca103e_0_8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2"/>
        <p:cNvGrpSpPr/>
        <p:nvPr/>
      </p:nvGrpSpPr>
      <p:grpSpPr>
        <a:xfrm>
          <a:off x="0" y="0"/>
          <a:ext cx="0" cy="0"/>
          <a:chOff x="0" y="0"/>
          <a:chExt cx="0" cy="0"/>
        </a:xfrm>
      </p:grpSpPr>
      <p:sp>
        <p:nvSpPr>
          <p:cNvPr id="4913" name="Google Shape;4913;g13e3e6c3ff6_0_233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4" name="Google Shape;4914;g13e3e6c3ff6_0_23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0"/>
        <p:cNvGrpSpPr/>
        <p:nvPr/>
      </p:nvGrpSpPr>
      <p:grpSpPr>
        <a:xfrm>
          <a:off x="0" y="0"/>
          <a:ext cx="0" cy="0"/>
          <a:chOff x="0" y="0"/>
          <a:chExt cx="0" cy="0"/>
        </a:xfrm>
      </p:grpSpPr>
      <p:sp>
        <p:nvSpPr>
          <p:cNvPr id="5001" name="Google Shape;5001;g13e3e6c3ff6_0_23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02" name="Google Shape;5002;g13e3e6c3ff6_0_23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9"/>
        <p:cNvGrpSpPr/>
        <p:nvPr/>
      </p:nvGrpSpPr>
      <p:grpSpPr>
        <a:xfrm>
          <a:off x="0" y="0"/>
          <a:ext cx="0" cy="0"/>
          <a:chOff x="0" y="0"/>
          <a:chExt cx="0" cy="0"/>
        </a:xfrm>
      </p:grpSpPr>
      <p:sp>
        <p:nvSpPr>
          <p:cNvPr id="5300" name="Google Shape;5300;g13e3e6c3ff6_0_12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1" name="Google Shape;5301;g13e3e6c3ff6_0_12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6"/>
        <p:cNvGrpSpPr/>
        <p:nvPr/>
      </p:nvGrpSpPr>
      <p:grpSpPr>
        <a:xfrm>
          <a:off x="0" y="0"/>
          <a:ext cx="0" cy="0"/>
          <a:chOff x="0" y="0"/>
          <a:chExt cx="0" cy="0"/>
        </a:xfrm>
      </p:grpSpPr>
      <p:sp>
        <p:nvSpPr>
          <p:cNvPr id="5307" name="Google Shape;5307;g13e3e6c3ff6_0_123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8" name="Google Shape;5308;g13e3e6c3ff6_0_12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3"/>
        <p:cNvGrpSpPr/>
        <p:nvPr/>
      </p:nvGrpSpPr>
      <p:grpSpPr>
        <a:xfrm>
          <a:off x="0" y="0"/>
          <a:ext cx="0" cy="0"/>
          <a:chOff x="0" y="0"/>
          <a:chExt cx="0" cy="0"/>
        </a:xfrm>
      </p:grpSpPr>
      <p:sp>
        <p:nvSpPr>
          <p:cNvPr id="5314" name="Google Shape;5314;g13e3e6c3ff6_0_123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5" name="Google Shape;5315;g13e3e6c3ff6_0_12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0"/>
        <p:cNvGrpSpPr/>
        <p:nvPr/>
      </p:nvGrpSpPr>
      <p:grpSpPr>
        <a:xfrm>
          <a:off x="0" y="0"/>
          <a:ext cx="0" cy="0"/>
          <a:chOff x="0" y="0"/>
          <a:chExt cx="0" cy="0"/>
        </a:xfrm>
      </p:grpSpPr>
      <p:sp>
        <p:nvSpPr>
          <p:cNvPr id="5341" name="Google Shape;5341;g13e3e6c3ff6_0_123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2" name="Google Shape;5342;g13e3e6c3ff6_0_12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56"/>
        <p:cNvGrpSpPr/>
        <p:nvPr/>
      </p:nvGrpSpPr>
      <p:grpSpPr>
        <a:xfrm>
          <a:off x="0" y="0"/>
          <a:ext cx="0" cy="0"/>
          <a:chOff x="0" y="0"/>
          <a:chExt cx="0" cy="0"/>
        </a:xfrm>
      </p:grpSpPr>
      <p:sp>
        <p:nvSpPr>
          <p:cNvPr id="5357" name="Google Shape;5357;g13e3e6c3ff6_0_123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58" name="Google Shape;5358;g13e3e6c3ff6_0_12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3"/>
        <p:cNvGrpSpPr/>
        <p:nvPr/>
      </p:nvGrpSpPr>
      <p:grpSpPr>
        <a:xfrm>
          <a:off x="0" y="0"/>
          <a:ext cx="0" cy="0"/>
          <a:chOff x="0" y="0"/>
          <a:chExt cx="0" cy="0"/>
        </a:xfrm>
      </p:grpSpPr>
      <p:sp>
        <p:nvSpPr>
          <p:cNvPr id="5694" name="Google Shape;5694;g13e3e6c3ff6_0_127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5" name="Google Shape;5695;g13e3e6c3ff6_0_127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07"/>
        <p:cNvGrpSpPr/>
        <p:nvPr/>
      </p:nvGrpSpPr>
      <p:grpSpPr>
        <a:xfrm>
          <a:off x="0" y="0"/>
          <a:ext cx="0" cy="0"/>
          <a:chOff x="0" y="0"/>
          <a:chExt cx="0" cy="0"/>
        </a:xfrm>
      </p:grpSpPr>
      <p:sp>
        <p:nvSpPr>
          <p:cNvPr id="11608" name="Google Shape;11608;g13e3e6c3ff6_0_186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09" name="Google Shape;11609;g13e3e6c3ff6_0_186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
        <p:cNvGrpSpPr/>
        <p:nvPr/>
      </p:nvGrpSpPr>
      <p:grpSpPr>
        <a:xfrm>
          <a:off x="0" y="0"/>
          <a:ext cx="0" cy="0"/>
          <a:chOff x="0" y="0"/>
          <a:chExt cx="0" cy="0"/>
        </a:xfrm>
      </p:grpSpPr>
      <p:sp>
        <p:nvSpPr>
          <p:cNvPr id="352" name="Google Shape;352;g13e3e6c3ff6_0_13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 name="Google Shape;353;g13e3e6c3ff6_0_1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34"/>
        <p:cNvGrpSpPr/>
        <p:nvPr/>
      </p:nvGrpSpPr>
      <p:grpSpPr>
        <a:xfrm>
          <a:off x="0" y="0"/>
          <a:ext cx="0" cy="0"/>
          <a:chOff x="0" y="0"/>
          <a:chExt cx="0" cy="0"/>
        </a:xfrm>
      </p:grpSpPr>
      <p:sp>
        <p:nvSpPr>
          <p:cNvPr id="12035" name="Google Shape;12035;g13e3e6c3ff6_0_190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36" name="Google Shape;12036;g13e3e6c3ff6_0_190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7"/>
        <p:cNvGrpSpPr/>
        <p:nvPr/>
      </p:nvGrpSpPr>
      <p:grpSpPr>
        <a:xfrm>
          <a:off x="0" y="0"/>
          <a:ext cx="0" cy="0"/>
          <a:chOff x="0" y="0"/>
          <a:chExt cx="0" cy="0"/>
        </a:xfrm>
      </p:grpSpPr>
      <p:sp>
        <p:nvSpPr>
          <p:cNvPr id="12198" name="Google Shape;12198;g13e3e6c3ff6_0_192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99" name="Google Shape;12199;g13e3e6c3ff6_0_19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9"/>
        <p:cNvGrpSpPr/>
        <p:nvPr/>
      </p:nvGrpSpPr>
      <p:grpSpPr>
        <a:xfrm>
          <a:off x="0" y="0"/>
          <a:ext cx="0" cy="0"/>
          <a:chOff x="0" y="0"/>
          <a:chExt cx="0" cy="0"/>
        </a:xfrm>
      </p:grpSpPr>
      <p:sp>
        <p:nvSpPr>
          <p:cNvPr id="12600" name="Google Shape;12600;g13e3e6c3ff6_0_196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01" name="Google Shape;12601;g13e3e6c3ff6_0_19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70"/>
        <p:cNvGrpSpPr/>
        <p:nvPr/>
      </p:nvGrpSpPr>
      <p:grpSpPr>
        <a:xfrm>
          <a:off x="0" y="0"/>
          <a:ext cx="0" cy="0"/>
          <a:chOff x="0" y="0"/>
          <a:chExt cx="0" cy="0"/>
        </a:xfrm>
      </p:grpSpPr>
      <p:sp>
        <p:nvSpPr>
          <p:cNvPr id="12971" name="Google Shape;12971;g13e3e6c3ff6_0_199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72" name="Google Shape;12972;g13e3e6c3ff6_0_199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72"/>
        <p:cNvGrpSpPr/>
        <p:nvPr/>
      </p:nvGrpSpPr>
      <p:grpSpPr>
        <a:xfrm>
          <a:off x="0" y="0"/>
          <a:ext cx="0" cy="0"/>
          <a:chOff x="0" y="0"/>
          <a:chExt cx="0" cy="0"/>
        </a:xfrm>
      </p:grpSpPr>
      <p:sp>
        <p:nvSpPr>
          <p:cNvPr id="13273" name="Google Shape;13273;g13e3e6c3ff6_0_202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4" name="Google Shape;13274;g13e3e6c3ff6_0_20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64"/>
        <p:cNvGrpSpPr/>
        <p:nvPr/>
      </p:nvGrpSpPr>
      <p:grpSpPr>
        <a:xfrm>
          <a:off x="0" y="0"/>
          <a:ext cx="0" cy="0"/>
          <a:chOff x="0" y="0"/>
          <a:chExt cx="0" cy="0"/>
        </a:xfrm>
      </p:grpSpPr>
      <p:sp>
        <p:nvSpPr>
          <p:cNvPr id="13565" name="Google Shape;13565;g13e3e6c3ff6_0_205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6" name="Google Shape;13566;g13e3e6c3ff6_0_20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23"/>
        <p:cNvGrpSpPr/>
        <p:nvPr/>
      </p:nvGrpSpPr>
      <p:grpSpPr>
        <a:xfrm>
          <a:off x="0" y="0"/>
          <a:ext cx="0" cy="0"/>
          <a:chOff x="0" y="0"/>
          <a:chExt cx="0" cy="0"/>
        </a:xfrm>
      </p:grpSpPr>
      <p:sp>
        <p:nvSpPr>
          <p:cNvPr id="13924" name="Google Shape;13924;g13e3e6c3ff6_0_209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25" name="Google Shape;13925;g13e3e6c3ff6_0_209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40"/>
        <p:cNvGrpSpPr/>
        <p:nvPr/>
      </p:nvGrpSpPr>
      <p:grpSpPr>
        <a:xfrm>
          <a:off x="0" y="0"/>
          <a:ext cx="0" cy="0"/>
          <a:chOff x="0" y="0"/>
          <a:chExt cx="0" cy="0"/>
        </a:xfrm>
      </p:grpSpPr>
      <p:sp>
        <p:nvSpPr>
          <p:cNvPr id="14341" name="Google Shape;14341;g13e3e6c3ff6_0_213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42" name="Google Shape;14342;g13e3e6c3ff6_0_213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80"/>
        <p:cNvGrpSpPr/>
        <p:nvPr/>
      </p:nvGrpSpPr>
      <p:grpSpPr>
        <a:xfrm>
          <a:off x="0" y="0"/>
          <a:ext cx="0" cy="0"/>
          <a:chOff x="0" y="0"/>
          <a:chExt cx="0" cy="0"/>
        </a:xfrm>
      </p:grpSpPr>
      <p:sp>
        <p:nvSpPr>
          <p:cNvPr id="14681" name="Google Shape;14681;g13e3e6c3ff6_0_216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82" name="Google Shape;14682;g13e3e6c3ff6_0_21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68"/>
        <p:cNvGrpSpPr/>
        <p:nvPr/>
      </p:nvGrpSpPr>
      <p:grpSpPr>
        <a:xfrm>
          <a:off x="0" y="0"/>
          <a:ext cx="0" cy="0"/>
          <a:chOff x="0" y="0"/>
          <a:chExt cx="0" cy="0"/>
        </a:xfrm>
      </p:grpSpPr>
      <p:sp>
        <p:nvSpPr>
          <p:cNvPr id="14869" name="Google Shape;14869;g13e3e6c3ff6_0_218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70" name="Google Shape;14870;g13e3e6c3ff6_0_21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29439984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14"/>
        <p:cNvGrpSpPr/>
        <p:nvPr/>
      </p:nvGrpSpPr>
      <p:grpSpPr>
        <a:xfrm>
          <a:off x="0" y="0"/>
          <a:ext cx="0" cy="0"/>
          <a:chOff x="0" y="0"/>
          <a:chExt cx="0" cy="0"/>
        </a:xfrm>
      </p:grpSpPr>
      <p:sp>
        <p:nvSpPr>
          <p:cNvPr id="15115" name="Google Shape;15115;g13e3e6c3ff6_0_232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16" name="Google Shape;15116;g13e3e6c3ff6_0_23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3"/>
        <p:cNvGrpSpPr/>
        <p:nvPr/>
      </p:nvGrpSpPr>
      <p:grpSpPr>
        <a:xfrm>
          <a:off x="0" y="0"/>
          <a:ext cx="0" cy="0"/>
          <a:chOff x="0" y="0"/>
          <a:chExt cx="0" cy="0"/>
        </a:xfrm>
      </p:grpSpPr>
      <p:sp>
        <p:nvSpPr>
          <p:cNvPr id="1174" name="Google Shape;1174;g13de55b1613_0_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5" name="Google Shape;1175;g13de55b1613_0_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860669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
        <p:cNvGrpSpPr/>
        <p:nvPr/>
      </p:nvGrpSpPr>
      <p:grpSpPr>
        <a:xfrm>
          <a:off x="0" y="0"/>
          <a:ext cx="0" cy="0"/>
          <a:chOff x="0" y="0"/>
          <a:chExt cx="0" cy="0"/>
        </a:xfrm>
      </p:grpSpPr>
      <p:sp>
        <p:nvSpPr>
          <p:cNvPr id="889" name="Google Shape;889;g13de55b1613_0_7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13de55b1613_0_7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2"/>
        <p:cNvGrpSpPr/>
        <p:nvPr/>
      </p:nvGrpSpPr>
      <p:grpSpPr>
        <a:xfrm>
          <a:off x="0" y="0"/>
          <a:ext cx="0" cy="0"/>
          <a:chOff x="0" y="0"/>
          <a:chExt cx="0" cy="0"/>
        </a:xfrm>
      </p:grpSpPr>
      <p:sp>
        <p:nvSpPr>
          <p:cNvPr id="1723" name="Google Shape;1723;g13dfc963c60_2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4" name="Google Shape;1724;g13dfc963c60_2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078300" y="1184824"/>
            <a:ext cx="7340100" cy="2089500"/>
          </a:xfrm>
          <a:prstGeom prst="rect">
            <a:avLst/>
          </a:prstGeom>
        </p:spPr>
        <p:txBody>
          <a:bodyPr spcFirstLastPara="1" wrap="square" lIns="91425" tIns="91425" rIns="91425" bIns="91425" anchor="ctr" anchorCtr="0">
            <a:noAutofit/>
          </a:bodyPr>
          <a:lstStyle>
            <a:lvl1pPr lvl="0" algn="r">
              <a:lnSpc>
                <a:spcPct val="70000"/>
              </a:lnSpc>
              <a:spcBef>
                <a:spcPts val="0"/>
              </a:spcBef>
              <a:spcAft>
                <a:spcPts val="0"/>
              </a:spcAft>
              <a:buSzPts val="5200"/>
              <a:buNone/>
              <a:defRPr sz="8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4487800" y="3272025"/>
            <a:ext cx="3724200" cy="288000"/>
          </a:xfrm>
          <a:prstGeom prst="rect">
            <a:avLst/>
          </a:prstGeom>
          <a:noFill/>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chemeClr val="lt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2"/>
        </a:solidFill>
        <a:effectLst/>
      </p:bgPr>
    </p:bg>
    <p:spTree>
      <p:nvGrpSpPr>
        <p:cNvPr id="1" name="Shape 35"/>
        <p:cNvGrpSpPr/>
        <p:nvPr/>
      </p:nvGrpSpPr>
      <p:grpSpPr>
        <a:xfrm>
          <a:off x="0" y="0"/>
          <a:ext cx="0" cy="0"/>
          <a:chOff x="0" y="0"/>
          <a:chExt cx="0" cy="0"/>
        </a:xfrm>
      </p:grpSpPr>
      <p:sp>
        <p:nvSpPr>
          <p:cNvPr id="36" name="Google Shape;36;p11"/>
          <p:cNvSpPr txBox="1">
            <a:spLocks noGrp="1"/>
          </p:cNvSpPr>
          <p:nvPr>
            <p:ph type="title" hasCustomPrompt="1"/>
          </p:nvPr>
        </p:nvSpPr>
        <p:spPr>
          <a:xfrm>
            <a:off x="715100" y="1558475"/>
            <a:ext cx="77139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solidFill>
                  <a:schemeClr val="l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7" name="Google Shape;37;p11"/>
          <p:cNvSpPr txBox="1">
            <a:spLocks noGrp="1"/>
          </p:cNvSpPr>
          <p:nvPr>
            <p:ph type="subTitle" idx="1"/>
          </p:nvPr>
        </p:nvSpPr>
        <p:spPr>
          <a:xfrm>
            <a:off x="2989950" y="3155975"/>
            <a:ext cx="3164100" cy="31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chemeClr val="lt1"/>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dk2"/>
        </a:solidFill>
        <a:effectLst/>
      </p:bgPr>
    </p:bg>
    <p:spTree>
      <p:nvGrpSpPr>
        <p:cNvPr id="1" name="Shape 51"/>
        <p:cNvGrpSpPr/>
        <p:nvPr/>
      </p:nvGrpSpPr>
      <p:grpSpPr>
        <a:xfrm>
          <a:off x="0" y="0"/>
          <a:ext cx="0" cy="0"/>
          <a:chOff x="0" y="0"/>
          <a:chExt cx="0" cy="0"/>
        </a:xfrm>
      </p:grpSpPr>
      <p:sp>
        <p:nvSpPr>
          <p:cNvPr id="52" name="Google Shape;52;p14"/>
          <p:cNvSpPr txBox="1">
            <a:spLocks noGrp="1"/>
          </p:cNvSpPr>
          <p:nvPr>
            <p:ph type="title"/>
          </p:nvPr>
        </p:nvSpPr>
        <p:spPr>
          <a:xfrm>
            <a:off x="3681875" y="2873475"/>
            <a:ext cx="4563900" cy="474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53" name="Google Shape;53;p14"/>
          <p:cNvSpPr txBox="1">
            <a:spLocks noGrp="1"/>
          </p:cNvSpPr>
          <p:nvPr>
            <p:ph type="subTitle" idx="1"/>
          </p:nvPr>
        </p:nvSpPr>
        <p:spPr>
          <a:xfrm>
            <a:off x="3199775" y="816625"/>
            <a:ext cx="5229000" cy="1740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p:cSld name="CUSTOM">
    <p:bg>
      <p:bgPr>
        <a:solidFill>
          <a:schemeClr val="dk2"/>
        </a:solidFill>
        <a:effectLst/>
      </p:bgPr>
    </p:bg>
    <p:spTree>
      <p:nvGrpSpPr>
        <p:cNvPr id="1" name="Shape 54"/>
        <p:cNvGrpSpPr/>
        <p:nvPr/>
      </p:nvGrpSpPr>
      <p:grpSpPr>
        <a:xfrm>
          <a:off x="0" y="0"/>
          <a:ext cx="0" cy="0"/>
          <a:chOff x="0" y="0"/>
          <a:chExt cx="0" cy="0"/>
        </a:xfrm>
      </p:grpSpPr>
      <p:sp>
        <p:nvSpPr>
          <p:cNvPr id="55" name="Google Shape;55;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2">
    <p:bg>
      <p:bgPr>
        <a:solidFill>
          <a:schemeClr val="dk2"/>
        </a:solidFill>
        <a:effectLst/>
      </p:bgPr>
    </p:bg>
    <p:spTree>
      <p:nvGrpSpPr>
        <p:cNvPr id="1" name="Shape 56"/>
        <p:cNvGrpSpPr/>
        <p:nvPr/>
      </p:nvGrpSpPr>
      <p:grpSpPr>
        <a:xfrm>
          <a:off x="0" y="0"/>
          <a:ext cx="0" cy="0"/>
          <a:chOff x="0" y="0"/>
          <a:chExt cx="0" cy="0"/>
        </a:xfrm>
      </p:grpSpPr>
      <p:sp>
        <p:nvSpPr>
          <p:cNvPr id="57" name="Google Shape;57;p16"/>
          <p:cNvSpPr txBox="1">
            <a:spLocks noGrp="1"/>
          </p:cNvSpPr>
          <p:nvPr>
            <p:ph type="subTitle" idx="1"/>
          </p:nvPr>
        </p:nvSpPr>
        <p:spPr>
          <a:xfrm>
            <a:off x="720000" y="1212525"/>
            <a:ext cx="5975100" cy="3396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58" name="Google Shape;58;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2_1">
    <p:bg>
      <p:bgPr>
        <a:solidFill>
          <a:schemeClr val="dk2"/>
        </a:solidFill>
        <a:effectLst/>
      </p:bgPr>
    </p:bg>
    <p:spTree>
      <p:nvGrpSpPr>
        <p:cNvPr id="1" name="Shape 59"/>
        <p:cNvGrpSpPr/>
        <p:nvPr/>
      </p:nvGrpSpPr>
      <p:grpSpPr>
        <a:xfrm>
          <a:off x="0" y="0"/>
          <a:ext cx="0" cy="0"/>
          <a:chOff x="0" y="0"/>
          <a:chExt cx="0" cy="0"/>
        </a:xfrm>
      </p:grpSpPr>
      <p:sp>
        <p:nvSpPr>
          <p:cNvPr id="60" name="Google Shape;60;p17"/>
          <p:cNvSpPr txBox="1">
            <a:spLocks noGrp="1"/>
          </p:cNvSpPr>
          <p:nvPr>
            <p:ph type="subTitle" idx="1"/>
          </p:nvPr>
        </p:nvSpPr>
        <p:spPr>
          <a:xfrm>
            <a:off x="720000" y="2717475"/>
            <a:ext cx="2907600" cy="135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 name="Google Shape;61;p17"/>
          <p:cNvSpPr txBox="1">
            <a:spLocks noGrp="1"/>
          </p:cNvSpPr>
          <p:nvPr>
            <p:ph type="title"/>
          </p:nvPr>
        </p:nvSpPr>
        <p:spPr>
          <a:xfrm>
            <a:off x="720000" y="1378475"/>
            <a:ext cx="3937800" cy="1193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bg>
      <p:bgPr>
        <a:solidFill>
          <a:schemeClr val="dk2"/>
        </a:solidFill>
        <a:effectLst/>
      </p:bgPr>
    </p:bg>
    <p:spTree>
      <p:nvGrpSpPr>
        <p:cNvPr id="1" name="Shape 62"/>
        <p:cNvGrpSpPr/>
        <p:nvPr/>
      </p:nvGrpSpPr>
      <p:grpSpPr>
        <a:xfrm>
          <a:off x="0" y="0"/>
          <a:ext cx="0" cy="0"/>
          <a:chOff x="0" y="0"/>
          <a:chExt cx="0" cy="0"/>
        </a:xfrm>
      </p:grpSpPr>
      <p:sp>
        <p:nvSpPr>
          <p:cNvPr id="63" name="Google Shape;63;p18"/>
          <p:cNvSpPr txBox="1">
            <a:spLocks noGrp="1"/>
          </p:cNvSpPr>
          <p:nvPr>
            <p:ph type="subTitle" idx="1"/>
          </p:nvPr>
        </p:nvSpPr>
        <p:spPr>
          <a:xfrm>
            <a:off x="1039900" y="3408190"/>
            <a:ext cx="2907600" cy="24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
        <p:nvSpPr>
          <p:cNvPr id="64" name="Google Shape;64;p18"/>
          <p:cNvSpPr txBox="1">
            <a:spLocks noGrp="1"/>
          </p:cNvSpPr>
          <p:nvPr>
            <p:ph type="subTitle" idx="2"/>
          </p:nvPr>
        </p:nvSpPr>
        <p:spPr>
          <a:xfrm>
            <a:off x="1039900" y="3713790"/>
            <a:ext cx="2907600" cy="95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 name="Google Shape;65;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 name="Google Shape;66;p18"/>
          <p:cNvSpPr txBox="1">
            <a:spLocks noGrp="1"/>
          </p:cNvSpPr>
          <p:nvPr>
            <p:ph type="subTitle" idx="3"/>
          </p:nvPr>
        </p:nvSpPr>
        <p:spPr>
          <a:xfrm>
            <a:off x="5231450" y="2045038"/>
            <a:ext cx="2952000" cy="32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 name="Google Shape;67;p18"/>
          <p:cNvSpPr txBox="1">
            <a:spLocks noGrp="1"/>
          </p:cNvSpPr>
          <p:nvPr>
            <p:ph type="subTitle" idx="4"/>
          </p:nvPr>
        </p:nvSpPr>
        <p:spPr>
          <a:xfrm>
            <a:off x="5329800" y="1527138"/>
            <a:ext cx="2336400" cy="2487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
        <p:nvSpPr>
          <p:cNvPr id="68" name="Google Shape;68;p18"/>
          <p:cNvSpPr txBox="1">
            <a:spLocks noGrp="1"/>
          </p:cNvSpPr>
          <p:nvPr>
            <p:ph type="subTitle" idx="5"/>
          </p:nvPr>
        </p:nvSpPr>
        <p:spPr>
          <a:xfrm>
            <a:off x="5231450" y="2570463"/>
            <a:ext cx="2952000" cy="32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 name="Google Shape;69;p18"/>
          <p:cNvSpPr txBox="1">
            <a:spLocks noGrp="1"/>
          </p:cNvSpPr>
          <p:nvPr>
            <p:ph type="subTitle" idx="6"/>
          </p:nvPr>
        </p:nvSpPr>
        <p:spPr>
          <a:xfrm>
            <a:off x="5231450" y="3079550"/>
            <a:ext cx="2952000" cy="32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0" name="Google Shape;70;p18"/>
          <p:cNvSpPr txBox="1">
            <a:spLocks noGrp="1"/>
          </p:cNvSpPr>
          <p:nvPr>
            <p:ph type="subTitle" idx="7"/>
          </p:nvPr>
        </p:nvSpPr>
        <p:spPr>
          <a:xfrm>
            <a:off x="5231450" y="3612963"/>
            <a:ext cx="2952000" cy="32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 name="Google Shape;71;p18"/>
          <p:cNvSpPr txBox="1">
            <a:spLocks noGrp="1"/>
          </p:cNvSpPr>
          <p:nvPr>
            <p:ph type="subTitle" idx="8"/>
          </p:nvPr>
        </p:nvSpPr>
        <p:spPr>
          <a:xfrm>
            <a:off x="5231450" y="4146375"/>
            <a:ext cx="2952000" cy="32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BLANK_1_1_1_1">
    <p:bg>
      <p:bgPr>
        <a:solidFill>
          <a:schemeClr val="dk2"/>
        </a:solidFill>
        <a:effectLst/>
      </p:bgPr>
    </p:bg>
    <p:spTree>
      <p:nvGrpSpPr>
        <p:cNvPr id="1" name="Shape 84"/>
        <p:cNvGrpSpPr/>
        <p:nvPr/>
      </p:nvGrpSpPr>
      <p:grpSpPr>
        <a:xfrm>
          <a:off x="0" y="0"/>
          <a:ext cx="0" cy="0"/>
          <a:chOff x="0" y="0"/>
          <a:chExt cx="0" cy="0"/>
        </a:xfrm>
      </p:grpSpPr>
      <p:sp>
        <p:nvSpPr>
          <p:cNvPr id="85" name="Google Shape;85;p20"/>
          <p:cNvSpPr txBox="1">
            <a:spLocks noGrp="1"/>
          </p:cNvSpPr>
          <p:nvPr>
            <p:ph type="subTitle" idx="1"/>
          </p:nvPr>
        </p:nvSpPr>
        <p:spPr>
          <a:xfrm>
            <a:off x="1633231" y="1961679"/>
            <a:ext cx="1762200" cy="2469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
        <p:nvSpPr>
          <p:cNvPr id="86" name="Google Shape;86;p20"/>
          <p:cNvSpPr txBox="1">
            <a:spLocks noGrp="1"/>
          </p:cNvSpPr>
          <p:nvPr>
            <p:ph type="subTitle" idx="2"/>
          </p:nvPr>
        </p:nvSpPr>
        <p:spPr>
          <a:xfrm>
            <a:off x="1631881" y="2251386"/>
            <a:ext cx="17649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7" name="Google Shape;87;p20"/>
          <p:cNvSpPr txBox="1">
            <a:spLocks noGrp="1"/>
          </p:cNvSpPr>
          <p:nvPr>
            <p:ph type="subTitle" idx="3"/>
          </p:nvPr>
        </p:nvSpPr>
        <p:spPr>
          <a:xfrm>
            <a:off x="5632136" y="2232345"/>
            <a:ext cx="17649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 name="Google Shape;88;p20"/>
          <p:cNvSpPr txBox="1">
            <a:spLocks noGrp="1"/>
          </p:cNvSpPr>
          <p:nvPr>
            <p:ph type="subTitle" idx="4"/>
          </p:nvPr>
        </p:nvSpPr>
        <p:spPr>
          <a:xfrm>
            <a:off x="1631881" y="4045636"/>
            <a:ext cx="17649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 name="Google Shape;89;p20"/>
          <p:cNvSpPr txBox="1">
            <a:spLocks noGrp="1"/>
          </p:cNvSpPr>
          <p:nvPr>
            <p:ph type="subTitle" idx="5"/>
          </p:nvPr>
        </p:nvSpPr>
        <p:spPr>
          <a:xfrm>
            <a:off x="5673386" y="4026595"/>
            <a:ext cx="16824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 name="Google Shape;90;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1" name="Google Shape;91;p20"/>
          <p:cNvSpPr txBox="1">
            <a:spLocks noGrp="1"/>
          </p:cNvSpPr>
          <p:nvPr>
            <p:ph type="subTitle" idx="6"/>
          </p:nvPr>
        </p:nvSpPr>
        <p:spPr>
          <a:xfrm>
            <a:off x="1631881" y="3755929"/>
            <a:ext cx="1764900" cy="2469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
        <p:nvSpPr>
          <p:cNvPr id="92" name="Google Shape;92;p20"/>
          <p:cNvSpPr txBox="1">
            <a:spLocks noGrp="1"/>
          </p:cNvSpPr>
          <p:nvPr>
            <p:ph type="subTitle" idx="7"/>
          </p:nvPr>
        </p:nvSpPr>
        <p:spPr>
          <a:xfrm>
            <a:off x="5632136" y="1942638"/>
            <a:ext cx="1764900" cy="2469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
        <p:nvSpPr>
          <p:cNvPr id="93" name="Google Shape;93;p20"/>
          <p:cNvSpPr txBox="1">
            <a:spLocks noGrp="1"/>
          </p:cNvSpPr>
          <p:nvPr>
            <p:ph type="subTitle" idx="8"/>
          </p:nvPr>
        </p:nvSpPr>
        <p:spPr>
          <a:xfrm>
            <a:off x="5633486" y="3736884"/>
            <a:ext cx="1762200" cy="2469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BLANK_1_1_1_1_1">
    <p:bg>
      <p:bgPr>
        <a:solidFill>
          <a:schemeClr val="dk2"/>
        </a:solidFill>
        <a:effectLst/>
      </p:bgPr>
    </p:bg>
    <p:spTree>
      <p:nvGrpSpPr>
        <p:cNvPr id="1" name="Shape 94"/>
        <p:cNvGrpSpPr/>
        <p:nvPr/>
      </p:nvGrpSpPr>
      <p:grpSpPr>
        <a:xfrm>
          <a:off x="0" y="0"/>
          <a:ext cx="0" cy="0"/>
          <a:chOff x="0" y="0"/>
          <a:chExt cx="0" cy="0"/>
        </a:xfrm>
      </p:grpSpPr>
      <p:sp>
        <p:nvSpPr>
          <p:cNvPr id="95" name="Google Shape;95;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6" name="Google Shape;96;p21"/>
          <p:cNvSpPr txBox="1">
            <a:spLocks noGrp="1"/>
          </p:cNvSpPr>
          <p:nvPr>
            <p:ph type="subTitle" idx="1"/>
          </p:nvPr>
        </p:nvSpPr>
        <p:spPr>
          <a:xfrm>
            <a:off x="721251" y="1942629"/>
            <a:ext cx="1762200" cy="2469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
        <p:nvSpPr>
          <p:cNvPr id="97" name="Google Shape;97;p21"/>
          <p:cNvSpPr txBox="1">
            <a:spLocks noGrp="1"/>
          </p:cNvSpPr>
          <p:nvPr>
            <p:ph type="subTitle" idx="2"/>
          </p:nvPr>
        </p:nvSpPr>
        <p:spPr>
          <a:xfrm>
            <a:off x="706550" y="2260499"/>
            <a:ext cx="17649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8" name="Google Shape;98;p21"/>
          <p:cNvSpPr txBox="1">
            <a:spLocks noGrp="1"/>
          </p:cNvSpPr>
          <p:nvPr>
            <p:ph type="subTitle" idx="3"/>
          </p:nvPr>
        </p:nvSpPr>
        <p:spPr>
          <a:xfrm>
            <a:off x="705376" y="3736904"/>
            <a:ext cx="1762200" cy="2469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
        <p:nvSpPr>
          <p:cNvPr id="99" name="Google Shape;99;p21"/>
          <p:cNvSpPr txBox="1">
            <a:spLocks noGrp="1"/>
          </p:cNvSpPr>
          <p:nvPr>
            <p:ph type="subTitle" idx="4"/>
          </p:nvPr>
        </p:nvSpPr>
        <p:spPr>
          <a:xfrm>
            <a:off x="704119" y="4065111"/>
            <a:ext cx="17649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0" name="Google Shape;100;p21"/>
          <p:cNvSpPr txBox="1">
            <a:spLocks noGrp="1"/>
          </p:cNvSpPr>
          <p:nvPr>
            <p:ph type="subTitle" idx="5"/>
          </p:nvPr>
        </p:nvSpPr>
        <p:spPr>
          <a:xfrm>
            <a:off x="3688131" y="1942629"/>
            <a:ext cx="1762200" cy="2469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
        <p:nvSpPr>
          <p:cNvPr id="101" name="Google Shape;101;p21"/>
          <p:cNvSpPr txBox="1">
            <a:spLocks noGrp="1"/>
          </p:cNvSpPr>
          <p:nvPr>
            <p:ph type="subTitle" idx="6"/>
          </p:nvPr>
        </p:nvSpPr>
        <p:spPr>
          <a:xfrm>
            <a:off x="3673338" y="2260499"/>
            <a:ext cx="17649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 name="Google Shape;102;p21"/>
          <p:cNvSpPr txBox="1">
            <a:spLocks noGrp="1"/>
          </p:cNvSpPr>
          <p:nvPr>
            <p:ph type="subTitle" idx="7"/>
          </p:nvPr>
        </p:nvSpPr>
        <p:spPr>
          <a:xfrm>
            <a:off x="3708894" y="3736904"/>
            <a:ext cx="1762200" cy="2469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
        <p:nvSpPr>
          <p:cNvPr id="103" name="Google Shape;103;p21"/>
          <p:cNvSpPr txBox="1">
            <a:spLocks noGrp="1"/>
          </p:cNvSpPr>
          <p:nvPr>
            <p:ph type="subTitle" idx="8"/>
          </p:nvPr>
        </p:nvSpPr>
        <p:spPr>
          <a:xfrm>
            <a:off x="3707544" y="4065111"/>
            <a:ext cx="17649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 name="Google Shape;104;p21"/>
          <p:cNvSpPr txBox="1">
            <a:spLocks noGrp="1"/>
          </p:cNvSpPr>
          <p:nvPr>
            <p:ph type="subTitle" idx="9"/>
          </p:nvPr>
        </p:nvSpPr>
        <p:spPr>
          <a:xfrm>
            <a:off x="6687251" y="1942629"/>
            <a:ext cx="1762200" cy="2469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
        <p:nvSpPr>
          <p:cNvPr id="105" name="Google Shape;105;p21"/>
          <p:cNvSpPr txBox="1">
            <a:spLocks noGrp="1"/>
          </p:cNvSpPr>
          <p:nvPr>
            <p:ph type="subTitle" idx="13"/>
          </p:nvPr>
        </p:nvSpPr>
        <p:spPr>
          <a:xfrm>
            <a:off x="6672550" y="2260499"/>
            <a:ext cx="17649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6" name="Google Shape;106;p21"/>
          <p:cNvSpPr txBox="1">
            <a:spLocks noGrp="1"/>
          </p:cNvSpPr>
          <p:nvPr>
            <p:ph type="subTitle" idx="14"/>
          </p:nvPr>
        </p:nvSpPr>
        <p:spPr>
          <a:xfrm>
            <a:off x="6658576" y="3736904"/>
            <a:ext cx="1762200" cy="2469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Fredoka On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2pPr>
            <a:lvl3pPr lvl="2"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3pPr>
            <a:lvl4pPr lvl="3"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4pPr>
            <a:lvl5pPr lvl="4"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5pPr>
            <a:lvl6pPr lvl="5"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6pPr>
            <a:lvl7pPr lvl="6"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7pPr>
            <a:lvl8pPr lvl="7"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8pPr>
            <a:lvl9pPr lvl="8" algn="ctr" rtl="0">
              <a:lnSpc>
                <a:spcPct val="100000"/>
              </a:lnSpc>
              <a:spcBef>
                <a:spcPts val="0"/>
              </a:spcBef>
              <a:spcAft>
                <a:spcPts val="0"/>
              </a:spcAft>
              <a:buClr>
                <a:schemeClr val="dk1"/>
              </a:buClr>
              <a:buSzPts val="2400"/>
              <a:buFont typeface="Fredoka One"/>
              <a:buNone/>
              <a:defRPr sz="2400">
                <a:solidFill>
                  <a:schemeClr val="dk1"/>
                </a:solidFill>
                <a:latin typeface="Fredoka One"/>
                <a:ea typeface="Fredoka One"/>
                <a:cs typeface="Fredoka One"/>
                <a:sym typeface="Fredoka One"/>
              </a:defRPr>
            </a:lvl9pPr>
          </a:lstStyle>
          <a:p>
            <a:endParaRPr/>
          </a:p>
        </p:txBody>
      </p:sp>
      <p:sp>
        <p:nvSpPr>
          <p:cNvPr id="107" name="Google Shape;107;p21"/>
          <p:cNvSpPr txBox="1">
            <a:spLocks noGrp="1"/>
          </p:cNvSpPr>
          <p:nvPr>
            <p:ph type="subTitle" idx="15"/>
          </p:nvPr>
        </p:nvSpPr>
        <p:spPr>
          <a:xfrm>
            <a:off x="6657319" y="4065111"/>
            <a:ext cx="17649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chemeClr val="dk2"/>
        </a:solidFill>
        <a:effectLst/>
      </p:bgPr>
    </p:bg>
    <p:spTree>
      <p:nvGrpSpPr>
        <p:cNvPr id="1" name="Shape 108"/>
        <p:cNvGrpSpPr/>
        <p:nvPr/>
      </p:nvGrpSpPr>
      <p:grpSpPr>
        <a:xfrm>
          <a:off x="0" y="0"/>
          <a:ext cx="0" cy="0"/>
          <a:chOff x="0" y="0"/>
          <a:chExt cx="0" cy="0"/>
        </a:xfrm>
      </p:grpSpPr>
      <p:sp>
        <p:nvSpPr>
          <p:cNvPr id="109" name="Google Shape;109;p22"/>
          <p:cNvSpPr txBox="1">
            <a:spLocks noGrp="1"/>
          </p:cNvSpPr>
          <p:nvPr>
            <p:ph type="title" hasCustomPrompt="1"/>
          </p:nvPr>
        </p:nvSpPr>
        <p:spPr>
          <a:xfrm>
            <a:off x="2489250" y="540000"/>
            <a:ext cx="42480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solidFill>
                  <a:schemeClr val="lt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0" name="Google Shape;110;p22"/>
          <p:cNvSpPr txBox="1">
            <a:spLocks noGrp="1"/>
          </p:cNvSpPr>
          <p:nvPr>
            <p:ph type="subTitle" idx="1"/>
          </p:nvPr>
        </p:nvSpPr>
        <p:spPr>
          <a:xfrm>
            <a:off x="2514600" y="1463575"/>
            <a:ext cx="4222800" cy="12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2"/>
          <p:cNvSpPr txBox="1">
            <a:spLocks noGrp="1"/>
          </p:cNvSpPr>
          <p:nvPr>
            <p:ph type="title" idx="2" hasCustomPrompt="1"/>
          </p:nvPr>
        </p:nvSpPr>
        <p:spPr>
          <a:xfrm>
            <a:off x="2489250" y="1996150"/>
            <a:ext cx="42480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solidFill>
                  <a:schemeClr val="accen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2" name="Google Shape;112;p22"/>
          <p:cNvSpPr txBox="1">
            <a:spLocks noGrp="1"/>
          </p:cNvSpPr>
          <p:nvPr>
            <p:ph type="subTitle" idx="3"/>
          </p:nvPr>
        </p:nvSpPr>
        <p:spPr>
          <a:xfrm>
            <a:off x="2489250" y="2924038"/>
            <a:ext cx="4248000" cy="128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 name="Google Shape;113;p22"/>
          <p:cNvSpPr txBox="1">
            <a:spLocks noGrp="1"/>
          </p:cNvSpPr>
          <p:nvPr>
            <p:ph type="title" idx="4" hasCustomPrompt="1"/>
          </p:nvPr>
        </p:nvSpPr>
        <p:spPr>
          <a:xfrm>
            <a:off x="2489250" y="3452300"/>
            <a:ext cx="42480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solidFill>
                  <a:schemeClr val="accent3"/>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4" name="Google Shape;114;p22"/>
          <p:cNvSpPr txBox="1">
            <a:spLocks noGrp="1"/>
          </p:cNvSpPr>
          <p:nvPr>
            <p:ph type="subTitle" idx="5"/>
          </p:nvPr>
        </p:nvSpPr>
        <p:spPr>
          <a:xfrm>
            <a:off x="2489400" y="4375850"/>
            <a:ext cx="4248000" cy="128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2"/>
        </a:solid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title" hasCustomPrompt="1"/>
          </p:nvPr>
        </p:nvSpPr>
        <p:spPr>
          <a:xfrm>
            <a:off x="933525" y="1695775"/>
            <a:ext cx="4400400" cy="11781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2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 name="Google Shape;13;p3"/>
          <p:cNvSpPr txBox="1">
            <a:spLocks noGrp="1"/>
          </p:cNvSpPr>
          <p:nvPr>
            <p:ph type="subTitle" idx="1"/>
          </p:nvPr>
        </p:nvSpPr>
        <p:spPr>
          <a:xfrm>
            <a:off x="933575" y="2772000"/>
            <a:ext cx="30660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BLANK_1_1_1_1_1_1_2">
    <p:bg>
      <p:bgPr>
        <a:solidFill>
          <a:schemeClr val="dk2"/>
        </a:solidFill>
        <a:effectLst/>
      </p:bgPr>
    </p:bg>
    <p:spTree>
      <p:nvGrpSpPr>
        <p:cNvPr id="1" name="Shape 115"/>
        <p:cNvGrpSpPr/>
        <p:nvPr/>
      </p:nvGrpSpPr>
      <p:grpSpPr>
        <a:xfrm>
          <a:off x="0" y="0"/>
          <a:ext cx="0" cy="0"/>
          <a:chOff x="0" y="0"/>
          <a:chExt cx="0" cy="0"/>
        </a:xfrm>
      </p:grpSpPr>
      <p:sp>
        <p:nvSpPr>
          <p:cNvPr id="116" name="Google Shape;116;p23"/>
          <p:cNvSpPr txBox="1">
            <a:spLocks noGrp="1"/>
          </p:cNvSpPr>
          <p:nvPr>
            <p:ph type="ctrTitle"/>
          </p:nvPr>
        </p:nvSpPr>
        <p:spPr>
          <a:xfrm>
            <a:off x="2429950" y="535000"/>
            <a:ext cx="4284000" cy="99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6500">
                <a:solidFill>
                  <a:schemeClr val="lt2"/>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7" name="Google Shape;117;p23"/>
          <p:cNvSpPr txBox="1">
            <a:spLocks noGrp="1"/>
          </p:cNvSpPr>
          <p:nvPr>
            <p:ph type="subTitle" idx="1"/>
          </p:nvPr>
        </p:nvSpPr>
        <p:spPr>
          <a:xfrm>
            <a:off x="2488375" y="1675088"/>
            <a:ext cx="4293900" cy="1334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18" name="Google Shape;118;p23"/>
          <p:cNvSpPr txBox="1"/>
          <p:nvPr/>
        </p:nvSpPr>
        <p:spPr>
          <a:xfrm>
            <a:off x="715100" y="3682450"/>
            <a:ext cx="3418800" cy="700200"/>
          </a:xfrm>
          <a:prstGeom prst="rect">
            <a:avLst/>
          </a:prstGeom>
          <a:noFill/>
          <a:ln>
            <a:noFill/>
          </a:ln>
        </p:spPr>
        <p:txBody>
          <a:bodyPr spcFirstLastPara="1" wrap="square" lIns="91425" tIns="91425" rIns="91425" bIns="91425" anchor="ctr" anchorCtr="0">
            <a:noAutofit/>
          </a:bodyPr>
          <a:lstStyle/>
          <a:p>
            <a:pPr marL="0" lvl="0" indent="0" algn="l" rtl="0">
              <a:spcBef>
                <a:spcPts val="300"/>
              </a:spcBef>
              <a:spcAft>
                <a:spcPts val="0"/>
              </a:spcAft>
              <a:buNone/>
            </a:pPr>
            <a:r>
              <a:rPr lang="en" sz="1200" b="1" u="sng">
                <a:solidFill>
                  <a:schemeClr val="dk1"/>
                </a:solidFill>
                <a:latin typeface="Barlow"/>
                <a:ea typeface="Barlow"/>
                <a:cs typeface="Barlow"/>
                <a:sym typeface="Barlow"/>
              </a:rPr>
              <a:t>CREDITS:</a:t>
            </a:r>
            <a:r>
              <a:rPr lang="en" sz="1200">
                <a:solidFill>
                  <a:schemeClr val="dk1"/>
                </a:solidFill>
                <a:latin typeface="Barlow"/>
                <a:ea typeface="Barlow"/>
                <a:cs typeface="Barlow"/>
                <a:sym typeface="Barlow"/>
              </a:rPr>
              <a:t> This presentation template was created by </a:t>
            </a:r>
            <a:r>
              <a:rPr lang="en" sz="1200" b="1" u="sng">
                <a:solidFill>
                  <a:schemeClr val="dk1"/>
                </a:solidFill>
                <a:latin typeface="Barlow"/>
                <a:ea typeface="Barlow"/>
                <a:cs typeface="Barlow"/>
                <a:sym typeface="Barlow"/>
                <a:hlinkClick r:id="rId2">
                  <a:extLst>
                    <a:ext uri="{A12FA001-AC4F-418D-AE19-62706E023703}">
                      <ahyp:hlinkClr xmlns:ahyp="http://schemas.microsoft.com/office/drawing/2018/hyperlinkcolor" val="tx"/>
                    </a:ext>
                  </a:extLst>
                </a:hlinkClick>
              </a:rPr>
              <a:t>Slidesgo</a:t>
            </a:r>
            <a:r>
              <a:rPr lang="en" sz="1200" b="1" u="sng">
                <a:solidFill>
                  <a:schemeClr val="dk1"/>
                </a:solidFill>
                <a:latin typeface="Barlow"/>
                <a:ea typeface="Barlow"/>
                <a:cs typeface="Barlow"/>
                <a:sym typeface="Barlow"/>
              </a:rPr>
              <a:t>,</a:t>
            </a:r>
            <a:r>
              <a:rPr lang="en" sz="1200">
                <a:solidFill>
                  <a:schemeClr val="dk1"/>
                </a:solidFill>
                <a:latin typeface="Barlow"/>
                <a:ea typeface="Barlow"/>
                <a:cs typeface="Barlow"/>
                <a:sym typeface="Barlow"/>
              </a:rPr>
              <a:t> including icons by </a:t>
            </a:r>
            <a:r>
              <a:rPr lang="en" sz="1200" b="1" u="sng">
                <a:solidFill>
                  <a:schemeClr val="dk1"/>
                </a:solidFill>
                <a:latin typeface="Barlow"/>
                <a:ea typeface="Barlow"/>
                <a:cs typeface="Barlow"/>
                <a:sym typeface="Barlow"/>
                <a:hlinkClick r:id="rId3">
                  <a:extLst>
                    <a:ext uri="{A12FA001-AC4F-418D-AE19-62706E023703}">
                      <ahyp:hlinkClr xmlns:ahyp="http://schemas.microsoft.com/office/drawing/2018/hyperlinkcolor" val="tx"/>
                    </a:ext>
                  </a:extLst>
                </a:hlinkClick>
              </a:rPr>
              <a:t>Flaticon</a:t>
            </a:r>
            <a:r>
              <a:rPr lang="en" sz="1200" b="1" u="sng">
                <a:solidFill>
                  <a:schemeClr val="dk1"/>
                </a:solidFill>
                <a:latin typeface="Barlow"/>
                <a:ea typeface="Barlow"/>
                <a:cs typeface="Barlow"/>
                <a:sym typeface="Barlow"/>
              </a:rPr>
              <a:t>,</a:t>
            </a:r>
            <a:r>
              <a:rPr lang="en" sz="1200">
                <a:solidFill>
                  <a:schemeClr val="dk1"/>
                </a:solidFill>
                <a:latin typeface="Barlow"/>
                <a:ea typeface="Barlow"/>
                <a:cs typeface="Barlow"/>
                <a:sym typeface="Barlow"/>
              </a:rPr>
              <a:t> and infographics &amp; images by </a:t>
            </a:r>
            <a:r>
              <a:rPr lang="en" sz="1200" b="1" u="sng">
                <a:solidFill>
                  <a:schemeClr val="dk1"/>
                </a:solidFill>
                <a:latin typeface="Barlow"/>
                <a:ea typeface="Barlow"/>
                <a:cs typeface="Barlow"/>
                <a:sym typeface="Barlow"/>
                <a:hlinkClick r:id="rId4">
                  <a:extLst>
                    <a:ext uri="{A12FA001-AC4F-418D-AE19-62706E023703}">
                      <ahyp:hlinkClr xmlns:ahyp="http://schemas.microsoft.com/office/drawing/2018/hyperlinkcolor" val="tx"/>
                    </a:ext>
                  </a:extLst>
                </a:hlinkClick>
              </a:rPr>
              <a:t>Freepik</a:t>
            </a:r>
            <a:endParaRPr sz="1200" b="1" u="sng">
              <a:solidFill>
                <a:schemeClr val="dk1"/>
              </a:solidFill>
              <a:latin typeface="Barlow"/>
              <a:ea typeface="Barlow"/>
              <a:cs typeface="Barlow"/>
              <a:sym typeface="Barlow"/>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chemeClr val="lt2"/>
        </a:solidFill>
        <a:effectLst/>
      </p:bgPr>
    </p:bg>
    <p:spTree>
      <p:nvGrpSpPr>
        <p:cNvPr id="1" name="Shape 119"/>
        <p:cNvGrpSpPr/>
        <p:nvPr/>
      </p:nvGrpSpPr>
      <p:grpSpPr>
        <a:xfrm>
          <a:off x="0" y="0"/>
          <a:ext cx="0" cy="0"/>
          <a:chOff x="0" y="0"/>
          <a:chExt cx="0" cy="0"/>
        </a:xfrm>
      </p:grpSpPr>
      <p:grpSp>
        <p:nvGrpSpPr>
          <p:cNvPr id="120" name="Google Shape;120;p24"/>
          <p:cNvGrpSpPr/>
          <p:nvPr/>
        </p:nvGrpSpPr>
        <p:grpSpPr>
          <a:xfrm rot="7655322">
            <a:off x="8622268" y="3974460"/>
            <a:ext cx="536223" cy="402759"/>
            <a:chOff x="3075600" y="2138600"/>
            <a:chExt cx="1064400" cy="799475"/>
          </a:xfrm>
        </p:grpSpPr>
        <p:sp>
          <p:nvSpPr>
            <p:cNvPr id="121" name="Google Shape;121;p24"/>
            <p:cNvSpPr/>
            <p:nvPr/>
          </p:nvSpPr>
          <p:spPr>
            <a:xfrm>
              <a:off x="3075600" y="2202500"/>
              <a:ext cx="817950" cy="634950"/>
            </a:xfrm>
            <a:custGeom>
              <a:avLst/>
              <a:gdLst/>
              <a:ahLst/>
              <a:cxnLst/>
              <a:rect l="l" t="t" r="r" b="b"/>
              <a:pathLst>
                <a:path w="32718" h="25398" extrusionOk="0">
                  <a:moveTo>
                    <a:pt x="16758" y="1"/>
                  </a:moveTo>
                  <a:cubicBezTo>
                    <a:pt x="15770" y="1"/>
                    <a:pt x="14868" y="661"/>
                    <a:pt x="14600" y="1663"/>
                  </a:cubicBezTo>
                  <a:lnTo>
                    <a:pt x="14558" y="1815"/>
                  </a:lnTo>
                  <a:cubicBezTo>
                    <a:pt x="14391" y="2413"/>
                    <a:pt x="14502" y="3025"/>
                    <a:pt x="14780" y="3512"/>
                  </a:cubicBezTo>
                  <a:lnTo>
                    <a:pt x="11360" y="2608"/>
                  </a:lnTo>
                  <a:cubicBezTo>
                    <a:pt x="11168" y="2557"/>
                    <a:pt x="10976" y="2532"/>
                    <a:pt x="10786" y="2532"/>
                  </a:cubicBezTo>
                  <a:cubicBezTo>
                    <a:pt x="9795" y="2532"/>
                    <a:pt x="8889" y="3203"/>
                    <a:pt x="8621" y="4207"/>
                  </a:cubicBezTo>
                  <a:lnTo>
                    <a:pt x="8579" y="4346"/>
                  </a:lnTo>
                  <a:cubicBezTo>
                    <a:pt x="8273" y="5472"/>
                    <a:pt x="8885" y="6626"/>
                    <a:pt x="9956" y="7030"/>
                  </a:cubicBezTo>
                  <a:lnTo>
                    <a:pt x="7800" y="6446"/>
                  </a:lnTo>
                  <a:cubicBezTo>
                    <a:pt x="7613" y="6398"/>
                    <a:pt x="7424" y="6375"/>
                    <a:pt x="7238" y="6375"/>
                  </a:cubicBezTo>
                  <a:cubicBezTo>
                    <a:pt x="6243" y="6375"/>
                    <a:pt x="5331" y="7037"/>
                    <a:pt x="5061" y="8045"/>
                  </a:cubicBezTo>
                  <a:lnTo>
                    <a:pt x="5020" y="8184"/>
                  </a:lnTo>
                  <a:cubicBezTo>
                    <a:pt x="4755" y="9213"/>
                    <a:pt x="5228" y="10242"/>
                    <a:pt x="6104" y="10728"/>
                  </a:cubicBezTo>
                  <a:lnTo>
                    <a:pt x="5089" y="10464"/>
                  </a:lnTo>
                  <a:cubicBezTo>
                    <a:pt x="4895" y="10412"/>
                    <a:pt x="4700" y="10387"/>
                    <a:pt x="4508" y="10387"/>
                  </a:cubicBezTo>
                  <a:cubicBezTo>
                    <a:pt x="3516" y="10387"/>
                    <a:pt x="2604" y="11047"/>
                    <a:pt x="2336" y="12049"/>
                  </a:cubicBezTo>
                  <a:lnTo>
                    <a:pt x="2308" y="12202"/>
                  </a:lnTo>
                  <a:cubicBezTo>
                    <a:pt x="2016" y="13273"/>
                    <a:pt x="2558" y="14371"/>
                    <a:pt x="3546" y="14816"/>
                  </a:cubicBezTo>
                  <a:lnTo>
                    <a:pt x="3115" y="14705"/>
                  </a:lnTo>
                  <a:cubicBezTo>
                    <a:pt x="2921" y="14653"/>
                    <a:pt x="2725" y="14628"/>
                    <a:pt x="2533" y="14628"/>
                  </a:cubicBezTo>
                  <a:cubicBezTo>
                    <a:pt x="1541" y="14628"/>
                    <a:pt x="629" y="15288"/>
                    <a:pt x="362" y="16290"/>
                  </a:cubicBezTo>
                  <a:lnTo>
                    <a:pt x="334" y="16443"/>
                  </a:lnTo>
                  <a:cubicBezTo>
                    <a:pt x="0" y="17639"/>
                    <a:pt x="723" y="18862"/>
                    <a:pt x="1919" y="19182"/>
                  </a:cubicBezTo>
                  <a:lnTo>
                    <a:pt x="3740" y="19669"/>
                  </a:lnTo>
                  <a:lnTo>
                    <a:pt x="1905" y="20892"/>
                  </a:lnTo>
                  <a:cubicBezTo>
                    <a:pt x="431" y="21880"/>
                    <a:pt x="14" y="23854"/>
                    <a:pt x="932" y="25356"/>
                  </a:cubicBezTo>
                  <a:lnTo>
                    <a:pt x="959" y="25397"/>
                  </a:lnTo>
                  <a:lnTo>
                    <a:pt x="32717" y="4124"/>
                  </a:lnTo>
                  <a:lnTo>
                    <a:pt x="17339" y="77"/>
                  </a:lnTo>
                  <a:cubicBezTo>
                    <a:pt x="17145" y="25"/>
                    <a:pt x="16950" y="1"/>
                    <a:pt x="16758"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4"/>
            <p:cNvSpPr/>
            <p:nvPr/>
          </p:nvSpPr>
          <p:spPr>
            <a:xfrm>
              <a:off x="3099575" y="2305575"/>
              <a:ext cx="796400" cy="632500"/>
            </a:xfrm>
            <a:custGeom>
              <a:avLst/>
              <a:gdLst/>
              <a:ahLst/>
              <a:cxnLst/>
              <a:rect l="l" t="t" r="r" b="b"/>
              <a:pathLst>
                <a:path w="31856" h="25300" extrusionOk="0">
                  <a:moveTo>
                    <a:pt x="31758" y="1"/>
                  </a:moveTo>
                  <a:lnTo>
                    <a:pt x="0" y="21274"/>
                  </a:lnTo>
                  <a:lnTo>
                    <a:pt x="14" y="21274"/>
                  </a:lnTo>
                  <a:lnTo>
                    <a:pt x="56" y="21330"/>
                  </a:lnTo>
                  <a:cubicBezTo>
                    <a:pt x="140" y="21469"/>
                    <a:pt x="251" y="21608"/>
                    <a:pt x="362" y="21719"/>
                  </a:cubicBezTo>
                  <a:cubicBezTo>
                    <a:pt x="994" y="22417"/>
                    <a:pt x="1882" y="22790"/>
                    <a:pt x="2785" y="22790"/>
                  </a:cubicBezTo>
                  <a:cubicBezTo>
                    <a:pt x="3411" y="22790"/>
                    <a:pt x="4044" y="22610"/>
                    <a:pt x="4603" y="22234"/>
                  </a:cubicBezTo>
                  <a:lnTo>
                    <a:pt x="6327" y="21080"/>
                  </a:lnTo>
                  <a:lnTo>
                    <a:pt x="6105" y="22748"/>
                  </a:lnTo>
                  <a:cubicBezTo>
                    <a:pt x="5952" y="23972"/>
                    <a:pt x="6814" y="25098"/>
                    <a:pt x="8051" y="25265"/>
                  </a:cubicBezTo>
                  <a:lnTo>
                    <a:pt x="8190" y="25279"/>
                  </a:lnTo>
                  <a:cubicBezTo>
                    <a:pt x="8292" y="25293"/>
                    <a:pt x="8393" y="25299"/>
                    <a:pt x="8493" y="25299"/>
                  </a:cubicBezTo>
                  <a:cubicBezTo>
                    <a:pt x="9606" y="25299"/>
                    <a:pt x="10567" y="24469"/>
                    <a:pt x="10707" y="23346"/>
                  </a:cubicBezTo>
                  <a:lnTo>
                    <a:pt x="10763" y="22887"/>
                  </a:lnTo>
                  <a:cubicBezTo>
                    <a:pt x="10804" y="23972"/>
                    <a:pt x="11611" y="24903"/>
                    <a:pt x="12723" y="25042"/>
                  </a:cubicBezTo>
                  <a:lnTo>
                    <a:pt x="12862" y="25070"/>
                  </a:lnTo>
                  <a:cubicBezTo>
                    <a:pt x="12958" y="25082"/>
                    <a:pt x="13053" y="25088"/>
                    <a:pt x="13147" y="25088"/>
                  </a:cubicBezTo>
                  <a:cubicBezTo>
                    <a:pt x="14268" y="25088"/>
                    <a:pt x="15238" y="24267"/>
                    <a:pt x="15379" y="23138"/>
                  </a:cubicBezTo>
                  <a:lnTo>
                    <a:pt x="15518" y="22081"/>
                  </a:lnTo>
                  <a:cubicBezTo>
                    <a:pt x="15629" y="23082"/>
                    <a:pt x="16408" y="23930"/>
                    <a:pt x="17451" y="24055"/>
                  </a:cubicBezTo>
                  <a:lnTo>
                    <a:pt x="17603" y="24083"/>
                  </a:lnTo>
                  <a:cubicBezTo>
                    <a:pt x="17699" y="24095"/>
                    <a:pt x="17794" y="24101"/>
                    <a:pt x="17888" y="24101"/>
                  </a:cubicBezTo>
                  <a:cubicBezTo>
                    <a:pt x="19009" y="24101"/>
                    <a:pt x="19979" y="23279"/>
                    <a:pt x="20120" y="22150"/>
                  </a:cubicBezTo>
                  <a:lnTo>
                    <a:pt x="20412" y="19940"/>
                  </a:lnTo>
                  <a:lnTo>
                    <a:pt x="20412" y="19940"/>
                  </a:lnTo>
                  <a:cubicBezTo>
                    <a:pt x="20384" y="21080"/>
                    <a:pt x="21219" y="22081"/>
                    <a:pt x="22359" y="22234"/>
                  </a:cubicBezTo>
                  <a:lnTo>
                    <a:pt x="22512" y="22248"/>
                  </a:lnTo>
                  <a:cubicBezTo>
                    <a:pt x="22615" y="22262"/>
                    <a:pt x="22717" y="22268"/>
                    <a:pt x="22818" y="22268"/>
                  </a:cubicBezTo>
                  <a:cubicBezTo>
                    <a:pt x="23930" y="22268"/>
                    <a:pt x="24888" y="21449"/>
                    <a:pt x="25028" y="20315"/>
                  </a:cubicBezTo>
                  <a:lnTo>
                    <a:pt x="25487" y="16797"/>
                  </a:lnTo>
                  <a:cubicBezTo>
                    <a:pt x="25835" y="17256"/>
                    <a:pt x="26363" y="17576"/>
                    <a:pt x="26975" y="17659"/>
                  </a:cubicBezTo>
                  <a:lnTo>
                    <a:pt x="27128" y="17687"/>
                  </a:lnTo>
                  <a:cubicBezTo>
                    <a:pt x="27224" y="17699"/>
                    <a:pt x="27319" y="17705"/>
                    <a:pt x="27412" y="17705"/>
                  </a:cubicBezTo>
                  <a:cubicBezTo>
                    <a:pt x="28534" y="17705"/>
                    <a:pt x="29504" y="16883"/>
                    <a:pt x="29645" y="15754"/>
                  </a:cubicBezTo>
                  <a:lnTo>
                    <a:pt x="31856" y="28"/>
                  </a:lnTo>
                  <a:lnTo>
                    <a:pt x="31758" y="1"/>
                  </a:ln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4"/>
            <p:cNvSpPr/>
            <p:nvPr/>
          </p:nvSpPr>
          <p:spPr>
            <a:xfrm>
              <a:off x="3777075" y="2326075"/>
              <a:ext cx="90050" cy="350425"/>
            </a:xfrm>
            <a:custGeom>
              <a:avLst/>
              <a:gdLst/>
              <a:ahLst/>
              <a:cxnLst/>
              <a:rect l="l" t="t" r="r" b="b"/>
              <a:pathLst>
                <a:path w="3602" h="14017" extrusionOk="0">
                  <a:moveTo>
                    <a:pt x="3268" y="1"/>
                  </a:moveTo>
                  <a:cubicBezTo>
                    <a:pt x="1558" y="4478"/>
                    <a:pt x="459" y="9192"/>
                    <a:pt x="0" y="13975"/>
                  </a:cubicBezTo>
                  <a:lnTo>
                    <a:pt x="348" y="14003"/>
                  </a:lnTo>
                  <a:lnTo>
                    <a:pt x="348" y="14017"/>
                  </a:lnTo>
                  <a:cubicBezTo>
                    <a:pt x="807" y="9261"/>
                    <a:pt x="1905" y="4576"/>
                    <a:pt x="3601" y="126"/>
                  </a:cubicBezTo>
                  <a:lnTo>
                    <a:pt x="3268"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4"/>
            <p:cNvSpPr/>
            <p:nvPr/>
          </p:nvSpPr>
          <p:spPr>
            <a:xfrm>
              <a:off x="3673125" y="2395600"/>
              <a:ext cx="89725" cy="350425"/>
            </a:xfrm>
            <a:custGeom>
              <a:avLst/>
              <a:gdLst/>
              <a:ahLst/>
              <a:cxnLst/>
              <a:rect l="l" t="t" r="r" b="b"/>
              <a:pathLst>
                <a:path w="3589" h="14017" extrusionOk="0">
                  <a:moveTo>
                    <a:pt x="3268" y="1"/>
                  </a:moveTo>
                  <a:cubicBezTo>
                    <a:pt x="1544" y="4492"/>
                    <a:pt x="446" y="9206"/>
                    <a:pt x="1" y="13989"/>
                  </a:cubicBezTo>
                  <a:lnTo>
                    <a:pt x="348" y="14016"/>
                  </a:lnTo>
                  <a:cubicBezTo>
                    <a:pt x="793" y="9275"/>
                    <a:pt x="1892" y="4589"/>
                    <a:pt x="3588" y="140"/>
                  </a:cubicBezTo>
                  <a:lnTo>
                    <a:pt x="3268"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4"/>
            <p:cNvSpPr/>
            <p:nvPr/>
          </p:nvSpPr>
          <p:spPr>
            <a:xfrm>
              <a:off x="3544525" y="2481825"/>
              <a:ext cx="90050" cy="350400"/>
            </a:xfrm>
            <a:custGeom>
              <a:avLst/>
              <a:gdLst/>
              <a:ahLst/>
              <a:cxnLst/>
              <a:rect l="l" t="t" r="r" b="b"/>
              <a:pathLst>
                <a:path w="3602" h="14016" extrusionOk="0">
                  <a:moveTo>
                    <a:pt x="3268" y="0"/>
                  </a:moveTo>
                  <a:cubicBezTo>
                    <a:pt x="1557" y="4491"/>
                    <a:pt x="445" y="9205"/>
                    <a:pt x="0" y="13974"/>
                  </a:cubicBezTo>
                  <a:lnTo>
                    <a:pt x="348" y="14016"/>
                  </a:lnTo>
                  <a:cubicBezTo>
                    <a:pt x="807" y="9274"/>
                    <a:pt x="1891" y="4589"/>
                    <a:pt x="3601" y="125"/>
                  </a:cubicBezTo>
                  <a:lnTo>
                    <a:pt x="3268" y="0"/>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4"/>
            <p:cNvSpPr/>
            <p:nvPr/>
          </p:nvSpPr>
          <p:spPr>
            <a:xfrm>
              <a:off x="3427725" y="2555500"/>
              <a:ext cx="96300" cy="301075"/>
            </a:xfrm>
            <a:custGeom>
              <a:avLst/>
              <a:gdLst/>
              <a:ahLst/>
              <a:cxnLst/>
              <a:rect l="l" t="t" r="r" b="b"/>
              <a:pathLst>
                <a:path w="3852" h="12043" extrusionOk="0">
                  <a:moveTo>
                    <a:pt x="3532" y="1"/>
                  </a:moveTo>
                  <a:cubicBezTo>
                    <a:pt x="1808" y="3880"/>
                    <a:pt x="626" y="7926"/>
                    <a:pt x="0" y="11986"/>
                  </a:cubicBezTo>
                  <a:lnTo>
                    <a:pt x="362" y="12042"/>
                  </a:lnTo>
                  <a:cubicBezTo>
                    <a:pt x="974" y="8010"/>
                    <a:pt x="2155" y="3991"/>
                    <a:pt x="3852" y="140"/>
                  </a:cubicBezTo>
                  <a:lnTo>
                    <a:pt x="3532"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4"/>
            <p:cNvSpPr/>
            <p:nvPr/>
          </p:nvSpPr>
          <p:spPr>
            <a:xfrm>
              <a:off x="3302925" y="2647625"/>
              <a:ext cx="96675" cy="248575"/>
            </a:xfrm>
            <a:custGeom>
              <a:avLst/>
              <a:gdLst/>
              <a:ahLst/>
              <a:cxnLst/>
              <a:rect l="l" t="t" r="r" b="b"/>
              <a:pathLst>
                <a:path w="3867" h="9943" extrusionOk="0">
                  <a:moveTo>
                    <a:pt x="3546" y="1"/>
                  </a:moveTo>
                  <a:cubicBezTo>
                    <a:pt x="1919" y="3212"/>
                    <a:pt x="724" y="6550"/>
                    <a:pt x="1" y="9859"/>
                  </a:cubicBezTo>
                  <a:lnTo>
                    <a:pt x="348" y="9942"/>
                  </a:lnTo>
                  <a:cubicBezTo>
                    <a:pt x="1057" y="6647"/>
                    <a:pt x="2239" y="3352"/>
                    <a:pt x="3866" y="167"/>
                  </a:cubicBezTo>
                  <a:lnTo>
                    <a:pt x="3546"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4"/>
            <p:cNvSpPr/>
            <p:nvPr/>
          </p:nvSpPr>
          <p:spPr>
            <a:xfrm>
              <a:off x="3508025" y="2265600"/>
              <a:ext cx="354575" cy="66075"/>
            </a:xfrm>
            <a:custGeom>
              <a:avLst/>
              <a:gdLst/>
              <a:ahLst/>
              <a:cxnLst/>
              <a:rect l="l" t="t" r="r" b="b"/>
              <a:pathLst>
                <a:path w="14183" h="2643" extrusionOk="0">
                  <a:moveTo>
                    <a:pt x="111" y="1"/>
                  </a:moveTo>
                  <a:lnTo>
                    <a:pt x="0" y="334"/>
                  </a:lnTo>
                  <a:lnTo>
                    <a:pt x="14" y="334"/>
                  </a:lnTo>
                  <a:cubicBezTo>
                    <a:pt x="4603" y="1739"/>
                    <a:pt x="9372" y="2517"/>
                    <a:pt x="14169" y="2642"/>
                  </a:cubicBezTo>
                  <a:lnTo>
                    <a:pt x="14183" y="2281"/>
                  </a:lnTo>
                  <a:cubicBezTo>
                    <a:pt x="9413" y="2156"/>
                    <a:pt x="4672" y="1391"/>
                    <a:pt x="11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4"/>
            <p:cNvSpPr/>
            <p:nvPr/>
          </p:nvSpPr>
          <p:spPr>
            <a:xfrm>
              <a:off x="3404075" y="2335475"/>
              <a:ext cx="354600" cy="65725"/>
            </a:xfrm>
            <a:custGeom>
              <a:avLst/>
              <a:gdLst/>
              <a:ahLst/>
              <a:cxnLst/>
              <a:rect l="l" t="t" r="r" b="b"/>
              <a:pathLst>
                <a:path w="14184" h="2629" extrusionOk="0">
                  <a:moveTo>
                    <a:pt x="98" y="0"/>
                  </a:moveTo>
                  <a:lnTo>
                    <a:pt x="1" y="334"/>
                  </a:lnTo>
                  <a:cubicBezTo>
                    <a:pt x="4589" y="1738"/>
                    <a:pt x="9372" y="2503"/>
                    <a:pt x="14169" y="2628"/>
                  </a:cubicBezTo>
                  <a:lnTo>
                    <a:pt x="14183" y="2281"/>
                  </a:lnTo>
                  <a:cubicBezTo>
                    <a:pt x="9414" y="2156"/>
                    <a:pt x="4673" y="1391"/>
                    <a:pt x="98"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4"/>
            <p:cNvSpPr/>
            <p:nvPr/>
          </p:nvSpPr>
          <p:spPr>
            <a:xfrm>
              <a:off x="3275475" y="2421675"/>
              <a:ext cx="354575" cy="65725"/>
            </a:xfrm>
            <a:custGeom>
              <a:avLst/>
              <a:gdLst/>
              <a:ahLst/>
              <a:cxnLst/>
              <a:rect l="l" t="t" r="r" b="b"/>
              <a:pathLst>
                <a:path w="14183" h="2629" extrusionOk="0">
                  <a:moveTo>
                    <a:pt x="111" y="1"/>
                  </a:moveTo>
                  <a:lnTo>
                    <a:pt x="0" y="334"/>
                  </a:lnTo>
                  <a:cubicBezTo>
                    <a:pt x="4602" y="1739"/>
                    <a:pt x="9372" y="2503"/>
                    <a:pt x="14169" y="2629"/>
                  </a:cubicBezTo>
                  <a:lnTo>
                    <a:pt x="14183" y="2267"/>
                  </a:lnTo>
                  <a:cubicBezTo>
                    <a:pt x="9413" y="2156"/>
                    <a:pt x="4672" y="1377"/>
                    <a:pt x="11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4"/>
            <p:cNvSpPr/>
            <p:nvPr/>
          </p:nvSpPr>
          <p:spPr>
            <a:xfrm>
              <a:off x="3209075" y="2520050"/>
              <a:ext cx="310775" cy="41750"/>
            </a:xfrm>
            <a:custGeom>
              <a:avLst/>
              <a:gdLst/>
              <a:ahLst/>
              <a:cxnLst/>
              <a:rect l="l" t="t" r="r" b="b"/>
              <a:pathLst>
                <a:path w="12431" h="1670" extrusionOk="0">
                  <a:moveTo>
                    <a:pt x="84" y="1"/>
                  </a:moveTo>
                  <a:lnTo>
                    <a:pt x="0" y="348"/>
                  </a:lnTo>
                  <a:cubicBezTo>
                    <a:pt x="3588" y="1224"/>
                    <a:pt x="7314" y="1669"/>
                    <a:pt x="11110" y="1669"/>
                  </a:cubicBezTo>
                  <a:cubicBezTo>
                    <a:pt x="11541" y="1669"/>
                    <a:pt x="11986" y="1655"/>
                    <a:pt x="12431" y="1641"/>
                  </a:cubicBezTo>
                  <a:lnTo>
                    <a:pt x="12417" y="1294"/>
                  </a:lnTo>
                  <a:cubicBezTo>
                    <a:pt x="11986" y="1308"/>
                    <a:pt x="11541" y="1308"/>
                    <a:pt x="11110" y="1308"/>
                  </a:cubicBezTo>
                  <a:cubicBezTo>
                    <a:pt x="7342" y="1308"/>
                    <a:pt x="3629" y="863"/>
                    <a:pt x="84"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4"/>
            <p:cNvSpPr/>
            <p:nvPr/>
          </p:nvSpPr>
          <p:spPr>
            <a:xfrm>
              <a:off x="3125650" y="2620850"/>
              <a:ext cx="261775" cy="23675"/>
            </a:xfrm>
            <a:custGeom>
              <a:avLst/>
              <a:gdLst/>
              <a:ahLst/>
              <a:cxnLst/>
              <a:rect l="l" t="t" r="r" b="b"/>
              <a:pathLst>
                <a:path w="10471" h="947" extrusionOk="0">
                  <a:moveTo>
                    <a:pt x="56" y="1"/>
                  </a:moveTo>
                  <a:lnTo>
                    <a:pt x="0" y="349"/>
                  </a:lnTo>
                  <a:cubicBezTo>
                    <a:pt x="2253" y="752"/>
                    <a:pt x="4603" y="946"/>
                    <a:pt x="6980" y="946"/>
                  </a:cubicBezTo>
                  <a:cubicBezTo>
                    <a:pt x="8134" y="946"/>
                    <a:pt x="9302" y="905"/>
                    <a:pt x="10470" y="807"/>
                  </a:cubicBezTo>
                  <a:lnTo>
                    <a:pt x="10443" y="460"/>
                  </a:lnTo>
                  <a:cubicBezTo>
                    <a:pt x="9275" y="557"/>
                    <a:pt x="8121" y="599"/>
                    <a:pt x="6980" y="599"/>
                  </a:cubicBezTo>
                  <a:cubicBezTo>
                    <a:pt x="4617" y="599"/>
                    <a:pt x="2295" y="404"/>
                    <a:pt x="56"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4"/>
            <p:cNvSpPr/>
            <p:nvPr/>
          </p:nvSpPr>
          <p:spPr>
            <a:xfrm>
              <a:off x="3097825" y="2138600"/>
              <a:ext cx="1042175" cy="708225"/>
            </a:xfrm>
            <a:custGeom>
              <a:avLst/>
              <a:gdLst/>
              <a:ahLst/>
              <a:cxnLst/>
              <a:rect l="l" t="t" r="r" b="b"/>
              <a:pathLst>
                <a:path w="41687" h="28329" extrusionOk="0">
                  <a:moveTo>
                    <a:pt x="40933" y="1"/>
                  </a:moveTo>
                  <a:cubicBezTo>
                    <a:pt x="40805" y="1"/>
                    <a:pt x="40676" y="38"/>
                    <a:pt x="40560" y="117"/>
                  </a:cubicBezTo>
                  <a:lnTo>
                    <a:pt x="31286" y="6457"/>
                  </a:lnTo>
                  <a:lnTo>
                    <a:pt x="1" y="27828"/>
                  </a:lnTo>
                  <a:lnTo>
                    <a:pt x="57" y="27926"/>
                  </a:lnTo>
                  <a:cubicBezTo>
                    <a:pt x="154" y="28065"/>
                    <a:pt x="251" y="28204"/>
                    <a:pt x="362" y="28329"/>
                  </a:cubicBezTo>
                  <a:lnTo>
                    <a:pt x="31759" y="7528"/>
                  </a:lnTo>
                  <a:lnTo>
                    <a:pt x="41297" y="1215"/>
                  </a:lnTo>
                  <a:lnTo>
                    <a:pt x="41311" y="1201"/>
                  </a:lnTo>
                  <a:cubicBezTo>
                    <a:pt x="41603" y="1007"/>
                    <a:pt x="41686" y="589"/>
                    <a:pt x="41478" y="284"/>
                  </a:cubicBezTo>
                  <a:cubicBezTo>
                    <a:pt x="41348" y="102"/>
                    <a:pt x="41143" y="1"/>
                    <a:pt x="4093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134;p24"/>
          <p:cNvGrpSpPr/>
          <p:nvPr/>
        </p:nvGrpSpPr>
        <p:grpSpPr>
          <a:xfrm rot="1527219">
            <a:off x="7206779" y="4497967"/>
            <a:ext cx="974299" cy="731800"/>
            <a:chOff x="3075600" y="2138600"/>
            <a:chExt cx="1064400" cy="799475"/>
          </a:xfrm>
        </p:grpSpPr>
        <p:sp>
          <p:nvSpPr>
            <p:cNvPr id="135" name="Google Shape;135;p24"/>
            <p:cNvSpPr/>
            <p:nvPr/>
          </p:nvSpPr>
          <p:spPr>
            <a:xfrm>
              <a:off x="3075600" y="2202500"/>
              <a:ext cx="817950" cy="634950"/>
            </a:xfrm>
            <a:custGeom>
              <a:avLst/>
              <a:gdLst/>
              <a:ahLst/>
              <a:cxnLst/>
              <a:rect l="l" t="t" r="r" b="b"/>
              <a:pathLst>
                <a:path w="32718" h="25398" extrusionOk="0">
                  <a:moveTo>
                    <a:pt x="16758" y="1"/>
                  </a:moveTo>
                  <a:cubicBezTo>
                    <a:pt x="15770" y="1"/>
                    <a:pt x="14868" y="661"/>
                    <a:pt x="14600" y="1663"/>
                  </a:cubicBezTo>
                  <a:lnTo>
                    <a:pt x="14558" y="1815"/>
                  </a:lnTo>
                  <a:cubicBezTo>
                    <a:pt x="14391" y="2413"/>
                    <a:pt x="14502" y="3025"/>
                    <a:pt x="14780" y="3512"/>
                  </a:cubicBezTo>
                  <a:lnTo>
                    <a:pt x="11360" y="2608"/>
                  </a:lnTo>
                  <a:cubicBezTo>
                    <a:pt x="11168" y="2557"/>
                    <a:pt x="10976" y="2532"/>
                    <a:pt x="10786" y="2532"/>
                  </a:cubicBezTo>
                  <a:cubicBezTo>
                    <a:pt x="9795" y="2532"/>
                    <a:pt x="8889" y="3203"/>
                    <a:pt x="8621" y="4207"/>
                  </a:cubicBezTo>
                  <a:lnTo>
                    <a:pt x="8579" y="4346"/>
                  </a:lnTo>
                  <a:cubicBezTo>
                    <a:pt x="8273" y="5472"/>
                    <a:pt x="8885" y="6626"/>
                    <a:pt x="9956" y="7030"/>
                  </a:cubicBezTo>
                  <a:lnTo>
                    <a:pt x="7800" y="6446"/>
                  </a:lnTo>
                  <a:cubicBezTo>
                    <a:pt x="7613" y="6398"/>
                    <a:pt x="7424" y="6375"/>
                    <a:pt x="7238" y="6375"/>
                  </a:cubicBezTo>
                  <a:cubicBezTo>
                    <a:pt x="6243" y="6375"/>
                    <a:pt x="5331" y="7037"/>
                    <a:pt x="5061" y="8045"/>
                  </a:cubicBezTo>
                  <a:lnTo>
                    <a:pt x="5020" y="8184"/>
                  </a:lnTo>
                  <a:cubicBezTo>
                    <a:pt x="4755" y="9213"/>
                    <a:pt x="5228" y="10242"/>
                    <a:pt x="6104" y="10728"/>
                  </a:cubicBezTo>
                  <a:lnTo>
                    <a:pt x="5089" y="10464"/>
                  </a:lnTo>
                  <a:cubicBezTo>
                    <a:pt x="4895" y="10412"/>
                    <a:pt x="4700" y="10387"/>
                    <a:pt x="4508" y="10387"/>
                  </a:cubicBezTo>
                  <a:cubicBezTo>
                    <a:pt x="3516" y="10387"/>
                    <a:pt x="2604" y="11047"/>
                    <a:pt x="2336" y="12049"/>
                  </a:cubicBezTo>
                  <a:lnTo>
                    <a:pt x="2308" y="12202"/>
                  </a:lnTo>
                  <a:cubicBezTo>
                    <a:pt x="2016" y="13273"/>
                    <a:pt x="2558" y="14371"/>
                    <a:pt x="3546" y="14816"/>
                  </a:cubicBezTo>
                  <a:lnTo>
                    <a:pt x="3115" y="14705"/>
                  </a:lnTo>
                  <a:cubicBezTo>
                    <a:pt x="2921" y="14653"/>
                    <a:pt x="2725" y="14628"/>
                    <a:pt x="2533" y="14628"/>
                  </a:cubicBezTo>
                  <a:cubicBezTo>
                    <a:pt x="1541" y="14628"/>
                    <a:pt x="629" y="15288"/>
                    <a:pt x="362" y="16290"/>
                  </a:cubicBezTo>
                  <a:lnTo>
                    <a:pt x="334" y="16443"/>
                  </a:lnTo>
                  <a:cubicBezTo>
                    <a:pt x="0" y="17639"/>
                    <a:pt x="723" y="18862"/>
                    <a:pt x="1919" y="19182"/>
                  </a:cubicBezTo>
                  <a:lnTo>
                    <a:pt x="3740" y="19669"/>
                  </a:lnTo>
                  <a:lnTo>
                    <a:pt x="1905" y="20892"/>
                  </a:lnTo>
                  <a:cubicBezTo>
                    <a:pt x="431" y="21880"/>
                    <a:pt x="14" y="23854"/>
                    <a:pt x="932" y="25356"/>
                  </a:cubicBezTo>
                  <a:lnTo>
                    <a:pt x="959" y="25397"/>
                  </a:lnTo>
                  <a:lnTo>
                    <a:pt x="32717" y="4124"/>
                  </a:lnTo>
                  <a:lnTo>
                    <a:pt x="17339" y="77"/>
                  </a:lnTo>
                  <a:cubicBezTo>
                    <a:pt x="17145" y="25"/>
                    <a:pt x="16950" y="1"/>
                    <a:pt x="16758"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4"/>
            <p:cNvSpPr/>
            <p:nvPr/>
          </p:nvSpPr>
          <p:spPr>
            <a:xfrm>
              <a:off x="3099575" y="2305575"/>
              <a:ext cx="796400" cy="632500"/>
            </a:xfrm>
            <a:custGeom>
              <a:avLst/>
              <a:gdLst/>
              <a:ahLst/>
              <a:cxnLst/>
              <a:rect l="l" t="t" r="r" b="b"/>
              <a:pathLst>
                <a:path w="31856" h="25300" extrusionOk="0">
                  <a:moveTo>
                    <a:pt x="31758" y="1"/>
                  </a:moveTo>
                  <a:lnTo>
                    <a:pt x="0" y="21274"/>
                  </a:lnTo>
                  <a:lnTo>
                    <a:pt x="14" y="21274"/>
                  </a:lnTo>
                  <a:lnTo>
                    <a:pt x="56" y="21330"/>
                  </a:lnTo>
                  <a:cubicBezTo>
                    <a:pt x="140" y="21469"/>
                    <a:pt x="251" y="21608"/>
                    <a:pt x="362" y="21719"/>
                  </a:cubicBezTo>
                  <a:cubicBezTo>
                    <a:pt x="994" y="22417"/>
                    <a:pt x="1882" y="22790"/>
                    <a:pt x="2785" y="22790"/>
                  </a:cubicBezTo>
                  <a:cubicBezTo>
                    <a:pt x="3411" y="22790"/>
                    <a:pt x="4044" y="22610"/>
                    <a:pt x="4603" y="22234"/>
                  </a:cubicBezTo>
                  <a:lnTo>
                    <a:pt x="6327" y="21080"/>
                  </a:lnTo>
                  <a:lnTo>
                    <a:pt x="6105" y="22748"/>
                  </a:lnTo>
                  <a:cubicBezTo>
                    <a:pt x="5952" y="23972"/>
                    <a:pt x="6814" y="25098"/>
                    <a:pt x="8051" y="25265"/>
                  </a:cubicBezTo>
                  <a:lnTo>
                    <a:pt x="8190" y="25279"/>
                  </a:lnTo>
                  <a:cubicBezTo>
                    <a:pt x="8292" y="25293"/>
                    <a:pt x="8393" y="25299"/>
                    <a:pt x="8493" y="25299"/>
                  </a:cubicBezTo>
                  <a:cubicBezTo>
                    <a:pt x="9606" y="25299"/>
                    <a:pt x="10567" y="24469"/>
                    <a:pt x="10707" y="23346"/>
                  </a:cubicBezTo>
                  <a:lnTo>
                    <a:pt x="10763" y="22887"/>
                  </a:lnTo>
                  <a:cubicBezTo>
                    <a:pt x="10804" y="23972"/>
                    <a:pt x="11611" y="24903"/>
                    <a:pt x="12723" y="25042"/>
                  </a:cubicBezTo>
                  <a:lnTo>
                    <a:pt x="12862" y="25070"/>
                  </a:lnTo>
                  <a:cubicBezTo>
                    <a:pt x="12958" y="25082"/>
                    <a:pt x="13053" y="25088"/>
                    <a:pt x="13147" y="25088"/>
                  </a:cubicBezTo>
                  <a:cubicBezTo>
                    <a:pt x="14268" y="25088"/>
                    <a:pt x="15238" y="24267"/>
                    <a:pt x="15379" y="23138"/>
                  </a:cubicBezTo>
                  <a:lnTo>
                    <a:pt x="15518" y="22081"/>
                  </a:lnTo>
                  <a:cubicBezTo>
                    <a:pt x="15629" y="23082"/>
                    <a:pt x="16408" y="23930"/>
                    <a:pt x="17451" y="24055"/>
                  </a:cubicBezTo>
                  <a:lnTo>
                    <a:pt x="17603" y="24083"/>
                  </a:lnTo>
                  <a:cubicBezTo>
                    <a:pt x="17699" y="24095"/>
                    <a:pt x="17794" y="24101"/>
                    <a:pt x="17888" y="24101"/>
                  </a:cubicBezTo>
                  <a:cubicBezTo>
                    <a:pt x="19009" y="24101"/>
                    <a:pt x="19979" y="23279"/>
                    <a:pt x="20120" y="22150"/>
                  </a:cubicBezTo>
                  <a:lnTo>
                    <a:pt x="20412" y="19940"/>
                  </a:lnTo>
                  <a:lnTo>
                    <a:pt x="20412" y="19940"/>
                  </a:lnTo>
                  <a:cubicBezTo>
                    <a:pt x="20384" y="21080"/>
                    <a:pt x="21219" y="22081"/>
                    <a:pt x="22359" y="22234"/>
                  </a:cubicBezTo>
                  <a:lnTo>
                    <a:pt x="22512" y="22248"/>
                  </a:lnTo>
                  <a:cubicBezTo>
                    <a:pt x="22615" y="22262"/>
                    <a:pt x="22717" y="22268"/>
                    <a:pt x="22818" y="22268"/>
                  </a:cubicBezTo>
                  <a:cubicBezTo>
                    <a:pt x="23930" y="22268"/>
                    <a:pt x="24888" y="21449"/>
                    <a:pt x="25028" y="20315"/>
                  </a:cubicBezTo>
                  <a:lnTo>
                    <a:pt x="25487" y="16797"/>
                  </a:lnTo>
                  <a:cubicBezTo>
                    <a:pt x="25835" y="17256"/>
                    <a:pt x="26363" y="17576"/>
                    <a:pt x="26975" y="17659"/>
                  </a:cubicBezTo>
                  <a:lnTo>
                    <a:pt x="27128" y="17687"/>
                  </a:lnTo>
                  <a:cubicBezTo>
                    <a:pt x="27224" y="17699"/>
                    <a:pt x="27319" y="17705"/>
                    <a:pt x="27412" y="17705"/>
                  </a:cubicBezTo>
                  <a:cubicBezTo>
                    <a:pt x="28534" y="17705"/>
                    <a:pt x="29504" y="16883"/>
                    <a:pt x="29645" y="15754"/>
                  </a:cubicBezTo>
                  <a:lnTo>
                    <a:pt x="31856" y="28"/>
                  </a:lnTo>
                  <a:lnTo>
                    <a:pt x="31758" y="1"/>
                  </a:ln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4"/>
            <p:cNvSpPr/>
            <p:nvPr/>
          </p:nvSpPr>
          <p:spPr>
            <a:xfrm>
              <a:off x="3777075" y="2326075"/>
              <a:ext cx="90050" cy="350425"/>
            </a:xfrm>
            <a:custGeom>
              <a:avLst/>
              <a:gdLst/>
              <a:ahLst/>
              <a:cxnLst/>
              <a:rect l="l" t="t" r="r" b="b"/>
              <a:pathLst>
                <a:path w="3602" h="14017" extrusionOk="0">
                  <a:moveTo>
                    <a:pt x="3268" y="1"/>
                  </a:moveTo>
                  <a:cubicBezTo>
                    <a:pt x="1558" y="4478"/>
                    <a:pt x="459" y="9192"/>
                    <a:pt x="0" y="13975"/>
                  </a:cubicBezTo>
                  <a:lnTo>
                    <a:pt x="348" y="14003"/>
                  </a:lnTo>
                  <a:lnTo>
                    <a:pt x="348" y="14017"/>
                  </a:lnTo>
                  <a:cubicBezTo>
                    <a:pt x="807" y="9261"/>
                    <a:pt x="1905" y="4576"/>
                    <a:pt x="3601" y="126"/>
                  </a:cubicBezTo>
                  <a:lnTo>
                    <a:pt x="3268"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4"/>
            <p:cNvSpPr/>
            <p:nvPr/>
          </p:nvSpPr>
          <p:spPr>
            <a:xfrm>
              <a:off x="3673125" y="2395600"/>
              <a:ext cx="89725" cy="350425"/>
            </a:xfrm>
            <a:custGeom>
              <a:avLst/>
              <a:gdLst/>
              <a:ahLst/>
              <a:cxnLst/>
              <a:rect l="l" t="t" r="r" b="b"/>
              <a:pathLst>
                <a:path w="3589" h="14017" extrusionOk="0">
                  <a:moveTo>
                    <a:pt x="3268" y="1"/>
                  </a:moveTo>
                  <a:cubicBezTo>
                    <a:pt x="1544" y="4492"/>
                    <a:pt x="446" y="9206"/>
                    <a:pt x="1" y="13989"/>
                  </a:cubicBezTo>
                  <a:lnTo>
                    <a:pt x="348" y="14016"/>
                  </a:lnTo>
                  <a:cubicBezTo>
                    <a:pt x="793" y="9275"/>
                    <a:pt x="1892" y="4589"/>
                    <a:pt x="3588" y="140"/>
                  </a:cubicBezTo>
                  <a:lnTo>
                    <a:pt x="3268"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4"/>
            <p:cNvSpPr/>
            <p:nvPr/>
          </p:nvSpPr>
          <p:spPr>
            <a:xfrm>
              <a:off x="3544525" y="2481825"/>
              <a:ext cx="90050" cy="350400"/>
            </a:xfrm>
            <a:custGeom>
              <a:avLst/>
              <a:gdLst/>
              <a:ahLst/>
              <a:cxnLst/>
              <a:rect l="l" t="t" r="r" b="b"/>
              <a:pathLst>
                <a:path w="3602" h="14016" extrusionOk="0">
                  <a:moveTo>
                    <a:pt x="3268" y="0"/>
                  </a:moveTo>
                  <a:cubicBezTo>
                    <a:pt x="1557" y="4491"/>
                    <a:pt x="445" y="9205"/>
                    <a:pt x="0" y="13974"/>
                  </a:cubicBezTo>
                  <a:lnTo>
                    <a:pt x="348" y="14016"/>
                  </a:lnTo>
                  <a:cubicBezTo>
                    <a:pt x="807" y="9274"/>
                    <a:pt x="1891" y="4589"/>
                    <a:pt x="3601" y="125"/>
                  </a:cubicBezTo>
                  <a:lnTo>
                    <a:pt x="3268" y="0"/>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4"/>
            <p:cNvSpPr/>
            <p:nvPr/>
          </p:nvSpPr>
          <p:spPr>
            <a:xfrm>
              <a:off x="3427725" y="2555500"/>
              <a:ext cx="96300" cy="301075"/>
            </a:xfrm>
            <a:custGeom>
              <a:avLst/>
              <a:gdLst/>
              <a:ahLst/>
              <a:cxnLst/>
              <a:rect l="l" t="t" r="r" b="b"/>
              <a:pathLst>
                <a:path w="3852" h="12043" extrusionOk="0">
                  <a:moveTo>
                    <a:pt x="3532" y="1"/>
                  </a:moveTo>
                  <a:cubicBezTo>
                    <a:pt x="1808" y="3880"/>
                    <a:pt x="626" y="7926"/>
                    <a:pt x="0" y="11986"/>
                  </a:cubicBezTo>
                  <a:lnTo>
                    <a:pt x="362" y="12042"/>
                  </a:lnTo>
                  <a:cubicBezTo>
                    <a:pt x="974" y="8010"/>
                    <a:pt x="2155" y="3991"/>
                    <a:pt x="3852" y="140"/>
                  </a:cubicBezTo>
                  <a:lnTo>
                    <a:pt x="3532"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4"/>
            <p:cNvSpPr/>
            <p:nvPr/>
          </p:nvSpPr>
          <p:spPr>
            <a:xfrm>
              <a:off x="3302925" y="2647625"/>
              <a:ext cx="96675" cy="248575"/>
            </a:xfrm>
            <a:custGeom>
              <a:avLst/>
              <a:gdLst/>
              <a:ahLst/>
              <a:cxnLst/>
              <a:rect l="l" t="t" r="r" b="b"/>
              <a:pathLst>
                <a:path w="3867" h="9943" extrusionOk="0">
                  <a:moveTo>
                    <a:pt x="3546" y="1"/>
                  </a:moveTo>
                  <a:cubicBezTo>
                    <a:pt x="1919" y="3212"/>
                    <a:pt x="724" y="6550"/>
                    <a:pt x="1" y="9859"/>
                  </a:cubicBezTo>
                  <a:lnTo>
                    <a:pt x="348" y="9942"/>
                  </a:lnTo>
                  <a:cubicBezTo>
                    <a:pt x="1057" y="6647"/>
                    <a:pt x="2239" y="3352"/>
                    <a:pt x="3866" y="167"/>
                  </a:cubicBezTo>
                  <a:lnTo>
                    <a:pt x="3546"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4"/>
            <p:cNvSpPr/>
            <p:nvPr/>
          </p:nvSpPr>
          <p:spPr>
            <a:xfrm>
              <a:off x="3508025" y="2265600"/>
              <a:ext cx="354575" cy="66075"/>
            </a:xfrm>
            <a:custGeom>
              <a:avLst/>
              <a:gdLst/>
              <a:ahLst/>
              <a:cxnLst/>
              <a:rect l="l" t="t" r="r" b="b"/>
              <a:pathLst>
                <a:path w="14183" h="2643" extrusionOk="0">
                  <a:moveTo>
                    <a:pt x="111" y="1"/>
                  </a:moveTo>
                  <a:lnTo>
                    <a:pt x="0" y="334"/>
                  </a:lnTo>
                  <a:lnTo>
                    <a:pt x="14" y="334"/>
                  </a:lnTo>
                  <a:cubicBezTo>
                    <a:pt x="4603" y="1739"/>
                    <a:pt x="9372" y="2517"/>
                    <a:pt x="14169" y="2642"/>
                  </a:cubicBezTo>
                  <a:lnTo>
                    <a:pt x="14183" y="2281"/>
                  </a:lnTo>
                  <a:cubicBezTo>
                    <a:pt x="9413" y="2156"/>
                    <a:pt x="4672" y="1391"/>
                    <a:pt x="11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4"/>
            <p:cNvSpPr/>
            <p:nvPr/>
          </p:nvSpPr>
          <p:spPr>
            <a:xfrm>
              <a:off x="3404075" y="2335475"/>
              <a:ext cx="354600" cy="65725"/>
            </a:xfrm>
            <a:custGeom>
              <a:avLst/>
              <a:gdLst/>
              <a:ahLst/>
              <a:cxnLst/>
              <a:rect l="l" t="t" r="r" b="b"/>
              <a:pathLst>
                <a:path w="14184" h="2629" extrusionOk="0">
                  <a:moveTo>
                    <a:pt x="98" y="0"/>
                  </a:moveTo>
                  <a:lnTo>
                    <a:pt x="1" y="334"/>
                  </a:lnTo>
                  <a:cubicBezTo>
                    <a:pt x="4589" y="1738"/>
                    <a:pt x="9372" y="2503"/>
                    <a:pt x="14169" y="2628"/>
                  </a:cubicBezTo>
                  <a:lnTo>
                    <a:pt x="14183" y="2281"/>
                  </a:lnTo>
                  <a:cubicBezTo>
                    <a:pt x="9414" y="2156"/>
                    <a:pt x="4673" y="1391"/>
                    <a:pt x="98"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4"/>
            <p:cNvSpPr/>
            <p:nvPr/>
          </p:nvSpPr>
          <p:spPr>
            <a:xfrm>
              <a:off x="3275475" y="2421675"/>
              <a:ext cx="354575" cy="65725"/>
            </a:xfrm>
            <a:custGeom>
              <a:avLst/>
              <a:gdLst/>
              <a:ahLst/>
              <a:cxnLst/>
              <a:rect l="l" t="t" r="r" b="b"/>
              <a:pathLst>
                <a:path w="14183" h="2629" extrusionOk="0">
                  <a:moveTo>
                    <a:pt x="111" y="1"/>
                  </a:moveTo>
                  <a:lnTo>
                    <a:pt x="0" y="334"/>
                  </a:lnTo>
                  <a:cubicBezTo>
                    <a:pt x="4602" y="1739"/>
                    <a:pt x="9372" y="2503"/>
                    <a:pt x="14169" y="2629"/>
                  </a:cubicBezTo>
                  <a:lnTo>
                    <a:pt x="14183" y="2267"/>
                  </a:lnTo>
                  <a:cubicBezTo>
                    <a:pt x="9413" y="2156"/>
                    <a:pt x="4672" y="1377"/>
                    <a:pt x="11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4"/>
            <p:cNvSpPr/>
            <p:nvPr/>
          </p:nvSpPr>
          <p:spPr>
            <a:xfrm>
              <a:off x="3209075" y="2520050"/>
              <a:ext cx="310775" cy="41750"/>
            </a:xfrm>
            <a:custGeom>
              <a:avLst/>
              <a:gdLst/>
              <a:ahLst/>
              <a:cxnLst/>
              <a:rect l="l" t="t" r="r" b="b"/>
              <a:pathLst>
                <a:path w="12431" h="1670" extrusionOk="0">
                  <a:moveTo>
                    <a:pt x="84" y="1"/>
                  </a:moveTo>
                  <a:lnTo>
                    <a:pt x="0" y="348"/>
                  </a:lnTo>
                  <a:cubicBezTo>
                    <a:pt x="3588" y="1224"/>
                    <a:pt x="7314" y="1669"/>
                    <a:pt x="11110" y="1669"/>
                  </a:cubicBezTo>
                  <a:cubicBezTo>
                    <a:pt x="11541" y="1669"/>
                    <a:pt x="11986" y="1655"/>
                    <a:pt x="12431" y="1641"/>
                  </a:cubicBezTo>
                  <a:lnTo>
                    <a:pt x="12417" y="1294"/>
                  </a:lnTo>
                  <a:cubicBezTo>
                    <a:pt x="11986" y="1308"/>
                    <a:pt x="11541" y="1308"/>
                    <a:pt x="11110" y="1308"/>
                  </a:cubicBezTo>
                  <a:cubicBezTo>
                    <a:pt x="7342" y="1308"/>
                    <a:pt x="3629" y="863"/>
                    <a:pt x="84"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4"/>
            <p:cNvSpPr/>
            <p:nvPr/>
          </p:nvSpPr>
          <p:spPr>
            <a:xfrm>
              <a:off x="3125650" y="2620850"/>
              <a:ext cx="261775" cy="23675"/>
            </a:xfrm>
            <a:custGeom>
              <a:avLst/>
              <a:gdLst/>
              <a:ahLst/>
              <a:cxnLst/>
              <a:rect l="l" t="t" r="r" b="b"/>
              <a:pathLst>
                <a:path w="10471" h="947" extrusionOk="0">
                  <a:moveTo>
                    <a:pt x="56" y="1"/>
                  </a:moveTo>
                  <a:lnTo>
                    <a:pt x="0" y="349"/>
                  </a:lnTo>
                  <a:cubicBezTo>
                    <a:pt x="2253" y="752"/>
                    <a:pt x="4603" y="946"/>
                    <a:pt x="6980" y="946"/>
                  </a:cubicBezTo>
                  <a:cubicBezTo>
                    <a:pt x="8134" y="946"/>
                    <a:pt x="9302" y="905"/>
                    <a:pt x="10470" y="807"/>
                  </a:cubicBezTo>
                  <a:lnTo>
                    <a:pt x="10443" y="460"/>
                  </a:lnTo>
                  <a:cubicBezTo>
                    <a:pt x="9275" y="557"/>
                    <a:pt x="8121" y="599"/>
                    <a:pt x="6980" y="599"/>
                  </a:cubicBezTo>
                  <a:cubicBezTo>
                    <a:pt x="4617" y="599"/>
                    <a:pt x="2295" y="404"/>
                    <a:pt x="56"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4"/>
            <p:cNvSpPr/>
            <p:nvPr/>
          </p:nvSpPr>
          <p:spPr>
            <a:xfrm>
              <a:off x="3097825" y="2138600"/>
              <a:ext cx="1042175" cy="708225"/>
            </a:xfrm>
            <a:custGeom>
              <a:avLst/>
              <a:gdLst/>
              <a:ahLst/>
              <a:cxnLst/>
              <a:rect l="l" t="t" r="r" b="b"/>
              <a:pathLst>
                <a:path w="41687" h="28329" extrusionOk="0">
                  <a:moveTo>
                    <a:pt x="40933" y="1"/>
                  </a:moveTo>
                  <a:cubicBezTo>
                    <a:pt x="40805" y="1"/>
                    <a:pt x="40676" y="38"/>
                    <a:pt x="40560" y="117"/>
                  </a:cubicBezTo>
                  <a:lnTo>
                    <a:pt x="31286" y="6457"/>
                  </a:lnTo>
                  <a:lnTo>
                    <a:pt x="1" y="27828"/>
                  </a:lnTo>
                  <a:lnTo>
                    <a:pt x="57" y="27926"/>
                  </a:lnTo>
                  <a:cubicBezTo>
                    <a:pt x="154" y="28065"/>
                    <a:pt x="251" y="28204"/>
                    <a:pt x="362" y="28329"/>
                  </a:cubicBezTo>
                  <a:lnTo>
                    <a:pt x="31759" y="7528"/>
                  </a:lnTo>
                  <a:lnTo>
                    <a:pt x="41297" y="1215"/>
                  </a:lnTo>
                  <a:lnTo>
                    <a:pt x="41311" y="1201"/>
                  </a:lnTo>
                  <a:cubicBezTo>
                    <a:pt x="41603" y="1007"/>
                    <a:pt x="41686" y="589"/>
                    <a:pt x="41478" y="284"/>
                  </a:cubicBezTo>
                  <a:cubicBezTo>
                    <a:pt x="41348" y="102"/>
                    <a:pt x="41143" y="1"/>
                    <a:pt x="4093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 name="Google Shape;148;p24"/>
          <p:cNvGrpSpPr/>
          <p:nvPr/>
        </p:nvGrpSpPr>
        <p:grpSpPr>
          <a:xfrm rot="5400000">
            <a:off x="100544" y="-139561"/>
            <a:ext cx="823364" cy="1217359"/>
            <a:chOff x="4553975" y="2100250"/>
            <a:chExt cx="487025" cy="720075"/>
          </a:xfrm>
        </p:grpSpPr>
        <p:sp>
          <p:nvSpPr>
            <p:cNvPr id="149" name="Google Shape;149;p24"/>
            <p:cNvSpPr/>
            <p:nvPr/>
          </p:nvSpPr>
          <p:spPr>
            <a:xfrm>
              <a:off x="4923150" y="2393175"/>
              <a:ext cx="117850" cy="105150"/>
            </a:xfrm>
            <a:custGeom>
              <a:avLst/>
              <a:gdLst/>
              <a:ahLst/>
              <a:cxnLst/>
              <a:rect l="l" t="t" r="r" b="b"/>
              <a:pathLst>
                <a:path w="4714" h="4206" extrusionOk="0">
                  <a:moveTo>
                    <a:pt x="3729" y="0"/>
                  </a:moveTo>
                  <a:cubicBezTo>
                    <a:pt x="3132" y="0"/>
                    <a:pt x="2264" y="473"/>
                    <a:pt x="1502" y="1266"/>
                  </a:cubicBezTo>
                  <a:cubicBezTo>
                    <a:pt x="459" y="2323"/>
                    <a:pt x="0" y="3560"/>
                    <a:pt x="487" y="4033"/>
                  </a:cubicBezTo>
                  <a:cubicBezTo>
                    <a:pt x="607" y="4150"/>
                    <a:pt x="777" y="4205"/>
                    <a:pt x="980" y="4205"/>
                  </a:cubicBezTo>
                  <a:cubicBezTo>
                    <a:pt x="1572" y="4205"/>
                    <a:pt x="2449" y="3732"/>
                    <a:pt x="3226" y="2934"/>
                  </a:cubicBezTo>
                  <a:cubicBezTo>
                    <a:pt x="4255" y="1878"/>
                    <a:pt x="4714" y="640"/>
                    <a:pt x="4241" y="181"/>
                  </a:cubicBezTo>
                  <a:cubicBezTo>
                    <a:pt x="4115" y="59"/>
                    <a:pt x="3939" y="0"/>
                    <a:pt x="3729"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4"/>
            <p:cNvSpPr/>
            <p:nvPr/>
          </p:nvSpPr>
          <p:spPr>
            <a:xfrm>
              <a:off x="4888725" y="2395325"/>
              <a:ext cx="53900" cy="90975"/>
            </a:xfrm>
            <a:custGeom>
              <a:avLst/>
              <a:gdLst/>
              <a:ahLst/>
              <a:cxnLst/>
              <a:rect l="l" t="t" r="r" b="b"/>
              <a:pathLst>
                <a:path w="2156" h="3639" extrusionOk="0">
                  <a:moveTo>
                    <a:pt x="1464" y="0"/>
                  </a:moveTo>
                  <a:cubicBezTo>
                    <a:pt x="1035" y="0"/>
                    <a:pt x="524" y="678"/>
                    <a:pt x="265" y="1597"/>
                  </a:cubicBezTo>
                  <a:cubicBezTo>
                    <a:pt x="1" y="2598"/>
                    <a:pt x="154" y="3502"/>
                    <a:pt x="598" y="3627"/>
                  </a:cubicBezTo>
                  <a:cubicBezTo>
                    <a:pt x="629" y="3635"/>
                    <a:pt x="661" y="3638"/>
                    <a:pt x="693" y="3638"/>
                  </a:cubicBezTo>
                  <a:cubicBezTo>
                    <a:pt x="1121" y="3638"/>
                    <a:pt x="1632" y="2960"/>
                    <a:pt x="1878" y="2028"/>
                  </a:cubicBezTo>
                  <a:cubicBezTo>
                    <a:pt x="2156" y="1041"/>
                    <a:pt x="2003" y="137"/>
                    <a:pt x="1558" y="12"/>
                  </a:cubicBezTo>
                  <a:cubicBezTo>
                    <a:pt x="1527" y="4"/>
                    <a:pt x="1496" y="0"/>
                    <a:pt x="1464"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4"/>
            <p:cNvSpPr/>
            <p:nvPr/>
          </p:nvSpPr>
          <p:spPr>
            <a:xfrm>
              <a:off x="4900200" y="2194275"/>
              <a:ext cx="102225" cy="97300"/>
            </a:xfrm>
            <a:custGeom>
              <a:avLst/>
              <a:gdLst/>
              <a:ahLst/>
              <a:cxnLst/>
              <a:rect l="l" t="t" r="r" b="b"/>
              <a:pathLst>
                <a:path w="4089" h="3892" extrusionOk="0">
                  <a:moveTo>
                    <a:pt x="3229" y="0"/>
                  </a:moveTo>
                  <a:cubicBezTo>
                    <a:pt x="2698" y="0"/>
                    <a:pt x="1916" y="464"/>
                    <a:pt x="1238" y="1227"/>
                  </a:cubicBezTo>
                  <a:cubicBezTo>
                    <a:pt x="362" y="2228"/>
                    <a:pt x="0" y="3354"/>
                    <a:pt x="445" y="3757"/>
                  </a:cubicBezTo>
                  <a:cubicBezTo>
                    <a:pt x="553" y="3848"/>
                    <a:pt x="693" y="3891"/>
                    <a:pt x="857" y="3891"/>
                  </a:cubicBezTo>
                  <a:cubicBezTo>
                    <a:pt x="1394" y="3891"/>
                    <a:pt x="2179" y="3426"/>
                    <a:pt x="2851" y="2659"/>
                  </a:cubicBezTo>
                  <a:cubicBezTo>
                    <a:pt x="3741" y="1658"/>
                    <a:pt x="4088" y="532"/>
                    <a:pt x="3643" y="142"/>
                  </a:cubicBezTo>
                  <a:cubicBezTo>
                    <a:pt x="3537" y="46"/>
                    <a:pt x="3396" y="0"/>
                    <a:pt x="3229"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4"/>
            <p:cNvSpPr/>
            <p:nvPr/>
          </p:nvSpPr>
          <p:spPr>
            <a:xfrm>
              <a:off x="4678075" y="2184025"/>
              <a:ext cx="82050" cy="92600"/>
            </a:xfrm>
            <a:custGeom>
              <a:avLst/>
              <a:gdLst/>
              <a:ahLst/>
              <a:cxnLst/>
              <a:rect l="l" t="t" r="r" b="b"/>
              <a:pathLst>
                <a:path w="3282" h="3704" extrusionOk="0">
                  <a:moveTo>
                    <a:pt x="2559" y="1"/>
                  </a:moveTo>
                  <a:cubicBezTo>
                    <a:pt x="2088" y="1"/>
                    <a:pt x="1394" y="510"/>
                    <a:pt x="849" y="1317"/>
                  </a:cubicBezTo>
                  <a:cubicBezTo>
                    <a:pt x="181" y="2290"/>
                    <a:pt x="1" y="3333"/>
                    <a:pt x="432" y="3625"/>
                  </a:cubicBezTo>
                  <a:cubicBezTo>
                    <a:pt x="513" y="3678"/>
                    <a:pt x="609" y="3704"/>
                    <a:pt x="716" y="3704"/>
                  </a:cubicBezTo>
                  <a:cubicBezTo>
                    <a:pt x="1194" y="3704"/>
                    <a:pt x="1888" y="3194"/>
                    <a:pt x="2434" y="2388"/>
                  </a:cubicBezTo>
                  <a:cubicBezTo>
                    <a:pt x="3101" y="1414"/>
                    <a:pt x="3282" y="371"/>
                    <a:pt x="2837" y="79"/>
                  </a:cubicBezTo>
                  <a:cubicBezTo>
                    <a:pt x="2758" y="26"/>
                    <a:pt x="2664" y="1"/>
                    <a:pt x="2559"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4"/>
            <p:cNvSpPr/>
            <p:nvPr/>
          </p:nvSpPr>
          <p:spPr>
            <a:xfrm>
              <a:off x="4553975" y="2187575"/>
              <a:ext cx="73375" cy="73350"/>
            </a:xfrm>
            <a:custGeom>
              <a:avLst/>
              <a:gdLst/>
              <a:ahLst/>
              <a:cxnLst/>
              <a:rect l="l" t="t" r="r" b="b"/>
              <a:pathLst>
                <a:path w="2935" h="2934" extrusionOk="0">
                  <a:moveTo>
                    <a:pt x="613" y="1"/>
                  </a:moveTo>
                  <a:cubicBezTo>
                    <a:pt x="502" y="1"/>
                    <a:pt x="407" y="30"/>
                    <a:pt x="334" y="90"/>
                  </a:cubicBezTo>
                  <a:cubicBezTo>
                    <a:pt x="1" y="369"/>
                    <a:pt x="223" y="1217"/>
                    <a:pt x="849" y="1968"/>
                  </a:cubicBezTo>
                  <a:cubicBezTo>
                    <a:pt x="1338" y="2565"/>
                    <a:pt x="1920" y="2933"/>
                    <a:pt x="2310" y="2933"/>
                  </a:cubicBezTo>
                  <a:cubicBezTo>
                    <a:pt x="2420" y="2933"/>
                    <a:pt x="2514" y="2904"/>
                    <a:pt x="2587" y="2843"/>
                  </a:cubicBezTo>
                  <a:cubicBezTo>
                    <a:pt x="2934" y="2565"/>
                    <a:pt x="2698" y="1717"/>
                    <a:pt x="2086" y="966"/>
                  </a:cubicBezTo>
                  <a:cubicBezTo>
                    <a:pt x="1598" y="369"/>
                    <a:pt x="1007" y="1"/>
                    <a:pt x="61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4"/>
            <p:cNvSpPr/>
            <p:nvPr/>
          </p:nvSpPr>
          <p:spPr>
            <a:xfrm>
              <a:off x="4898450" y="2315675"/>
              <a:ext cx="91800" cy="45175"/>
            </a:xfrm>
            <a:custGeom>
              <a:avLst/>
              <a:gdLst/>
              <a:ahLst/>
              <a:cxnLst/>
              <a:rect l="l" t="t" r="r" b="b"/>
              <a:pathLst>
                <a:path w="3672" h="1807" extrusionOk="0">
                  <a:moveTo>
                    <a:pt x="1103" y="0"/>
                  </a:moveTo>
                  <a:cubicBezTo>
                    <a:pt x="582" y="0"/>
                    <a:pt x="198" y="148"/>
                    <a:pt x="126" y="417"/>
                  </a:cubicBezTo>
                  <a:cubicBezTo>
                    <a:pt x="1" y="848"/>
                    <a:pt x="668" y="1404"/>
                    <a:pt x="1628" y="1668"/>
                  </a:cubicBezTo>
                  <a:cubicBezTo>
                    <a:pt x="1963" y="1762"/>
                    <a:pt x="2289" y="1807"/>
                    <a:pt x="2573" y="1807"/>
                  </a:cubicBezTo>
                  <a:cubicBezTo>
                    <a:pt x="3091" y="1807"/>
                    <a:pt x="3475" y="1659"/>
                    <a:pt x="3547" y="1390"/>
                  </a:cubicBezTo>
                  <a:cubicBezTo>
                    <a:pt x="3672" y="959"/>
                    <a:pt x="3004" y="403"/>
                    <a:pt x="2059" y="139"/>
                  </a:cubicBezTo>
                  <a:cubicBezTo>
                    <a:pt x="1718" y="45"/>
                    <a:pt x="1390" y="0"/>
                    <a:pt x="110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4"/>
            <p:cNvSpPr/>
            <p:nvPr/>
          </p:nvSpPr>
          <p:spPr>
            <a:xfrm>
              <a:off x="4593600" y="2513025"/>
              <a:ext cx="115100" cy="51950"/>
            </a:xfrm>
            <a:custGeom>
              <a:avLst/>
              <a:gdLst/>
              <a:ahLst/>
              <a:cxnLst/>
              <a:rect l="l" t="t" r="r" b="b"/>
              <a:pathLst>
                <a:path w="4604" h="2078" extrusionOk="0">
                  <a:moveTo>
                    <a:pt x="2803" y="1"/>
                  </a:moveTo>
                  <a:cubicBezTo>
                    <a:pt x="2596" y="1"/>
                    <a:pt x="2379" y="15"/>
                    <a:pt x="2156" y="45"/>
                  </a:cubicBezTo>
                  <a:cubicBezTo>
                    <a:pt x="932" y="212"/>
                    <a:pt x="1" y="782"/>
                    <a:pt x="70" y="1338"/>
                  </a:cubicBezTo>
                  <a:cubicBezTo>
                    <a:pt x="127" y="1783"/>
                    <a:pt x="848" y="2078"/>
                    <a:pt x="1787" y="2078"/>
                  </a:cubicBezTo>
                  <a:cubicBezTo>
                    <a:pt x="1994" y="2078"/>
                    <a:pt x="2211" y="2064"/>
                    <a:pt x="2434" y="2034"/>
                  </a:cubicBezTo>
                  <a:cubicBezTo>
                    <a:pt x="3658" y="1867"/>
                    <a:pt x="4603" y="1297"/>
                    <a:pt x="4520" y="740"/>
                  </a:cubicBezTo>
                  <a:cubicBezTo>
                    <a:pt x="4463" y="296"/>
                    <a:pt x="3742" y="1"/>
                    <a:pt x="280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4"/>
            <p:cNvSpPr/>
            <p:nvPr/>
          </p:nvSpPr>
          <p:spPr>
            <a:xfrm>
              <a:off x="4621775" y="2100250"/>
              <a:ext cx="78225" cy="141325"/>
            </a:xfrm>
            <a:custGeom>
              <a:avLst/>
              <a:gdLst/>
              <a:ahLst/>
              <a:cxnLst/>
              <a:rect l="l" t="t" r="r" b="b"/>
              <a:pathLst>
                <a:path w="3129" h="5653" extrusionOk="0">
                  <a:moveTo>
                    <a:pt x="2008" y="1"/>
                  </a:moveTo>
                  <a:cubicBezTo>
                    <a:pt x="1337" y="1"/>
                    <a:pt x="583" y="1103"/>
                    <a:pt x="306" y="2582"/>
                  </a:cubicBezTo>
                  <a:cubicBezTo>
                    <a:pt x="0" y="4140"/>
                    <a:pt x="320" y="5516"/>
                    <a:pt x="1015" y="5641"/>
                  </a:cubicBezTo>
                  <a:cubicBezTo>
                    <a:pt x="1053" y="5649"/>
                    <a:pt x="1092" y="5653"/>
                    <a:pt x="1130" y="5653"/>
                  </a:cubicBezTo>
                  <a:cubicBezTo>
                    <a:pt x="1797" y="5653"/>
                    <a:pt x="2533" y="4542"/>
                    <a:pt x="2823" y="3083"/>
                  </a:cubicBezTo>
                  <a:cubicBezTo>
                    <a:pt x="3129" y="1526"/>
                    <a:pt x="2809" y="149"/>
                    <a:pt x="2113" y="10"/>
                  </a:cubicBezTo>
                  <a:cubicBezTo>
                    <a:pt x="2079" y="4"/>
                    <a:pt x="2043" y="1"/>
                    <a:pt x="2008"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4"/>
            <p:cNvSpPr/>
            <p:nvPr/>
          </p:nvSpPr>
          <p:spPr>
            <a:xfrm>
              <a:off x="4591875" y="2347875"/>
              <a:ext cx="118900" cy="117775"/>
            </a:xfrm>
            <a:custGeom>
              <a:avLst/>
              <a:gdLst/>
              <a:ahLst/>
              <a:cxnLst/>
              <a:rect l="l" t="t" r="r" b="b"/>
              <a:pathLst>
                <a:path w="4756" h="4711" extrusionOk="0">
                  <a:moveTo>
                    <a:pt x="992" y="1"/>
                  </a:moveTo>
                  <a:cubicBezTo>
                    <a:pt x="814" y="1"/>
                    <a:pt x="661" y="47"/>
                    <a:pt x="542" y="144"/>
                  </a:cubicBezTo>
                  <a:cubicBezTo>
                    <a:pt x="0" y="603"/>
                    <a:pt x="376" y="1952"/>
                    <a:pt x="1391" y="3175"/>
                  </a:cubicBezTo>
                  <a:cubicBezTo>
                    <a:pt x="2171" y="4129"/>
                    <a:pt x="3111" y="4711"/>
                    <a:pt x="3745" y="4711"/>
                  </a:cubicBezTo>
                  <a:cubicBezTo>
                    <a:pt x="3925" y="4711"/>
                    <a:pt x="4080" y="4664"/>
                    <a:pt x="4199" y="4566"/>
                  </a:cubicBezTo>
                  <a:cubicBezTo>
                    <a:pt x="4756" y="4107"/>
                    <a:pt x="4366" y="2758"/>
                    <a:pt x="3365" y="1534"/>
                  </a:cubicBezTo>
                  <a:cubicBezTo>
                    <a:pt x="2572" y="589"/>
                    <a:pt x="1626" y="1"/>
                    <a:pt x="992"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4"/>
            <p:cNvSpPr/>
            <p:nvPr/>
          </p:nvSpPr>
          <p:spPr>
            <a:xfrm>
              <a:off x="4788275" y="2135275"/>
              <a:ext cx="92475" cy="143175"/>
            </a:xfrm>
            <a:custGeom>
              <a:avLst/>
              <a:gdLst/>
              <a:ahLst/>
              <a:cxnLst/>
              <a:rect l="l" t="t" r="r" b="b"/>
              <a:pathLst>
                <a:path w="3699" h="5727" extrusionOk="0">
                  <a:moveTo>
                    <a:pt x="2681" y="1"/>
                  </a:moveTo>
                  <a:cubicBezTo>
                    <a:pt x="2000" y="1"/>
                    <a:pt x="1108" y="995"/>
                    <a:pt x="584" y="2391"/>
                  </a:cubicBezTo>
                  <a:cubicBezTo>
                    <a:pt x="0" y="3948"/>
                    <a:pt x="98" y="5422"/>
                    <a:pt x="793" y="5686"/>
                  </a:cubicBezTo>
                  <a:cubicBezTo>
                    <a:pt x="865" y="5714"/>
                    <a:pt x="940" y="5727"/>
                    <a:pt x="1018" y="5727"/>
                  </a:cubicBezTo>
                  <a:cubicBezTo>
                    <a:pt x="1699" y="5727"/>
                    <a:pt x="2591" y="4733"/>
                    <a:pt x="3115" y="3336"/>
                  </a:cubicBezTo>
                  <a:cubicBezTo>
                    <a:pt x="3699" y="1765"/>
                    <a:pt x="3601" y="291"/>
                    <a:pt x="2906" y="41"/>
                  </a:cubicBezTo>
                  <a:cubicBezTo>
                    <a:pt x="2834" y="14"/>
                    <a:pt x="2759" y="1"/>
                    <a:pt x="2681"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4"/>
            <p:cNvSpPr/>
            <p:nvPr/>
          </p:nvSpPr>
          <p:spPr>
            <a:xfrm>
              <a:off x="4760800" y="2196675"/>
              <a:ext cx="192150" cy="623650"/>
            </a:xfrm>
            <a:custGeom>
              <a:avLst/>
              <a:gdLst/>
              <a:ahLst/>
              <a:cxnLst/>
              <a:rect l="l" t="t" r="r" b="b"/>
              <a:pathLst>
                <a:path w="7686" h="24946" extrusionOk="0">
                  <a:moveTo>
                    <a:pt x="3072" y="1"/>
                  </a:moveTo>
                  <a:cubicBezTo>
                    <a:pt x="3024" y="1"/>
                    <a:pt x="2974" y="28"/>
                    <a:pt x="2962" y="74"/>
                  </a:cubicBezTo>
                  <a:cubicBezTo>
                    <a:pt x="1" y="8222"/>
                    <a:pt x="1447" y="17802"/>
                    <a:pt x="6675" y="24754"/>
                  </a:cubicBezTo>
                  <a:cubicBezTo>
                    <a:pt x="6780" y="24890"/>
                    <a:pt x="6910" y="24946"/>
                    <a:pt x="7036" y="24946"/>
                  </a:cubicBezTo>
                  <a:cubicBezTo>
                    <a:pt x="7375" y="24946"/>
                    <a:pt x="7686" y="24539"/>
                    <a:pt x="7412" y="24184"/>
                  </a:cubicBezTo>
                  <a:cubicBezTo>
                    <a:pt x="2128" y="17566"/>
                    <a:pt x="487" y="8208"/>
                    <a:pt x="3171" y="144"/>
                  </a:cubicBezTo>
                  <a:cubicBezTo>
                    <a:pt x="3185" y="88"/>
                    <a:pt x="3157" y="32"/>
                    <a:pt x="3101" y="5"/>
                  </a:cubicBezTo>
                  <a:cubicBezTo>
                    <a:pt x="3092" y="2"/>
                    <a:pt x="3082" y="1"/>
                    <a:pt x="3072"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4"/>
            <p:cNvSpPr/>
            <p:nvPr/>
          </p:nvSpPr>
          <p:spPr>
            <a:xfrm>
              <a:off x="4811200" y="2433850"/>
              <a:ext cx="180450" cy="119000"/>
            </a:xfrm>
            <a:custGeom>
              <a:avLst/>
              <a:gdLst/>
              <a:ahLst/>
              <a:cxnLst/>
              <a:rect l="l" t="t" r="r" b="b"/>
              <a:pathLst>
                <a:path w="7218" h="4760" extrusionOk="0">
                  <a:moveTo>
                    <a:pt x="7217" y="0"/>
                  </a:moveTo>
                  <a:lnTo>
                    <a:pt x="7217" y="0"/>
                  </a:lnTo>
                  <a:cubicBezTo>
                    <a:pt x="5535" y="2295"/>
                    <a:pt x="2963" y="3907"/>
                    <a:pt x="209" y="4422"/>
                  </a:cubicBezTo>
                  <a:cubicBezTo>
                    <a:pt x="1" y="4474"/>
                    <a:pt x="49" y="4759"/>
                    <a:pt x="240" y="4759"/>
                  </a:cubicBezTo>
                  <a:cubicBezTo>
                    <a:pt x="252" y="4759"/>
                    <a:pt x="265" y="4758"/>
                    <a:pt x="279" y="4756"/>
                  </a:cubicBezTo>
                  <a:cubicBezTo>
                    <a:pt x="3102" y="4102"/>
                    <a:pt x="5618" y="2364"/>
                    <a:pt x="7217"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4"/>
            <p:cNvSpPr/>
            <p:nvPr/>
          </p:nvSpPr>
          <p:spPr>
            <a:xfrm>
              <a:off x="4633225" y="2143250"/>
              <a:ext cx="174450" cy="268100"/>
            </a:xfrm>
            <a:custGeom>
              <a:avLst/>
              <a:gdLst/>
              <a:ahLst/>
              <a:cxnLst/>
              <a:rect l="l" t="t" r="r" b="b"/>
              <a:pathLst>
                <a:path w="6978" h="10724" extrusionOk="0">
                  <a:moveTo>
                    <a:pt x="1211" y="0"/>
                  </a:moveTo>
                  <a:lnTo>
                    <a:pt x="1211" y="0"/>
                  </a:lnTo>
                  <a:cubicBezTo>
                    <a:pt x="891" y="445"/>
                    <a:pt x="654" y="974"/>
                    <a:pt x="529" y="1516"/>
                  </a:cubicBezTo>
                  <a:cubicBezTo>
                    <a:pt x="140" y="3170"/>
                    <a:pt x="613" y="4950"/>
                    <a:pt x="1544" y="6341"/>
                  </a:cubicBezTo>
                  <a:cubicBezTo>
                    <a:pt x="2823" y="8232"/>
                    <a:pt x="4770" y="9483"/>
                    <a:pt x="6647" y="10693"/>
                  </a:cubicBezTo>
                  <a:cubicBezTo>
                    <a:pt x="6680" y="10714"/>
                    <a:pt x="6713" y="10723"/>
                    <a:pt x="6743" y="10723"/>
                  </a:cubicBezTo>
                  <a:cubicBezTo>
                    <a:pt x="6889" y="10723"/>
                    <a:pt x="6978" y="10507"/>
                    <a:pt x="6828" y="10415"/>
                  </a:cubicBezTo>
                  <a:cubicBezTo>
                    <a:pt x="5869" y="9831"/>
                    <a:pt x="4923" y="9247"/>
                    <a:pt x="4033" y="8579"/>
                  </a:cubicBezTo>
                  <a:cubicBezTo>
                    <a:pt x="1808" y="6980"/>
                    <a:pt x="1" y="4394"/>
                    <a:pt x="571" y="1530"/>
                  </a:cubicBezTo>
                  <a:cubicBezTo>
                    <a:pt x="682" y="987"/>
                    <a:pt x="891" y="459"/>
                    <a:pt x="1211"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4"/>
            <p:cNvSpPr/>
            <p:nvPr/>
          </p:nvSpPr>
          <p:spPr>
            <a:xfrm>
              <a:off x="4801100" y="2225275"/>
              <a:ext cx="166200" cy="111350"/>
            </a:xfrm>
            <a:custGeom>
              <a:avLst/>
              <a:gdLst/>
              <a:ahLst/>
              <a:cxnLst/>
              <a:rect l="l" t="t" r="r" b="b"/>
              <a:pathLst>
                <a:path w="6648" h="4454" extrusionOk="0">
                  <a:moveTo>
                    <a:pt x="6648" y="1"/>
                  </a:moveTo>
                  <a:cubicBezTo>
                    <a:pt x="5202" y="2225"/>
                    <a:pt x="2783" y="3755"/>
                    <a:pt x="210" y="4116"/>
                  </a:cubicBezTo>
                  <a:cubicBezTo>
                    <a:pt x="1" y="4156"/>
                    <a:pt x="38" y="4454"/>
                    <a:pt x="228" y="4454"/>
                  </a:cubicBezTo>
                  <a:cubicBezTo>
                    <a:pt x="240" y="4454"/>
                    <a:pt x="253" y="4453"/>
                    <a:pt x="266" y="4450"/>
                  </a:cubicBezTo>
                  <a:cubicBezTo>
                    <a:pt x="2922" y="3950"/>
                    <a:pt x="5299" y="2281"/>
                    <a:pt x="6648"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4"/>
            <p:cNvSpPr/>
            <p:nvPr/>
          </p:nvSpPr>
          <p:spPr>
            <a:xfrm>
              <a:off x="4616200" y="2373350"/>
              <a:ext cx="199575" cy="138125"/>
            </a:xfrm>
            <a:custGeom>
              <a:avLst/>
              <a:gdLst/>
              <a:ahLst/>
              <a:cxnLst/>
              <a:rect l="l" t="t" r="r" b="b"/>
              <a:pathLst>
                <a:path w="7983" h="5525" extrusionOk="0">
                  <a:moveTo>
                    <a:pt x="1" y="1"/>
                  </a:moveTo>
                  <a:lnTo>
                    <a:pt x="1" y="1"/>
                  </a:lnTo>
                  <a:cubicBezTo>
                    <a:pt x="1697" y="2740"/>
                    <a:pt x="4519" y="4784"/>
                    <a:pt x="7704" y="5521"/>
                  </a:cubicBezTo>
                  <a:cubicBezTo>
                    <a:pt x="7717" y="5524"/>
                    <a:pt x="7730" y="5525"/>
                    <a:pt x="7743" y="5525"/>
                  </a:cubicBezTo>
                  <a:cubicBezTo>
                    <a:pt x="7933" y="5525"/>
                    <a:pt x="7982" y="5240"/>
                    <a:pt x="7773" y="5187"/>
                  </a:cubicBezTo>
                  <a:cubicBezTo>
                    <a:pt x="4659" y="4589"/>
                    <a:pt x="1780" y="2685"/>
                    <a:pt x="1"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4"/>
            <p:cNvSpPr/>
            <p:nvPr/>
          </p:nvSpPr>
          <p:spPr>
            <a:xfrm>
              <a:off x="4665175" y="2213450"/>
              <a:ext cx="63325" cy="85475"/>
            </a:xfrm>
            <a:custGeom>
              <a:avLst/>
              <a:gdLst/>
              <a:ahLst/>
              <a:cxnLst/>
              <a:rect l="l" t="t" r="r" b="b"/>
              <a:pathLst>
                <a:path w="2533" h="3419" extrusionOk="0">
                  <a:moveTo>
                    <a:pt x="2533" y="1"/>
                  </a:moveTo>
                  <a:lnTo>
                    <a:pt x="2533" y="1"/>
                  </a:lnTo>
                  <a:cubicBezTo>
                    <a:pt x="1810" y="1113"/>
                    <a:pt x="1003" y="2156"/>
                    <a:pt x="113" y="3129"/>
                  </a:cubicBezTo>
                  <a:cubicBezTo>
                    <a:pt x="0" y="3263"/>
                    <a:pt x="115" y="3419"/>
                    <a:pt x="238" y="3419"/>
                  </a:cubicBezTo>
                  <a:cubicBezTo>
                    <a:pt x="282" y="3419"/>
                    <a:pt x="327" y="3399"/>
                    <a:pt x="364" y="3352"/>
                  </a:cubicBezTo>
                  <a:cubicBezTo>
                    <a:pt x="1184" y="2295"/>
                    <a:pt x="1907" y="1169"/>
                    <a:pt x="2533"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4"/>
            <p:cNvSpPr/>
            <p:nvPr/>
          </p:nvSpPr>
          <p:spPr>
            <a:xfrm>
              <a:off x="4897425" y="2429325"/>
              <a:ext cx="29225" cy="85475"/>
            </a:xfrm>
            <a:custGeom>
              <a:avLst/>
              <a:gdLst/>
              <a:ahLst/>
              <a:cxnLst/>
              <a:rect l="l" t="t" r="r" b="b"/>
              <a:pathLst>
                <a:path w="1169" h="3419" extrusionOk="0">
                  <a:moveTo>
                    <a:pt x="1168" y="1"/>
                  </a:moveTo>
                  <a:lnTo>
                    <a:pt x="1168" y="1"/>
                  </a:lnTo>
                  <a:cubicBezTo>
                    <a:pt x="390" y="863"/>
                    <a:pt x="0" y="2072"/>
                    <a:pt x="153" y="3282"/>
                  </a:cubicBezTo>
                  <a:cubicBezTo>
                    <a:pt x="171" y="3376"/>
                    <a:pt x="243" y="3418"/>
                    <a:pt x="317" y="3418"/>
                  </a:cubicBezTo>
                  <a:cubicBezTo>
                    <a:pt x="417" y="3418"/>
                    <a:pt x="519" y="3341"/>
                    <a:pt x="487" y="3212"/>
                  </a:cubicBezTo>
                  <a:cubicBezTo>
                    <a:pt x="237" y="2142"/>
                    <a:pt x="487" y="932"/>
                    <a:pt x="1168"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4"/>
            <p:cNvSpPr/>
            <p:nvPr/>
          </p:nvSpPr>
          <p:spPr>
            <a:xfrm>
              <a:off x="4616200" y="2490100"/>
              <a:ext cx="142950" cy="59725"/>
            </a:xfrm>
            <a:custGeom>
              <a:avLst/>
              <a:gdLst/>
              <a:ahLst/>
              <a:cxnLst/>
              <a:rect l="l" t="t" r="r" b="b"/>
              <a:pathLst>
                <a:path w="5718" h="2389" extrusionOk="0">
                  <a:moveTo>
                    <a:pt x="5483" y="0"/>
                  </a:moveTo>
                  <a:cubicBezTo>
                    <a:pt x="5436" y="0"/>
                    <a:pt x="5389" y="21"/>
                    <a:pt x="5354" y="72"/>
                  </a:cubicBezTo>
                  <a:cubicBezTo>
                    <a:pt x="4386" y="1464"/>
                    <a:pt x="2669" y="2326"/>
                    <a:pt x="930" y="2326"/>
                  </a:cubicBezTo>
                  <a:cubicBezTo>
                    <a:pt x="620" y="2326"/>
                    <a:pt x="308" y="2298"/>
                    <a:pt x="1" y="2241"/>
                  </a:cubicBezTo>
                  <a:lnTo>
                    <a:pt x="1" y="2241"/>
                  </a:lnTo>
                  <a:cubicBezTo>
                    <a:pt x="403" y="2341"/>
                    <a:pt x="816" y="2389"/>
                    <a:pt x="1229" y="2389"/>
                  </a:cubicBezTo>
                  <a:cubicBezTo>
                    <a:pt x="2901" y="2389"/>
                    <a:pt x="4581" y="1605"/>
                    <a:pt x="5618" y="267"/>
                  </a:cubicBezTo>
                  <a:cubicBezTo>
                    <a:pt x="5718" y="137"/>
                    <a:pt x="5603" y="0"/>
                    <a:pt x="5483"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4"/>
            <p:cNvSpPr/>
            <p:nvPr/>
          </p:nvSpPr>
          <p:spPr>
            <a:xfrm>
              <a:off x="4876700" y="2305575"/>
              <a:ext cx="96525" cy="35625"/>
            </a:xfrm>
            <a:custGeom>
              <a:avLst/>
              <a:gdLst/>
              <a:ahLst/>
              <a:cxnLst/>
              <a:rect l="l" t="t" r="r" b="b"/>
              <a:pathLst>
                <a:path w="3861" h="1425" extrusionOk="0">
                  <a:moveTo>
                    <a:pt x="121" y="1"/>
                  </a:moveTo>
                  <a:cubicBezTo>
                    <a:pt x="59" y="1"/>
                    <a:pt x="1" y="86"/>
                    <a:pt x="64" y="140"/>
                  </a:cubicBezTo>
                  <a:cubicBezTo>
                    <a:pt x="942" y="969"/>
                    <a:pt x="2132" y="1425"/>
                    <a:pt x="3310" y="1425"/>
                  </a:cubicBezTo>
                  <a:cubicBezTo>
                    <a:pt x="3494" y="1425"/>
                    <a:pt x="3678" y="1414"/>
                    <a:pt x="3860" y="1391"/>
                  </a:cubicBezTo>
                  <a:lnTo>
                    <a:pt x="3860" y="1391"/>
                  </a:lnTo>
                  <a:cubicBezTo>
                    <a:pt x="3740" y="1401"/>
                    <a:pt x="3620" y="1406"/>
                    <a:pt x="3499" y="1406"/>
                  </a:cubicBezTo>
                  <a:cubicBezTo>
                    <a:pt x="2258" y="1406"/>
                    <a:pt x="1038" y="890"/>
                    <a:pt x="176" y="28"/>
                  </a:cubicBezTo>
                  <a:cubicBezTo>
                    <a:pt x="159" y="9"/>
                    <a:pt x="140" y="1"/>
                    <a:pt x="121"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4"/>
            <p:cNvSpPr/>
            <p:nvPr/>
          </p:nvSpPr>
          <p:spPr>
            <a:xfrm>
              <a:off x="4570675" y="2197125"/>
              <a:ext cx="103900" cy="102500"/>
            </a:xfrm>
            <a:custGeom>
              <a:avLst/>
              <a:gdLst/>
              <a:ahLst/>
              <a:cxnLst/>
              <a:rect l="l" t="t" r="r" b="b"/>
              <a:pathLst>
                <a:path w="4156" h="4100" extrusionOk="0">
                  <a:moveTo>
                    <a:pt x="0" y="0"/>
                  </a:moveTo>
                  <a:lnTo>
                    <a:pt x="0" y="0"/>
                  </a:lnTo>
                  <a:cubicBezTo>
                    <a:pt x="904" y="1627"/>
                    <a:pt x="2225" y="3045"/>
                    <a:pt x="3824" y="4074"/>
                  </a:cubicBezTo>
                  <a:cubicBezTo>
                    <a:pt x="3854" y="4092"/>
                    <a:pt x="3884" y="4099"/>
                    <a:pt x="3911" y="4099"/>
                  </a:cubicBezTo>
                  <a:cubicBezTo>
                    <a:pt x="4062" y="4099"/>
                    <a:pt x="4155" y="3876"/>
                    <a:pt x="3991" y="3782"/>
                  </a:cubicBezTo>
                  <a:cubicBezTo>
                    <a:pt x="2392" y="2893"/>
                    <a:pt x="1001" y="1572"/>
                    <a:pt x="0"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 name="Google Shape;169;p24"/>
          <p:cNvGrpSpPr/>
          <p:nvPr/>
        </p:nvGrpSpPr>
        <p:grpSpPr>
          <a:xfrm rot="-5400000">
            <a:off x="7956652" y="3787707"/>
            <a:ext cx="1058792" cy="1565371"/>
            <a:chOff x="4553975" y="2100250"/>
            <a:chExt cx="487025" cy="720075"/>
          </a:xfrm>
        </p:grpSpPr>
        <p:sp>
          <p:nvSpPr>
            <p:cNvPr id="170" name="Google Shape;170;p24"/>
            <p:cNvSpPr/>
            <p:nvPr/>
          </p:nvSpPr>
          <p:spPr>
            <a:xfrm>
              <a:off x="4923150" y="2393175"/>
              <a:ext cx="117850" cy="105150"/>
            </a:xfrm>
            <a:custGeom>
              <a:avLst/>
              <a:gdLst/>
              <a:ahLst/>
              <a:cxnLst/>
              <a:rect l="l" t="t" r="r" b="b"/>
              <a:pathLst>
                <a:path w="4714" h="4206" extrusionOk="0">
                  <a:moveTo>
                    <a:pt x="3729" y="0"/>
                  </a:moveTo>
                  <a:cubicBezTo>
                    <a:pt x="3132" y="0"/>
                    <a:pt x="2264" y="473"/>
                    <a:pt x="1502" y="1266"/>
                  </a:cubicBezTo>
                  <a:cubicBezTo>
                    <a:pt x="459" y="2323"/>
                    <a:pt x="0" y="3560"/>
                    <a:pt x="487" y="4033"/>
                  </a:cubicBezTo>
                  <a:cubicBezTo>
                    <a:pt x="607" y="4150"/>
                    <a:pt x="777" y="4205"/>
                    <a:pt x="980" y="4205"/>
                  </a:cubicBezTo>
                  <a:cubicBezTo>
                    <a:pt x="1572" y="4205"/>
                    <a:pt x="2449" y="3732"/>
                    <a:pt x="3226" y="2934"/>
                  </a:cubicBezTo>
                  <a:cubicBezTo>
                    <a:pt x="4255" y="1878"/>
                    <a:pt x="4714" y="640"/>
                    <a:pt x="4241" y="181"/>
                  </a:cubicBezTo>
                  <a:cubicBezTo>
                    <a:pt x="4115" y="59"/>
                    <a:pt x="3939" y="0"/>
                    <a:pt x="3729"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4"/>
            <p:cNvSpPr/>
            <p:nvPr/>
          </p:nvSpPr>
          <p:spPr>
            <a:xfrm>
              <a:off x="4888725" y="2395325"/>
              <a:ext cx="53900" cy="90975"/>
            </a:xfrm>
            <a:custGeom>
              <a:avLst/>
              <a:gdLst/>
              <a:ahLst/>
              <a:cxnLst/>
              <a:rect l="l" t="t" r="r" b="b"/>
              <a:pathLst>
                <a:path w="2156" h="3639" extrusionOk="0">
                  <a:moveTo>
                    <a:pt x="1464" y="0"/>
                  </a:moveTo>
                  <a:cubicBezTo>
                    <a:pt x="1035" y="0"/>
                    <a:pt x="524" y="678"/>
                    <a:pt x="265" y="1597"/>
                  </a:cubicBezTo>
                  <a:cubicBezTo>
                    <a:pt x="1" y="2598"/>
                    <a:pt x="154" y="3502"/>
                    <a:pt x="598" y="3627"/>
                  </a:cubicBezTo>
                  <a:cubicBezTo>
                    <a:pt x="629" y="3635"/>
                    <a:pt x="661" y="3638"/>
                    <a:pt x="693" y="3638"/>
                  </a:cubicBezTo>
                  <a:cubicBezTo>
                    <a:pt x="1121" y="3638"/>
                    <a:pt x="1632" y="2960"/>
                    <a:pt x="1878" y="2028"/>
                  </a:cubicBezTo>
                  <a:cubicBezTo>
                    <a:pt x="2156" y="1041"/>
                    <a:pt x="2003" y="137"/>
                    <a:pt x="1558" y="12"/>
                  </a:cubicBezTo>
                  <a:cubicBezTo>
                    <a:pt x="1527" y="4"/>
                    <a:pt x="1496" y="0"/>
                    <a:pt x="1464"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4"/>
            <p:cNvSpPr/>
            <p:nvPr/>
          </p:nvSpPr>
          <p:spPr>
            <a:xfrm>
              <a:off x="4900200" y="2194275"/>
              <a:ext cx="102225" cy="97300"/>
            </a:xfrm>
            <a:custGeom>
              <a:avLst/>
              <a:gdLst/>
              <a:ahLst/>
              <a:cxnLst/>
              <a:rect l="l" t="t" r="r" b="b"/>
              <a:pathLst>
                <a:path w="4089" h="3892" extrusionOk="0">
                  <a:moveTo>
                    <a:pt x="3229" y="0"/>
                  </a:moveTo>
                  <a:cubicBezTo>
                    <a:pt x="2698" y="0"/>
                    <a:pt x="1916" y="464"/>
                    <a:pt x="1238" y="1227"/>
                  </a:cubicBezTo>
                  <a:cubicBezTo>
                    <a:pt x="362" y="2228"/>
                    <a:pt x="0" y="3354"/>
                    <a:pt x="445" y="3757"/>
                  </a:cubicBezTo>
                  <a:cubicBezTo>
                    <a:pt x="553" y="3848"/>
                    <a:pt x="693" y="3891"/>
                    <a:pt x="857" y="3891"/>
                  </a:cubicBezTo>
                  <a:cubicBezTo>
                    <a:pt x="1394" y="3891"/>
                    <a:pt x="2179" y="3426"/>
                    <a:pt x="2851" y="2659"/>
                  </a:cubicBezTo>
                  <a:cubicBezTo>
                    <a:pt x="3741" y="1658"/>
                    <a:pt x="4088" y="532"/>
                    <a:pt x="3643" y="142"/>
                  </a:cubicBezTo>
                  <a:cubicBezTo>
                    <a:pt x="3537" y="46"/>
                    <a:pt x="3396" y="0"/>
                    <a:pt x="3229"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4"/>
            <p:cNvSpPr/>
            <p:nvPr/>
          </p:nvSpPr>
          <p:spPr>
            <a:xfrm>
              <a:off x="4678075" y="2184025"/>
              <a:ext cx="82050" cy="92600"/>
            </a:xfrm>
            <a:custGeom>
              <a:avLst/>
              <a:gdLst/>
              <a:ahLst/>
              <a:cxnLst/>
              <a:rect l="l" t="t" r="r" b="b"/>
              <a:pathLst>
                <a:path w="3282" h="3704" extrusionOk="0">
                  <a:moveTo>
                    <a:pt x="2559" y="1"/>
                  </a:moveTo>
                  <a:cubicBezTo>
                    <a:pt x="2088" y="1"/>
                    <a:pt x="1394" y="510"/>
                    <a:pt x="849" y="1317"/>
                  </a:cubicBezTo>
                  <a:cubicBezTo>
                    <a:pt x="181" y="2290"/>
                    <a:pt x="1" y="3333"/>
                    <a:pt x="432" y="3625"/>
                  </a:cubicBezTo>
                  <a:cubicBezTo>
                    <a:pt x="513" y="3678"/>
                    <a:pt x="609" y="3704"/>
                    <a:pt x="716" y="3704"/>
                  </a:cubicBezTo>
                  <a:cubicBezTo>
                    <a:pt x="1194" y="3704"/>
                    <a:pt x="1888" y="3194"/>
                    <a:pt x="2434" y="2388"/>
                  </a:cubicBezTo>
                  <a:cubicBezTo>
                    <a:pt x="3101" y="1414"/>
                    <a:pt x="3282" y="371"/>
                    <a:pt x="2837" y="79"/>
                  </a:cubicBezTo>
                  <a:cubicBezTo>
                    <a:pt x="2758" y="26"/>
                    <a:pt x="2664" y="1"/>
                    <a:pt x="2559"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4"/>
            <p:cNvSpPr/>
            <p:nvPr/>
          </p:nvSpPr>
          <p:spPr>
            <a:xfrm>
              <a:off x="4553975" y="2187575"/>
              <a:ext cx="73375" cy="73350"/>
            </a:xfrm>
            <a:custGeom>
              <a:avLst/>
              <a:gdLst/>
              <a:ahLst/>
              <a:cxnLst/>
              <a:rect l="l" t="t" r="r" b="b"/>
              <a:pathLst>
                <a:path w="2935" h="2934" extrusionOk="0">
                  <a:moveTo>
                    <a:pt x="613" y="1"/>
                  </a:moveTo>
                  <a:cubicBezTo>
                    <a:pt x="502" y="1"/>
                    <a:pt x="407" y="30"/>
                    <a:pt x="334" y="90"/>
                  </a:cubicBezTo>
                  <a:cubicBezTo>
                    <a:pt x="1" y="369"/>
                    <a:pt x="223" y="1217"/>
                    <a:pt x="849" y="1968"/>
                  </a:cubicBezTo>
                  <a:cubicBezTo>
                    <a:pt x="1338" y="2565"/>
                    <a:pt x="1920" y="2933"/>
                    <a:pt x="2310" y="2933"/>
                  </a:cubicBezTo>
                  <a:cubicBezTo>
                    <a:pt x="2420" y="2933"/>
                    <a:pt x="2514" y="2904"/>
                    <a:pt x="2587" y="2843"/>
                  </a:cubicBezTo>
                  <a:cubicBezTo>
                    <a:pt x="2934" y="2565"/>
                    <a:pt x="2698" y="1717"/>
                    <a:pt x="2086" y="966"/>
                  </a:cubicBezTo>
                  <a:cubicBezTo>
                    <a:pt x="1598" y="369"/>
                    <a:pt x="1007" y="1"/>
                    <a:pt x="61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4"/>
            <p:cNvSpPr/>
            <p:nvPr/>
          </p:nvSpPr>
          <p:spPr>
            <a:xfrm>
              <a:off x="4898450" y="2315675"/>
              <a:ext cx="91800" cy="45175"/>
            </a:xfrm>
            <a:custGeom>
              <a:avLst/>
              <a:gdLst/>
              <a:ahLst/>
              <a:cxnLst/>
              <a:rect l="l" t="t" r="r" b="b"/>
              <a:pathLst>
                <a:path w="3672" h="1807" extrusionOk="0">
                  <a:moveTo>
                    <a:pt x="1103" y="0"/>
                  </a:moveTo>
                  <a:cubicBezTo>
                    <a:pt x="582" y="0"/>
                    <a:pt x="198" y="148"/>
                    <a:pt x="126" y="417"/>
                  </a:cubicBezTo>
                  <a:cubicBezTo>
                    <a:pt x="1" y="848"/>
                    <a:pt x="668" y="1404"/>
                    <a:pt x="1628" y="1668"/>
                  </a:cubicBezTo>
                  <a:cubicBezTo>
                    <a:pt x="1963" y="1762"/>
                    <a:pt x="2289" y="1807"/>
                    <a:pt x="2573" y="1807"/>
                  </a:cubicBezTo>
                  <a:cubicBezTo>
                    <a:pt x="3091" y="1807"/>
                    <a:pt x="3475" y="1659"/>
                    <a:pt x="3547" y="1390"/>
                  </a:cubicBezTo>
                  <a:cubicBezTo>
                    <a:pt x="3672" y="959"/>
                    <a:pt x="3004" y="403"/>
                    <a:pt x="2059" y="139"/>
                  </a:cubicBezTo>
                  <a:cubicBezTo>
                    <a:pt x="1718" y="45"/>
                    <a:pt x="1390" y="0"/>
                    <a:pt x="110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4"/>
            <p:cNvSpPr/>
            <p:nvPr/>
          </p:nvSpPr>
          <p:spPr>
            <a:xfrm>
              <a:off x="4593600" y="2513025"/>
              <a:ext cx="115100" cy="51950"/>
            </a:xfrm>
            <a:custGeom>
              <a:avLst/>
              <a:gdLst/>
              <a:ahLst/>
              <a:cxnLst/>
              <a:rect l="l" t="t" r="r" b="b"/>
              <a:pathLst>
                <a:path w="4604" h="2078" extrusionOk="0">
                  <a:moveTo>
                    <a:pt x="2803" y="1"/>
                  </a:moveTo>
                  <a:cubicBezTo>
                    <a:pt x="2596" y="1"/>
                    <a:pt x="2379" y="15"/>
                    <a:pt x="2156" y="45"/>
                  </a:cubicBezTo>
                  <a:cubicBezTo>
                    <a:pt x="932" y="212"/>
                    <a:pt x="1" y="782"/>
                    <a:pt x="70" y="1338"/>
                  </a:cubicBezTo>
                  <a:cubicBezTo>
                    <a:pt x="127" y="1783"/>
                    <a:pt x="848" y="2078"/>
                    <a:pt x="1787" y="2078"/>
                  </a:cubicBezTo>
                  <a:cubicBezTo>
                    <a:pt x="1994" y="2078"/>
                    <a:pt x="2211" y="2064"/>
                    <a:pt x="2434" y="2034"/>
                  </a:cubicBezTo>
                  <a:cubicBezTo>
                    <a:pt x="3658" y="1867"/>
                    <a:pt x="4603" y="1297"/>
                    <a:pt x="4520" y="740"/>
                  </a:cubicBezTo>
                  <a:cubicBezTo>
                    <a:pt x="4463" y="296"/>
                    <a:pt x="3742" y="1"/>
                    <a:pt x="280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4"/>
            <p:cNvSpPr/>
            <p:nvPr/>
          </p:nvSpPr>
          <p:spPr>
            <a:xfrm>
              <a:off x="4621775" y="2100250"/>
              <a:ext cx="78225" cy="141325"/>
            </a:xfrm>
            <a:custGeom>
              <a:avLst/>
              <a:gdLst/>
              <a:ahLst/>
              <a:cxnLst/>
              <a:rect l="l" t="t" r="r" b="b"/>
              <a:pathLst>
                <a:path w="3129" h="5653" extrusionOk="0">
                  <a:moveTo>
                    <a:pt x="2008" y="1"/>
                  </a:moveTo>
                  <a:cubicBezTo>
                    <a:pt x="1337" y="1"/>
                    <a:pt x="583" y="1103"/>
                    <a:pt x="306" y="2582"/>
                  </a:cubicBezTo>
                  <a:cubicBezTo>
                    <a:pt x="0" y="4140"/>
                    <a:pt x="320" y="5516"/>
                    <a:pt x="1015" y="5641"/>
                  </a:cubicBezTo>
                  <a:cubicBezTo>
                    <a:pt x="1053" y="5649"/>
                    <a:pt x="1092" y="5653"/>
                    <a:pt x="1130" y="5653"/>
                  </a:cubicBezTo>
                  <a:cubicBezTo>
                    <a:pt x="1797" y="5653"/>
                    <a:pt x="2533" y="4542"/>
                    <a:pt x="2823" y="3083"/>
                  </a:cubicBezTo>
                  <a:cubicBezTo>
                    <a:pt x="3129" y="1526"/>
                    <a:pt x="2809" y="149"/>
                    <a:pt x="2113" y="10"/>
                  </a:cubicBezTo>
                  <a:cubicBezTo>
                    <a:pt x="2079" y="4"/>
                    <a:pt x="2043" y="1"/>
                    <a:pt x="2008"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4"/>
            <p:cNvSpPr/>
            <p:nvPr/>
          </p:nvSpPr>
          <p:spPr>
            <a:xfrm>
              <a:off x="4591875" y="2347875"/>
              <a:ext cx="118900" cy="117775"/>
            </a:xfrm>
            <a:custGeom>
              <a:avLst/>
              <a:gdLst/>
              <a:ahLst/>
              <a:cxnLst/>
              <a:rect l="l" t="t" r="r" b="b"/>
              <a:pathLst>
                <a:path w="4756" h="4711" extrusionOk="0">
                  <a:moveTo>
                    <a:pt x="992" y="1"/>
                  </a:moveTo>
                  <a:cubicBezTo>
                    <a:pt x="814" y="1"/>
                    <a:pt x="661" y="47"/>
                    <a:pt x="542" y="144"/>
                  </a:cubicBezTo>
                  <a:cubicBezTo>
                    <a:pt x="0" y="603"/>
                    <a:pt x="376" y="1952"/>
                    <a:pt x="1391" y="3175"/>
                  </a:cubicBezTo>
                  <a:cubicBezTo>
                    <a:pt x="2171" y="4129"/>
                    <a:pt x="3111" y="4711"/>
                    <a:pt x="3745" y="4711"/>
                  </a:cubicBezTo>
                  <a:cubicBezTo>
                    <a:pt x="3925" y="4711"/>
                    <a:pt x="4080" y="4664"/>
                    <a:pt x="4199" y="4566"/>
                  </a:cubicBezTo>
                  <a:cubicBezTo>
                    <a:pt x="4756" y="4107"/>
                    <a:pt x="4366" y="2758"/>
                    <a:pt x="3365" y="1534"/>
                  </a:cubicBezTo>
                  <a:cubicBezTo>
                    <a:pt x="2572" y="589"/>
                    <a:pt x="1626" y="1"/>
                    <a:pt x="992"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4"/>
            <p:cNvSpPr/>
            <p:nvPr/>
          </p:nvSpPr>
          <p:spPr>
            <a:xfrm>
              <a:off x="4788275" y="2135275"/>
              <a:ext cx="92475" cy="143175"/>
            </a:xfrm>
            <a:custGeom>
              <a:avLst/>
              <a:gdLst/>
              <a:ahLst/>
              <a:cxnLst/>
              <a:rect l="l" t="t" r="r" b="b"/>
              <a:pathLst>
                <a:path w="3699" h="5727" extrusionOk="0">
                  <a:moveTo>
                    <a:pt x="2681" y="1"/>
                  </a:moveTo>
                  <a:cubicBezTo>
                    <a:pt x="2000" y="1"/>
                    <a:pt x="1108" y="995"/>
                    <a:pt x="584" y="2391"/>
                  </a:cubicBezTo>
                  <a:cubicBezTo>
                    <a:pt x="0" y="3948"/>
                    <a:pt x="98" y="5422"/>
                    <a:pt x="793" y="5686"/>
                  </a:cubicBezTo>
                  <a:cubicBezTo>
                    <a:pt x="865" y="5714"/>
                    <a:pt x="940" y="5727"/>
                    <a:pt x="1018" y="5727"/>
                  </a:cubicBezTo>
                  <a:cubicBezTo>
                    <a:pt x="1699" y="5727"/>
                    <a:pt x="2591" y="4733"/>
                    <a:pt x="3115" y="3336"/>
                  </a:cubicBezTo>
                  <a:cubicBezTo>
                    <a:pt x="3699" y="1765"/>
                    <a:pt x="3601" y="291"/>
                    <a:pt x="2906" y="41"/>
                  </a:cubicBezTo>
                  <a:cubicBezTo>
                    <a:pt x="2834" y="14"/>
                    <a:pt x="2759" y="1"/>
                    <a:pt x="2681"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4"/>
            <p:cNvSpPr/>
            <p:nvPr/>
          </p:nvSpPr>
          <p:spPr>
            <a:xfrm>
              <a:off x="4760800" y="2196675"/>
              <a:ext cx="192150" cy="623650"/>
            </a:xfrm>
            <a:custGeom>
              <a:avLst/>
              <a:gdLst/>
              <a:ahLst/>
              <a:cxnLst/>
              <a:rect l="l" t="t" r="r" b="b"/>
              <a:pathLst>
                <a:path w="7686" h="24946" extrusionOk="0">
                  <a:moveTo>
                    <a:pt x="3072" y="1"/>
                  </a:moveTo>
                  <a:cubicBezTo>
                    <a:pt x="3024" y="1"/>
                    <a:pt x="2974" y="28"/>
                    <a:pt x="2962" y="74"/>
                  </a:cubicBezTo>
                  <a:cubicBezTo>
                    <a:pt x="1" y="8222"/>
                    <a:pt x="1447" y="17802"/>
                    <a:pt x="6675" y="24754"/>
                  </a:cubicBezTo>
                  <a:cubicBezTo>
                    <a:pt x="6780" y="24890"/>
                    <a:pt x="6910" y="24946"/>
                    <a:pt x="7036" y="24946"/>
                  </a:cubicBezTo>
                  <a:cubicBezTo>
                    <a:pt x="7375" y="24946"/>
                    <a:pt x="7686" y="24539"/>
                    <a:pt x="7412" y="24184"/>
                  </a:cubicBezTo>
                  <a:cubicBezTo>
                    <a:pt x="2128" y="17566"/>
                    <a:pt x="487" y="8208"/>
                    <a:pt x="3171" y="144"/>
                  </a:cubicBezTo>
                  <a:cubicBezTo>
                    <a:pt x="3185" y="88"/>
                    <a:pt x="3157" y="32"/>
                    <a:pt x="3101" y="5"/>
                  </a:cubicBezTo>
                  <a:cubicBezTo>
                    <a:pt x="3092" y="2"/>
                    <a:pt x="3082" y="1"/>
                    <a:pt x="3072"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4"/>
            <p:cNvSpPr/>
            <p:nvPr/>
          </p:nvSpPr>
          <p:spPr>
            <a:xfrm>
              <a:off x="4811200" y="2433850"/>
              <a:ext cx="180450" cy="119000"/>
            </a:xfrm>
            <a:custGeom>
              <a:avLst/>
              <a:gdLst/>
              <a:ahLst/>
              <a:cxnLst/>
              <a:rect l="l" t="t" r="r" b="b"/>
              <a:pathLst>
                <a:path w="7218" h="4760" extrusionOk="0">
                  <a:moveTo>
                    <a:pt x="7217" y="0"/>
                  </a:moveTo>
                  <a:lnTo>
                    <a:pt x="7217" y="0"/>
                  </a:lnTo>
                  <a:cubicBezTo>
                    <a:pt x="5535" y="2295"/>
                    <a:pt x="2963" y="3907"/>
                    <a:pt x="209" y="4422"/>
                  </a:cubicBezTo>
                  <a:cubicBezTo>
                    <a:pt x="1" y="4474"/>
                    <a:pt x="49" y="4759"/>
                    <a:pt x="240" y="4759"/>
                  </a:cubicBezTo>
                  <a:cubicBezTo>
                    <a:pt x="252" y="4759"/>
                    <a:pt x="265" y="4758"/>
                    <a:pt x="279" y="4756"/>
                  </a:cubicBezTo>
                  <a:cubicBezTo>
                    <a:pt x="3102" y="4102"/>
                    <a:pt x="5618" y="2364"/>
                    <a:pt x="7217"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4"/>
            <p:cNvSpPr/>
            <p:nvPr/>
          </p:nvSpPr>
          <p:spPr>
            <a:xfrm>
              <a:off x="4633225" y="2143250"/>
              <a:ext cx="174450" cy="268100"/>
            </a:xfrm>
            <a:custGeom>
              <a:avLst/>
              <a:gdLst/>
              <a:ahLst/>
              <a:cxnLst/>
              <a:rect l="l" t="t" r="r" b="b"/>
              <a:pathLst>
                <a:path w="6978" h="10724" extrusionOk="0">
                  <a:moveTo>
                    <a:pt x="1211" y="0"/>
                  </a:moveTo>
                  <a:lnTo>
                    <a:pt x="1211" y="0"/>
                  </a:lnTo>
                  <a:cubicBezTo>
                    <a:pt x="891" y="445"/>
                    <a:pt x="654" y="974"/>
                    <a:pt x="529" y="1516"/>
                  </a:cubicBezTo>
                  <a:cubicBezTo>
                    <a:pt x="140" y="3170"/>
                    <a:pt x="613" y="4950"/>
                    <a:pt x="1544" y="6341"/>
                  </a:cubicBezTo>
                  <a:cubicBezTo>
                    <a:pt x="2823" y="8232"/>
                    <a:pt x="4770" y="9483"/>
                    <a:pt x="6647" y="10693"/>
                  </a:cubicBezTo>
                  <a:cubicBezTo>
                    <a:pt x="6680" y="10714"/>
                    <a:pt x="6713" y="10723"/>
                    <a:pt x="6743" y="10723"/>
                  </a:cubicBezTo>
                  <a:cubicBezTo>
                    <a:pt x="6889" y="10723"/>
                    <a:pt x="6978" y="10507"/>
                    <a:pt x="6828" y="10415"/>
                  </a:cubicBezTo>
                  <a:cubicBezTo>
                    <a:pt x="5869" y="9831"/>
                    <a:pt x="4923" y="9247"/>
                    <a:pt x="4033" y="8579"/>
                  </a:cubicBezTo>
                  <a:cubicBezTo>
                    <a:pt x="1808" y="6980"/>
                    <a:pt x="1" y="4394"/>
                    <a:pt x="571" y="1530"/>
                  </a:cubicBezTo>
                  <a:cubicBezTo>
                    <a:pt x="682" y="987"/>
                    <a:pt x="891" y="459"/>
                    <a:pt x="1211"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4"/>
            <p:cNvSpPr/>
            <p:nvPr/>
          </p:nvSpPr>
          <p:spPr>
            <a:xfrm>
              <a:off x="4801100" y="2225275"/>
              <a:ext cx="166200" cy="111350"/>
            </a:xfrm>
            <a:custGeom>
              <a:avLst/>
              <a:gdLst/>
              <a:ahLst/>
              <a:cxnLst/>
              <a:rect l="l" t="t" r="r" b="b"/>
              <a:pathLst>
                <a:path w="6648" h="4454" extrusionOk="0">
                  <a:moveTo>
                    <a:pt x="6648" y="1"/>
                  </a:moveTo>
                  <a:cubicBezTo>
                    <a:pt x="5202" y="2225"/>
                    <a:pt x="2783" y="3755"/>
                    <a:pt x="210" y="4116"/>
                  </a:cubicBezTo>
                  <a:cubicBezTo>
                    <a:pt x="1" y="4156"/>
                    <a:pt x="38" y="4454"/>
                    <a:pt x="228" y="4454"/>
                  </a:cubicBezTo>
                  <a:cubicBezTo>
                    <a:pt x="240" y="4454"/>
                    <a:pt x="253" y="4453"/>
                    <a:pt x="266" y="4450"/>
                  </a:cubicBezTo>
                  <a:cubicBezTo>
                    <a:pt x="2922" y="3950"/>
                    <a:pt x="5299" y="2281"/>
                    <a:pt x="6648"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4"/>
            <p:cNvSpPr/>
            <p:nvPr/>
          </p:nvSpPr>
          <p:spPr>
            <a:xfrm>
              <a:off x="4616200" y="2373350"/>
              <a:ext cx="199575" cy="138125"/>
            </a:xfrm>
            <a:custGeom>
              <a:avLst/>
              <a:gdLst/>
              <a:ahLst/>
              <a:cxnLst/>
              <a:rect l="l" t="t" r="r" b="b"/>
              <a:pathLst>
                <a:path w="7983" h="5525" extrusionOk="0">
                  <a:moveTo>
                    <a:pt x="1" y="1"/>
                  </a:moveTo>
                  <a:lnTo>
                    <a:pt x="1" y="1"/>
                  </a:lnTo>
                  <a:cubicBezTo>
                    <a:pt x="1697" y="2740"/>
                    <a:pt x="4519" y="4784"/>
                    <a:pt x="7704" y="5521"/>
                  </a:cubicBezTo>
                  <a:cubicBezTo>
                    <a:pt x="7717" y="5524"/>
                    <a:pt x="7730" y="5525"/>
                    <a:pt x="7743" y="5525"/>
                  </a:cubicBezTo>
                  <a:cubicBezTo>
                    <a:pt x="7933" y="5525"/>
                    <a:pt x="7982" y="5240"/>
                    <a:pt x="7773" y="5187"/>
                  </a:cubicBezTo>
                  <a:cubicBezTo>
                    <a:pt x="4659" y="4589"/>
                    <a:pt x="1780" y="2685"/>
                    <a:pt x="1"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4"/>
            <p:cNvSpPr/>
            <p:nvPr/>
          </p:nvSpPr>
          <p:spPr>
            <a:xfrm>
              <a:off x="4665175" y="2213450"/>
              <a:ext cx="63325" cy="85475"/>
            </a:xfrm>
            <a:custGeom>
              <a:avLst/>
              <a:gdLst/>
              <a:ahLst/>
              <a:cxnLst/>
              <a:rect l="l" t="t" r="r" b="b"/>
              <a:pathLst>
                <a:path w="2533" h="3419" extrusionOk="0">
                  <a:moveTo>
                    <a:pt x="2533" y="1"/>
                  </a:moveTo>
                  <a:lnTo>
                    <a:pt x="2533" y="1"/>
                  </a:lnTo>
                  <a:cubicBezTo>
                    <a:pt x="1810" y="1113"/>
                    <a:pt x="1003" y="2156"/>
                    <a:pt x="113" y="3129"/>
                  </a:cubicBezTo>
                  <a:cubicBezTo>
                    <a:pt x="0" y="3263"/>
                    <a:pt x="115" y="3419"/>
                    <a:pt x="238" y="3419"/>
                  </a:cubicBezTo>
                  <a:cubicBezTo>
                    <a:pt x="282" y="3419"/>
                    <a:pt x="327" y="3399"/>
                    <a:pt x="364" y="3352"/>
                  </a:cubicBezTo>
                  <a:cubicBezTo>
                    <a:pt x="1184" y="2295"/>
                    <a:pt x="1907" y="1169"/>
                    <a:pt x="2533"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4"/>
            <p:cNvSpPr/>
            <p:nvPr/>
          </p:nvSpPr>
          <p:spPr>
            <a:xfrm>
              <a:off x="4897425" y="2429325"/>
              <a:ext cx="29225" cy="85475"/>
            </a:xfrm>
            <a:custGeom>
              <a:avLst/>
              <a:gdLst/>
              <a:ahLst/>
              <a:cxnLst/>
              <a:rect l="l" t="t" r="r" b="b"/>
              <a:pathLst>
                <a:path w="1169" h="3419" extrusionOk="0">
                  <a:moveTo>
                    <a:pt x="1168" y="1"/>
                  </a:moveTo>
                  <a:lnTo>
                    <a:pt x="1168" y="1"/>
                  </a:lnTo>
                  <a:cubicBezTo>
                    <a:pt x="390" y="863"/>
                    <a:pt x="0" y="2072"/>
                    <a:pt x="153" y="3282"/>
                  </a:cubicBezTo>
                  <a:cubicBezTo>
                    <a:pt x="171" y="3376"/>
                    <a:pt x="243" y="3418"/>
                    <a:pt x="317" y="3418"/>
                  </a:cubicBezTo>
                  <a:cubicBezTo>
                    <a:pt x="417" y="3418"/>
                    <a:pt x="519" y="3341"/>
                    <a:pt x="487" y="3212"/>
                  </a:cubicBezTo>
                  <a:cubicBezTo>
                    <a:pt x="237" y="2142"/>
                    <a:pt x="487" y="932"/>
                    <a:pt x="1168"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4"/>
            <p:cNvSpPr/>
            <p:nvPr/>
          </p:nvSpPr>
          <p:spPr>
            <a:xfrm>
              <a:off x="4616200" y="2490100"/>
              <a:ext cx="142950" cy="59725"/>
            </a:xfrm>
            <a:custGeom>
              <a:avLst/>
              <a:gdLst/>
              <a:ahLst/>
              <a:cxnLst/>
              <a:rect l="l" t="t" r="r" b="b"/>
              <a:pathLst>
                <a:path w="5718" h="2389" extrusionOk="0">
                  <a:moveTo>
                    <a:pt x="5483" y="0"/>
                  </a:moveTo>
                  <a:cubicBezTo>
                    <a:pt x="5436" y="0"/>
                    <a:pt x="5389" y="21"/>
                    <a:pt x="5354" y="72"/>
                  </a:cubicBezTo>
                  <a:cubicBezTo>
                    <a:pt x="4386" y="1464"/>
                    <a:pt x="2669" y="2326"/>
                    <a:pt x="930" y="2326"/>
                  </a:cubicBezTo>
                  <a:cubicBezTo>
                    <a:pt x="620" y="2326"/>
                    <a:pt x="308" y="2298"/>
                    <a:pt x="1" y="2241"/>
                  </a:cubicBezTo>
                  <a:lnTo>
                    <a:pt x="1" y="2241"/>
                  </a:lnTo>
                  <a:cubicBezTo>
                    <a:pt x="403" y="2341"/>
                    <a:pt x="816" y="2389"/>
                    <a:pt x="1229" y="2389"/>
                  </a:cubicBezTo>
                  <a:cubicBezTo>
                    <a:pt x="2901" y="2389"/>
                    <a:pt x="4581" y="1605"/>
                    <a:pt x="5618" y="267"/>
                  </a:cubicBezTo>
                  <a:cubicBezTo>
                    <a:pt x="5718" y="137"/>
                    <a:pt x="5603" y="0"/>
                    <a:pt x="5483"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4"/>
            <p:cNvSpPr/>
            <p:nvPr/>
          </p:nvSpPr>
          <p:spPr>
            <a:xfrm>
              <a:off x="4876700" y="2305575"/>
              <a:ext cx="96525" cy="35625"/>
            </a:xfrm>
            <a:custGeom>
              <a:avLst/>
              <a:gdLst/>
              <a:ahLst/>
              <a:cxnLst/>
              <a:rect l="l" t="t" r="r" b="b"/>
              <a:pathLst>
                <a:path w="3861" h="1425" extrusionOk="0">
                  <a:moveTo>
                    <a:pt x="121" y="1"/>
                  </a:moveTo>
                  <a:cubicBezTo>
                    <a:pt x="59" y="1"/>
                    <a:pt x="1" y="86"/>
                    <a:pt x="64" y="140"/>
                  </a:cubicBezTo>
                  <a:cubicBezTo>
                    <a:pt x="942" y="969"/>
                    <a:pt x="2132" y="1425"/>
                    <a:pt x="3310" y="1425"/>
                  </a:cubicBezTo>
                  <a:cubicBezTo>
                    <a:pt x="3494" y="1425"/>
                    <a:pt x="3678" y="1414"/>
                    <a:pt x="3860" y="1391"/>
                  </a:cubicBezTo>
                  <a:lnTo>
                    <a:pt x="3860" y="1391"/>
                  </a:lnTo>
                  <a:cubicBezTo>
                    <a:pt x="3740" y="1401"/>
                    <a:pt x="3620" y="1406"/>
                    <a:pt x="3499" y="1406"/>
                  </a:cubicBezTo>
                  <a:cubicBezTo>
                    <a:pt x="2258" y="1406"/>
                    <a:pt x="1038" y="890"/>
                    <a:pt x="176" y="28"/>
                  </a:cubicBezTo>
                  <a:cubicBezTo>
                    <a:pt x="159" y="9"/>
                    <a:pt x="140" y="1"/>
                    <a:pt x="121"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4"/>
            <p:cNvSpPr/>
            <p:nvPr/>
          </p:nvSpPr>
          <p:spPr>
            <a:xfrm>
              <a:off x="4570675" y="2197125"/>
              <a:ext cx="103900" cy="102500"/>
            </a:xfrm>
            <a:custGeom>
              <a:avLst/>
              <a:gdLst/>
              <a:ahLst/>
              <a:cxnLst/>
              <a:rect l="l" t="t" r="r" b="b"/>
              <a:pathLst>
                <a:path w="4156" h="4100" extrusionOk="0">
                  <a:moveTo>
                    <a:pt x="0" y="0"/>
                  </a:moveTo>
                  <a:lnTo>
                    <a:pt x="0" y="0"/>
                  </a:lnTo>
                  <a:cubicBezTo>
                    <a:pt x="904" y="1627"/>
                    <a:pt x="2225" y="3045"/>
                    <a:pt x="3824" y="4074"/>
                  </a:cubicBezTo>
                  <a:cubicBezTo>
                    <a:pt x="3854" y="4092"/>
                    <a:pt x="3884" y="4099"/>
                    <a:pt x="3911" y="4099"/>
                  </a:cubicBezTo>
                  <a:cubicBezTo>
                    <a:pt x="4062" y="4099"/>
                    <a:pt x="4155" y="3876"/>
                    <a:pt x="3991" y="3782"/>
                  </a:cubicBezTo>
                  <a:cubicBezTo>
                    <a:pt x="2392" y="2893"/>
                    <a:pt x="1001" y="1572"/>
                    <a:pt x="0"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accent4"/>
        </a:solidFill>
        <a:effectLst/>
      </p:bgPr>
    </p:bg>
    <p:spTree>
      <p:nvGrpSpPr>
        <p:cNvPr id="1" name="Shape 190"/>
        <p:cNvGrpSpPr/>
        <p:nvPr/>
      </p:nvGrpSpPr>
      <p:grpSpPr>
        <a:xfrm>
          <a:off x="0" y="0"/>
          <a:ext cx="0" cy="0"/>
          <a:chOff x="0" y="0"/>
          <a:chExt cx="0" cy="0"/>
        </a:xfrm>
      </p:grpSpPr>
      <p:grpSp>
        <p:nvGrpSpPr>
          <p:cNvPr id="191" name="Google Shape;191;p25"/>
          <p:cNvGrpSpPr/>
          <p:nvPr/>
        </p:nvGrpSpPr>
        <p:grpSpPr>
          <a:xfrm>
            <a:off x="7864939" y="4192957"/>
            <a:ext cx="704546" cy="625545"/>
            <a:chOff x="2024250" y="2186425"/>
            <a:chExt cx="793050" cy="704125"/>
          </a:xfrm>
        </p:grpSpPr>
        <p:sp>
          <p:nvSpPr>
            <p:cNvPr id="192" name="Google Shape;192;p25"/>
            <p:cNvSpPr/>
            <p:nvPr/>
          </p:nvSpPr>
          <p:spPr>
            <a:xfrm>
              <a:off x="2024250" y="2186425"/>
              <a:ext cx="793050" cy="704125"/>
            </a:xfrm>
            <a:custGeom>
              <a:avLst/>
              <a:gdLst/>
              <a:ahLst/>
              <a:cxnLst/>
              <a:rect l="l" t="t" r="r" b="b"/>
              <a:pathLst>
                <a:path w="31722" h="28165" extrusionOk="0">
                  <a:moveTo>
                    <a:pt x="23639" y="2540"/>
                  </a:moveTo>
                  <a:cubicBezTo>
                    <a:pt x="22059" y="2540"/>
                    <a:pt x="18622" y="5765"/>
                    <a:pt x="15873" y="14062"/>
                  </a:cubicBezTo>
                  <a:lnTo>
                    <a:pt x="15873" y="14062"/>
                  </a:lnTo>
                  <a:cubicBezTo>
                    <a:pt x="15946" y="14009"/>
                    <a:pt x="16020" y="13956"/>
                    <a:pt x="16094" y="13902"/>
                  </a:cubicBezTo>
                  <a:lnTo>
                    <a:pt x="16094" y="13902"/>
                  </a:lnTo>
                  <a:cubicBezTo>
                    <a:pt x="16019" y="13956"/>
                    <a:pt x="15945" y="14010"/>
                    <a:pt x="15872" y="14065"/>
                  </a:cubicBezTo>
                  <a:lnTo>
                    <a:pt x="15872" y="14065"/>
                  </a:lnTo>
                  <a:cubicBezTo>
                    <a:pt x="15871" y="14065"/>
                    <a:pt x="15871" y="14066"/>
                    <a:pt x="15871" y="14067"/>
                  </a:cubicBezTo>
                  <a:lnTo>
                    <a:pt x="15871" y="14067"/>
                  </a:lnTo>
                  <a:cubicBezTo>
                    <a:pt x="24685" y="7586"/>
                    <a:pt x="25615" y="2540"/>
                    <a:pt x="23639" y="2540"/>
                  </a:cubicBezTo>
                  <a:close/>
                  <a:moveTo>
                    <a:pt x="15627" y="13905"/>
                  </a:moveTo>
                  <a:lnTo>
                    <a:pt x="15627" y="13905"/>
                  </a:lnTo>
                  <a:cubicBezTo>
                    <a:pt x="15702" y="13962"/>
                    <a:pt x="15779" y="14018"/>
                    <a:pt x="15855" y="14075"/>
                  </a:cubicBezTo>
                  <a:lnTo>
                    <a:pt x="15855" y="14075"/>
                  </a:lnTo>
                  <a:cubicBezTo>
                    <a:pt x="15856" y="14074"/>
                    <a:pt x="15856" y="14074"/>
                    <a:pt x="15857" y="14073"/>
                  </a:cubicBezTo>
                  <a:lnTo>
                    <a:pt x="15857" y="14073"/>
                  </a:lnTo>
                  <a:cubicBezTo>
                    <a:pt x="15781" y="14018"/>
                    <a:pt x="15704" y="13962"/>
                    <a:pt x="15627" y="13905"/>
                  </a:cubicBezTo>
                  <a:close/>
                  <a:moveTo>
                    <a:pt x="15863" y="14075"/>
                  </a:moveTo>
                  <a:cubicBezTo>
                    <a:pt x="15864" y="14076"/>
                    <a:pt x="15864" y="14076"/>
                    <a:pt x="15864" y="14077"/>
                  </a:cubicBezTo>
                  <a:lnTo>
                    <a:pt x="15864" y="14077"/>
                  </a:lnTo>
                  <a:cubicBezTo>
                    <a:pt x="15864" y="14077"/>
                    <a:pt x="15864" y="14077"/>
                    <a:pt x="15864" y="14077"/>
                  </a:cubicBezTo>
                  <a:lnTo>
                    <a:pt x="15864" y="14077"/>
                  </a:lnTo>
                  <a:cubicBezTo>
                    <a:pt x="15864" y="14076"/>
                    <a:pt x="15864" y="14076"/>
                    <a:pt x="15863" y="14075"/>
                  </a:cubicBezTo>
                  <a:lnTo>
                    <a:pt x="15863" y="14075"/>
                  </a:lnTo>
                  <a:cubicBezTo>
                    <a:pt x="15863" y="14075"/>
                    <a:pt x="15863" y="14075"/>
                    <a:pt x="15863" y="14075"/>
                  </a:cubicBezTo>
                  <a:close/>
                  <a:moveTo>
                    <a:pt x="15870" y="14070"/>
                  </a:moveTo>
                  <a:lnTo>
                    <a:pt x="15870" y="14070"/>
                  </a:lnTo>
                  <a:cubicBezTo>
                    <a:pt x="15869" y="14073"/>
                    <a:pt x="15868" y="14076"/>
                    <a:pt x="15867" y="14079"/>
                  </a:cubicBezTo>
                  <a:lnTo>
                    <a:pt x="15867" y="14079"/>
                  </a:lnTo>
                  <a:cubicBezTo>
                    <a:pt x="15867" y="14079"/>
                    <a:pt x="15867" y="14079"/>
                    <a:pt x="15867" y="14079"/>
                  </a:cubicBezTo>
                  <a:lnTo>
                    <a:pt x="15867" y="14079"/>
                  </a:lnTo>
                  <a:cubicBezTo>
                    <a:pt x="15868" y="14076"/>
                    <a:pt x="15869" y="14073"/>
                    <a:pt x="15870" y="14070"/>
                  </a:cubicBezTo>
                  <a:lnTo>
                    <a:pt x="15870" y="14070"/>
                  </a:lnTo>
                  <a:cubicBezTo>
                    <a:pt x="15870" y="14070"/>
                    <a:pt x="15870" y="14070"/>
                    <a:pt x="15870" y="14070"/>
                  </a:cubicBezTo>
                  <a:close/>
                  <a:moveTo>
                    <a:pt x="15862" y="14082"/>
                  </a:moveTo>
                  <a:cubicBezTo>
                    <a:pt x="15862" y="14082"/>
                    <a:pt x="15862" y="14082"/>
                    <a:pt x="15862" y="14082"/>
                  </a:cubicBezTo>
                  <a:lnTo>
                    <a:pt x="15862" y="14082"/>
                  </a:lnTo>
                  <a:cubicBezTo>
                    <a:pt x="15861" y="14082"/>
                    <a:pt x="15860" y="14082"/>
                    <a:pt x="15858" y="14082"/>
                  </a:cubicBezTo>
                  <a:lnTo>
                    <a:pt x="15858" y="14082"/>
                  </a:lnTo>
                  <a:cubicBezTo>
                    <a:pt x="15857" y="14082"/>
                    <a:pt x="15855" y="14082"/>
                    <a:pt x="15854" y="14082"/>
                  </a:cubicBezTo>
                  <a:lnTo>
                    <a:pt x="15854" y="14082"/>
                  </a:lnTo>
                  <a:cubicBezTo>
                    <a:pt x="15854" y="14082"/>
                    <a:pt x="15854" y="14082"/>
                    <a:pt x="15854" y="14082"/>
                  </a:cubicBezTo>
                  <a:lnTo>
                    <a:pt x="15854" y="14082"/>
                  </a:lnTo>
                  <a:cubicBezTo>
                    <a:pt x="15855" y="14082"/>
                    <a:pt x="15857" y="14082"/>
                    <a:pt x="15858" y="14082"/>
                  </a:cubicBezTo>
                  <a:lnTo>
                    <a:pt x="15858" y="14082"/>
                  </a:lnTo>
                  <a:cubicBezTo>
                    <a:pt x="15860" y="14082"/>
                    <a:pt x="15861" y="14082"/>
                    <a:pt x="15862" y="14082"/>
                  </a:cubicBezTo>
                  <a:close/>
                  <a:moveTo>
                    <a:pt x="15862" y="14078"/>
                  </a:moveTo>
                  <a:lnTo>
                    <a:pt x="15862" y="14078"/>
                  </a:lnTo>
                  <a:cubicBezTo>
                    <a:pt x="15863" y="14078"/>
                    <a:pt x="15863" y="14078"/>
                    <a:pt x="15863" y="14078"/>
                  </a:cubicBezTo>
                  <a:lnTo>
                    <a:pt x="15863" y="14078"/>
                  </a:lnTo>
                  <a:cubicBezTo>
                    <a:pt x="15863" y="14079"/>
                    <a:pt x="15863" y="14080"/>
                    <a:pt x="15863" y="14081"/>
                  </a:cubicBezTo>
                  <a:lnTo>
                    <a:pt x="15863" y="14081"/>
                  </a:lnTo>
                  <a:cubicBezTo>
                    <a:pt x="15863" y="14081"/>
                    <a:pt x="15863" y="14081"/>
                    <a:pt x="15863" y="14081"/>
                  </a:cubicBezTo>
                  <a:lnTo>
                    <a:pt x="15863" y="14081"/>
                  </a:lnTo>
                  <a:cubicBezTo>
                    <a:pt x="15864" y="14081"/>
                    <a:pt x="15864" y="14081"/>
                    <a:pt x="15864" y="14082"/>
                  </a:cubicBezTo>
                  <a:lnTo>
                    <a:pt x="15864" y="14082"/>
                  </a:lnTo>
                  <a:cubicBezTo>
                    <a:pt x="15863" y="14082"/>
                    <a:pt x="15863" y="14082"/>
                    <a:pt x="15862" y="14082"/>
                  </a:cubicBezTo>
                  <a:lnTo>
                    <a:pt x="15862" y="14082"/>
                  </a:lnTo>
                  <a:cubicBezTo>
                    <a:pt x="15861" y="14081"/>
                    <a:pt x="15860" y="14080"/>
                    <a:pt x="15858" y="14079"/>
                  </a:cubicBezTo>
                  <a:lnTo>
                    <a:pt x="15858" y="14079"/>
                  </a:lnTo>
                  <a:cubicBezTo>
                    <a:pt x="15857" y="14080"/>
                    <a:pt x="15855" y="14081"/>
                    <a:pt x="15854" y="14082"/>
                  </a:cubicBezTo>
                  <a:lnTo>
                    <a:pt x="15854" y="14082"/>
                  </a:lnTo>
                  <a:cubicBezTo>
                    <a:pt x="15853" y="14082"/>
                    <a:pt x="15852" y="14082"/>
                    <a:pt x="15851" y="14082"/>
                  </a:cubicBezTo>
                  <a:lnTo>
                    <a:pt x="15851" y="14082"/>
                  </a:lnTo>
                  <a:cubicBezTo>
                    <a:pt x="15851" y="14082"/>
                    <a:pt x="15851" y="14082"/>
                    <a:pt x="15851" y="14082"/>
                  </a:cubicBezTo>
                  <a:lnTo>
                    <a:pt x="15851" y="14082"/>
                  </a:lnTo>
                  <a:cubicBezTo>
                    <a:pt x="15850" y="14082"/>
                    <a:pt x="15849" y="14082"/>
                    <a:pt x="15848" y="14082"/>
                  </a:cubicBezTo>
                  <a:lnTo>
                    <a:pt x="15848" y="14082"/>
                  </a:lnTo>
                  <a:cubicBezTo>
                    <a:pt x="15848" y="14082"/>
                    <a:pt x="15848" y="14082"/>
                    <a:pt x="15849" y="14082"/>
                  </a:cubicBezTo>
                  <a:lnTo>
                    <a:pt x="15849" y="14082"/>
                  </a:lnTo>
                  <a:cubicBezTo>
                    <a:pt x="15849" y="14082"/>
                    <a:pt x="15850" y="14082"/>
                    <a:pt x="15851" y="14082"/>
                  </a:cubicBezTo>
                  <a:lnTo>
                    <a:pt x="15851" y="14082"/>
                  </a:lnTo>
                  <a:cubicBezTo>
                    <a:pt x="15853" y="14080"/>
                    <a:pt x="15855" y="14079"/>
                    <a:pt x="15857" y="14078"/>
                  </a:cubicBezTo>
                  <a:lnTo>
                    <a:pt x="15857" y="14078"/>
                  </a:lnTo>
                  <a:cubicBezTo>
                    <a:pt x="15857" y="14078"/>
                    <a:pt x="15858" y="14078"/>
                    <a:pt x="15858" y="14079"/>
                  </a:cubicBezTo>
                  <a:lnTo>
                    <a:pt x="15858" y="14079"/>
                  </a:lnTo>
                  <a:cubicBezTo>
                    <a:pt x="15859" y="14078"/>
                    <a:pt x="15859" y="14078"/>
                    <a:pt x="15860" y="14078"/>
                  </a:cubicBezTo>
                  <a:lnTo>
                    <a:pt x="15860" y="14078"/>
                  </a:lnTo>
                  <a:cubicBezTo>
                    <a:pt x="15861" y="14079"/>
                    <a:pt x="15862" y="14080"/>
                    <a:pt x="15863" y="14081"/>
                  </a:cubicBezTo>
                  <a:lnTo>
                    <a:pt x="15863" y="14081"/>
                  </a:lnTo>
                  <a:cubicBezTo>
                    <a:pt x="15863" y="14080"/>
                    <a:pt x="15863" y="14079"/>
                    <a:pt x="15862" y="14078"/>
                  </a:cubicBezTo>
                  <a:close/>
                  <a:moveTo>
                    <a:pt x="15849" y="14083"/>
                  </a:moveTo>
                  <a:lnTo>
                    <a:pt x="15849" y="14083"/>
                  </a:lnTo>
                  <a:cubicBezTo>
                    <a:pt x="15848" y="14083"/>
                    <a:pt x="15847" y="14083"/>
                    <a:pt x="15846" y="14083"/>
                  </a:cubicBezTo>
                  <a:lnTo>
                    <a:pt x="15846" y="14083"/>
                  </a:lnTo>
                  <a:cubicBezTo>
                    <a:pt x="15772" y="14138"/>
                    <a:pt x="15699" y="14192"/>
                    <a:pt x="15627" y="14246"/>
                  </a:cubicBezTo>
                  <a:lnTo>
                    <a:pt x="15627" y="14246"/>
                  </a:lnTo>
                  <a:cubicBezTo>
                    <a:pt x="15701" y="14191"/>
                    <a:pt x="15776" y="14137"/>
                    <a:pt x="15849" y="14083"/>
                  </a:cubicBezTo>
                  <a:close/>
                  <a:moveTo>
                    <a:pt x="15843" y="14083"/>
                  </a:moveTo>
                  <a:lnTo>
                    <a:pt x="15843" y="14083"/>
                  </a:lnTo>
                  <a:cubicBezTo>
                    <a:pt x="2754" y="14161"/>
                    <a:pt x="3" y="19208"/>
                    <a:pt x="4330" y="19208"/>
                  </a:cubicBezTo>
                  <a:cubicBezTo>
                    <a:pt x="6510" y="19208"/>
                    <a:pt x="10487" y="17927"/>
                    <a:pt x="15843" y="14083"/>
                  </a:cubicBezTo>
                  <a:close/>
                  <a:moveTo>
                    <a:pt x="15874" y="14083"/>
                  </a:moveTo>
                  <a:cubicBezTo>
                    <a:pt x="21234" y="17927"/>
                    <a:pt x="25212" y="19208"/>
                    <a:pt x="27392" y="19208"/>
                  </a:cubicBezTo>
                  <a:cubicBezTo>
                    <a:pt x="31719" y="19208"/>
                    <a:pt x="28963" y="14161"/>
                    <a:pt x="15874" y="14083"/>
                  </a:cubicBezTo>
                  <a:close/>
                  <a:moveTo>
                    <a:pt x="15860" y="1"/>
                  </a:moveTo>
                  <a:cubicBezTo>
                    <a:pt x="14365" y="1"/>
                    <a:pt x="12872" y="4691"/>
                    <a:pt x="15862" y="14070"/>
                  </a:cubicBezTo>
                  <a:lnTo>
                    <a:pt x="15862" y="14070"/>
                  </a:lnTo>
                  <a:cubicBezTo>
                    <a:pt x="15865" y="14068"/>
                    <a:pt x="15867" y="14066"/>
                    <a:pt x="15870" y="14064"/>
                  </a:cubicBezTo>
                  <a:lnTo>
                    <a:pt x="15870" y="14064"/>
                  </a:lnTo>
                  <a:cubicBezTo>
                    <a:pt x="15870" y="14065"/>
                    <a:pt x="15869" y="14066"/>
                    <a:pt x="15869" y="14066"/>
                  </a:cubicBezTo>
                  <a:lnTo>
                    <a:pt x="15869" y="14066"/>
                  </a:lnTo>
                  <a:cubicBezTo>
                    <a:pt x="15869" y="14066"/>
                    <a:pt x="15869" y="14066"/>
                    <a:pt x="15870" y="14066"/>
                  </a:cubicBezTo>
                  <a:lnTo>
                    <a:pt x="15870" y="14066"/>
                  </a:lnTo>
                  <a:cubicBezTo>
                    <a:pt x="15869" y="14067"/>
                    <a:pt x="15869" y="14068"/>
                    <a:pt x="15869" y="14069"/>
                  </a:cubicBezTo>
                  <a:lnTo>
                    <a:pt x="15869" y="14069"/>
                  </a:lnTo>
                  <a:cubicBezTo>
                    <a:pt x="15869" y="14069"/>
                    <a:pt x="15868" y="14069"/>
                    <a:pt x="15868" y="14069"/>
                  </a:cubicBezTo>
                  <a:lnTo>
                    <a:pt x="15868" y="14069"/>
                  </a:lnTo>
                  <a:cubicBezTo>
                    <a:pt x="15869" y="14068"/>
                    <a:pt x="15869" y="14067"/>
                    <a:pt x="15869" y="14066"/>
                  </a:cubicBezTo>
                  <a:lnTo>
                    <a:pt x="15869" y="14066"/>
                  </a:lnTo>
                  <a:cubicBezTo>
                    <a:pt x="15867" y="14068"/>
                    <a:pt x="15865" y="14070"/>
                    <a:pt x="15862" y="14072"/>
                  </a:cubicBezTo>
                  <a:lnTo>
                    <a:pt x="15862" y="14072"/>
                  </a:lnTo>
                  <a:cubicBezTo>
                    <a:pt x="15863" y="14072"/>
                    <a:pt x="15863" y="14073"/>
                    <a:pt x="15863" y="14073"/>
                  </a:cubicBezTo>
                  <a:lnTo>
                    <a:pt x="15863" y="14073"/>
                  </a:lnTo>
                  <a:cubicBezTo>
                    <a:pt x="15865" y="14072"/>
                    <a:pt x="15867" y="14071"/>
                    <a:pt x="15868" y="14069"/>
                  </a:cubicBezTo>
                  <a:lnTo>
                    <a:pt x="15868" y="14069"/>
                  </a:lnTo>
                  <a:cubicBezTo>
                    <a:pt x="15868" y="14070"/>
                    <a:pt x="15868" y="14071"/>
                    <a:pt x="15867" y="14072"/>
                  </a:cubicBezTo>
                  <a:lnTo>
                    <a:pt x="15867" y="14072"/>
                  </a:lnTo>
                  <a:cubicBezTo>
                    <a:pt x="15867" y="14072"/>
                    <a:pt x="15868" y="14072"/>
                    <a:pt x="15868" y="14072"/>
                  </a:cubicBezTo>
                  <a:lnTo>
                    <a:pt x="15868" y="14072"/>
                  </a:lnTo>
                  <a:cubicBezTo>
                    <a:pt x="15867" y="14074"/>
                    <a:pt x="15866" y="14076"/>
                    <a:pt x="15866" y="14078"/>
                  </a:cubicBezTo>
                  <a:lnTo>
                    <a:pt x="15866" y="14078"/>
                  </a:lnTo>
                  <a:cubicBezTo>
                    <a:pt x="15866" y="14078"/>
                    <a:pt x="15866" y="14078"/>
                    <a:pt x="15866" y="14078"/>
                  </a:cubicBezTo>
                  <a:lnTo>
                    <a:pt x="15866" y="14078"/>
                  </a:lnTo>
                  <a:cubicBezTo>
                    <a:pt x="15865" y="14078"/>
                    <a:pt x="15865" y="14079"/>
                    <a:pt x="15865" y="14080"/>
                  </a:cubicBezTo>
                  <a:lnTo>
                    <a:pt x="15865" y="14080"/>
                  </a:lnTo>
                  <a:cubicBezTo>
                    <a:pt x="15865" y="14079"/>
                    <a:pt x="15865" y="14079"/>
                    <a:pt x="15865" y="14079"/>
                  </a:cubicBezTo>
                  <a:lnTo>
                    <a:pt x="15865" y="14079"/>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79"/>
                  </a:cubicBezTo>
                  <a:lnTo>
                    <a:pt x="15865" y="14079"/>
                  </a:lnTo>
                  <a:cubicBezTo>
                    <a:pt x="15865" y="14079"/>
                    <a:pt x="15865" y="14079"/>
                    <a:pt x="15865" y="14079"/>
                  </a:cubicBezTo>
                  <a:lnTo>
                    <a:pt x="15865" y="14079"/>
                  </a:lnTo>
                  <a:cubicBezTo>
                    <a:pt x="15865" y="14078"/>
                    <a:pt x="15864" y="14078"/>
                    <a:pt x="15864" y="14077"/>
                  </a:cubicBezTo>
                  <a:lnTo>
                    <a:pt x="15864" y="14077"/>
                  </a:lnTo>
                  <a:cubicBezTo>
                    <a:pt x="15865" y="14077"/>
                    <a:pt x="15865" y="14077"/>
                    <a:pt x="15866" y="14078"/>
                  </a:cubicBezTo>
                  <a:lnTo>
                    <a:pt x="15866" y="14078"/>
                  </a:lnTo>
                  <a:cubicBezTo>
                    <a:pt x="15866" y="14076"/>
                    <a:pt x="15867" y="14074"/>
                    <a:pt x="15867" y="14072"/>
                  </a:cubicBezTo>
                  <a:lnTo>
                    <a:pt x="15867" y="14072"/>
                  </a:lnTo>
                  <a:cubicBezTo>
                    <a:pt x="15866" y="14073"/>
                    <a:pt x="15865" y="14074"/>
                    <a:pt x="15863" y="14075"/>
                  </a:cubicBezTo>
                  <a:lnTo>
                    <a:pt x="15863" y="14075"/>
                  </a:lnTo>
                  <a:cubicBezTo>
                    <a:pt x="15863" y="14074"/>
                    <a:pt x="15863" y="14074"/>
                    <a:pt x="15863" y="14073"/>
                  </a:cubicBezTo>
                  <a:lnTo>
                    <a:pt x="15863" y="14073"/>
                  </a:lnTo>
                  <a:cubicBezTo>
                    <a:pt x="15863" y="14073"/>
                    <a:pt x="15863" y="14073"/>
                    <a:pt x="15863" y="14073"/>
                  </a:cubicBezTo>
                  <a:lnTo>
                    <a:pt x="15863" y="14073"/>
                  </a:lnTo>
                  <a:cubicBezTo>
                    <a:pt x="15863" y="14073"/>
                    <a:pt x="15862" y="14072"/>
                    <a:pt x="15862" y="14072"/>
                  </a:cubicBezTo>
                  <a:lnTo>
                    <a:pt x="15862" y="14072"/>
                  </a:lnTo>
                  <a:cubicBezTo>
                    <a:pt x="15862" y="14072"/>
                    <a:pt x="15862" y="14072"/>
                    <a:pt x="15862" y="14072"/>
                  </a:cubicBezTo>
                  <a:lnTo>
                    <a:pt x="15862" y="14072"/>
                  </a:lnTo>
                  <a:cubicBezTo>
                    <a:pt x="15862" y="14071"/>
                    <a:pt x="15862" y="14070"/>
                    <a:pt x="15862" y="14070"/>
                  </a:cubicBezTo>
                  <a:lnTo>
                    <a:pt x="15862" y="14070"/>
                  </a:lnTo>
                  <a:cubicBezTo>
                    <a:pt x="15862" y="14070"/>
                    <a:pt x="15862" y="14070"/>
                    <a:pt x="15862" y="14070"/>
                  </a:cubicBezTo>
                  <a:lnTo>
                    <a:pt x="15862" y="14070"/>
                  </a:lnTo>
                  <a:cubicBezTo>
                    <a:pt x="15833" y="13982"/>
                    <a:pt x="15804" y="13894"/>
                    <a:pt x="15775" y="13805"/>
                  </a:cubicBezTo>
                  <a:lnTo>
                    <a:pt x="15775" y="13805"/>
                  </a:lnTo>
                  <a:cubicBezTo>
                    <a:pt x="15804" y="13894"/>
                    <a:pt x="15832" y="13983"/>
                    <a:pt x="15860" y="14071"/>
                  </a:cubicBezTo>
                  <a:lnTo>
                    <a:pt x="15860" y="14071"/>
                  </a:lnTo>
                  <a:cubicBezTo>
                    <a:pt x="15860" y="14071"/>
                    <a:pt x="15860" y="14071"/>
                    <a:pt x="15860" y="14071"/>
                  </a:cubicBezTo>
                  <a:lnTo>
                    <a:pt x="15860" y="14071"/>
                  </a:lnTo>
                  <a:cubicBezTo>
                    <a:pt x="13104" y="5767"/>
                    <a:pt x="9665" y="2540"/>
                    <a:pt x="8085" y="2540"/>
                  </a:cubicBezTo>
                  <a:cubicBezTo>
                    <a:pt x="6125" y="2540"/>
                    <a:pt x="7023" y="7502"/>
                    <a:pt x="15627" y="13905"/>
                  </a:cubicBezTo>
                  <a:lnTo>
                    <a:pt x="15627" y="13905"/>
                  </a:lnTo>
                  <a:cubicBezTo>
                    <a:pt x="15625" y="13904"/>
                    <a:pt x="15624" y="13903"/>
                    <a:pt x="15622" y="13902"/>
                  </a:cubicBezTo>
                  <a:lnTo>
                    <a:pt x="15622" y="13902"/>
                  </a:lnTo>
                  <a:cubicBezTo>
                    <a:pt x="15624" y="13903"/>
                    <a:pt x="15625" y="13904"/>
                    <a:pt x="15627" y="13905"/>
                  </a:cubicBezTo>
                  <a:lnTo>
                    <a:pt x="15627" y="13905"/>
                  </a:lnTo>
                  <a:cubicBezTo>
                    <a:pt x="15627" y="13905"/>
                    <a:pt x="15627" y="13905"/>
                    <a:pt x="15627" y="13905"/>
                  </a:cubicBezTo>
                  <a:lnTo>
                    <a:pt x="15627" y="13905"/>
                  </a:lnTo>
                  <a:cubicBezTo>
                    <a:pt x="15704" y="13962"/>
                    <a:pt x="15781" y="14017"/>
                    <a:pt x="15858" y="14072"/>
                  </a:cubicBezTo>
                  <a:lnTo>
                    <a:pt x="15858" y="14072"/>
                  </a:lnTo>
                  <a:cubicBezTo>
                    <a:pt x="15859" y="14072"/>
                    <a:pt x="15860" y="14072"/>
                    <a:pt x="15860" y="14071"/>
                  </a:cubicBezTo>
                  <a:lnTo>
                    <a:pt x="15860" y="14071"/>
                  </a:lnTo>
                  <a:cubicBezTo>
                    <a:pt x="15860" y="14072"/>
                    <a:pt x="15861" y="14072"/>
                    <a:pt x="15861" y="14073"/>
                  </a:cubicBezTo>
                  <a:lnTo>
                    <a:pt x="15861" y="14073"/>
                  </a:lnTo>
                  <a:cubicBezTo>
                    <a:pt x="15861" y="14073"/>
                    <a:pt x="15861" y="14073"/>
                    <a:pt x="15861" y="14073"/>
                  </a:cubicBezTo>
                  <a:lnTo>
                    <a:pt x="15861" y="14073"/>
                  </a:lnTo>
                  <a:cubicBezTo>
                    <a:pt x="15861" y="14073"/>
                    <a:pt x="15861" y="14074"/>
                    <a:pt x="15861" y="14074"/>
                  </a:cubicBezTo>
                  <a:lnTo>
                    <a:pt x="15861" y="14074"/>
                  </a:lnTo>
                  <a:cubicBezTo>
                    <a:pt x="15861" y="14074"/>
                    <a:pt x="15861" y="14074"/>
                    <a:pt x="15861" y="14074"/>
                  </a:cubicBezTo>
                  <a:lnTo>
                    <a:pt x="15861" y="14074"/>
                  </a:lnTo>
                  <a:cubicBezTo>
                    <a:pt x="15861" y="14074"/>
                    <a:pt x="15861" y="14073"/>
                    <a:pt x="15861" y="14073"/>
                  </a:cubicBezTo>
                  <a:lnTo>
                    <a:pt x="15861" y="14073"/>
                  </a:lnTo>
                  <a:cubicBezTo>
                    <a:pt x="15860" y="14073"/>
                    <a:pt x="15860" y="14073"/>
                    <a:pt x="15860" y="14073"/>
                  </a:cubicBezTo>
                  <a:lnTo>
                    <a:pt x="15860" y="14073"/>
                  </a:lnTo>
                  <a:cubicBezTo>
                    <a:pt x="15859" y="14073"/>
                    <a:pt x="15859" y="14073"/>
                    <a:pt x="15858" y="14072"/>
                  </a:cubicBezTo>
                  <a:lnTo>
                    <a:pt x="15858" y="14072"/>
                  </a:lnTo>
                  <a:cubicBezTo>
                    <a:pt x="15858" y="14073"/>
                    <a:pt x="15857" y="14073"/>
                    <a:pt x="15857" y="14073"/>
                  </a:cubicBezTo>
                  <a:lnTo>
                    <a:pt x="15857" y="14073"/>
                  </a:lnTo>
                  <a:cubicBezTo>
                    <a:pt x="15857" y="14074"/>
                    <a:pt x="15858" y="14074"/>
                    <a:pt x="15858" y="14075"/>
                  </a:cubicBezTo>
                  <a:lnTo>
                    <a:pt x="15858" y="14075"/>
                  </a:lnTo>
                  <a:cubicBezTo>
                    <a:pt x="15859" y="14074"/>
                    <a:pt x="15859" y="14074"/>
                    <a:pt x="15860" y="14073"/>
                  </a:cubicBezTo>
                  <a:lnTo>
                    <a:pt x="15860" y="14073"/>
                  </a:lnTo>
                  <a:cubicBezTo>
                    <a:pt x="15860" y="14074"/>
                    <a:pt x="15861" y="14074"/>
                    <a:pt x="15861" y="14075"/>
                  </a:cubicBezTo>
                  <a:lnTo>
                    <a:pt x="15861" y="14075"/>
                  </a:lnTo>
                  <a:cubicBezTo>
                    <a:pt x="15861" y="14074"/>
                    <a:pt x="15861" y="14074"/>
                    <a:pt x="15861" y="14074"/>
                  </a:cubicBezTo>
                  <a:lnTo>
                    <a:pt x="15861" y="14074"/>
                  </a:lnTo>
                  <a:cubicBezTo>
                    <a:pt x="15861" y="14075"/>
                    <a:pt x="15862" y="14075"/>
                    <a:pt x="15862" y="14075"/>
                  </a:cubicBezTo>
                  <a:lnTo>
                    <a:pt x="15862" y="14075"/>
                  </a:lnTo>
                  <a:cubicBezTo>
                    <a:pt x="15861" y="14075"/>
                    <a:pt x="15861" y="14075"/>
                    <a:pt x="15861" y="14075"/>
                  </a:cubicBezTo>
                  <a:lnTo>
                    <a:pt x="15861" y="14075"/>
                  </a:lnTo>
                  <a:cubicBezTo>
                    <a:pt x="15861" y="14075"/>
                    <a:pt x="15860" y="14075"/>
                    <a:pt x="15860" y="14076"/>
                  </a:cubicBezTo>
                  <a:cubicBezTo>
                    <a:pt x="15859" y="14075"/>
                    <a:pt x="15859" y="14075"/>
                    <a:pt x="15858" y="14075"/>
                  </a:cubicBezTo>
                  <a:lnTo>
                    <a:pt x="15858" y="14075"/>
                  </a:lnTo>
                  <a:cubicBezTo>
                    <a:pt x="15858" y="14075"/>
                    <a:pt x="15857" y="14075"/>
                    <a:pt x="15857" y="14076"/>
                  </a:cubicBezTo>
                  <a:cubicBezTo>
                    <a:pt x="15856" y="14075"/>
                    <a:pt x="15856" y="14075"/>
                    <a:pt x="15855" y="14075"/>
                  </a:cubicBezTo>
                  <a:lnTo>
                    <a:pt x="15855" y="14075"/>
                  </a:lnTo>
                  <a:cubicBezTo>
                    <a:pt x="15855" y="14075"/>
                    <a:pt x="15854" y="14075"/>
                    <a:pt x="15854" y="14076"/>
                  </a:cubicBezTo>
                  <a:lnTo>
                    <a:pt x="15854" y="14076"/>
                  </a:lnTo>
                  <a:cubicBezTo>
                    <a:pt x="10497" y="10229"/>
                    <a:pt x="6518" y="8947"/>
                    <a:pt x="4335" y="8947"/>
                  </a:cubicBezTo>
                  <a:cubicBezTo>
                    <a:pt x="1" y="8947"/>
                    <a:pt x="2749" y="14004"/>
                    <a:pt x="15845" y="14082"/>
                  </a:cubicBezTo>
                  <a:lnTo>
                    <a:pt x="15845" y="14082"/>
                  </a:lnTo>
                  <a:cubicBezTo>
                    <a:pt x="15848" y="14080"/>
                    <a:pt x="15851" y="14078"/>
                    <a:pt x="15854" y="14076"/>
                  </a:cubicBezTo>
                  <a:lnTo>
                    <a:pt x="15854" y="14076"/>
                  </a:lnTo>
                  <a:cubicBezTo>
                    <a:pt x="15854" y="14076"/>
                    <a:pt x="15855" y="14076"/>
                    <a:pt x="15855" y="14077"/>
                  </a:cubicBezTo>
                  <a:lnTo>
                    <a:pt x="15855" y="14077"/>
                  </a:lnTo>
                  <a:cubicBezTo>
                    <a:pt x="15856" y="14076"/>
                    <a:pt x="15856" y="14076"/>
                    <a:pt x="15857" y="14076"/>
                  </a:cubicBezTo>
                  <a:lnTo>
                    <a:pt x="15857" y="14076"/>
                  </a:lnTo>
                  <a:cubicBezTo>
                    <a:pt x="15857" y="14076"/>
                    <a:pt x="15858" y="14076"/>
                    <a:pt x="15858" y="14077"/>
                  </a:cubicBezTo>
                  <a:lnTo>
                    <a:pt x="15858" y="14077"/>
                  </a:lnTo>
                  <a:cubicBezTo>
                    <a:pt x="15859" y="14076"/>
                    <a:pt x="15859" y="14076"/>
                    <a:pt x="15860" y="14076"/>
                  </a:cubicBezTo>
                  <a:lnTo>
                    <a:pt x="15860" y="14076"/>
                  </a:lnTo>
                  <a:cubicBezTo>
                    <a:pt x="15860" y="14076"/>
                    <a:pt x="15861" y="14076"/>
                    <a:pt x="15861" y="14077"/>
                  </a:cubicBezTo>
                  <a:lnTo>
                    <a:pt x="15861" y="14077"/>
                  </a:lnTo>
                  <a:cubicBezTo>
                    <a:pt x="15861" y="14076"/>
                    <a:pt x="15862" y="14076"/>
                    <a:pt x="15862" y="14076"/>
                  </a:cubicBezTo>
                  <a:lnTo>
                    <a:pt x="15862" y="14076"/>
                  </a:lnTo>
                  <a:cubicBezTo>
                    <a:pt x="15862" y="14077"/>
                    <a:pt x="15862" y="14077"/>
                    <a:pt x="15862" y="14078"/>
                  </a:cubicBezTo>
                  <a:lnTo>
                    <a:pt x="15862" y="14078"/>
                  </a:lnTo>
                  <a:cubicBezTo>
                    <a:pt x="15862" y="14077"/>
                    <a:pt x="15862" y="14077"/>
                    <a:pt x="15861" y="14077"/>
                  </a:cubicBezTo>
                  <a:lnTo>
                    <a:pt x="15861" y="14077"/>
                  </a:lnTo>
                  <a:cubicBezTo>
                    <a:pt x="15861" y="14077"/>
                    <a:pt x="15860" y="14077"/>
                    <a:pt x="15860" y="14078"/>
                  </a:cubicBezTo>
                  <a:lnTo>
                    <a:pt x="15860" y="14078"/>
                  </a:lnTo>
                  <a:cubicBezTo>
                    <a:pt x="15859" y="14077"/>
                    <a:pt x="15859" y="14077"/>
                    <a:pt x="15858" y="14077"/>
                  </a:cubicBezTo>
                  <a:lnTo>
                    <a:pt x="15858" y="14077"/>
                  </a:lnTo>
                  <a:cubicBezTo>
                    <a:pt x="15858" y="14077"/>
                    <a:pt x="15857" y="14077"/>
                    <a:pt x="15857" y="14078"/>
                  </a:cubicBezTo>
                  <a:lnTo>
                    <a:pt x="15857" y="14078"/>
                  </a:lnTo>
                  <a:cubicBezTo>
                    <a:pt x="15856" y="14077"/>
                    <a:pt x="15856" y="14077"/>
                    <a:pt x="15855" y="14077"/>
                  </a:cubicBezTo>
                  <a:lnTo>
                    <a:pt x="15855" y="14077"/>
                  </a:lnTo>
                  <a:cubicBezTo>
                    <a:pt x="15853" y="14078"/>
                    <a:pt x="15851" y="14080"/>
                    <a:pt x="15849" y="14082"/>
                  </a:cubicBezTo>
                  <a:lnTo>
                    <a:pt x="15849" y="14082"/>
                  </a:lnTo>
                  <a:cubicBezTo>
                    <a:pt x="15847" y="14082"/>
                    <a:pt x="15846" y="14082"/>
                    <a:pt x="15845" y="14082"/>
                  </a:cubicBezTo>
                  <a:lnTo>
                    <a:pt x="15845" y="14082"/>
                  </a:lnTo>
                  <a:cubicBezTo>
                    <a:pt x="15845" y="14082"/>
                    <a:pt x="15845" y="14082"/>
                    <a:pt x="15845" y="14082"/>
                  </a:cubicBezTo>
                  <a:lnTo>
                    <a:pt x="15845" y="14082"/>
                  </a:lnTo>
                  <a:cubicBezTo>
                    <a:pt x="15753" y="14082"/>
                    <a:pt x="15660" y="14083"/>
                    <a:pt x="15566" y="14083"/>
                  </a:cubicBezTo>
                  <a:cubicBezTo>
                    <a:pt x="15659" y="14083"/>
                    <a:pt x="15751" y="14083"/>
                    <a:pt x="15843" y="14083"/>
                  </a:cubicBezTo>
                  <a:lnTo>
                    <a:pt x="15843" y="14083"/>
                  </a:lnTo>
                  <a:cubicBezTo>
                    <a:pt x="15843" y="14083"/>
                    <a:pt x="15843" y="14083"/>
                    <a:pt x="15843" y="14083"/>
                  </a:cubicBezTo>
                  <a:lnTo>
                    <a:pt x="15843" y="14083"/>
                  </a:lnTo>
                  <a:cubicBezTo>
                    <a:pt x="15844" y="14083"/>
                    <a:pt x="15845" y="14083"/>
                    <a:pt x="15846" y="14083"/>
                  </a:cubicBezTo>
                  <a:lnTo>
                    <a:pt x="15846" y="14083"/>
                  </a:lnTo>
                  <a:cubicBezTo>
                    <a:pt x="15846" y="14083"/>
                    <a:pt x="15846" y="14083"/>
                    <a:pt x="15846" y="14083"/>
                  </a:cubicBezTo>
                  <a:lnTo>
                    <a:pt x="15846" y="14083"/>
                  </a:lnTo>
                  <a:cubicBezTo>
                    <a:pt x="15847" y="14083"/>
                    <a:pt x="15848" y="14083"/>
                    <a:pt x="15849" y="14083"/>
                  </a:cubicBezTo>
                  <a:lnTo>
                    <a:pt x="15849" y="14083"/>
                  </a:lnTo>
                  <a:cubicBezTo>
                    <a:pt x="15849" y="14083"/>
                    <a:pt x="15849" y="14083"/>
                    <a:pt x="15849" y="14083"/>
                  </a:cubicBezTo>
                  <a:lnTo>
                    <a:pt x="15849" y="14083"/>
                  </a:lnTo>
                  <a:cubicBezTo>
                    <a:pt x="15850" y="14083"/>
                    <a:pt x="15851" y="14083"/>
                    <a:pt x="15852" y="14083"/>
                  </a:cubicBezTo>
                  <a:lnTo>
                    <a:pt x="15852" y="14083"/>
                  </a:lnTo>
                  <a:cubicBezTo>
                    <a:pt x="15852" y="14083"/>
                    <a:pt x="15852" y="14083"/>
                    <a:pt x="15852" y="14083"/>
                  </a:cubicBezTo>
                  <a:lnTo>
                    <a:pt x="15852" y="14083"/>
                  </a:lnTo>
                  <a:cubicBezTo>
                    <a:pt x="15854" y="14083"/>
                    <a:pt x="15856" y="14083"/>
                    <a:pt x="15858" y="14083"/>
                  </a:cubicBezTo>
                  <a:lnTo>
                    <a:pt x="15858" y="14083"/>
                  </a:lnTo>
                  <a:cubicBezTo>
                    <a:pt x="15860" y="14083"/>
                    <a:pt x="15862" y="14083"/>
                    <a:pt x="15864" y="14083"/>
                  </a:cubicBezTo>
                  <a:lnTo>
                    <a:pt x="15864" y="14083"/>
                  </a:lnTo>
                  <a:cubicBezTo>
                    <a:pt x="15864" y="14083"/>
                    <a:pt x="15864" y="14083"/>
                    <a:pt x="15864" y="14083"/>
                  </a:cubicBezTo>
                  <a:lnTo>
                    <a:pt x="15864" y="14083"/>
                  </a:lnTo>
                  <a:cubicBezTo>
                    <a:pt x="15862" y="14083"/>
                    <a:pt x="15860" y="14083"/>
                    <a:pt x="15858" y="14083"/>
                  </a:cubicBezTo>
                  <a:lnTo>
                    <a:pt x="15858" y="14083"/>
                  </a:lnTo>
                  <a:cubicBezTo>
                    <a:pt x="15856" y="14083"/>
                    <a:pt x="15854" y="14083"/>
                    <a:pt x="15852" y="14083"/>
                  </a:cubicBezTo>
                  <a:lnTo>
                    <a:pt x="15852" y="14083"/>
                  </a:lnTo>
                  <a:cubicBezTo>
                    <a:pt x="15777" y="14137"/>
                    <a:pt x="15702" y="14191"/>
                    <a:pt x="15627" y="14246"/>
                  </a:cubicBezTo>
                  <a:lnTo>
                    <a:pt x="15627" y="14246"/>
                  </a:lnTo>
                  <a:cubicBezTo>
                    <a:pt x="15627" y="14246"/>
                    <a:pt x="15627" y="14246"/>
                    <a:pt x="15627" y="14246"/>
                  </a:cubicBezTo>
                  <a:lnTo>
                    <a:pt x="15627" y="14246"/>
                  </a:lnTo>
                  <a:cubicBezTo>
                    <a:pt x="15625" y="14247"/>
                    <a:pt x="15623" y="14248"/>
                    <a:pt x="15622" y="14249"/>
                  </a:cubicBezTo>
                  <a:cubicBezTo>
                    <a:pt x="15623" y="14248"/>
                    <a:pt x="15625" y="14247"/>
                    <a:pt x="15627" y="14246"/>
                  </a:cubicBezTo>
                  <a:lnTo>
                    <a:pt x="15627" y="14246"/>
                  </a:lnTo>
                  <a:cubicBezTo>
                    <a:pt x="7020" y="20651"/>
                    <a:pt x="6124" y="25620"/>
                    <a:pt x="8087" y="25620"/>
                  </a:cubicBezTo>
                  <a:cubicBezTo>
                    <a:pt x="9669" y="25620"/>
                    <a:pt x="13109" y="22391"/>
                    <a:pt x="15864" y="14083"/>
                  </a:cubicBezTo>
                  <a:lnTo>
                    <a:pt x="15864" y="14083"/>
                  </a:lnTo>
                  <a:cubicBezTo>
                    <a:pt x="15835" y="14175"/>
                    <a:pt x="15805" y="14268"/>
                    <a:pt x="15775" y="14361"/>
                  </a:cubicBezTo>
                  <a:cubicBezTo>
                    <a:pt x="15805" y="14268"/>
                    <a:pt x="15835" y="14176"/>
                    <a:pt x="15865" y="14085"/>
                  </a:cubicBezTo>
                  <a:lnTo>
                    <a:pt x="15865" y="14085"/>
                  </a:lnTo>
                  <a:cubicBezTo>
                    <a:pt x="15865" y="14085"/>
                    <a:pt x="15865" y="14085"/>
                    <a:pt x="15865" y="14085"/>
                  </a:cubicBezTo>
                  <a:lnTo>
                    <a:pt x="15865" y="14085"/>
                  </a:lnTo>
                  <a:cubicBezTo>
                    <a:pt x="15865" y="14085"/>
                    <a:pt x="15865" y="14085"/>
                    <a:pt x="15865" y="14085"/>
                  </a:cubicBezTo>
                  <a:lnTo>
                    <a:pt x="15865" y="14085"/>
                  </a:lnTo>
                  <a:cubicBezTo>
                    <a:pt x="15895" y="14176"/>
                    <a:pt x="15925" y="14268"/>
                    <a:pt x="15955" y="14361"/>
                  </a:cubicBezTo>
                  <a:cubicBezTo>
                    <a:pt x="15925" y="14268"/>
                    <a:pt x="15896" y="14176"/>
                    <a:pt x="15867" y="14085"/>
                  </a:cubicBezTo>
                  <a:lnTo>
                    <a:pt x="15867" y="14085"/>
                  </a:lnTo>
                  <a:cubicBezTo>
                    <a:pt x="15867" y="14085"/>
                    <a:pt x="15867" y="14085"/>
                    <a:pt x="15867" y="14085"/>
                  </a:cubicBezTo>
                  <a:lnTo>
                    <a:pt x="15867" y="14085"/>
                  </a:lnTo>
                  <a:cubicBezTo>
                    <a:pt x="15866" y="14084"/>
                    <a:pt x="15866" y="14084"/>
                    <a:pt x="15866" y="14083"/>
                  </a:cubicBezTo>
                  <a:lnTo>
                    <a:pt x="15866" y="14083"/>
                  </a:lnTo>
                  <a:cubicBezTo>
                    <a:pt x="15867" y="14083"/>
                    <a:pt x="15867" y="14083"/>
                    <a:pt x="15867" y="14083"/>
                  </a:cubicBezTo>
                  <a:lnTo>
                    <a:pt x="15867" y="14083"/>
                  </a:lnTo>
                  <a:cubicBezTo>
                    <a:pt x="15867" y="14083"/>
                    <a:pt x="15867" y="14083"/>
                    <a:pt x="15867" y="14083"/>
                  </a:cubicBezTo>
                  <a:lnTo>
                    <a:pt x="15867" y="14083"/>
                  </a:lnTo>
                  <a:cubicBezTo>
                    <a:pt x="15868" y="14083"/>
                    <a:pt x="15869" y="14083"/>
                    <a:pt x="15870" y="14083"/>
                  </a:cubicBezTo>
                  <a:lnTo>
                    <a:pt x="15870" y="14083"/>
                  </a:lnTo>
                  <a:cubicBezTo>
                    <a:pt x="15870" y="14083"/>
                    <a:pt x="15870" y="14083"/>
                    <a:pt x="15870" y="14083"/>
                  </a:cubicBezTo>
                  <a:lnTo>
                    <a:pt x="15870" y="14083"/>
                  </a:lnTo>
                  <a:cubicBezTo>
                    <a:pt x="15871" y="14083"/>
                    <a:pt x="15872" y="14083"/>
                    <a:pt x="15874" y="14083"/>
                  </a:cubicBezTo>
                  <a:lnTo>
                    <a:pt x="15874" y="14083"/>
                  </a:lnTo>
                  <a:cubicBezTo>
                    <a:pt x="15873" y="14083"/>
                    <a:pt x="15873" y="14083"/>
                    <a:pt x="15873" y="14083"/>
                  </a:cubicBezTo>
                  <a:lnTo>
                    <a:pt x="15873" y="14083"/>
                  </a:lnTo>
                  <a:cubicBezTo>
                    <a:pt x="15965" y="14083"/>
                    <a:pt x="16057" y="14083"/>
                    <a:pt x="16150" y="14083"/>
                  </a:cubicBezTo>
                  <a:cubicBezTo>
                    <a:pt x="16057" y="14083"/>
                    <a:pt x="15964" y="14082"/>
                    <a:pt x="15871" y="14082"/>
                  </a:cubicBezTo>
                  <a:lnTo>
                    <a:pt x="15871" y="14082"/>
                  </a:lnTo>
                  <a:cubicBezTo>
                    <a:pt x="15871" y="14082"/>
                    <a:pt x="15871" y="14082"/>
                    <a:pt x="15871" y="14082"/>
                  </a:cubicBezTo>
                  <a:lnTo>
                    <a:pt x="15871" y="14082"/>
                  </a:lnTo>
                  <a:cubicBezTo>
                    <a:pt x="15870" y="14082"/>
                    <a:pt x="15869" y="14082"/>
                    <a:pt x="15868" y="14082"/>
                  </a:cubicBezTo>
                  <a:lnTo>
                    <a:pt x="15868" y="14082"/>
                  </a:lnTo>
                  <a:cubicBezTo>
                    <a:pt x="15867" y="14081"/>
                    <a:pt x="15867" y="14081"/>
                    <a:pt x="15866" y="14081"/>
                  </a:cubicBezTo>
                  <a:lnTo>
                    <a:pt x="15866" y="14081"/>
                  </a:lnTo>
                  <a:cubicBezTo>
                    <a:pt x="15866" y="14081"/>
                    <a:pt x="15866" y="14081"/>
                    <a:pt x="15866" y="14082"/>
                  </a:cubicBezTo>
                  <a:lnTo>
                    <a:pt x="15866" y="14082"/>
                  </a:lnTo>
                  <a:cubicBezTo>
                    <a:pt x="15867" y="14082"/>
                    <a:pt x="15867" y="14082"/>
                    <a:pt x="15868" y="14082"/>
                  </a:cubicBezTo>
                  <a:lnTo>
                    <a:pt x="15868" y="14082"/>
                  </a:lnTo>
                  <a:cubicBezTo>
                    <a:pt x="15868" y="14082"/>
                    <a:pt x="15868" y="14082"/>
                    <a:pt x="15868" y="14082"/>
                  </a:cubicBezTo>
                  <a:lnTo>
                    <a:pt x="15868" y="14082"/>
                  </a:lnTo>
                  <a:cubicBezTo>
                    <a:pt x="15867" y="14082"/>
                    <a:pt x="15867" y="14082"/>
                    <a:pt x="15866" y="14082"/>
                  </a:cubicBezTo>
                  <a:lnTo>
                    <a:pt x="15866" y="14082"/>
                  </a:lnTo>
                  <a:cubicBezTo>
                    <a:pt x="15866" y="14082"/>
                    <a:pt x="15866" y="14082"/>
                    <a:pt x="15866" y="14082"/>
                  </a:cubicBezTo>
                  <a:lnTo>
                    <a:pt x="15866" y="14082"/>
                  </a:lnTo>
                  <a:cubicBezTo>
                    <a:pt x="15866" y="14082"/>
                    <a:pt x="15866" y="14082"/>
                    <a:pt x="15866" y="14082"/>
                  </a:cubicBezTo>
                  <a:lnTo>
                    <a:pt x="15866" y="14082"/>
                  </a:lnTo>
                  <a:cubicBezTo>
                    <a:pt x="15866" y="14081"/>
                    <a:pt x="15866" y="14081"/>
                    <a:pt x="15866" y="14081"/>
                  </a:cubicBezTo>
                  <a:lnTo>
                    <a:pt x="15866" y="14081"/>
                  </a:lnTo>
                  <a:cubicBezTo>
                    <a:pt x="15866" y="14081"/>
                    <a:pt x="15866" y="14081"/>
                    <a:pt x="15866" y="14081"/>
                  </a:cubicBezTo>
                  <a:lnTo>
                    <a:pt x="15866" y="14081"/>
                  </a:lnTo>
                  <a:cubicBezTo>
                    <a:pt x="15867" y="14080"/>
                    <a:pt x="15867" y="14079"/>
                    <a:pt x="15867" y="14079"/>
                  </a:cubicBezTo>
                  <a:lnTo>
                    <a:pt x="15867" y="14079"/>
                  </a:lnTo>
                  <a:cubicBezTo>
                    <a:pt x="15868" y="14080"/>
                    <a:pt x="15870" y="14081"/>
                    <a:pt x="15871" y="14082"/>
                  </a:cubicBezTo>
                  <a:lnTo>
                    <a:pt x="15871" y="14082"/>
                  </a:lnTo>
                  <a:cubicBezTo>
                    <a:pt x="28968" y="14004"/>
                    <a:pt x="31722" y="8947"/>
                    <a:pt x="27387" y="8947"/>
                  </a:cubicBezTo>
                  <a:cubicBezTo>
                    <a:pt x="25205" y="8947"/>
                    <a:pt x="21228" y="10228"/>
                    <a:pt x="15870" y="14070"/>
                  </a:cubicBezTo>
                  <a:lnTo>
                    <a:pt x="15870" y="14070"/>
                  </a:lnTo>
                  <a:cubicBezTo>
                    <a:pt x="15870" y="14069"/>
                    <a:pt x="15871" y="14068"/>
                    <a:pt x="15871" y="14067"/>
                  </a:cubicBezTo>
                  <a:lnTo>
                    <a:pt x="15871" y="14067"/>
                  </a:lnTo>
                  <a:cubicBezTo>
                    <a:pt x="15871" y="14067"/>
                    <a:pt x="15871" y="14067"/>
                    <a:pt x="15871" y="14068"/>
                  </a:cubicBezTo>
                  <a:lnTo>
                    <a:pt x="15871" y="14068"/>
                  </a:lnTo>
                  <a:cubicBezTo>
                    <a:pt x="15871" y="14067"/>
                    <a:pt x="15871" y="14066"/>
                    <a:pt x="15872" y="14065"/>
                  </a:cubicBezTo>
                  <a:lnTo>
                    <a:pt x="15872" y="14065"/>
                  </a:lnTo>
                  <a:cubicBezTo>
                    <a:pt x="15872" y="14065"/>
                    <a:pt x="15872" y="14065"/>
                    <a:pt x="15872" y="14065"/>
                  </a:cubicBezTo>
                  <a:lnTo>
                    <a:pt x="15872" y="14065"/>
                  </a:lnTo>
                  <a:cubicBezTo>
                    <a:pt x="15872" y="14064"/>
                    <a:pt x="15872" y="14063"/>
                    <a:pt x="15873" y="14062"/>
                  </a:cubicBezTo>
                  <a:lnTo>
                    <a:pt x="15873" y="14062"/>
                  </a:lnTo>
                  <a:cubicBezTo>
                    <a:pt x="15872" y="14062"/>
                    <a:pt x="15872" y="14062"/>
                    <a:pt x="15872" y="14062"/>
                  </a:cubicBezTo>
                  <a:lnTo>
                    <a:pt x="15872" y="14062"/>
                  </a:lnTo>
                  <a:cubicBezTo>
                    <a:pt x="15900" y="13977"/>
                    <a:pt x="15927" y="13891"/>
                    <a:pt x="15955" y="13805"/>
                  </a:cubicBezTo>
                  <a:lnTo>
                    <a:pt x="15955" y="13805"/>
                  </a:lnTo>
                  <a:cubicBezTo>
                    <a:pt x="15927" y="13892"/>
                    <a:pt x="15899" y="13978"/>
                    <a:pt x="15870" y="14064"/>
                  </a:cubicBezTo>
                  <a:lnTo>
                    <a:pt x="15870" y="14064"/>
                  </a:lnTo>
                  <a:cubicBezTo>
                    <a:pt x="15870" y="14064"/>
                    <a:pt x="15870" y="14064"/>
                    <a:pt x="15870" y="14064"/>
                  </a:cubicBezTo>
                  <a:lnTo>
                    <a:pt x="15870" y="14064"/>
                  </a:lnTo>
                  <a:cubicBezTo>
                    <a:pt x="18851" y="4689"/>
                    <a:pt x="17355" y="1"/>
                    <a:pt x="15860" y="1"/>
                  </a:cubicBezTo>
                  <a:close/>
                  <a:moveTo>
                    <a:pt x="15867" y="14083"/>
                  </a:moveTo>
                  <a:lnTo>
                    <a:pt x="15867" y="14083"/>
                  </a:lnTo>
                  <a:cubicBezTo>
                    <a:pt x="15943" y="14139"/>
                    <a:pt x="16018" y="14194"/>
                    <a:pt x="16095" y="14249"/>
                  </a:cubicBezTo>
                  <a:cubicBezTo>
                    <a:pt x="16018" y="14194"/>
                    <a:pt x="15942" y="14139"/>
                    <a:pt x="15867" y="14085"/>
                  </a:cubicBezTo>
                  <a:lnTo>
                    <a:pt x="15867" y="14085"/>
                  </a:lnTo>
                  <a:cubicBezTo>
                    <a:pt x="18616" y="22391"/>
                    <a:pt x="22054" y="25620"/>
                    <a:pt x="23636" y="25620"/>
                  </a:cubicBezTo>
                  <a:cubicBezTo>
                    <a:pt x="25615" y="25620"/>
                    <a:pt x="24689" y="20567"/>
                    <a:pt x="15870" y="14083"/>
                  </a:cubicBezTo>
                  <a:lnTo>
                    <a:pt x="15870" y="14083"/>
                  </a:lnTo>
                  <a:cubicBezTo>
                    <a:pt x="15869" y="14083"/>
                    <a:pt x="15868" y="14083"/>
                    <a:pt x="15867" y="14083"/>
                  </a:cubicBezTo>
                  <a:close/>
                  <a:moveTo>
                    <a:pt x="15865" y="14085"/>
                  </a:moveTo>
                  <a:cubicBezTo>
                    <a:pt x="12871" y="23471"/>
                    <a:pt x="14364" y="28164"/>
                    <a:pt x="15860" y="28164"/>
                  </a:cubicBezTo>
                  <a:cubicBezTo>
                    <a:pt x="17355" y="28164"/>
                    <a:pt x="18853" y="23471"/>
                    <a:pt x="15865" y="14085"/>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5"/>
            <p:cNvSpPr/>
            <p:nvPr/>
          </p:nvSpPr>
          <p:spPr>
            <a:xfrm>
              <a:off x="2028650" y="2201550"/>
              <a:ext cx="784200" cy="673525"/>
            </a:xfrm>
            <a:custGeom>
              <a:avLst/>
              <a:gdLst/>
              <a:ahLst/>
              <a:cxnLst/>
              <a:rect l="l" t="t" r="r" b="b"/>
              <a:pathLst>
                <a:path w="31368" h="26941" extrusionOk="0">
                  <a:moveTo>
                    <a:pt x="5287" y="4715"/>
                  </a:moveTo>
                  <a:cubicBezTo>
                    <a:pt x="2628" y="4715"/>
                    <a:pt x="4586" y="9659"/>
                    <a:pt x="15678" y="13465"/>
                  </a:cubicBezTo>
                  <a:lnTo>
                    <a:pt x="15678" y="13465"/>
                  </a:lnTo>
                  <a:cubicBezTo>
                    <a:pt x="15678" y="13463"/>
                    <a:pt x="15678" y="13461"/>
                    <a:pt x="15678" y="13458"/>
                  </a:cubicBezTo>
                  <a:lnTo>
                    <a:pt x="15678" y="13458"/>
                  </a:lnTo>
                  <a:cubicBezTo>
                    <a:pt x="15655" y="13425"/>
                    <a:pt x="15631" y="13391"/>
                    <a:pt x="15607" y="13357"/>
                  </a:cubicBezTo>
                  <a:lnTo>
                    <a:pt x="15607" y="13357"/>
                  </a:lnTo>
                  <a:cubicBezTo>
                    <a:pt x="10987" y="6971"/>
                    <a:pt x="7084" y="4715"/>
                    <a:pt x="5287" y="4715"/>
                  </a:cubicBezTo>
                  <a:close/>
                  <a:moveTo>
                    <a:pt x="15686" y="13464"/>
                  </a:moveTo>
                  <a:lnTo>
                    <a:pt x="15686" y="13464"/>
                  </a:lnTo>
                  <a:cubicBezTo>
                    <a:pt x="15687" y="13464"/>
                    <a:pt x="15687" y="13465"/>
                    <a:pt x="15687" y="13465"/>
                  </a:cubicBezTo>
                  <a:lnTo>
                    <a:pt x="15687" y="13465"/>
                  </a:lnTo>
                  <a:cubicBezTo>
                    <a:pt x="15688" y="13465"/>
                    <a:pt x="15689" y="13465"/>
                    <a:pt x="15689" y="13464"/>
                  </a:cubicBezTo>
                  <a:lnTo>
                    <a:pt x="15689" y="13464"/>
                  </a:lnTo>
                  <a:cubicBezTo>
                    <a:pt x="15689" y="13465"/>
                    <a:pt x="15688" y="13466"/>
                    <a:pt x="15688" y="13466"/>
                  </a:cubicBezTo>
                  <a:lnTo>
                    <a:pt x="15688" y="13466"/>
                  </a:lnTo>
                  <a:cubicBezTo>
                    <a:pt x="15688" y="13466"/>
                    <a:pt x="15687" y="13465"/>
                    <a:pt x="15687" y="13465"/>
                  </a:cubicBezTo>
                  <a:lnTo>
                    <a:pt x="15687" y="13465"/>
                  </a:lnTo>
                  <a:cubicBezTo>
                    <a:pt x="15687" y="13465"/>
                    <a:pt x="15687" y="13465"/>
                    <a:pt x="15686" y="13465"/>
                  </a:cubicBezTo>
                  <a:lnTo>
                    <a:pt x="15686" y="13465"/>
                  </a:lnTo>
                  <a:cubicBezTo>
                    <a:pt x="15686" y="13465"/>
                    <a:pt x="15686" y="13464"/>
                    <a:pt x="15686" y="13464"/>
                  </a:cubicBezTo>
                  <a:close/>
                  <a:moveTo>
                    <a:pt x="15680" y="13466"/>
                  </a:moveTo>
                  <a:cubicBezTo>
                    <a:pt x="15681" y="13466"/>
                    <a:pt x="15681" y="13466"/>
                    <a:pt x="15682" y="13467"/>
                  </a:cubicBezTo>
                  <a:lnTo>
                    <a:pt x="15682" y="13467"/>
                  </a:lnTo>
                  <a:cubicBezTo>
                    <a:pt x="15683" y="13466"/>
                    <a:pt x="15683" y="13466"/>
                    <a:pt x="15684" y="13466"/>
                  </a:cubicBezTo>
                  <a:lnTo>
                    <a:pt x="15684" y="13466"/>
                  </a:lnTo>
                  <a:cubicBezTo>
                    <a:pt x="15684" y="13466"/>
                    <a:pt x="15684" y="13467"/>
                    <a:pt x="15685" y="13467"/>
                  </a:cubicBezTo>
                  <a:lnTo>
                    <a:pt x="15685" y="13467"/>
                  </a:lnTo>
                  <a:cubicBezTo>
                    <a:pt x="15684" y="13467"/>
                    <a:pt x="15683" y="13467"/>
                    <a:pt x="15682" y="13467"/>
                  </a:cubicBezTo>
                  <a:lnTo>
                    <a:pt x="15682" y="13467"/>
                  </a:lnTo>
                  <a:cubicBezTo>
                    <a:pt x="15681" y="13467"/>
                    <a:pt x="15681" y="13467"/>
                    <a:pt x="15680" y="13467"/>
                  </a:cubicBezTo>
                  <a:lnTo>
                    <a:pt x="15680" y="13467"/>
                  </a:lnTo>
                  <a:cubicBezTo>
                    <a:pt x="15680" y="13467"/>
                    <a:pt x="15680" y="13466"/>
                    <a:pt x="15680" y="13466"/>
                  </a:cubicBezTo>
                  <a:close/>
                  <a:moveTo>
                    <a:pt x="15690" y="13466"/>
                  </a:moveTo>
                  <a:lnTo>
                    <a:pt x="15690" y="13466"/>
                  </a:lnTo>
                  <a:cubicBezTo>
                    <a:pt x="15690" y="13466"/>
                    <a:pt x="15689" y="13467"/>
                    <a:pt x="15689" y="13468"/>
                  </a:cubicBezTo>
                  <a:lnTo>
                    <a:pt x="15689" y="13468"/>
                  </a:lnTo>
                  <a:cubicBezTo>
                    <a:pt x="15689" y="13467"/>
                    <a:pt x="15688" y="13467"/>
                    <a:pt x="15688" y="13466"/>
                  </a:cubicBezTo>
                  <a:lnTo>
                    <a:pt x="15688" y="13466"/>
                  </a:lnTo>
                  <a:cubicBezTo>
                    <a:pt x="15689" y="13466"/>
                    <a:pt x="15690" y="13466"/>
                    <a:pt x="15690" y="13466"/>
                  </a:cubicBezTo>
                  <a:close/>
                  <a:moveTo>
                    <a:pt x="15688" y="13466"/>
                  </a:moveTo>
                  <a:lnTo>
                    <a:pt x="15688" y="13466"/>
                  </a:lnTo>
                  <a:cubicBezTo>
                    <a:pt x="15687" y="13467"/>
                    <a:pt x="15687" y="13467"/>
                    <a:pt x="15687" y="13468"/>
                  </a:cubicBezTo>
                  <a:lnTo>
                    <a:pt x="15687" y="13468"/>
                  </a:lnTo>
                  <a:cubicBezTo>
                    <a:pt x="15687" y="13467"/>
                    <a:pt x="15687" y="13467"/>
                    <a:pt x="15686" y="13467"/>
                  </a:cubicBezTo>
                  <a:lnTo>
                    <a:pt x="15686" y="13467"/>
                  </a:lnTo>
                  <a:cubicBezTo>
                    <a:pt x="15686" y="13467"/>
                    <a:pt x="15686" y="13467"/>
                    <a:pt x="15686" y="13467"/>
                  </a:cubicBezTo>
                  <a:lnTo>
                    <a:pt x="15686" y="13467"/>
                  </a:lnTo>
                  <a:cubicBezTo>
                    <a:pt x="15687" y="13467"/>
                    <a:pt x="15687" y="13467"/>
                    <a:pt x="15688" y="13466"/>
                  </a:cubicBezTo>
                  <a:close/>
                  <a:moveTo>
                    <a:pt x="15686" y="13467"/>
                  </a:moveTo>
                  <a:cubicBezTo>
                    <a:pt x="15687" y="13467"/>
                    <a:pt x="15687" y="13467"/>
                    <a:pt x="15687" y="13468"/>
                  </a:cubicBezTo>
                  <a:lnTo>
                    <a:pt x="15687" y="13468"/>
                  </a:lnTo>
                  <a:cubicBezTo>
                    <a:pt x="15687" y="13468"/>
                    <a:pt x="15687" y="13468"/>
                    <a:pt x="15687" y="13468"/>
                  </a:cubicBezTo>
                  <a:lnTo>
                    <a:pt x="15687" y="13468"/>
                  </a:lnTo>
                  <a:cubicBezTo>
                    <a:pt x="15687" y="13468"/>
                    <a:pt x="15686" y="13468"/>
                    <a:pt x="15686" y="13468"/>
                  </a:cubicBezTo>
                  <a:lnTo>
                    <a:pt x="15686" y="13468"/>
                  </a:lnTo>
                  <a:cubicBezTo>
                    <a:pt x="15686" y="13468"/>
                    <a:pt x="15686" y="13467"/>
                    <a:pt x="15686" y="13467"/>
                  </a:cubicBezTo>
                  <a:close/>
                  <a:moveTo>
                    <a:pt x="26221" y="4937"/>
                  </a:moveTo>
                  <a:cubicBezTo>
                    <a:pt x="24393" y="4937"/>
                    <a:pt x="20437" y="7151"/>
                    <a:pt x="15692" y="13464"/>
                  </a:cubicBezTo>
                  <a:lnTo>
                    <a:pt x="15692" y="13464"/>
                  </a:lnTo>
                  <a:cubicBezTo>
                    <a:pt x="15694" y="13463"/>
                    <a:pt x="15696" y="13462"/>
                    <a:pt x="15698" y="13462"/>
                  </a:cubicBezTo>
                  <a:lnTo>
                    <a:pt x="15698" y="13462"/>
                  </a:lnTo>
                  <a:cubicBezTo>
                    <a:pt x="15698" y="13462"/>
                    <a:pt x="15697" y="13463"/>
                    <a:pt x="15697" y="13464"/>
                  </a:cubicBezTo>
                  <a:lnTo>
                    <a:pt x="15697" y="13464"/>
                  </a:lnTo>
                  <a:cubicBezTo>
                    <a:pt x="15697" y="13463"/>
                    <a:pt x="15698" y="13463"/>
                    <a:pt x="15699" y="13463"/>
                  </a:cubicBezTo>
                  <a:lnTo>
                    <a:pt x="15699" y="13463"/>
                  </a:lnTo>
                  <a:cubicBezTo>
                    <a:pt x="15699" y="13462"/>
                    <a:pt x="15700" y="13462"/>
                    <a:pt x="15700" y="13461"/>
                  </a:cubicBezTo>
                  <a:lnTo>
                    <a:pt x="15700" y="13461"/>
                  </a:lnTo>
                  <a:cubicBezTo>
                    <a:pt x="15700" y="13461"/>
                    <a:pt x="15699" y="13461"/>
                    <a:pt x="15698" y="13462"/>
                  </a:cubicBezTo>
                  <a:lnTo>
                    <a:pt x="15698" y="13462"/>
                  </a:lnTo>
                  <a:cubicBezTo>
                    <a:pt x="15753" y="13389"/>
                    <a:pt x="15808" y="13315"/>
                    <a:pt x="15863" y="13242"/>
                  </a:cubicBezTo>
                  <a:lnTo>
                    <a:pt x="15863" y="13242"/>
                  </a:lnTo>
                  <a:cubicBezTo>
                    <a:pt x="15808" y="13315"/>
                    <a:pt x="15754" y="13388"/>
                    <a:pt x="15700" y="13461"/>
                  </a:cubicBezTo>
                  <a:lnTo>
                    <a:pt x="15700" y="13461"/>
                  </a:lnTo>
                  <a:cubicBezTo>
                    <a:pt x="15786" y="13434"/>
                    <a:pt x="15873" y="13408"/>
                    <a:pt x="15960" y="13380"/>
                  </a:cubicBezTo>
                  <a:lnTo>
                    <a:pt x="15960" y="13380"/>
                  </a:lnTo>
                  <a:cubicBezTo>
                    <a:pt x="15872" y="13408"/>
                    <a:pt x="15785" y="13435"/>
                    <a:pt x="15699" y="13463"/>
                  </a:cubicBezTo>
                  <a:lnTo>
                    <a:pt x="15699" y="13463"/>
                  </a:lnTo>
                  <a:cubicBezTo>
                    <a:pt x="15697" y="13465"/>
                    <a:pt x="15696" y="13467"/>
                    <a:pt x="15694" y="13469"/>
                  </a:cubicBezTo>
                  <a:lnTo>
                    <a:pt x="15694" y="13469"/>
                  </a:lnTo>
                  <a:cubicBezTo>
                    <a:pt x="26931" y="9875"/>
                    <a:pt x="28951" y="4937"/>
                    <a:pt x="26221" y="4937"/>
                  </a:cubicBezTo>
                  <a:close/>
                  <a:moveTo>
                    <a:pt x="15689" y="13468"/>
                  </a:moveTo>
                  <a:lnTo>
                    <a:pt x="15689" y="13468"/>
                  </a:lnTo>
                  <a:cubicBezTo>
                    <a:pt x="15689" y="13468"/>
                    <a:pt x="15690" y="13469"/>
                    <a:pt x="15690" y="13469"/>
                  </a:cubicBezTo>
                  <a:lnTo>
                    <a:pt x="15690" y="13469"/>
                  </a:lnTo>
                  <a:cubicBezTo>
                    <a:pt x="15689" y="13469"/>
                    <a:pt x="15689" y="13469"/>
                    <a:pt x="15688" y="13469"/>
                  </a:cubicBezTo>
                  <a:lnTo>
                    <a:pt x="15688" y="13469"/>
                  </a:lnTo>
                  <a:cubicBezTo>
                    <a:pt x="15688" y="13468"/>
                    <a:pt x="15689" y="13468"/>
                    <a:pt x="15689" y="13468"/>
                  </a:cubicBezTo>
                  <a:close/>
                  <a:moveTo>
                    <a:pt x="15689" y="13470"/>
                  </a:moveTo>
                  <a:cubicBezTo>
                    <a:pt x="15689" y="13471"/>
                    <a:pt x="15689" y="13471"/>
                    <a:pt x="15689" y="13471"/>
                  </a:cubicBezTo>
                  <a:lnTo>
                    <a:pt x="15689" y="13471"/>
                  </a:lnTo>
                  <a:cubicBezTo>
                    <a:pt x="15689" y="13471"/>
                    <a:pt x="15689" y="13471"/>
                    <a:pt x="15689" y="13471"/>
                  </a:cubicBezTo>
                  <a:lnTo>
                    <a:pt x="15689" y="13471"/>
                  </a:lnTo>
                  <a:cubicBezTo>
                    <a:pt x="15689" y="13471"/>
                    <a:pt x="15689" y="13471"/>
                    <a:pt x="15689" y="13470"/>
                  </a:cubicBezTo>
                  <a:close/>
                  <a:moveTo>
                    <a:pt x="15685" y="13469"/>
                  </a:moveTo>
                  <a:lnTo>
                    <a:pt x="15685" y="13469"/>
                  </a:lnTo>
                  <a:cubicBezTo>
                    <a:pt x="15685" y="13469"/>
                    <a:pt x="15685" y="13469"/>
                    <a:pt x="15686" y="13469"/>
                  </a:cubicBezTo>
                  <a:lnTo>
                    <a:pt x="15686" y="13469"/>
                  </a:lnTo>
                  <a:cubicBezTo>
                    <a:pt x="15685" y="13470"/>
                    <a:pt x="15685" y="13470"/>
                    <a:pt x="15685" y="13471"/>
                  </a:cubicBezTo>
                  <a:lnTo>
                    <a:pt x="15685" y="13471"/>
                  </a:lnTo>
                  <a:cubicBezTo>
                    <a:pt x="15685" y="13470"/>
                    <a:pt x="15685" y="13470"/>
                    <a:pt x="15685" y="13469"/>
                  </a:cubicBezTo>
                  <a:close/>
                  <a:moveTo>
                    <a:pt x="15686" y="13470"/>
                  </a:moveTo>
                  <a:lnTo>
                    <a:pt x="15686" y="13470"/>
                  </a:lnTo>
                  <a:cubicBezTo>
                    <a:pt x="15686" y="13470"/>
                    <a:pt x="15687" y="13470"/>
                    <a:pt x="15687" y="13470"/>
                  </a:cubicBezTo>
                  <a:lnTo>
                    <a:pt x="15687" y="13470"/>
                  </a:lnTo>
                  <a:cubicBezTo>
                    <a:pt x="15687" y="13470"/>
                    <a:pt x="15687" y="13470"/>
                    <a:pt x="15687" y="13470"/>
                  </a:cubicBezTo>
                  <a:lnTo>
                    <a:pt x="15687" y="13470"/>
                  </a:lnTo>
                  <a:cubicBezTo>
                    <a:pt x="15688" y="13470"/>
                    <a:pt x="15688" y="13470"/>
                    <a:pt x="15689" y="13470"/>
                  </a:cubicBezTo>
                  <a:lnTo>
                    <a:pt x="15689" y="13470"/>
                  </a:lnTo>
                  <a:cubicBezTo>
                    <a:pt x="15689" y="13471"/>
                    <a:pt x="15689" y="13471"/>
                    <a:pt x="15689" y="13471"/>
                  </a:cubicBezTo>
                  <a:lnTo>
                    <a:pt x="15689" y="13471"/>
                  </a:lnTo>
                  <a:cubicBezTo>
                    <a:pt x="15689" y="13471"/>
                    <a:pt x="15688" y="13471"/>
                    <a:pt x="15687" y="13471"/>
                  </a:cubicBezTo>
                  <a:lnTo>
                    <a:pt x="15687" y="13471"/>
                  </a:lnTo>
                  <a:cubicBezTo>
                    <a:pt x="15687" y="13471"/>
                    <a:pt x="15687" y="13471"/>
                    <a:pt x="15687" y="13470"/>
                  </a:cubicBezTo>
                  <a:lnTo>
                    <a:pt x="15687" y="13470"/>
                  </a:lnTo>
                  <a:cubicBezTo>
                    <a:pt x="15687" y="13471"/>
                    <a:pt x="15686" y="13471"/>
                    <a:pt x="15686" y="13471"/>
                  </a:cubicBezTo>
                  <a:lnTo>
                    <a:pt x="15686" y="13471"/>
                  </a:lnTo>
                  <a:cubicBezTo>
                    <a:pt x="15686" y="13471"/>
                    <a:pt x="15686" y="13470"/>
                    <a:pt x="15686" y="13470"/>
                  </a:cubicBezTo>
                  <a:close/>
                  <a:moveTo>
                    <a:pt x="15672" y="13470"/>
                  </a:moveTo>
                  <a:lnTo>
                    <a:pt x="15672" y="13470"/>
                  </a:lnTo>
                  <a:cubicBezTo>
                    <a:pt x="15671" y="13470"/>
                    <a:pt x="15670" y="13470"/>
                    <a:pt x="15670" y="13470"/>
                  </a:cubicBezTo>
                  <a:lnTo>
                    <a:pt x="15670" y="13470"/>
                  </a:lnTo>
                  <a:cubicBezTo>
                    <a:pt x="15670" y="13471"/>
                    <a:pt x="15671" y="13471"/>
                    <a:pt x="15672" y="13471"/>
                  </a:cubicBezTo>
                  <a:lnTo>
                    <a:pt x="15672" y="13471"/>
                  </a:lnTo>
                  <a:cubicBezTo>
                    <a:pt x="15673" y="13471"/>
                    <a:pt x="15674" y="13471"/>
                    <a:pt x="15675" y="13471"/>
                  </a:cubicBezTo>
                  <a:lnTo>
                    <a:pt x="15675" y="13471"/>
                  </a:lnTo>
                  <a:cubicBezTo>
                    <a:pt x="15674" y="13470"/>
                    <a:pt x="15673" y="13470"/>
                    <a:pt x="15672" y="13470"/>
                  </a:cubicBezTo>
                  <a:close/>
                  <a:moveTo>
                    <a:pt x="15678" y="13470"/>
                  </a:moveTo>
                  <a:cubicBezTo>
                    <a:pt x="15677" y="13470"/>
                    <a:pt x="15676" y="13470"/>
                    <a:pt x="15675" y="13471"/>
                  </a:cubicBezTo>
                  <a:lnTo>
                    <a:pt x="15675" y="13471"/>
                  </a:lnTo>
                  <a:cubicBezTo>
                    <a:pt x="15676" y="13471"/>
                    <a:pt x="15677" y="13471"/>
                    <a:pt x="15678" y="13472"/>
                  </a:cubicBezTo>
                  <a:lnTo>
                    <a:pt x="15678" y="13472"/>
                  </a:lnTo>
                  <a:cubicBezTo>
                    <a:pt x="15678" y="13471"/>
                    <a:pt x="15678" y="13470"/>
                    <a:pt x="15678" y="13470"/>
                  </a:cubicBezTo>
                  <a:close/>
                  <a:moveTo>
                    <a:pt x="15685" y="13471"/>
                  </a:moveTo>
                  <a:cubicBezTo>
                    <a:pt x="15685" y="13471"/>
                    <a:pt x="15685" y="13472"/>
                    <a:pt x="15685" y="13472"/>
                  </a:cubicBezTo>
                  <a:lnTo>
                    <a:pt x="15685" y="13472"/>
                  </a:lnTo>
                  <a:cubicBezTo>
                    <a:pt x="15684" y="13472"/>
                    <a:pt x="15684" y="13473"/>
                    <a:pt x="15683" y="13473"/>
                  </a:cubicBezTo>
                  <a:lnTo>
                    <a:pt x="15683" y="13473"/>
                  </a:lnTo>
                  <a:cubicBezTo>
                    <a:pt x="15684" y="13472"/>
                    <a:pt x="15684" y="13471"/>
                    <a:pt x="15685" y="13471"/>
                  </a:cubicBezTo>
                  <a:close/>
                  <a:moveTo>
                    <a:pt x="15686" y="13471"/>
                  </a:moveTo>
                  <a:cubicBezTo>
                    <a:pt x="15686" y="13471"/>
                    <a:pt x="15686" y="13471"/>
                    <a:pt x="15686" y="13472"/>
                  </a:cubicBezTo>
                  <a:lnTo>
                    <a:pt x="15686" y="13472"/>
                  </a:lnTo>
                  <a:cubicBezTo>
                    <a:pt x="15687" y="13472"/>
                    <a:pt x="15687" y="13471"/>
                    <a:pt x="15687" y="13471"/>
                  </a:cubicBezTo>
                  <a:lnTo>
                    <a:pt x="15687" y="13471"/>
                  </a:lnTo>
                  <a:cubicBezTo>
                    <a:pt x="15688" y="13472"/>
                    <a:pt x="15688" y="13472"/>
                    <a:pt x="15688" y="13473"/>
                  </a:cubicBezTo>
                  <a:lnTo>
                    <a:pt x="15688" y="13473"/>
                  </a:lnTo>
                  <a:cubicBezTo>
                    <a:pt x="15689" y="13473"/>
                    <a:pt x="15690" y="13472"/>
                    <a:pt x="15690" y="13472"/>
                  </a:cubicBezTo>
                  <a:lnTo>
                    <a:pt x="15690" y="13472"/>
                  </a:lnTo>
                  <a:cubicBezTo>
                    <a:pt x="15690" y="13473"/>
                    <a:pt x="15689" y="13473"/>
                    <a:pt x="15689" y="13474"/>
                  </a:cubicBezTo>
                  <a:lnTo>
                    <a:pt x="15689" y="13474"/>
                  </a:lnTo>
                  <a:cubicBezTo>
                    <a:pt x="15689" y="13473"/>
                    <a:pt x="15689" y="13473"/>
                    <a:pt x="15688" y="13473"/>
                  </a:cubicBezTo>
                  <a:lnTo>
                    <a:pt x="15688" y="13473"/>
                  </a:lnTo>
                  <a:cubicBezTo>
                    <a:pt x="15688" y="13473"/>
                    <a:pt x="15687" y="13473"/>
                    <a:pt x="15686" y="13473"/>
                  </a:cubicBezTo>
                  <a:lnTo>
                    <a:pt x="15686" y="13473"/>
                  </a:lnTo>
                  <a:cubicBezTo>
                    <a:pt x="15686" y="13473"/>
                    <a:pt x="15686" y="13472"/>
                    <a:pt x="15686" y="13472"/>
                  </a:cubicBezTo>
                  <a:lnTo>
                    <a:pt x="15686" y="13472"/>
                  </a:lnTo>
                  <a:cubicBezTo>
                    <a:pt x="15686" y="13472"/>
                    <a:pt x="15686" y="13472"/>
                    <a:pt x="15686" y="13472"/>
                  </a:cubicBezTo>
                  <a:lnTo>
                    <a:pt x="15686" y="13472"/>
                  </a:lnTo>
                  <a:cubicBezTo>
                    <a:pt x="15686" y="13472"/>
                    <a:pt x="15686" y="13471"/>
                    <a:pt x="15686" y="13471"/>
                  </a:cubicBezTo>
                  <a:close/>
                  <a:moveTo>
                    <a:pt x="15680" y="13472"/>
                  </a:moveTo>
                  <a:cubicBezTo>
                    <a:pt x="15681" y="13472"/>
                    <a:pt x="15681" y="13473"/>
                    <a:pt x="15682" y="13473"/>
                  </a:cubicBezTo>
                  <a:lnTo>
                    <a:pt x="15682" y="13473"/>
                  </a:lnTo>
                  <a:cubicBezTo>
                    <a:pt x="15682" y="13473"/>
                    <a:pt x="15683" y="13473"/>
                    <a:pt x="15683" y="13473"/>
                  </a:cubicBezTo>
                  <a:lnTo>
                    <a:pt x="15683" y="13473"/>
                  </a:lnTo>
                  <a:cubicBezTo>
                    <a:pt x="15683" y="13473"/>
                    <a:pt x="15683" y="13473"/>
                    <a:pt x="15683" y="13473"/>
                  </a:cubicBezTo>
                  <a:lnTo>
                    <a:pt x="15683" y="13473"/>
                  </a:lnTo>
                  <a:cubicBezTo>
                    <a:pt x="15683" y="13473"/>
                    <a:pt x="15682" y="13473"/>
                    <a:pt x="15682" y="13473"/>
                  </a:cubicBezTo>
                  <a:lnTo>
                    <a:pt x="15682" y="13473"/>
                  </a:lnTo>
                  <a:cubicBezTo>
                    <a:pt x="15681" y="13473"/>
                    <a:pt x="15681" y="13473"/>
                    <a:pt x="15680" y="13474"/>
                  </a:cubicBezTo>
                  <a:lnTo>
                    <a:pt x="15680" y="13474"/>
                  </a:lnTo>
                  <a:cubicBezTo>
                    <a:pt x="15680" y="13473"/>
                    <a:pt x="15680" y="13473"/>
                    <a:pt x="15680" y="13472"/>
                  </a:cubicBezTo>
                  <a:close/>
                  <a:moveTo>
                    <a:pt x="15685" y="13473"/>
                  </a:moveTo>
                  <a:cubicBezTo>
                    <a:pt x="15685" y="13474"/>
                    <a:pt x="15685" y="13474"/>
                    <a:pt x="15685" y="13474"/>
                  </a:cubicBezTo>
                  <a:lnTo>
                    <a:pt x="15685" y="13474"/>
                  </a:lnTo>
                  <a:cubicBezTo>
                    <a:pt x="15684" y="13474"/>
                    <a:pt x="15684" y="13474"/>
                    <a:pt x="15684" y="13474"/>
                  </a:cubicBezTo>
                  <a:lnTo>
                    <a:pt x="15684" y="13474"/>
                  </a:lnTo>
                  <a:cubicBezTo>
                    <a:pt x="15684" y="13474"/>
                    <a:pt x="15684" y="13473"/>
                    <a:pt x="15685" y="13473"/>
                  </a:cubicBezTo>
                  <a:close/>
                  <a:moveTo>
                    <a:pt x="15686" y="13473"/>
                  </a:moveTo>
                  <a:cubicBezTo>
                    <a:pt x="15686" y="13474"/>
                    <a:pt x="15686" y="13474"/>
                    <a:pt x="15686" y="13474"/>
                  </a:cubicBezTo>
                  <a:lnTo>
                    <a:pt x="15686" y="13474"/>
                  </a:lnTo>
                  <a:cubicBezTo>
                    <a:pt x="15686" y="13474"/>
                    <a:pt x="15685" y="13474"/>
                    <a:pt x="15685" y="13474"/>
                  </a:cubicBezTo>
                  <a:lnTo>
                    <a:pt x="15685" y="13474"/>
                  </a:lnTo>
                  <a:cubicBezTo>
                    <a:pt x="15685" y="13474"/>
                    <a:pt x="15686" y="13474"/>
                    <a:pt x="15686" y="13473"/>
                  </a:cubicBezTo>
                  <a:close/>
                  <a:moveTo>
                    <a:pt x="15688" y="13475"/>
                  </a:moveTo>
                  <a:lnTo>
                    <a:pt x="15688" y="13475"/>
                  </a:lnTo>
                  <a:cubicBezTo>
                    <a:pt x="15688" y="13475"/>
                    <a:pt x="15687" y="13476"/>
                    <a:pt x="15687" y="13476"/>
                  </a:cubicBezTo>
                  <a:lnTo>
                    <a:pt x="15687" y="13476"/>
                  </a:lnTo>
                  <a:cubicBezTo>
                    <a:pt x="15688" y="13477"/>
                    <a:pt x="15688" y="13477"/>
                    <a:pt x="15689" y="13477"/>
                  </a:cubicBezTo>
                  <a:lnTo>
                    <a:pt x="15689" y="13477"/>
                  </a:lnTo>
                  <a:cubicBezTo>
                    <a:pt x="15689" y="13476"/>
                    <a:pt x="15689" y="13476"/>
                    <a:pt x="15690" y="13475"/>
                  </a:cubicBezTo>
                  <a:lnTo>
                    <a:pt x="15690" y="13475"/>
                  </a:lnTo>
                  <a:cubicBezTo>
                    <a:pt x="15690" y="13476"/>
                    <a:pt x="15690" y="13476"/>
                    <a:pt x="15690" y="13476"/>
                  </a:cubicBezTo>
                  <a:lnTo>
                    <a:pt x="15690" y="13476"/>
                  </a:lnTo>
                  <a:cubicBezTo>
                    <a:pt x="15690" y="13476"/>
                    <a:pt x="15690" y="13475"/>
                    <a:pt x="15690" y="13475"/>
                  </a:cubicBezTo>
                  <a:lnTo>
                    <a:pt x="15690" y="13475"/>
                  </a:lnTo>
                  <a:cubicBezTo>
                    <a:pt x="15690" y="13475"/>
                    <a:pt x="15690" y="13475"/>
                    <a:pt x="15690" y="13475"/>
                  </a:cubicBezTo>
                  <a:lnTo>
                    <a:pt x="15690" y="13475"/>
                  </a:lnTo>
                  <a:cubicBezTo>
                    <a:pt x="15689" y="13475"/>
                    <a:pt x="15689" y="13475"/>
                    <a:pt x="15688" y="13475"/>
                  </a:cubicBezTo>
                  <a:close/>
                  <a:moveTo>
                    <a:pt x="15682" y="13475"/>
                  </a:moveTo>
                  <a:lnTo>
                    <a:pt x="15682" y="13475"/>
                  </a:lnTo>
                  <a:cubicBezTo>
                    <a:pt x="15681" y="13475"/>
                    <a:pt x="15680" y="13475"/>
                    <a:pt x="15680" y="13475"/>
                  </a:cubicBezTo>
                  <a:lnTo>
                    <a:pt x="15680" y="13475"/>
                  </a:lnTo>
                  <a:cubicBezTo>
                    <a:pt x="15680" y="13476"/>
                    <a:pt x="15680" y="13477"/>
                    <a:pt x="15680" y="13477"/>
                  </a:cubicBezTo>
                  <a:lnTo>
                    <a:pt x="15680" y="13477"/>
                  </a:lnTo>
                  <a:cubicBezTo>
                    <a:pt x="15680" y="13476"/>
                    <a:pt x="15681" y="13476"/>
                    <a:pt x="15682" y="13475"/>
                  </a:cubicBezTo>
                  <a:close/>
                  <a:moveTo>
                    <a:pt x="15686" y="13476"/>
                  </a:moveTo>
                  <a:lnTo>
                    <a:pt x="15686" y="13476"/>
                  </a:lnTo>
                  <a:cubicBezTo>
                    <a:pt x="15686" y="13477"/>
                    <a:pt x="15686" y="13477"/>
                    <a:pt x="15686" y="13477"/>
                  </a:cubicBezTo>
                  <a:lnTo>
                    <a:pt x="15686" y="13477"/>
                  </a:lnTo>
                  <a:cubicBezTo>
                    <a:pt x="15686" y="13477"/>
                    <a:pt x="15687" y="13477"/>
                    <a:pt x="15687" y="13476"/>
                  </a:cubicBezTo>
                  <a:lnTo>
                    <a:pt x="15687" y="13476"/>
                  </a:lnTo>
                  <a:cubicBezTo>
                    <a:pt x="15687" y="13476"/>
                    <a:pt x="15686" y="13476"/>
                    <a:pt x="15686" y="13476"/>
                  </a:cubicBezTo>
                  <a:close/>
                  <a:moveTo>
                    <a:pt x="15692" y="13472"/>
                  </a:moveTo>
                  <a:lnTo>
                    <a:pt x="15692" y="13472"/>
                  </a:lnTo>
                  <a:cubicBezTo>
                    <a:pt x="15693" y="13474"/>
                    <a:pt x="15695" y="13476"/>
                    <a:pt x="15696" y="13478"/>
                  </a:cubicBezTo>
                  <a:lnTo>
                    <a:pt x="15696" y="13478"/>
                  </a:lnTo>
                  <a:cubicBezTo>
                    <a:pt x="15695" y="13477"/>
                    <a:pt x="15694" y="13477"/>
                    <a:pt x="15693" y="13477"/>
                  </a:cubicBezTo>
                  <a:lnTo>
                    <a:pt x="15693" y="13477"/>
                  </a:lnTo>
                  <a:cubicBezTo>
                    <a:pt x="15693" y="13476"/>
                    <a:pt x="15692" y="13475"/>
                    <a:pt x="15691" y="13474"/>
                  </a:cubicBezTo>
                  <a:lnTo>
                    <a:pt x="15691" y="13474"/>
                  </a:lnTo>
                  <a:cubicBezTo>
                    <a:pt x="15691" y="13473"/>
                    <a:pt x="15692" y="13473"/>
                    <a:pt x="15692" y="13472"/>
                  </a:cubicBezTo>
                  <a:close/>
                  <a:moveTo>
                    <a:pt x="15680" y="13486"/>
                  </a:moveTo>
                  <a:lnTo>
                    <a:pt x="15680" y="13486"/>
                  </a:lnTo>
                  <a:cubicBezTo>
                    <a:pt x="15679" y="13487"/>
                    <a:pt x="15679" y="13488"/>
                    <a:pt x="15678" y="13488"/>
                  </a:cubicBezTo>
                  <a:lnTo>
                    <a:pt x="15678" y="13488"/>
                  </a:lnTo>
                  <a:cubicBezTo>
                    <a:pt x="15678" y="13490"/>
                    <a:pt x="15678" y="13491"/>
                    <a:pt x="15678" y="13492"/>
                  </a:cubicBezTo>
                  <a:lnTo>
                    <a:pt x="15678" y="13492"/>
                  </a:lnTo>
                  <a:cubicBezTo>
                    <a:pt x="15678" y="13491"/>
                    <a:pt x="15679" y="13490"/>
                    <a:pt x="15680" y="13489"/>
                  </a:cubicBezTo>
                  <a:lnTo>
                    <a:pt x="15680" y="13489"/>
                  </a:lnTo>
                  <a:cubicBezTo>
                    <a:pt x="15680" y="13488"/>
                    <a:pt x="15680" y="13487"/>
                    <a:pt x="15680" y="13486"/>
                  </a:cubicBezTo>
                  <a:close/>
                  <a:moveTo>
                    <a:pt x="15695" y="13471"/>
                  </a:moveTo>
                  <a:lnTo>
                    <a:pt x="15695" y="13471"/>
                  </a:lnTo>
                  <a:cubicBezTo>
                    <a:pt x="15783" y="13501"/>
                    <a:pt x="15871" y="13531"/>
                    <a:pt x="15960" y="13561"/>
                  </a:cubicBezTo>
                  <a:cubicBezTo>
                    <a:pt x="15871" y="13531"/>
                    <a:pt x="15781" y="13501"/>
                    <a:pt x="15693" y="13472"/>
                  </a:cubicBezTo>
                  <a:lnTo>
                    <a:pt x="15693" y="13472"/>
                  </a:lnTo>
                  <a:cubicBezTo>
                    <a:pt x="15692" y="13472"/>
                    <a:pt x="15692" y="13472"/>
                    <a:pt x="15692" y="13472"/>
                  </a:cubicBezTo>
                  <a:lnTo>
                    <a:pt x="15692" y="13472"/>
                  </a:lnTo>
                  <a:cubicBezTo>
                    <a:pt x="15692" y="13472"/>
                    <a:pt x="15692" y="13472"/>
                    <a:pt x="15692" y="13472"/>
                  </a:cubicBezTo>
                  <a:lnTo>
                    <a:pt x="15692" y="13472"/>
                  </a:lnTo>
                  <a:cubicBezTo>
                    <a:pt x="15692" y="13472"/>
                    <a:pt x="15692" y="13472"/>
                    <a:pt x="15692" y="13472"/>
                  </a:cubicBezTo>
                  <a:lnTo>
                    <a:pt x="15692" y="13472"/>
                  </a:lnTo>
                  <a:cubicBezTo>
                    <a:pt x="15692" y="13472"/>
                    <a:pt x="15692" y="13472"/>
                    <a:pt x="15693" y="13472"/>
                  </a:cubicBezTo>
                  <a:lnTo>
                    <a:pt x="15693" y="13472"/>
                  </a:lnTo>
                  <a:cubicBezTo>
                    <a:pt x="15693" y="13472"/>
                    <a:pt x="15693" y="13472"/>
                    <a:pt x="15693" y="13471"/>
                  </a:cubicBezTo>
                  <a:lnTo>
                    <a:pt x="15693" y="13471"/>
                  </a:lnTo>
                  <a:cubicBezTo>
                    <a:pt x="15693" y="13471"/>
                    <a:pt x="15694" y="13471"/>
                    <a:pt x="15695" y="13471"/>
                  </a:cubicBezTo>
                  <a:close/>
                  <a:moveTo>
                    <a:pt x="11702" y="1"/>
                  </a:moveTo>
                  <a:cubicBezTo>
                    <a:pt x="10072" y="1"/>
                    <a:pt x="9751" y="4999"/>
                    <a:pt x="15678" y="13453"/>
                  </a:cubicBezTo>
                  <a:lnTo>
                    <a:pt x="15678" y="13453"/>
                  </a:lnTo>
                  <a:cubicBezTo>
                    <a:pt x="15680" y="13360"/>
                    <a:pt x="15681" y="13266"/>
                    <a:pt x="15682" y="13172"/>
                  </a:cubicBezTo>
                  <a:lnTo>
                    <a:pt x="15682" y="13172"/>
                  </a:lnTo>
                  <a:cubicBezTo>
                    <a:pt x="15681" y="13267"/>
                    <a:pt x="15680" y="13361"/>
                    <a:pt x="15680" y="13455"/>
                  </a:cubicBezTo>
                  <a:lnTo>
                    <a:pt x="15680" y="13455"/>
                  </a:lnTo>
                  <a:cubicBezTo>
                    <a:pt x="15679" y="13454"/>
                    <a:pt x="15679" y="13453"/>
                    <a:pt x="15678" y="13453"/>
                  </a:cubicBezTo>
                  <a:lnTo>
                    <a:pt x="15678" y="13453"/>
                  </a:lnTo>
                  <a:cubicBezTo>
                    <a:pt x="15678" y="13454"/>
                    <a:pt x="15678" y="13455"/>
                    <a:pt x="15678" y="13456"/>
                  </a:cubicBezTo>
                  <a:lnTo>
                    <a:pt x="15678" y="13456"/>
                  </a:lnTo>
                  <a:cubicBezTo>
                    <a:pt x="15624" y="13380"/>
                    <a:pt x="15570" y="13304"/>
                    <a:pt x="15516" y="13228"/>
                  </a:cubicBezTo>
                  <a:lnTo>
                    <a:pt x="15516" y="13228"/>
                  </a:lnTo>
                  <a:cubicBezTo>
                    <a:pt x="15546" y="13271"/>
                    <a:pt x="15577" y="13314"/>
                    <a:pt x="15607" y="13357"/>
                  </a:cubicBezTo>
                  <a:lnTo>
                    <a:pt x="15607" y="13357"/>
                  </a:lnTo>
                  <a:cubicBezTo>
                    <a:pt x="15631" y="13390"/>
                    <a:pt x="15655" y="13423"/>
                    <a:pt x="15678" y="13456"/>
                  </a:cubicBezTo>
                  <a:lnTo>
                    <a:pt x="15678" y="13456"/>
                  </a:lnTo>
                  <a:cubicBezTo>
                    <a:pt x="15678" y="13457"/>
                    <a:pt x="15678" y="13458"/>
                    <a:pt x="15678" y="13458"/>
                  </a:cubicBezTo>
                  <a:lnTo>
                    <a:pt x="15678" y="13458"/>
                  </a:lnTo>
                  <a:cubicBezTo>
                    <a:pt x="15679" y="13459"/>
                    <a:pt x="15679" y="13460"/>
                    <a:pt x="15680" y="13461"/>
                  </a:cubicBezTo>
                  <a:lnTo>
                    <a:pt x="15680" y="13461"/>
                  </a:lnTo>
                  <a:cubicBezTo>
                    <a:pt x="15680" y="13460"/>
                    <a:pt x="15680" y="13459"/>
                    <a:pt x="15680" y="13458"/>
                  </a:cubicBezTo>
                  <a:lnTo>
                    <a:pt x="15680" y="13458"/>
                  </a:lnTo>
                  <a:cubicBezTo>
                    <a:pt x="15682" y="13460"/>
                    <a:pt x="15683" y="13462"/>
                    <a:pt x="15685" y="13465"/>
                  </a:cubicBezTo>
                  <a:lnTo>
                    <a:pt x="15685" y="13465"/>
                  </a:lnTo>
                  <a:cubicBezTo>
                    <a:pt x="15685" y="13465"/>
                    <a:pt x="15685" y="13465"/>
                    <a:pt x="15685" y="13466"/>
                  </a:cubicBezTo>
                  <a:lnTo>
                    <a:pt x="15685" y="13466"/>
                  </a:lnTo>
                  <a:cubicBezTo>
                    <a:pt x="15684" y="13466"/>
                    <a:pt x="15684" y="13466"/>
                    <a:pt x="15684" y="13466"/>
                  </a:cubicBezTo>
                  <a:lnTo>
                    <a:pt x="15684" y="13466"/>
                  </a:lnTo>
                  <a:cubicBezTo>
                    <a:pt x="15682" y="13464"/>
                    <a:pt x="15681" y="13462"/>
                    <a:pt x="15680" y="13461"/>
                  </a:cubicBezTo>
                  <a:lnTo>
                    <a:pt x="15680" y="13461"/>
                  </a:lnTo>
                  <a:cubicBezTo>
                    <a:pt x="15680" y="13462"/>
                    <a:pt x="15680" y="13464"/>
                    <a:pt x="15680" y="13466"/>
                  </a:cubicBezTo>
                  <a:lnTo>
                    <a:pt x="15680" y="13466"/>
                  </a:lnTo>
                  <a:cubicBezTo>
                    <a:pt x="15679" y="13466"/>
                    <a:pt x="15679" y="13465"/>
                    <a:pt x="15678" y="13465"/>
                  </a:cubicBezTo>
                  <a:lnTo>
                    <a:pt x="15678" y="13465"/>
                  </a:lnTo>
                  <a:cubicBezTo>
                    <a:pt x="15678" y="13466"/>
                    <a:pt x="15678" y="13466"/>
                    <a:pt x="15678" y="13467"/>
                  </a:cubicBezTo>
                  <a:lnTo>
                    <a:pt x="15678" y="13467"/>
                  </a:lnTo>
                  <a:cubicBezTo>
                    <a:pt x="15679" y="13467"/>
                    <a:pt x="15679" y="13467"/>
                    <a:pt x="15680" y="13467"/>
                  </a:cubicBezTo>
                  <a:lnTo>
                    <a:pt x="15680" y="13467"/>
                  </a:lnTo>
                  <a:cubicBezTo>
                    <a:pt x="15679" y="13467"/>
                    <a:pt x="15679" y="13468"/>
                    <a:pt x="15678" y="13468"/>
                  </a:cubicBezTo>
                  <a:lnTo>
                    <a:pt x="15678" y="13468"/>
                  </a:lnTo>
                  <a:cubicBezTo>
                    <a:pt x="15678" y="13467"/>
                    <a:pt x="15678" y="13467"/>
                    <a:pt x="15678" y="13467"/>
                  </a:cubicBezTo>
                  <a:lnTo>
                    <a:pt x="15678" y="13467"/>
                  </a:lnTo>
                  <a:cubicBezTo>
                    <a:pt x="11624" y="12128"/>
                    <a:pt x="8444" y="11641"/>
                    <a:pt x="6139" y="11641"/>
                  </a:cubicBezTo>
                  <a:cubicBezTo>
                    <a:pt x="0" y="11641"/>
                    <a:pt x="84" y="15097"/>
                    <a:pt x="6461" y="15097"/>
                  </a:cubicBezTo>
                  <a:cubicBezTo>
                    <a:pt x="8732" y="15097"/>
                    <a:pt x="11800" y="14659"/>
                    <a:pt x="15670" y="13470"/>
                  </a:cubicBezTo>
                  <a:lnTo>
                    <a:pt x="15670" y="13470"/>
                  </a:lnTo>
                  <a:cubicBezTo>
                    <a:pt x="15582" y="13440"/>
                    <a:pt x="15493" y="13410"/>
                    <a:pt x="15404" y="13380"/>
                  </a:cubicBezTo>
                  <a:lnTo>
                    <a:pt x="15404" y="13380"/>
                  </a:lnTo>
                  <a:cubicBezTo>
                    <a:pt x="15494" y="13411"/>
                    <a:pt x="15583" y="13440"/>
                    <a:pt x="15672" y="13470"/>
                  </a:cubicBezTo>
                  <a:lnTo>
                    <a:pt x="15672" y="13470"/>
                  </a:lnTo>
                  <a:cubicBezTo>
                    <a:pt x="15674" y="13469"/>
                    <a:pt x="15676" y="13468"/>
                    <a:pt x="15678" y="13468"/>
                  </a:cubicBezTo>
                  <a:lnTo>
                    <a:pt x="15678" y="13468"/>
                  </a:lnTo>
                  <a:cubicBezTo>
                    <a:pt x="15678" y="13468"/>
                    <a:pt x="15678" y="13469"/>
                    <a:pt x="15678" y="13470"/>
                  </a:cubicBezTo>
                  <a:lnTo>
                    <a:pt x="15678" y="13470"/>
                  </a:lnTo>
                  <a:cubicBezTo>
                    <a:pt x="15679" y="13469"/>
                    <a:pt x="15679" y="13469"/>
                    <a:pt x="15680" y="13469"/>
                  </a:cubicBezTo>
                  <a:lnTo>
                    <a:pt x="15680" y="13469"/>
                  </a:lnTo>
                  <a:cubicBezTo>
                    <a:pt x="15680" y="13468"/>
                    <a:pt x="15680" y="13468"/>
                    <a:pt x="15680" y="13467"/>
                  </a:cubicBezTo>
                  <a:lnTo>
                    <a:pt x="15680" y="13467"/>
                  </a:lnTo>
                  <a:cubicBezTo>
                    <a:pt x="15681" y="13468"/>
                    <a:pt x="15681" y="13468"/>
                    <a:pt x="15682" y="13468"/>
                  </a:cubicBezTo>
                  <a:lnTo>
                    <a:pt x="15682" y="13468"/>
                  </a:lnTo>
                  <a:cubicBezTo>
                    <a:pt x="15683" y="13468"/>
                    <a:pt x="15684" y="13468"/>
                    <a:pt x="15685" y="13467"/>
                  </a:cubicBezTo>
                  <a:lnTo>
                    <a:pt x="15685" y="13467"/>
                  </a:lnTo>
                  <a:cubicBezTo>
                    <a:pt x="15685" y="13468"/>
                    <a:pt x="15685" y="13469"/>
                    <a:pt x="15685" y="13469"/>
                  </a:cubicBezTo>
                  <a:lnTo>
                    <a:pt x="15685" y="13469"/>
                  </a:lnTo>
                  <a:cubicBezTo>
                    <a:pt x="15684" y="13469"/>
                    <a:pt x="15683" y="13469"/>
                    <a:pt x="15682" y="13468"/>
                  </a:cubicBezTo>
                  <a:lnTo>
                    <a:pt x="15682" y="13468"/>
                  </a:lnTo>
                  <a:cubicBezTo>
                    <a:pt x="15681" y="13468"/>
                    <a:pt x="15681" y="13469"/>
                    <a:pt x="15680" y="13469"/>
                  </a:cubicBezTo>
                  <a:lnTo>
                    <a:pt x="15680" y="13469"/>
                  </a:lnTo>
                  <a:cubicBezTo>
                    <a:pt x="15680" y="13470"/>
                    <a:pt x="15680" y="13471"/>
                    <a:pt x="15680" y="13472"/>
                  </a:cubicBezTo>
                  <a:lnTo>
                    <a:pt x="15680" y="13472"/>
                  </a:lnTo>
                  <a:cubicBezTo>
                    <a:pt x="15679" y="13472"/>
                    <a:pt x="15679" y="13472"/>
                    <a:pt x="15678" y="13472"/>
                  </a:cubicBezTo>
                  <a:lnTo>
                    <a:pt x="15678" y="13472"/>
                  </a:lnTo>
                  <a:cubicBezTo>
                    <a:pt x="15678" y="13472"/>
                    <a:pt x="15678" y="13473"/>
                    <a:pt x="15678" y="13473"/>
                  </a:cubicBezTo>
                  <a:lnTo>
                    <a:pt x="15678" y="13473"/>
                  </a:lnTo>
                  <a:cubicBezTo>
                    <a:pt x="15679" y="13474"/>
                    <a:pt x="15679" y="13474"/>
                    <a:pt x="15679" y="13474"/>
                  </a:cubicBezTo>
                  <a:lnTo>
                    <a:pt x="15679" y="13474"/>
                  </a:lnTo>
                  <a:cubicBezTo>
                    <a:pt x="15679" y="13474"/>
                    <a:pt x="15679" y="13474"/>
                    <a:pt x="15678" y="13474"/>
                  </a:cubicBezTo>
                  <a:lnTo>
                    <a:pt x="15678" y="13474"/>
                  </a:lnTo>
                  <a:cubicBezTo>
                    <a:pt x="15678" y="13474"/>
                    <a:pt x="15678" y="13474"/>
                    <a:pt x="15678" y="13473"/>
                  </a:cubicBezTo>
                  <a:lnTo>
                    <a:pt x="15678" y="13473"/>
                  </a:lnTo>
                  <a:cubicBezTo>
                    <a:pt x="15676" y="13473"/>
                    <a:pt x="15674" y="13472"/>
                    <a:pt x="15672" y="13471"/>
                  </a:cubicBezTo>
                  <a:lnTo>
                    <a:pt x="15672" y="13471"/>
                  </a:lnTo>
                  <a:cubicBezTo>
                    <a:pt x="4442" y="17065"/>
                    <a:pt x="2420" y="22004"/>
                    <a:pt x="5150" y="22004"/>
                  </a:cubicBezTo>
                  <a:cubicBezTo>
                    <a:pt x="6977" y="22004"/>
                    <a:pt x="10931" y="19793"/>
                    <a:pt x="15678" y="13488"/>
                  </a:cubicBezTo>
                  <a:lnTo>
                    <a:pt x="15678" y="13488"/>
                  </a:lnTo>
                  <a:cubicBezTo>
                    <a:pt x="15678" y="13486"/>
                    <a:pt x="15678" y="13484"/>
                    <a:pt x="15678" y="13482"/>
                  </a:cubicBezTo>
                  <a:lnTo>
                    <a:pt x="15678" y="13482"/>
                  </a:lnTo>
                  <a:cubicBezTo>
                    <a:pt x="15624" y="13554"/>
                    <a:pt x="15570" y="13627"/>
                    <a:pt x="15515" y="13700"/>
                  </a:cubicBezTo>
                  <a:cubicBezTo>
                    <a:pt x="15570" y="13626"/>
                    <a:pt x="15624" y="13553"/>
                    <a:pt x="15678" y="13480"/>
                  </a:cubicBezTo>
                  <a:lnTo>
                    <a:pt x="15678" y="13480"/>
                  </a:lnTo>
                  <a:cubicBezTo>
                    <a:pt x="15678" y="13480"/>
                    <a:pt x="15678" y="13481"/>
                    <a:pt x="15678" y="13482"/>
                  </a:cubicBezTo>
                  <a:lnTo>
                    <a:pt x="15678" y="13482"/>
                  </a:lnTo>
                  <a:cubicBezTo>
                    <a:pt x="15679" y="13481"/>
                    <a:pt x="15679" y="13480"/>
                    <a:pt x="15680" y="13480"/>
                  </a:cubicBezTo>
                  <a:lnTo>
                    <a:pt x="15680" y="13480"/>
                  </a:lnTo>
                  <a:cubicBezTo>
                    <a:pt x="15680" y="13482"/>
                    <a:pt x="15680" y="13484"/>
                    <a:pt x="15680" y="13486"/>
                  </a:cubicBezTo>
                  <a:lnTo>
                    <a:pt x="15680" y="13486"/>
                  </a:lnTo>
                  <a:cubicBezTo>
                    <a:pt x="15681" y="13484"/>
                    <a:pt x="15683" y="13482"/>
                    <a:pt x="15685" y="13480"/>
                  </a:cubicBezTo>
                  <a:lnTo>
                    <a:pt x="15685" y="13480"/>
                  </a:lnTo>
                  <a:cubicBezTo>
                    <a:pt x="15685" y="13481"/>
                    <a:pt x="15685" y="13482"/>
                    <a:pt x="15685" y="13483"/>
                  </a:cubicBezTo>
                  <a:lnTo>
                    <a:pt x="15685" y="13483"/>
                  </a:lnTo>
                  <a:cubicBezTo>
                    <a:pt x="15685" y="13482"/>
                    <a:pt x="15686" y="13481"/>
                    <a:pt x="15686" y="13480"/>
                  </a:cubicBezTo>
                  <a:lnTo>
                    <a:pt x="15686" y="13480"/>
                  </a:lnTo>
                  <a:cubicBezTo>
                    <a:pt x="15686" y="13479"/>
                    <a:pt x="15686" y="13478"/>
                    <a:pt x="15686" y="13477"/>
                  </a:cubicBezTo>
                  <a:lnTo>
                    <a:pt x="15686" y="13477"/>
                  </a:lnTo>
                  <a:cubicBezTo>
                    <a:pt x="15686" y="13478"/>
                    <a:pt x="15685" y="13479"/>
                    <a:pt x="15685" y="13480"/>
                  </a:cubicBezTo>
                  <a:lnTo>
                    <a:pt x="15685" y="13480"/>
                  </a:lnTo>
                  <a:cubicBezTo>
                    <a:pt x="15685" y="13478"/>
                    <a:pt x="15685" y="13477"/>
                    <a:pt x="15685" y="13476"/>
                  </a:cubicBezTo>
                  <a:lnTo>
                    <a:pt x="15685" y="13476"/>
                  </a:lnTo>
                  <a:cubicBezTo>
                    <a:pt x="15684" y="13475"/>
                    <a:pt x="15684" y="13475"/>
                    <a:pt x="15683" y="13475"/>
                  </a:cubicBezTo>
                  <a:lnTo>
                    <a:pt x="15683" y="13475"/>
                  </a:lnTo>
                  <a:cubicBezTo>
                    <a:pt x="15682" y="13477"/>
                    <a:pt x="15681" y="13478"/>
                    <a:pt x="15680" y="13480"/>
                  </a:cubicBezTo>
                  <a:lnTo>
                    <a:pt x="15680" y="13480"/>
                  </a:lnTo>
                  <a:cubicBezTo>
                    <a:pt x="15680" y="13479"/>
                    <a:pt x="15680" y="13478"/>
                    <a:pt x="15680" y="13477"/>
                  </a:cubicBezTo>
                  <a:lnTo>
                    <a:pt x="15680" y="13477"/>
                  </a:lnTo>
                  <a:cubicBezTo>
                    <a:pt x="15679" y="13478"/>
                    <a:pt x="15679" y="13479"/>
                    <a:pt x="15678" y="13480"/>
                  </a:cubicBezTo>
                  <a:lnTo>
                    <a:pt x="15678" y="13480"/>
                  </a:lnTo>
                  <a:cubicBezTo>
                    <a:pt x="15678" y="13478"/>
                    <a:pt x="15678" y="13477"/>
                    <a:pt x="15678" y="13476"/>
                  </a:cubicBezTo>
                  <a:lnTo>
                    <a:pt x="15678" y="13476"/>
                  </a:lnTo>
                  <a:cubicBezTo>
                    <a:pt x="15587" y="13504"/>
                    <a:pt x="15496" y="13532"/>
                    <a:pt x="15404" y="13561"/>
                  </a:cubicBezTo>
                  <a:cubicBezTo>
                    <a:pt x="15496" y="13532"/>
                    <a:pt x="15587" y="13503"/>
                    <a:pt x="15678" y="13474"/>
                  </a:cubicBezTo>
                  <a:lnTo>
                    <a:pt x="15678" y="13474"/>
                  </a:lnTo>
                  <a:cubicBezTo>
                    <a:pt x="15678" y="13475"/>
                    <a:pt x="15678" y="13475"/>
                    <a:pt x="15678" y="13476"/>
                  </a:cubicBezTo>
                  <a:lnTo>
                    <a:pt x="15678" y="13476"/>
                  </a:lnTo>
                  <a:cubicBezTo>
                    <a:pt x="15679" y="13476"/>
                    <a:pt x="15679" y="13476"/>
                    <a:pt x="15680" y="13475"/>
                  </a:cubicBezTo>
                  <a:lnTo>
                    <a:pt x="15680" y="13475"/>
                  </a:lnTo>
                  <a:cubicBezTo>
                    <a:pt x="15680" y="13475"/>
                    <a:pt x="15680" y="13474"/>
                    <a:pt x="15680" y="13474"/>
                  </a:cubicBezTo>
                  <a:lnTo>
                    <a:pt x="15680" y="13474"/>
                  </a:lnTo>
                  <a:cubicBezTo>
                    <a:pt x="15680" y="13474"/>
                    <a:pt x="15681" y="13474"/>
                    <a:pt x="15682" y="13475"/>
                  </a:cubicBezTo>
                  <a:lnTo>
                    <a:pt x="15682" y="13475"/>
                  </a:lnTo>
                  <a:cubicBezTo>
                    <a:pt x="15682" y="13475"/>
                    <a:pt x="15682" y="13475"/>
                    <a:pt x="15682" y="13475"/>
                  </a:cubicBezTo>
                  <a:lnTo>
                    <a:pt x="15682" y="13475"/>
                  </a:lnTo>
                  <a:cubicBezTo>
                    <a:pt x="15682" y="13475"/>
                    <a:pt x="15682" y="13475"/>
                    <a:pt x="15682" y="13475"/>
                  </a:cubicBezTo>
                  <a:lnTo>
                    <a:pt x="15682" y="13475"/>
                  </a:lnTo>
                  <a:cubicBezTo>
                    <a:pt x="15682" y="13475"/>
                    <a:pt x="15683" y="13475"/>
                    <a:pt x="15683" y="13475"/>
                  </a:cubicBezTo>
                  <a:lnTo>
                    <a:pt x="15683" y="13475"/>
                  </a:lnTo>
                  <a:cubicBezTo>
                    <a:pt x="15683" y="13475"/>
                    <a:pt x="15684" y="13474"/>
                    <a:pt x="15684" y="13474"/>
                  </a:cubicBezTo>
                  <a:lnTo>
                    <a:pt x="15684" y="13474"/>
                  </a:lnTo>
                  <a:cubicBezTo>
                    <a:pt x="15684" y="13474"/>
                    <a:pt x="15684" y="13474"/>
                    <a:pt x="15685" y="13474"/>
                  </a:cubicBezTo>
                  <a:lnTo>
                    <a:pt x="15685" y="13474"/>
                  </a:lnTo>
                  <a:cubicBezTo>
                    <a:pt x="15685" y="13474"/>
                    <a:pt x="15685" y="13475"/>
                    <a:pt x="15685" y="13476"/>
                  </a:cubicBezTo>
                  <a:lnTo>
                    <a:pt x="15685" y="13476"/>
                  </a:lnTo>
                  <a:cubicBezTo>
                    <a:pt x="15685" y="13476"/>
                    <a:pt x="15686" y="13476"/>
                    <a:pt x="15686" y="13476"/>
                  </a:cubicBezTo>
                  <a:lnTo>
                    <a:pt x="15686" y="13476"/>
                  </a:lnTo>
                  <a:cubicBezTo>
                    <a:pt x="15686" y="13476"/>
                    <a:pt x="15686" y="13475"/>
                    <a:pt x="15686" y="13474"/>
                  </a:cubicBezTo>
                  <a:lnTo>
                    <a:pt x="15686" y="13474"/>
                  </a:lnTo>
                  <a:cubicBezTo>
                    <a:pt x="15687" y="13475"/>
                    <a:pt x="15687" y="13475"/>
                    <a:pt x="15688" y="13475"/>
                  </a:cubicBezTo>
                  <a:lnTo>
                    <a:pt x="15688" y="13475"/>
                  </a:lnTo>
                  <a:cubicBezTo>
                    <a:pt x="15688" y="13475"/>
                    <a:pt x="15689" y="13474"/>
                    <a:pt x="15689" y="13474"/>
                  </a:cubicBezTo>
                  <a:lnTo>
                    <a:pt x="15689" y="13474"/>
                  </a:lnTo>
                  <a:cubicBezTo>
                    <a:pt x="15689" y="13474"/>
                    <a:pt x="15690" y="13475"/>
                    <a:pt x="15690" y="13475"/>
                  </a:cubicBezTo>
                  <a:lnTo>
                    <a:pt x="15690" y="13475"/>
                  </a:lnTo>
                  <a:cubicBezTo>
                    <a:pt x="15690" y="13475"/>
                    <a:pt x="15691" y="13474"/>
                    <a:pt x="15691" y="13474"/>
                  </a:cubicBezTo>
                  <a:lnTo>
                    <a:pt x="15691" y="13474"/>
                  </a:lnTo>
                  <a:cubicBezTo>
                    <a:pt x="15692" y="13475"/>
                    <a:pt x="15693" y="13476"/>
                    <a:pt x="15693" y="13477"/>
                  </a:cubicBezTo>
                  <a:lnTo>
                    <a:pt x="15693" y="13477"/>
                  </a:lnTo>
                  <a:cubicBezTo>
                    <a:pt x="15692" y="13476"/>
                    <a:pt x="15691" y="13476"/>
                    <a:pt x="15690" y="13476"/>
                  </a:cubicBezTo>
                  <a:lnTo>
                    <a:pt x="15690" y="13476"/>
                  </a:lnTo>
                  <a:cubicBezTo>
                    <a:pt x="15691" y="13477"/>
                    <a:pt x="15692" y="13477"/>
                    <a:pt x="15692" y="13478"/>
                  </a:cubicBezTo>
                  <a:lnTo>
                    <a:pt x="15692" y="13478"/>
                  </a:lnTo>
                  <a:cubicBezTo>
                    <a:pt x="15693" y="13479"/>
                    <a:pt x="15694" y="13479"/>
                    <a:pt x="15695" y="13479"/>
                  </a:cubicBezTo>
                  <a:lnTo>
                    <a:pt x="15695" y="13479"/>
                  </a:lnTo>
                  <a:cubicBezTo>
                    <a:pt x="15751" y="13557"/>
                    <a:pt x="15807" y="13635"/>
                    <a:pt x="15863" y="13714"/>
                  </a:cubicBezTo>
                  <a:cubicBezTo>
                    <a:pt x="15835" y="13675"/>
                    <a:pt x="15807" y="13635"/>
                    <a:pt x="15779" y="13596"/>
                  </a:cubicBezTo>
                  <a:lnTo>
                    <a:pt x="15779" y="13596"/>
                  </a:lnTo>
                  <a:cubicBezTo>
                    <a:pt x="15751" y="13557"/>
                    <a:pt x="15723" y="13518"/>
                    <a:pt x="15695" y="13479"/>
                  </a:cubicBezTo>
                  <a:lnTo>
                    <a:pt x="15695" y="13479"/>
                  </a:lnTo>
                  <a:cubicBezTo>
                    <a:pt x="15696" y="13480"/>
                    <a:pt x="15697" y="13480"/>
                    <a:pt x="15698" y="13480"/>
                  </a:cubicBezTo>
                  <a:lnTo>
                    <a:pt x="15698" y="13480"/>
                  </a:lnTo>
                  <a:cubicBezTo>
                    <a:pt x="15697" y="13479"/>
                    <a:pt x="15697" y="13478"/>
                    <a:pt x="15696" y="13478"/>
                  </a:cubicBezTo>
                  <a:lnTo>
                    <a:pt x="15696" y="13478"/>
                  </a:lnTo>
                  <a:cubicBezTo>
                    <a:pt x="19745" y="14814"/>
                    <a:pt x="22923" y="15300"/>
                    <a:pt x="25226" y="15300"/>
                  </a:cubicBezTo>
                  <a:cubicBezTo>
                    <a:pt x="31368" y="15300"/>
                    <a:pt x="31288" y="11845"/>
                    <a:pt x="24908" y="11845"/>
                  </a:cubicBezTo>
                  <a:cubicBezTo>
                    <a:pt x="22637" y="11845"/>
                    <a:pt x="19567" y="12283"/>
                    <a:pt x="15695" y="13471"/>
                  </a:cubicBezTo>
                  <a:lnTo>
                    <a:pt x="15695" y="13471"/>
                  </a:lnTo>
                  <a:cubicBezTo>
                    <a:pt x="15694" y="13471"/>
                    <a:pt x="15694" y="13470"/>
                    <a:pt x="15693" y="13470"/>
                  </a:cubicBezTo>
                  <a:lnTo>
                    <a:pt x="15693" y="13470"/>
                  </a:lnTo>
                  <a:cubicBezTo>
                    <a:pt x="15694" y="13470"/>
                    <a:pt x="15694" y="13469"/>
                    <a:pt x="15694" y="13469"/>
                  </a:cubicBezTo>
                  <a:lnTo>
                    <a:pt x="15694" y="13469"/>
                  </a:lnTo>
                  <a:cubicBezTo>
                    <a:pt x="15694" y="13469"/>
                    <a:pt x="15693" y="13470"/>
                    <a:pt x="15692" y="13470"/>
                  </a:cubicBezTo>
                  <a:lnTo>
                    <a:pt x="15692" y="13470"/>
                  </a:lnTo>
                  <a:cubicBezTo>
                    <a:pt x="15692" y="13470"/>
                    <a:pt x="15692" y="13470"/>
                    <a:pt x="15692" y="13470"/>
                  </a:cubicBezTo>
                  <a:lnTo>
                    <a:pt x="15692" y="13470"/>
                  </a:lnTo>
                  <a:cubicBezTo>
                    <a:pt x="15692" y="13470"/>
                    <a:pt x="15692" y="13470"/>
                    <a:pt x="15692" y="13470"/>
                  </a:cubicBezTo>
                  <a:lnTo>
                    <a:pt x="15692" y="13470"/>
                  </a:lnTo>
                  <a:cubicBezTo>
                    <a:pt x="15692" y="13470"/>
                    <a:pt x="15691" y="13470"/>
                    <a:pt x="15691" y="13470"/>
                  </a:cubicBezTo>
                  <a:lnTo>
                    <a:pt x="15691" y="13470"/>
                  </a:lnTo>
                  <a:cubicBezTo>
                    <a:pt x="15691" y="13470"/>
                    <a:pt x="15690" y="13470"/>
                    <a:pt x="15690" y="13469"/>
                  </a:cubicBezTo>
                  <a:lnTo>
                    <a:pt x="15690" y="13469"/>
                  </a:lnTo>
                  <a:cubicBezTo>
                    <a:pt x="15691" y="13469"/>
                    <a:pt x="15691" y="13470"/>
                    <a:pt x="15692" y="13470"/>
                  </a:cubicBezTo>
                  <a:lnTo>
                    <a:pt x="15692" y="13470"/>
                  </a:lnTo>
                  <a:cubicBezTo>
                    <a:pt x="15693" y="13468"/>
                    <a:pt x="15695" y="13466"/>
                    <a:pt x="15697" y="13464"/>
                  </a:cubicBezTo>
                  <a:lnTo>
                    <a:pt x="15697" y="13464"/>
                  </a:lnTo>
                  <a:cubicBezTo>
                    <a:pt x="15694" y="13464"/>
                    <a:pt x="15692" y="13465"/>
                    <a:pt x="15690" y="13466"/>
                  </a:cubicBezTo>
                  <a:lnTo>
                    <a:pt x="15690" y="13466"/>
                  </a:lnTo>
                  <a:cubicBezTo>
                    <a:pt x="15691" y="13465"/>
                    <a:pt x="15691" y="13464"/>
                    <a:pt x="15692" y="13464"/>
                  </a:cubicBezTo>
                  <a:lnTo>
                    <a:pt x="15692" y="13464"/>
                  </a:lnTo>
                  <a:cubicBezTo>
                    <a:pt x="15691" y="13464"/>
                    <a:pt x="15690" y="13464"/>
                    <a:pt x="15689" y="13464"/>
                  </a:cubicBezTo>
                  <a:lnTo>
                    <a:pt x="15689" y="13464"/>
                  </a:lnTo>
                  <a:cubicBezTo>
                    <a:pt x="21825" y="5104"/>
                    <a:pt x="21591" y="88"/>
                    <a:pt x="19945" y="88"/>
                  </a:cubicBezTo>
                  <a:cubicBezTo>
                    <a:pt x="18465" y="88"/>
                    <a:pt x="15845" y="4142"/>
                    <a:pt x="15686" y="13464"/>
                  </a:cubicBezTo>
                  <a:lnTo>
                    <a:pt x="15686" y="13464"/>
                  </a:lnTo>
                  <a:cubicBezTo>
                    <a:pt x="15686" y="13463"/>
                    <a:pt x="15685" y="13462"/>
                    <a:pt x="15685" y="13461"/>
                  </a:cubicBezTo>
                  <a:lnTo>
                    <a:pt x="15685" y="13461"/>
                  </a:lnTo>
                  <a:cubicBezTo>
                    <a:pt x="15685" y="13462"/>
                    <a:pt x="15685" y="13463"/>
                    <a:pt x="15685" y="13464"/>
                  </a:cubicBezTo>
                  <a:lnTo>
                    <a:pt x="15685" y="13464"/>
                  </a:lnTo>
                  <a:cubicBezTo>
                    <a:pt x="15683" y="13462"/>
                    <a:pt x="15682" y="13460"/>
                    <a:pt x="15680" y="13458"/>
                  </a:cubicBezTo>
                  <a:lnTo>
                    <a:pt x="15680" y="13458"/>
                  </a:lnTo>
                  <a:cubicBezTo>
                    <a:pt x="15680" y="13457"/>
                    <a:pt x="15680" y="13456"/>
                    <a:pt x="15680" y="13455"/>
                  </a:cubicBezTo>
                  <a:lnTo>
                    <a:pt x="15680" y="13455"/>
                  </a:lnTo>
                  <a:cubicBezTo>
                    <a:pt x="15682" y="13457"/>
                    <a:pt x="15683" y="13459"/>
                    <a:pt x="15685" y="13461"/>
                  </a:cubicBezTo>
                  <a:lnTo>
                    <a:pt x="15685" y="13461"/>
                  </a:lnTo>
                  <a:cubicBezTo>
                    <a:pt x="15732" y="4105"/>
                    <a:pt x="13180" y="1"/>
                    <a:pt x="11702" y="1"/>
                  </a:cubicBezTo>
                  <a:close/>
                  <a:moveTo>
                    <a:pt x="15698" y="13480"/>
                  </a:moveTo>
                  <a:lnTo>
                    <a:pt x="15698" y="13480"/>
                  </a:lnTo>
                  <a:cubicBezTo>
                    <a:pt x="15725" y="13519"/>
                    <a:pt x="15752" y="13557"/>
                    <a:pt x="15779" y="13596"/>
                  </a:cubicBezTo>
                  <a:lnTo>
                    <a:pt x="15779" y="13596"/>
                  </a:lnTo>
                  <a:cubicBezTo>
                    <a:pt x="20390" y="19973"/>
                    <a:pt x="24287" y="22226"/>
                    <a:pt x="26080" y="22226"/>
                  </a:cubicBezTo>
                  <a:cubicBezTo>
                    <a:pt x="28736" y="22226"/>
                    <a:pt x="26779" y="17286"/>
                    <a:pt x="15698" y="13480"/>
                  </a:cubicBezTo>
                  <a:close/>
                  <a:moveTo>
                    <a:pt x="15678" y="13492"/>
                  </a:moveTo>
                  <a:cubicBezTo>
                    <a:pt x="9546" y="21843"/>
                    <a:pt x="9781" y="26853"/>
                    <a:pt x="11426" y="26853"/>
                  </a:cubicBezTo>
                  <a:cubicBezTo>
                    <a:pt x="12905" y="26853"/>
                    <a:pt x="15524" y="22803"/>
                    <a:pt x="15678" y="13492"/>
                  </a:cubicBezTo>
                  <a:close/>
                  <a:moveTo>
                    <a:pt x="15689" y="13477"/>
                  </a:moveTo>
                  <a:lnTo>
                    <a:pt x="15689" y="13477"/>
                  </a:lnTo>
                  <a:cubicBezTo>
                    <a:pt x="15688" y="13478"/>
                    <a:pt x="15687" y="13479"/>
                    <a:pt x="15686" y="13480"/>
                  </a:cubicBezTo>
                  <a:lnTo>
                    <a:pt x="15686" y="13480"/>
                  </a:lnTo>
                  <a:cubicBezTo>
                    <a:pt x="15685" y="13576"/>
                    <a:pt x="15683" y="13673"/>
                    <a:pt x="15682" y="13770"/>
                  </a:cubicBezTo>
                  <a:cubicBezTo>
                    <a:pt x="15683" y="13673"/>
                    <a:pt x="15684" y="13578"/>
                    <a:pt x="15685" y="13483"/>
                  </a:cubicBezTo>
                  <a:lnTo>
                    <a:pt x="15685" y="13483"/>
                  </a:lnTo>
                  <a:cubicBezTo>
                    <a:pt x="15683" y="13485"/>
                    <a:pt x="15681" y="13487"/>
                    <a:pt x="15680" y="13489"/>
                  </a:cubicBezTo>
                  <a:lnTo>
                    <a:pt x="15680" y="13489"/>
                  </a:lnTo>
                  <a:cubicBezTo>
                    <a:pt x="15640" y="22839"/>
                    <a:pt x="18192" y="26941"/>
                    <a:pt x="19669" y="26941"/>
                  </a:cubicBezTo>
                  <a:cubicBezTo>
                    <a:pt x="21300" y="26941"/>
                    <a:pt x="21620" y="21938"/>
                    <a:pt x="15692" y="13478"/>
                  </a:cubicBezTo>
                  <a:lnTo>
                    <a:pt x="15692" y="13478"/>
                  </a:lnTo>
                  <a:cubicBezTo>
                    <a:pt x="15691" y="13478"/>
                    <a:pt x="15690" y="13477"/>
                    <a:pt x="15689" y="13477"/>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5"/>
            <p:cNvSpPr/>
            <p:nvPr/>
          </p:nvSpPr>
          <p:spPr>
            <a:xfrm>
              <a:off x="2342825" y="2460600"/>
              <a:ext cx="155750" cy="155775"/>
            </a:xfrm>
            <a:custGeom>
              <a:avLst/>
              <a:gdLst/>
              <a:ahLst/>
              <a:cxnLst/>
              <a:rect l="l" t="t" r="r" b="b"/>
              <a:pathLst>
                <a:path w="6230" h="6231" extrusionOk="0">
                  <a:moveTo>
                    <a:pt x="3115" y="1"/>
                  </a:moveTo>
                  <a:cubicBezTo>
                    <a:pt x="1405" y="1"/>
                    <a:pt x="1" y="1391"/>
                    <a:pt x="1" y="3116"/>
                  </a:cubicBezTo>
                  <a:cubicBezTo>
                    <a:pt x="1" y="4826"/>
                    <a:pt x="1405" y="6230"/>
                    <a:pt x="3115" y="6230"/>
                  </a:cubicBezTo>
                  <a:cubicBezTo>
                    <a:pt x="4839" y="6230"/>
                    <a:pt x="6230" y="4826"/>
                    <a:pt x="6230" y="3116"/>
                  </a:cubicBezTo>
                  <a:cubicBezTo>
                    <a:pt x="6230" y="1391"/>
                    <a:pt x="4839" y="1"/>
                    <a:pt x="3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 name="Google Shape;195;p25"/>
          <p:cNvGrpSpPr/>
          <p:nvPr/>
        </p:nvGrpSpPr>
        <p:grpSpPr>
          <a:xfrm>
            <a:off x="-713461" y="1771658"/>
            <a:ext cx="1720158" cy="3371841"/>
            <a:chOff x="4309600" y="3682100"/>
            <a:chExt cx="636200" cy="1247075"/>
          </a:xfrm>
        </p:grpSpPr>
        <p:sp>
          <p:nvSpPr>
            <p:cNvPr id="196" name="Google Shape;196;p25"/>
            <p:cNvSpPr/>
            <p:nvPr/>
          </p:nvSpPr>
          <p:spPr>
            <a:xfrm>
              <a:off x="4461525" y="3682100"/>
              <a:ext cx="341375" cy="375400"/>
            </a:xfrm>
            <a:custGeom>
              <a:avLst/>
              <a:gdLst/>
              <a:ahLst/>
              <a:cxnLst/>
              <a:rect l="l" t="t" r="r" b="b"/>
              <a:pathLst>
                <a:path w="13655" h="15016" extrusionOk="0">
                  <a:moveTo>
                    <a:pt x="6353" y="1"/>
                  </a:moveTo>
                  <a:cubicBezTo>
                    <a:pt x="6060" y="1"/>
                    <a:pt x="5775" y="175"/>
                    <a:pt x="5548" y="599"/>
                  </a:cubicBezTo>
                  <a:cubicBezTo>
                    <a:pt x="4894" y="1628"/>
                    <a:pt x="4575" y="3046"/>
                    <a:pt x="4310" y="3922"/>
                  </a:cubicBezTo>
                  <a:cubicBezTo>
                    <a:pt x="4199" y="3755"/>
                    <a:pt x="4074" y="3588"/>
                    <a:pt x="3838" y="3519"/>
                  </a:cubicBezTo>
                  <a:cubicBezTo>
                    <a:pt x="3804" y="3514"/>
                    <a:pt x="3771" y="3512"/>
                    <a:pt x="3739" y="3512"/>
                  </a:cubicBezTo>
                  <a:cubicBezTo>
                    <a:pt x="3370" y="3512"/>
                    <a:pt x="3085" y="3790"/>
                    <a:pt x="2906" y="4033"/>
                  </a:cubicBezTo>
                  <a:cubicBezTo>
                    <a:pt x="2406" y="4742"/>
                    <a:pt x="2127" y="5952"/>
                    <a:pt x="1974" y="6773"/>
                  </a:cubicBezTo>
                  <a:cubicBezTo>
                    <a:pt x="1947" y="6731"/>
                    <a:pt x="1919" y="6703"/>
                    <a:pt x="1891" y="6661"/>
                  </a:cubicBezTo>
                  <a:cubicBezTo>
                    <a:pt x="1780" y="6439"/>
                    <a:pt x="1516" y="6300"/>
                    <a:pt x="1210" y="6272"/>
                  </a:cubicBezTo>
                  <a:cubicBezTo>
                    <a:pt x="1193" y="6271"/>
                    <a:pt x="1177" y="6270"/>
                    <a:pt x="1162" y="6270"/>
                  </a:cubicBezTo>
                  <a:cubicBezTo>
                    <a:pt x="262" y="6270"/>
                    <a:pt x="207" y="8186"/>
                    <a:pt x="111" y="8733"/>
                  </a:cubicBezTo>
                  <a:cubicBezTo>
                    <a:pt x="0" y="9706"/>
                    <a:pt x="14" y="10694"/>
                    <a:pt x="70" y="11667"/>
                  </a:cubicBezTo>
                  <a:cubicBezTo>
                    <a:pt x="70" y="11695"/>
                    <a:pt x="83" y="11722"/>
                    <a:pt x="111" y="11736"/>
                  </a:cubicBezTo>
                  <a:cubicBezTo>
                    <a:pt x="181" y="12237"/>
                    <a:pt x="334" y="12738"/>
                    <a:pt x="598" y="13196"/>
                  </a:cubicBezTo>
                  <a:cubicBezTo>
                    <a:pt x="1251" y="14350"/>
                    <a:pt x="2837" y="14934"/>
                    <a:pt x="4352" y="14990"/>
                  </a:cubicBezTo>
                  <a:cubicBezTo>
                    <a:pt x="4629" y="15007"/>
                    <a:pt x="4907" y="15016"/>
                    <a:pt x="5184" y="15016"/>
                  </a:cubicBezTo>
                  <a:cubicBezTo>
                    <a:pt x="6254" y="15016"/>
                    <a:pt x="7321" y="14891"/>
                    <a:pt x="8371" y="14670"/>
                  </a:cubicBezTo>
                  <a:cubicBezTo>
                    <a:pt x="9052" y="14559"/>
                    <a:pt x="9747" y="14517"/>
                    <a:pt x="10401" y="14337"/>
                  </a:cubicBezTo>
                  <a:cubicBezTo>
                    <a:pt x="10818" y="14211"/>
                    <a:pt x="11138" y="13961"/>
                    <a:pt x="11499" y="13753"/>
                  </a:cubicBezTo>
                  <a:cubicBezTo>
                    <a:pt x="12097" y="13349"/>
                    <a:pt x="12681" y="12849"/>
                    <a:pt x="12862" y="12223"/>
                  </a:cubicBezTo>
                  <a:cubicBezTo>
                    <a:pt x="13029" y="11347"/>
                    <a:pt x="13654" y="9178"/>
                    <a:pt x="12069" y="8983"/>
                  </a:cubicBezTo>
                  <a:lnTo>
                    <a:pt x="12069" y="8997"/>
                  </a:lnTo>
                  <a:cubicBezTo>
                    <a:pt x="12047" y="8996"/>
                    <a:pt x="12026" y="8995"/>
                    <a:pt x="12004" y="8995"/>
                  </a:cubicBezTo>
                  <a:cubicBezTo>
                    <a:pt x="11820" y="8995"/>
                    <a:pt x="11647" y="9046"/>
                    <a:pt x="11485" y="9108"/>
                  </a:cubicBezTo>
                  <a:cubicBezTo>
                    <a:pt x="11388" y="8524"/>
                    <a:pt x="11332" y="7940"/>
                    <a:pt x="11110" y="7370"/>
                  </a:cubicBezTo>
                  <a:cubicBezTo>
                    <a:pt x="10935" y="6815"/>
                    <a:pt x="10436" y="5934"/>
                    <a:pt x="9727" y="5934"/>
                  </a:cubicBezTo>
                  <a:cubicBezTo>
                    <a:pt x="9531" y="5934"/>
                    <a:pt x="9319" y="6001"/>
                    <a:pt x="9094" y="6161"/>
                  </a:cubicBezTo>
                  <a:cubicBezTo>
                    <a:pt x="8996" y="5827"/>
                    <a:pt x="8885" y="5146"/>
                    <a:pt x="8760" y="4729"/>
                  </a:cubicBezTo>
                  <a:cubicBezTo>
                    <a:pt x="8315" y="3380"/>
                    <a:pt x="8176" y="1948"/>
                    <a:pt x="7411" y="682"/>
                  </a:cubicBezTo>
                  <a:cubicBezTo>
                    <a:pt x="7108" y="279"/>
                    <a:pt x="6723" y="1"/>
                    <a:pt x="635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25"/>
            <p:cNvGrpSpPr/>
            <p:nvPr/>
          </p:nvGrpSpPr>
          <p:grpSpPr>
            <a:xfrm>
              <a:off x="4309600" y="3901850"/>
              <a:ext cx="636200" cy="1027325"/>
              <a:chOff x="4309600" y="3901850"/>
              <a:chExt cx="636200" cy="1027325"/>
            </a:xfrm>
          </p:grpSpPr>
          <p:sp>
            <p:nvSpPr>
              <p:cNvPr id="198" name="Google Shape;198;p25"/>
              <p:cNvSpPr/>
              <p:nvPr/>
            </p:nvSpPr>
            <p:spPr>
              <a:xfrm>
                <a:off x="4389200" y="3901850"/>
                <a:ext cx="447400" cy="364925"/>
              </a:xfrm>
              <a:custGeom>
                <a:avLst/>
                <a:gdLst/>
                <a:ahLst/>
                <a:cxnLst/>
                <a:rect l="l" t="t" r="r" b="b"/>
                <a:pathLst>
                  <a:path w="17896" h="14597" extrusionOk="0">
                    <a:moveTo>
                      <a:pt x="4684" y="0"/>
                    </a:moveTo>
                    <a:cubicBezTo>
                      <a:pt x="4436" y="0"/>
                      <a:pt x="4184" y="105"/>
                      <a:pt x="3992" y="249"/>
                    </a:cubicBezTo>
                    <a:cubicBezTo>
                      <a:pt x="3533" y="833"/>
                      <a:pt x="3435" y="1625"/>
                      <a:pt x="3255" y="2321"/>
                    </a:cubicBezTo>
                    <a:cubicBezTo>
                      <a:pt x="3171" y="2710"/>
                      <a:pt x="3102" y="3099"/>
                      <a:pt x="3060" y="3489"/>
                    </a:cubicBezTo>
                    <a:cubicBezTo>
                      <a:pt x="2893" y="2724"/>
                      <a:pt x="2657" y="1973"/>
                      <a:pt x="1850" y="1681"/>
                    </a:cubicBezTo>
                    <a:cubicBezTo>
                      <a:pt x="1779" y="1665"/>
                      <a:pt x="1708" y="1657"/>
                      <a:pt x="1637" y="1657"/>
                    </a:cubicBezTo>
                    <a:cubicBezTo>
                      <a:pt x="1155" y="1657"/>
                      <a:pt x="704" y="2009"/>
                      <a:pt x="571" y="2446"/>
                    </a:cubicBezTo>
                    <a:cubicBezTo>
                      <a:pt x="362" y="3141"/>
                      <a:pt x="307" y="3864"/>
                      <a:pt x="307" y="4601"/>
                    </a:cubicBezTo>
                    <a:cubicBezTo>
                      <a:pt x="279" y="4726"/>
                      <a:pt x="265" y="4837"/>
                      <a:pt x="237" y="4963"/>
                    </a:cubicBezTo>
                    <a:cubicBezTo>
                      <a:pt x="84" y="5991"/>
                      <a:pt x="1" y="7493"/>
                      <a:pt x="223" y="8244"/>
                    </a:cubicBezTo>
                    <a:cubicBezTo>
                      <a:pt x="349" y="9092"/>
                      <a:pt x="432" y="9662"/>
                      <a:pt x="752" y="10538"/>
                    </a:cubicBezTo>
                    <a:cubicBezTo>
                      <a:pt x="988" y="11039"/>
                      <a:pt x="1085" y="11581"/>
                      <a:pt x="1433" y="12026"/>
                    </a:cubicBezTo>
                    <a:cubicBezTo>
                      <a:pt x="1753" y="12457"/>
                      <a:pt x="2240" y="12791"/>
                      <a:pt x="2726" y="13069"/>
                    </a:cubicBezTo>
                    <a:cubicBezTo>
                      <a:pt x="3672" y="13389"/>
                      <a:pt x="4409" y="13500"/>
                      <a:pt x="5201" y="13847"/>
                    </a:cubicBezTo>
                    <a:cubicBezTo>
                      <a:pt x="5945" y="14214"/>
                      <a:pt x="7233" y="14596"/>
                      <a:pt x="8495" y="14596"/>
                    </a:cubicBezTo>
                    <a:cubicBezTo>
                      <a:pt x="8908" y="14596"/>
                      <a:pt x="9319" y="14555"/>
                      <a:pt x="9706" y="14459"/>
                    </a:cubicBezTo>
                    <a:cubicBezTo>
                      <a:pt x="10360" y="14362"/>
                      <a:pt x="10999" y="14237"/>
                      <a:pt x="11625" y="14056"/>
                    </a:cubicBezTo>
                    <a:cubicBezTo>
                      <a:pt x="11903" y="14000"/>
                      <a:pt x="12126" y="13973"/>
                      <a:pt x="12320" y="13945"/>
                    </a:cubicBezTo>
                    <a:cubicBezTo>
                      <a:pt x="12348" y="13959"/>
                      <a:pt x="12376" y="13973"/>
                      <a:pt x="12404" y="13987"/>
                    </a:cubicBezTo>
                    <a:cubicBezTo>
                      <a:pt x="12420" y="13989"/>
                      <a:pt x="12437" y="13990"/>
                      <a:pt x="12452" y="13990"/>
                    </a:cubicBezTo>
                    <a:cubicBezTo>
                      <a:pt x="12529" y="13990"/>
                      <a:pt x="12594" y="13963"/>
                      <a:pt x="12640" y="13917"/>
                    </a:cubicBezTo>
                    <a:cubicBezTo>
                      <a:pt x="12890" y="13903"/>
                      <a:pt x="13155" y="13875"/>
                      <a:pt x="13516" y="13820"/>
                    </a:cubicBezTo>
                    <a:cubicBezTo>
                      <a:pt x="14336" y="13750"/>
                      <a:pt x="15574" y="13416"/>
                      <a:pt x="16255" y="12610"/>
                    </a:cubicBezTo>
                    <a:cubicBezTo>
                      <a:pt x="16492" y="12304"/>
                      <a:pt x="16631" y="11943"/>
                      <a:pt x="16756" y="11595"/>
                    </a:cubicBezTo>
                    <a:cubicBezTo>
                      <a:pt x="16770" y="11553"/>
                      <a:pt x="16784" y="11512"/>
                      <a:pt x="16797" y="11470"/>
                    </a:cubicBezTo>
                    <a:cubicBezTo>
                      <a:pt x="16839" y="11345"/>
                      <a:pt x="16881" y="11220"/>
                      <a:pt x="16937" y="11094"/>
                    </a:cubicBezTo>
                    <a:cubicBezTo>
                      <a:pt x="17187" y="10496"/>
                      <a:pt x="17298" y="9871"/>
                      <a:pt x="17368" y="9245"/>
                    </a:cubicBezTo>
                    <a:cubicBezTo>
                      <a:pt x="17562" y="8174"/>
                      <a:pt x="17673" y="7090"/>
                      <a:pt x="17757" y="6005"/>
                    </a:cubicBezTo>
                    <a:cubicBezTo>
                      <a:pt x="17785" y="5171"/>
                      <a:pt x="17896" y="4337"/>
                      <a:pt x="17785" y="3503"/>
                    </a:cubicBezTo>
                    <a:lnTo>
                      <a:pt x="17785" y="3503"/>
                    </a:lnTo>
                    <a:lnTo>
                      <a:pt x="17785" y="3516"/>
                    </a:lnTo>
                    <a:cubicBezTo>
                      <a:pt x="17743" y="3238"/>
                      <a:pt x="17660" y="2932"/>
                      <a:pt x="17409" y="2752"/>
                    </a:cubicBezTo>
                    <a:cubicBezTo>
                      <a:pt x="17338" y="2704"/>
                      <a:pt x="17257" y="2683"/>
                      <a:pt x="17176" y="2683"/>
                    </a:cubicBezTo>
                    <a:cubicBezTo>
                      <a:pt x="17021" y="2683"/>
                      <a:pt x="16866" y="2763"/>
                      <a:pt x="16784" y="2891"/>
                    </a:cubicBezTo>
                    <a:cubicBezTo>
                      <a:pt x="16672" y="3155"/>
                      <a:pt x="16589" y="3419"/>
                      <a:pt x="16519" y="3697"/>
                    </a:cubicBezTo>
                    <a:cubicBezTo>
                      <a:pt x="16325" y="2891"/>
                      <a:pt x="16074" y="2098"/>
                      <a:pt x="15560" y="1417"/>
                    </a:cubicBezTo>
                    <a:cubicBezTo>
                      <a:pt x="15404" y="1217"/>
                      <a:pt x="15256" y="1134"/>
                      <a:pt x="15118" y="1134"/>
                    </a:cubicBezTo>
                    <a:cubicBezTo>
                      <a:pt x="14556" y="1134"/>
                      <a:pt x="14151" y="2511"/>
                      <a:pt x="13961" y="2946"/>
                    </a:cubicBezTo>
                    <a:cubicBezTo>
                      <a:pt x="13864" y="3183"/>
                      <a:pt x="13794" y="3405"/>
                      <a:pt x="13711" y="3628"/>
                    </a:cubicBezTo>
                    <a:cubicBezTo>
                      <a:pt x="13599" y="3085"/>
                      <a:pt x="13460" y="2488"/>
                      <a:pt x="13141" y="2029"/>
                    </a:cubicBezTo>
                    <a:cubicBezTo>
                      <a:pt x="12863" y="1639"/>
                      <a:pt x="12404" y="1320"/>
                      <a:pt x="11889" y="1320"/>
                    </a:cubicBezTo>
                    <a:cubicBezTo>
                      <a:pt x="11514" y="1320"/>
                      <a:pt x="11250" y="1570"/>
                      <a:pt x="11083" y="1848"/>
                    </a:cubicBezTo>
                    <a:cubicBezTo>
                      <a:pt x="10680" y="2432"/>
                      <a:pt x="10513" y="3113"/>
                      <a:pt x="10318" y="3781"/>
                    </a:cubicBezTo>
                    <a:cubicBezTo>
                      <a:pt x="10096" y="3002"/>
                      <a:pt x="9873" y="2390"/>
                      <a:pt x="9359" y="1723"/>
                    </a:cubicBezTo>
                    <a:cubicBezTo>
                      <a:pt x="9103" y="1349"/>
                      <a:pt x="8673" y="1100"/>
                      <a:pt x="8226" y="1100"/>
                    </a:cubicBezTo>
                    <a:cubicBezTo>
                      <a:pt x="8042" y="1100"/>
                      <a:pt x="7855" y="1143"/>
                      <a:pt x="7676" y="1236"/>
                    </a:cubicBezTo>
                    <a:cubicBezTo>
                      <a:pt x="7579" y="1292"/>
                      <a:pt x="7509" y="1361"/>
                      <a:pt x="7426" y="1431"/>
                    </a:cubicBezTo>
                    <a:cubicBezTo>
                      <a:pt x="7315" y="1500"/>
                      <a:pt x="7217" y="1584"/>
                      <a:pt x="7120" y="1681"/>
                    </a:cubicBezTo>
                    <a:cubicBezTo>
                      <a:pt x="7064" y="1778"/>
                      <a:pt x="7009" y="1876"/>
                      <a:pt x="6967" y="1973"/>
                    </a:cubicBezTo>
                    <a:cubicBezTo>
                      <a:pt x="6925" y="2057"/>
                      <a:pt x="6870" y="2140"/>
                      <a:pt x="6828" y="2209"/>
                    </a:cubicBezTo>
                    <a:cubicBezTo>
                      <a:pt x="6619" y="2543"/>
                      <a:pt x="6411" y="2891"/>
                      <a:pt x="6258" y="3238"/>
                    </a:cubicBezTo>
                    <a:cubicBezTo>
                      <a:pt x="6202" y="2738"/>
                      <a:pt x="6119" y="2237"/>
                      <a:pt x="5994" y="1751"/>
                    </a:cubicBezTo>
                    <a:cubicBezTo>
                      <a:pt x="5883" y="1320"/>
                      <a:pt x="5813" y="861"/>
                      <a:pt x="5521" y="499"/>
                    </a:cubicBezTo>
                    <a:cubicBezTo>
                      <a:pt x="5271" y="291"/>
                      <a:pt x="5312" y="249"/>
                      <a:pt x="5007" y="68"/>
                    </a:cubicBezTo>
                    <a:cubicBezTo>
                      <a:pt x="4904" y="21"/>
                      <a:pt x="4794" y="0"/>
                      <a:pt x="4684"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5"/>
              <p:cNvSpPr/>
              <p:nvPr/>
            </p:nvSpPr>
            <p:spPr>
              <a:xfrm>
                <a:off x="4594650" y="4749325"/>
                <a:ext cx="129925" cy="179850"/>
              </a:xfrm>
              <a:custGeom>
                <a:avLst/>
                <a:gdLst/>
                <a:ahLst/>
                <a:cxnLst/>
                <a:rect l="l" t="t" r="r" b="b"/>
                <a:pathLst>
                  <a:path w="5197" h="7194" extrusionOk="0">
                    <a:moveTo>
                      <a:pt x="3309" y="1"/>
                    </a:moveTo>
                    <a:cubicBezTo>
                      <a:pt x="3225" y="1"/>
                      <a:pt x="3135" y="16"/>
                      <a:pt x="3046" y="40"/>
                    </a:cubicBezTo>
                    <a:cubicBezTo>
                      <a:pt x="2559" y="68"/>
                      <a:pt x="2086" y="165"/>
                      <a:pt x="1613" y="179"/>
                    </a:cubicBezTo>
                    <a:cubicBezTo>
                      <a:pt x="1598" y="180"/>
                      <a:pt x="1583" y="180"/>
                      <a:pt x="1568" y="180"/>
                    </a:cubicBezTo>
                    <a:cubicBezTo>
                      <a:pt x="1303" y="180"/>
                      <a:pt x="1029" y="110"/>
                      <a:pt x="769" y="110"/>
                    </a:cubicBezTo>
                    <a:cubicBezTo>
                      <a:pt x="618" y="110"/>
                      <a:pt x="472" y="134"/>
                      <a:pt x="334" y="207"/>
                    </a:cubicBezTo>
                    <a:cubicBezTo>
                      <a:pt x="237" y="235"/>
                      <a:pt x="140" y="277"/>
                      <a:pt x="98" y="374"/>
                    </a:cubicBezTo>
                    <a:cubicBezTo>
                      <a:pt x="0" y="555"/>
                      <a:pt x="84" y="749"/>
                      <a:pt x="153" y="944"/>
                    </a:cubicBezTo>
                    <a:cubicBezTo>
                      <a:pt x="181" y="2988"/>
                      <a:pt x="292" y="5046"/>
                      <a:pt x="348" y="7076"/>
                    </a:cubicBezTo>
                    <a:cubicBezTo>
                      <a:pt x="402" y="7162"/>
                      <a:pt x="478" y="7194"/>
                      <a:pt x="560" y="7194"/>
                    </a:cubicBezTo>
                    <a:cubicBezTo>
                      <a:pt x="693" y="7194"/>
                      <a:pt x="843" y="7111"/>
                      <a:pt x="946" y="7034"/>
                    </a:cubicBezTo>
                    <a:cubicBezTo>
                      <a:pt x="974" y="7020"/>
                      <a:pt x="1029" y="7006"/>
                      <a:pt x="1168" y="6979"/>
                    </a:cubicBezTo>
                    <a:cubicBezTo>
                      <a:pt x="1196" y="6979"/>
                      <a:pt x="1224" y="6979"/>
                      <a:pt x="1252" y="6965"/>
                    </a:cubicBezTo>
                    <a:lnTo>
                      <a:pt x="1294" y="6965"/>
                    </a:lnTo>
                    <a:cubicBezTo>
                      <a:pt x="1327" y="6962"/>
                      <a:pt x="1360" y="6961"/>
                      <a:pt x="1394" y="6961"/>
                    </a:cubicBezTo>
                    <a:cubicBezTo>
                      <a:pt x="1527" y="6961"/>
                      <a:pt x="1661" y="6979"/>
                      <a:pt x="1794" y="6979"/>
                    </a:cubicBezTo>
                    <a:cubicBezTo>
                      <a:pt x="1836" y="7000"/>
                      <a:pt x="1878" y="7010"/>
                      <a:pt x="1919" y="7010"/>
                    </a:cubicBezTo>
                    <a:cubicBezTo>
                      <a:pt x="1961" y="7010"/>
                      <a:pt x="2003" y="7000"/>
                      <a:pt x="2044" y="6979"/>
                    </a:cubicBezTo>
                    <a:cubicBezTo>
                      <a:pt x="2107" y="6972"/>
                      <a:pt x="2170" y="6968"/>
                      <a:pt x="2232" y="6968"/>
                    </a:cubicBezTo>
                    <a:cubicBezTo>
                      <a:pt x="2295" y="6968"/>
                      <a:pt x="2357" y="6972"/>
                      <a:pt x="2420" y="6979"/>
                    </a:cubicBezTo>
                    <a:cubicBezTo>
                      <a:pt x="2448" y="6979"/>
                      <a:pt x="2545" y="6965"/>
                      <a:pt x="2601" y="6965"/>
                    </a:cubicBezTo>
                    <a:cubicBezTo>
                      <a:pt x="2869" y="6965"/>
                      <a:pt x="3039" y="6977"/>
                      <a:pt x="3213" y="6977"/>
                    </a:cubicBezTo>
                    <a:cubicBezTo>
                      <a:pt x="3300" y="6977"/>
                      <a:pt x="3389" y="6974"/>
                      <a:pt x="3490" y="6965"/>
                    </a:cubicBezTo>
                    <a:cubicBezTo>
                      <a:pt x="3657" y="6965"/>
                      <a:pt x="3477" y="6951"/>
                      <a:pt x="3435" y="6923"/>
                    </a:cubicBezTo>
                    <a:lnTo>
                      <a:pt x="3435" y="6923"/>
                    </a:lnTo>
                    <a:cubicBezTo>
                      <a:pt x="3727" y="7020"/>
                      <a:pt x="4061" y="6993"/>
                      <a:pt x="4353" y="7034"/>
                    </a:cubicBezTo>
                    <a:cubicBezTo>
                      <a:pt x="4404" y="7040"/>
                      <a:pt x="4450" y="7043"/>
                      <a:pt x="4491" y="7043"/>
                    </a:cubicBezTo>
                    <a:cubicBezTo>
                      <a:pt x="5196" y="7043"/>
                      <a:pt x="4585" y="6193"/>
                      <a:pt x="4519" y="5838"/>
                    </a:cubicBezTo>
                    <a:cubicBezTo>
                      <a:pt x="4339" y="5213"/>
                      <a:pt x="4144" y="3989"/>
                      <a:pt x="3991" y="3461"/>
                    </a:cubicBezTo>
                    <a:cubicBezTo>
                      <a:pt x="3880" y="2404"/>
                      <a:pt x="3713" y="1500"/>
                      <a:pt x="3713" y="332"/>
                    </a:cubicBezTo>
                    <a:cubicBezTo>
                      <a:pt x="3674" y="87"/>
                      <a:pt x="3510" y="1"/>
                      <a:pt x="3309"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5"/>
              <p:cNvSpPr/>
              <p:nvPr/>
            </p:nvSpPr>
            <p:spPr>
              <a:xfrm>
                <a:off x="4357575" y="4057550"/>
                <a:ext cx="511025" cy="326375"/>
              </a:xfrm>
              <a:custGeom>
                <a:avLst/>
                <a:gdLst/>
                <a:ahLst/>
                <a:cxnLst/>
                <a:rect l="l" t="t" r="r" b="b"/>
                <a:pathLst>
                  <a:path w="20441" h="13055" extrusionOk="0">
                    <a:moveTo>
                      <a:pt x="3474" y="0"/>
                    </a:moveTo>
                    <a:cubicBezTo>
                      <a:pt x="3401" y="0"/>
                      <a:pt x="3323" y="9"/>
                      <a:pt x="3240" y="28"/>
                    </a:cubicBezTo>
                    <a:cubicBezTo>
                      <a:pt x="2837" y="69"/>
                      <a:pt x="2601" y="403"/>
                      <a:pt x="2462" y="723"/>
                    </a:cubicBezTo>
                    <a:cubicBezTo>
                      <a:pt x="2392" y="876"/>
                      <a:pt x="2323" y="1029"/>
                      <a:pt x="2267" y="1196"/>
                    </a:cubicBezTo>
                    <a:cubicBezTo>
                      <a:pt x="2100" y="1543"/>
                      <a:pt x="1975" y="1905"/>
                      <a:pt x="1906" y="2280"/>
                    </a:cubicBezTo>
                    <a:cubicBezTo>
                      <a:pt x="1906" y="2322"/>
                      <a:pt x="1906" y="2350"/>
                      <a:pt x="1892" y="2377"/>
                    </a:cubicBezTo>
                    <a:cubicBezTo>
                      <a:pt x="1683" y="3073"/>
                      <a:pt x="1572" y="3740"/>
                      <a:pt x="1516" y="4463"/>
                    </a:cubicBezTo>
                    <a:cubicBezTo>
                      <a:pt x="1329" y="4088"/>
                      <a:pt x="1058" y="3693"/>
                      <a:pt x="737" y="3693"/>
                    </a:cubicBezTo>
                    <a:cubicBezTo>
                      <a:pt x="606" y="3693"/>
                      <a:pt x="466" y="3759"/>
                      <a:pt x="320" y="3921"/>
                    </a:cubicBezTo>
                    <a:cubicBezTo>
                      <a:pt x="84" y="4366"/>
                      <a:pt x="28" y="4825"/>
                      <a:pt x="56" y="5284"/>
                    </a:cubicBezTo>
                    <a:cubicBezTo>
                      <a:pt x="1" y="5812"/>
                      <a:pt x="84" y="6396"/>
                      <a:pt x="181" y="6896"/>
                    </a:cubicBezTo>
                    <a:cubicBezTo>
                      <a:pt x="293" y="7286"/>
                      <a:pt x="432" y="7564"/>
                      <a:pt x="543" y="7870"/>
                    </a:cubicBezTo>
                    <a:cubicBezTo>
                      <a:pt x="612" y="8148"/>
                      <a:pt x="696" y="8412"/>
                      <a:pt x="793" y="8690"/>
                    </a:cubicBezTo>
                    <a:cubicBezTo>
                      <a:pt x="932" y="9079"/>
                      <a:pt x="1113" y="9455"/>
                      <a:pt x="1349" y="9789"/>
                    </a:cubicBezTo>
                    <a:cubicBezTo>
                      <a:pt x="1377" y="9802"/>
                      <a:pt x="1391" y="9816"/>
                      <a:pt x="1405" y="9816"/>
                    </a:cubicBezTo>
                    <a:cubicBezTo>
                      <a:pt x="1419" y="9830"/>
                      <a:pt x="1433" y="9844"/>
                      <a:pt x="1433" y="9858"/>
                    </a:cubicBezTo>
                    <a:cubicBezTo>
                      <a:pt x="1850" y="10637"/>
                      <a:pt x="2517" y="11262"/>
                      <a:pt x="3296" y="11735"/>
                    </a:cubicBezTo>
                    <a:cubicBezTo>
                      <a:pt x="3755" y="12013"/>
                      <a:pt x="4241" y="12236"/>
                      <a:pt x="4798" y="12319"/>
                    </a:cubicBezTo>
                    <a:cubicBezTo>
                      <a:pt x="5215" y="12430"/>
                      <a:pt x="5618" y="12625"/>
                      <a:pt x="6049" y="12708"/>
                    </a:cubicBezTo>
                    <a:cubicBezTo>
                      <a:pt x="7341" y="12906"/>
                      <a:pt x="8739" y="13054"/>
                      <a:pt x="10152" y="13054"/>
                    </a:cubicBezTo>
                    <a:cubicBezTo>
                      <a:pt x="10730" y="13054"/>
                      <a:pt x="11311" y="13029"/>
                      <a:pt x="11889" y="12973"/>
                    </a:cubicBezTo>
                    <a:cubicBezTo>
                      <a:pt x="12640" y="12931"/>
                      <a:pt x="13349" y="12695"/>
                      <a:pt x="14058" y="12472"/>
                    </a:cubicBezTo>
                    <a:cubicBezTo>
                      <a:pt x="15004" y="12180"/>
                      <a:pt x="15963" y="11860"/>
                      <a:pt x="16797" y="11346"/>
                    </a:cubicBezTo>
                    <a:cubicBezTo>
                      <a:pt x="16964" y="11262"/>
                      <a:pt x="17145" y="11165"/>
                      <a:pt x="17312" y="11068"/>
                    </a:cubicBezTo>
                    <a:cubicBezTo>
                      <a:pt x="17409" y="11040"/>
                      <a:pt x="17520" y="10998"/>
                      <a:pt x="17618" y="10957"/>
                    </a:cubicBezTo>
                    <a:cubicBezTo>
                      <a:pt x="17854" y="10845"/>
                      <a:pt x="18049" y="10706"/>
                      <a:pt x="18215" y="10525"/>
                    </a:cubicBezTo>
                    <a:cubicBezTo>
                      <a:pt x="18646" y="10233"/>
                      <a:pt x="19022" y="9914"/>
                      <a:pt x="19300" y="9483"/>
                    </a:cubicBezTo>
                    <a:cubicBezTo>
                      <a:pt x="19801" y="8760"/>
                      <a:pt x="19926" y="7884"/>
                      <a:pt x="20093" y="7049"/>
                    </a:cubicBezTo>
                    <a:cubicBezTo>
                      <a:pt x="20273" y="5715"/>
                      <a:pt x="20440" y="4366"/>
                      <a:pt x="20412" y="3017"/>
                    </a:cubicBezTo>
                    <a:cubicBezTo>
                      <a:pt x="20371" y="2461"/>
                      <a:pt x="20287" y="1919"/>
                      <a:pt x="20106" y="1390"/>
                    </a:cubicBezTo>
                    <a:cubicBezTo>
                      <a:pt x="20106" y="1390"/>
                      <a:pt x="20106" y="1362"/>
                      <a:pt x="20106" y="1362"/>
                    </a:cubicBezTo>
                    <a:cubicBezTo>
                      <a:pt x="20093" y="1349"/>
                      <a:pt x="20093" y="1321"/>
                      <a:pt x="20079" y="1307"/>
                    </a:cubicBezTo>
                    <a:cubicBezTo>
                      <a:pt x="20051" y="1210"/>
                      <a:pt x="20009" y="1112"/>
                      <a:pt x="19981" y="1029"/>
                    </a:cubicBezTo>
                    <a:cubicBezTo>
                      <a:pt x="19859" y="713"/>
                      <a:pt x="19707" y="516"/>
                      <a:pt x="19442" y="516"/>
                    </a:cubicBezTo>
                    <a:cubicBezTo>
                      <a:pt x="19346" y="516"/>
                      <a:pt x="19235" y="542"/>
                      <a:pt x="19105" y="598"/>
                    </a:cubicBezTo>
                    <a:cubicBezTo>
                      <a:pt x="18410" y="1182"/>
                      <a:pt x="18035" y="2419"/>
                      <a:pt x="17659" y="3351"/>
                    </a:cubicBezTo>
                    <a:cubicBezTo>
                      <a:pt x="17618" y="3504"/>
                      <a:pt x="17548" y="3685"/>
                      <a:pt x="17506" y="3824"/>
                    </a:cubicBezTo>
                    <a:cubicBezTo>
                      <a:pt x="17437" y="3504"/>
                      <a:pt x="17395" y="3059"/>
                      <a:pt x="17339" y="2683"/>
                    </a:cubicBezTo>
                    <a:cubicBezTo>
                      <a:pt x="17312" y="2294"/>
                      <a:pt x="17228" y="1905"/>
                      <a:pt x="17117" y="1529"/>
                    </a:cubicBezTo>
                    <a:cubicBezTo>
                      <a:pt x="17061" y="1279"/>
                      <a:pt x="16992" y="1001"/>
                      <a:pt x="16755" y="820"/>
                    </a:cubicBezTo>
                    <a:cubicBezTo>
                      <a:pt x="16683" y="757"/>
                      <a:pt x="16602" y="731"/>
                      <a:pt x="16520" y="731"/>
                    </a:cubicBezTo>
                    <a:cubicBezTo>
                      <a:pt x="16367" y="731"/>
                      <a:pt x="16211" y="823"/>
                      <a:pt x="16102" y="931"/>
                    </a:cubicBezTo>
                    <a:cubicBezTo>
                      <a:pt x="15713" y="1293"/>
                      <a:pt x="15504" y="1849"/>
                      <a:pt x="15407" y="2322"/>
                    </a:cubicBezTo>
                    <a:cubicBezTo>
                      <a:pt x="15309" y="1654"/>
                      <a:pt x="15073" y="1057"/>
                      <a:pt x="14614" y="653"/>
                    </a:cubicBezTo>
                    <a:cubicBezTo>
                      <a:pt x="14586" y="556"/>
                      <a:pt x="14531" y="486"/>
                      <a:pt x="14433" y="431"/>
                    </a:cubicBezTo>
                    <a:cubicBezTo>
                      <a:pt x="14364" y="389"/>
                      <a:pt x="14280" y="389"/>
                      <a:pt x="14211" y="389"/>
                    </a:cubicBezTo>
                    <a:cubicBezTo>
                      <a:pt x="14197" y="375"/>
                      <a:pt x="14183" y="361"/>
                      <a:pt x="14169" y="361"/>
                    </a:cubicBezTo>
                    <a:cubicBezTo>
                      <a:pt x="14066" y="334"/>
                      <a:pt x="13969" y="322"/>
                      <a:pt x="13879" y="322"/>
                    </a:cubicBezTo>
                    <a:cubicBezTo>
                      <a:pt x="12992" y="322"/>
                      <a:pt x="12737" y="1539"/>
                      <a:pt x="12459" y="2183"/>
                    </a:cubicBezTo>
                    <a:cubicBezTo>
                      <a:pt x="12181" y="2836"/>
                      <a:pt x="11903" y="3559"/>
                      <a:pt x="11666" y="4310"/>
                    </a:cubicBezTo>
                    <a:cubicBezTo>
                      <a:pt x="11541" y="3253"/>
                      <a:pt x="11333" y="2225"/>
                      <a:pt x="11166" y="1168"/>
                    </a:cubicBezTo>
                    <a:cubicBezTo>
                      <a:pt x="11087" y="703"/>
                      <a:pt x="10693" y="192"/>
                      <a:pt x="10182" y="192"/>
                    </a:cubicBezTo>
                    <a:cubicBezTo>
                      <a:pt x="10065" y="192"/>
                      <a:pt x="9943" y="219"/>
                      <a:pt x="9817" y="278"/>
                    </a:cubicBezTo>
                    <a:cubicBezTo>
                      <a:pt x="9539" y="459"/>
                      <a:pt x="9456" y="778"/>
                      <a:pt x="9358" y="1070"/>
                    </a:cubicBezTo>
                    <a:cubicBezTo>
                      <a:pt x="9164" y="1654"/>
                      <a:pt x="8969" y="2238"/>
                      <a:pt x="8872" y="2850"/>
                    </a:cubicBezTo>
                    <a:cubicBezTo>
                      <a:pt x="8816" y="3045"/>
                      <a:pt x="8788" y="3240"/>
                      <a:pt x="8747" y="3434"/>
                    </a:cubicBezTo>
                    <a:cubicBezTo>
                      <a:pt x="8733" y="3365"/>
                      <a:pt x="8719" y="3295"/>
                      <a:pt x="8705" y="3226"/>
                    </a:cubicBezTo>
                    <a:cubicBezTo>
                      <a:pt x="8621" y="2669"/>
                      <a:pt x="8552" y="2113"/>
                      <a:pt x="8343" y="1613"/>
                    </a:cubicBezTo>
                    <a:cubicBezTo>
                      <a:pt x="8288" y="1432"/>
                      <a:pt x="8246" y="1251"/>
                      <a:pt x="8190" y="1084"/>
                    </a:cubicBezTo>
                    <a:cubicBezTo>
                      <a:pt x="8093" y="904"/>
                      <a:pt x="8037" y="667"/>
                      <a:pt x="7829" y="556"/>
                    </a:cubicBezTo>
                    <a:cubicBezTo>
                      <a:pt x="7778" y="541"/>
                      <a:pt x="7727" y="534"/>
                      <a:pt x="7676" y="534"/>
                    </a:cubicBezTo>
                    <a:cubicBezTo>
                      <a:pt x="7396" y="534"/>
                      <a:pt x="7132" y="741"/>
                      <a:pt x="6967" y="918"/>
                    </a:cubicBezTo>
                    <a:cubicBezTo>
                      <a:pt x="6369" y="1738"/>
                      <a:pt x="6035" y="2711"/>
                      <a:pt x="5882" y="3671"/>
                    </a:cubicBezTo>
                    <a:cubicBezTo>
                      <a:pt x="5298" y="2809"/>
                      <a:pt x="4923" y="1960"/>
                      <a:pt x="4533" y="1029"/>
                    </a:cubicBezTo>
                    <a:cubicBezTo>
                      <a:pt x="4348" y="547"/>
                      <a:pt x="4054" y="0"/>
                      <a:pt x="347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5"/>
              <p:cNvSpPr/>
              <p:nvPr/>
            </p:nvSpPr>
            <p:spPr>
              <a:xfrm>
                <a:off x="4346100" y="4220800"/>
                <a:ext cx="571500" cy="474900"/>
              </a:xfrm>
              <a:custGeom>
                <a:avLst/>
                <a:gdLst/>
                <a:ahLst/>
                <a:cxnLst/>
                <a:rect l="l" t="t" r="r" b="b"/>
                <a:pathLst>
                  <a:path w="22860" h="18996" extrusionOk="0">
                    <a:moveTo>
                      <a:pt x="5452" y="1"/>
                    </a:moveTo>
                    <a:cubicBezTo>
                      <a:pt x="5003" y="1"/>
                      <a:pt x="4608" y="386"/>
                      <a:pt x="4339" y="700"/>
                    </a:cubicBezTo>
                    <a:cubicBezTo>
                      <a:pt x="3769" y="1340"/>
                      <a:pt x="3546" y="1965"/>
                      <a:pt x="3407" y="2841"/>
                    </a:cubicBezTo>
                    <a:cubicBezTo>
                      <a:pt x="3393" y="2897"/>
                      <a:pt x="3380" y="3036"/>
                      <a:pt x="3352" y="3175"/>
                    </a:cubicBezTo>
                    <a:cubicBezTo>
                      <a:pt x="3074" y="2549"/>
                      <a:pt x="2754" y="1840"/>
                      <a:pt x="2309" y="1173"/>
                    </a:cubicBezTo>
                    <a:cubicBezTo>
                      <a:pt x="1957" y="651"/>
                      <a:pt x="1592" y="410"/>
                      <a:pt x="1261" y="410"/>
                    </a:cubicBezTo>
                    <a:cubicBezTo>
                      <a:pt x="834" y="410"/>
                      <a:pt x="463" y="813"/>
                      <a:pt x="251" y="1534"/>
                    </a:cubicBezTo>
                    <a:cubicBezTo>
                      <a:pt x="1" y="2772"/>
                      <a:pt x="112" y="4023"/>
                      <a:pt x="126" y="5275"/>
                    </a:cubicBezTo>
                    <a:cubicBezTo>
                      <a:pt x="112" y="5414"/>
                      <a:pt x="112" y="5553"/>
                      <a:pt x="112" y="5678"/>
                    </a:cubicBezTo>
                    <a:cubicBezTo>
                      <a:pt x="70" y="6540"/>
                      <a:pt x="140" y="7374"/>
                      <a:pt x="265" y="8195"/>
                    </a:cubicBezTo>
                    <a:cubicBezTo>
                      <a:pt x="362" y="9376"/>
                      <a:pt x="585" y="10378"/>
                      <a:pt x="918" y="11615"/>
                    </a:cubicBezTo>
                    <a:cubicBezTo>
                      <a:pt x="1224" y="12839"/>
                      <a:pt x="1739" y="14007"/>
                      <a:pt x="2337" y="15133"/>
                    </a:cubicBezTo>
                    <a:cubicBezTo>
                      <a:pt x="2796" y="15898"/>
                      <a:pt x="3060" y="16078"/>
                      <a:pt x="3713" y="16718"/>
                    </a:cubicBezTo>
                    <a:cubicBezTo>
                      <a:pt x="4047" y="17010"/>
                      <a:pt x="4353" y="17344"/>
                      <a:pt x="4756" y="17566"/>
                    </a:cubicBezTo>
                    <a:cubicBezTo>
                      <a:pt x="5298" y="17830"/>
                      <a:pt x="5896" y="17969"/>
                      <a:pt x="6452" y="18178"/>
                    </a:cubicBezTo>
                    <a:cubicBezTo>
                      <a:pt x="7134" y="18387"/>
                      <a:pt x="8566" y="18873"/>
                      <a:pt x="9567" y="18943"/>
                    </a:cubicBezTo>
                    <a:cubicBezTo>
                      <a:pt x="9823" y="18980"/>
                      <a:pt x="10078" y="18996"/>
                      <a:pt x="10332" y="18996"/>
                    </a:cubicBezTo>
                    <a:cubicBezTo>
                      <a:pt x="11017" y="18996"/>
                      <a:pt x="11696" y="18885"/>
                      <a:pt x="12376" y="18804"/>
                    </a:cubicBezTo>
                    <a:cubicBezTo>
                      <a:pt x="12988" y="18748"/>
                      <a:pt x="13627" y="18748"/>
                      <a:pt x="14225" y="18581"/>
                    </a:cubicBezTo>
                    <a:cubicBezTo>
                      <a:pt x="14976" y="18317"/>
                      <a:pt x="15727" y="18081"/>
                      <a:pt x="16478" y="17858"/>
                    </a:cubicBezTo>
                    <a:cubicBezTo>
                      <a:pt x="17590" y="17483"/>
                      <a:pt x="18327" y="17219"/>
                      <a:pt x="19272" y="16593"/>
                    </a:cubicBezTo>
                    <a:cubicBezTo>
                      <a:pt x="19954" y="16134"/>
                      <a:pt x="20635" y="15189"/>
                      <a:pt x="20955" y="14758"/>
                    </a:cubicBezTo>
                    <a:cubicBezTo>
                      <a:pt x="21483" y="13993"/>
                      <a:pt x="21984" y="13200"/>
                      <a:pt x="22303" y="12338"/>
                    </a:cubicBezTo>
                    <a:cubicBezTo>
                      <a:pt x="22679" y="11087"/>
                      <a:pt x="22707" y="9766"/>
                      <a:pt x="22790" y="8487"/>
                    </a:cubicBezTo>
                    <a:cubicBezTo>
                      <a:pt x="22860" y="6874"/>
                      <a:pt x="22790" y="5066"/>
                      <a:pt x="22582" y="3703"/>
                    </a:cubicBezTo>
                    <a:cubicBezTo>
                      <a:pt x="22512" y="2744"/>
                      <a:pt x="22317" y="1993"/>
                      <a:pt x="22039" y="1062"/>
                    </a:cubicBezTo>
                    <a:cubicBezTo>
                      <a:pt x="21883" y="342"/>
                      <a:pt x="21594" y="57"/>
                      <a:pt x="21238" y="57"/>
                    </a:cubicBezTo>
                    <a:cubicBezTo>
                      <a:pt x="20864" y="57"/>
                      <a:pt x="20416" y="370"/>
                      <a:pt x="19968" y="825"/>
                    </a:cubicBezTo>
                    <a:cubicBezTo>
                      <a:pt x="19481" y="1326"/>
                      <a:pt x="18786" y="2146"/>
                      <a:pt x="18299" y="2828"/>
                    </a:cubicBezTo>
                    <a:cubicBezTo>
                      <a:pt x="18299" y="2800"/>
                      <a:pt x="18313" y="2786"/>
                      <a:pt x="18313" y="2758"/>
                    </a:cubicBezTo>
                    <a:cubicBezTo>
                      <a:pt x="18348" y="2094"/>
                      <a:pt x="18324" y="358"/>
                      <a:pt x="17475" y="358"/>
                    </a:cubicBezTo>
                    <a:cubicBezTo>
                      <a:pt x="17310" y="358"/>
                      <a:pt x="17114" y="424"/>
                      <a:pt x="16881" y="575"/>
                    </a:cubicBezTo>
                    <a:cubicBezTo>
                      <a:pt x="16158" y="1201"/>
                      <a:pt x="15546" y="2522"/>
                      <a:pt x="15101" y="3328"/>
                    </a:cubicBezTo>
                    <a:cubicBezTo>
                      <a:pt x="15045" y="2577"/>
                      <a:pt x="14990" y="1270"/>
                      <a:pt x="14503" y="658"/>
                    </a:cubicBezTo>
                    <a:cubicBezTo>
                      <a:pt x="14326" y="360"/>
                      <a:pt x="14087" y="250"/>
                      <a:pt x="13849" y="250"/>
                    </a:cubicBezTo>
                    <a:cubicBezTo>
                      <a:pt x="13600" y="250"/>
                      <a:pt x="13353" y="370"/>
                      <a:pt x="13182" y="519"/>
                    </a:cubicBezTo>
                    <a:cubicBezTo>
                      <a:pt x="12362" y="1076"/>
                      <a:pt x="12042" y="2007"/>
                      <a:pt x="11569" y="2800"/>
                    </a:cubicBezTo>
                    <a:cubicBezTo>
                      <a:pt x="11430" y="3092"/>
                      <a:pt x="11291" y="3384"/>
                      <a:pt x="11166" y="3620"/>
                    </a:cubicBezTo>
                    <a:cubicBezTo>
                      <a:pt x="11152" y="3481"/>
                      <a:pt x="11124" y="3328"/>
                      <a:pt x="11097" y="3161"/>
                    </a:cubicBezTo>
                    <a:cubicBezTo>
                      <a:pt x="10888" y="2216"/>
                      <a:pt x="10679" y="1048"/>
                      <a:pt x="9692" y="533"/>
                    </a:cubicBezTo>
                    <a:cubicBezTo>
                      <a:pt x="9536" y="458"/>
                      <a:pt x="9388" y="425"/>
                      <a:pt x="9249" y="425"/>
                    </a:cubicBezTo>
                    <a:cubicBezTo>
                      <a:pt x="8433" y="425"/>
                      <a:pt x="7901" y="1568"/>
                      <a:pt x="7593" y="2174"/>
                    </a:cubicBezTo>
                    <a:cubicBezTo>
                      <a:pt x="7412" y="2563"/>
                      <a:pt x="7203" y="3231"/>
                      <a:pt x="7036" y="3648"/>
                    </a:cubicBezTo>
                    <a:cubicBezTo>
                      <a:pt x="6870" y="2869"/>
                      <a:pt x="6619" y="2104"/>
                      <a:pt x="6425" y="1326"/>
                    </a:cubicBezTo>
                    <a:cubicBezTo>
                      <a:pt x="6258" y="895"/>
                      <a:pt x="6258" y="311"/>
                      <a:pt x="5785" y="74"/>
                    </a:cubicBezTo>
                    <a:cubicBezTo>
                      <a:pt x="5672" y="23"/>
                      <a:pt x="5560" y="1"/>
                      <a:pt x="5452"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5"/>
              <p:cNvSpPr/>
              <p:nvPr/>
            </p:nvSpPr>
            <p:spPr>
              <a:xfrm>
                <a:off x="4309600" y="4416625"/>
                <a:ext cx="636200" cy="389700"/>
              </a:xfrm>
              <a:custGeom>
                <a:avLst/>
                <a:gdLst/>
                <a:ahLst/>
                <a:cxnLst/>
                <a:rect l="l" t="t" r="r" b="b"/>
                <a:pathLst>
                  <a:path w="25448" h="15588" extrusionOk="0">
                    <a:moveTo>
                      <a:pt x="5187" y="0"/>
                    </a:moveTo>
                    <a:cubicBezTo>
                      <a:pt x="4853" y="0"/>
                      <a:pt x="4770" y="320"/>
                      <a:pt x="4631" y="501"/>
                    </a:cubicBezTo>
                    <a:cubicBezTo>
                      <a:pt x="4367" y="932"/>
                      <a:pt x="4158" y="1391"/>
                      <a:pt x="4033" y="1863"/>
                    </a:cubicBezTo>
                    <a:cubicBezTo>
                      <a:pt x="3644" y="3003"/>
                      <a:pt x="3811" y="4602"/>
                      <a:pt x="3699" y="5604"/>
                    </a:cubicBezTo>
                    <a:cubicBezTo>
                      <a:pt x="3644" y="5506"/>
                      <a:pt x="3574" y="5381"/>
                      <a:pt x="3435" y="5256"/>
                    </a:cubicBezTo>
                    <a:cubicBezTo>
                      <a:pt x="3004" y="4714"/>
                      <a:pt x="2504" y="4185"/>
                      <a:pt x="2295" y="3685"/>
                    </a:cubicBezTo>
                    <a:cubicBezTo>
                      <a:pt x="2142" y="3434"/>
                      <a:pt x="2031" y="3017"/>
                      <a:pt x="1739" y="2572"/>
                    </a:cubicBezTo>
                    <a:cubicBezTo>
                      <a:pt x="1586" y="2322"/>
                      <a:pt x="1336" y="2058"/>
                      <a:pt x="974" y="2044"/>
                    </a:cubicBezTo>
                    <a:cubicBezTo>
                      <a:pt x="29" y="2072"/>
                      <a:pt x="56" y="3045"/>
                      <a:pt x="43" y="3615"/>
                    </a:cubicBezTo>
                    <a:cubicBezTo>
                      <a:pt x="15" y="4297"/>
                      <a:pt x="15" y="4978"/>
                      <a:pt x="84" y="5673"/>
                    </a:cubicBezTo>
                    <a:cubicBezTo>
                      <a:pt x="1" y="7675"/>
                      <a:pt x="766" y="9608"/>
                      <a:pt x="2239" y="11221"/>
                    </a:cubicBezTo>
                    <a:cubicBezTo>
                      <a:pt x="7620" y="15531"/>
                      <a:pt x="12028" y="15587"/>
                      <a:pt x="13585" y="15587"/>
                    </a:cubicBezTo>
                    <a:cubicBezTo>
                      <a:pt x="13612" y="15587"/>
                      <a:pt x="13639" y="15587"/>
                      <a:pt x="13665" y="15587"/>
                    </a:cubicBezTo>
                    <a:cubicBezTo>
                      <a:pt x="22329" y="15587"/>
                      <a:pt x="24239" y="8809"/>
                      <a:pt x="25210" y="6660"/>
                    </a:cubicBezTo>
                    <a:cubicBezTo>
                      <a:pt x="25299" y="6149"/>
                      <a:pt x="25447" y="2583"/>
                      <a:pt x="24596" y="2583"/>
                    </a:cubicBezTo>
                    <a:cubicBezTo>
                      <a:pt x="24521" y="2583"/>
                      <a:pt x="24438" y="2610"/>
                      <a:pt x="24347" y="2670"/>
                    </a:cubicBezTo>
                    <a:lnTo>
                      <a:pt x="24347" y="2684"/>
                    </a:lnTo>
                    <a:cubicBezTo>
                      <a:pt x="23360" y="3337"/>
                      <a:pt x="23305" y="4908"/>
                      <a:pt x="22790" y="5854"/>
                    </a:cubicBezTo>
                    <a:cubicBezTo>
                      <a:pt x="22693" y="6049"/>
                      <a:pt x="22596" y="6257"/>
                      <a:pt x="22498" y="6452"/>
                    </a:cubicBezTo>
                    <a:cubicBezTo>
                      <a:pt x="22498" y="5590"/>
                      <a:pt x="22568" y="4742"/>
                      <a:pt x="22373" y="3893"/>
                    </a:cubicBezTo>
                    <a:cubicBezTo>
                      <a:pt x="22289" y="3527"/>
                      <a:pt x="22046" y="3231"/>
                      <a:pt x="21713" y="3231"/>
                    </a:cubicBezTo>
                    <a:cubicBezTo>
                      <a:pt x="21553" y="3231"/>
                      <a:pt x="21372" y="3300"/>
                      <a:pt x="21177" y="3462"/>
                    </a:cubicBezTo>
                    <a:cubicBezTo>
                      <a:pt x="20343" y="4269"/>
                      <a:pt x="20148" y="5117"/>
                      <a:pt x="19606" y="6062"/>
                    </a:cubicBezTo>
                    <a:cubicBezTo>
                      <a:pt x="19384" y="6493"/>
                      <a:pt x="19189" y="6966"/>
                      <a:pt x="18966" y="7300"/>
                    </a:cubicBezTo>
                    <a:cubicBezTo>
                      <a:pt x="18953" y="7258"/>
                      <a:pt x="18939" y="7216"/>
                      <a:pt x="18925" y="7147"/>
                    </a:cubicBezTo>
                    <a:cubicBezTo>
                      <a:pt x="18605" y="6132"/>
                      <a:pt x="18869" y="4728"/>
                      <a:pt x="18382" y="3462"/>
                    </a:cubicBezTo>
                    <a:cubicBezTo>
                      <a:pt x="18287" y="3154"/>
                      <a:pt x="17890" y="2666"/>
                      <a:pt x="17472" y="2666"/>
                    </a:cubicBezTo>
                    <a:cubicBezTo>
                      <a:pt x="17343" y="2666"/>
                      <a:pt x="17213" y="2712"/>
                      <a:pt x="17089" y="2823"/>
                    </a:cubicBezTo>
                    <a:cubicBezTo>
                      <a:pt x="16005" y="4046"/>
                      <a:pt x="15337" y="5478"/>
                      <a:pt x="14517" y="6827"/>
                    </a:cubicBezTo>
                    <a:cubicBezTo>
                      <a:pt x="14268" y="7213"/>
                      <a:pt x="14138" y="7330"/>
                      <a:pt x="14054" y="7330"/>
                    </a:cubicBezTo>
                    <a:cubicBezTo>
                      <a:pt x="14035" y="7330"/>
                      <a:pt x="14018" y="7324"/>
                      <a:pt x="14003" y="7314"/>
                    </a:cubicBezTo>
                    <a:cubicBezTo>
                      <a:pt x="13558" y="7008"/>
                      <a:pt x="13307" y="5604"/>
                      <a:pt x="12890" y="4769"/>
                    </a:cubicBezTo>
                    <a:cubicBezTo>
                      <a:pt x="12557" y="3949"/>
                      <a:pt x="12612" y="3045"/>
                      <a:pt x="12098" y="2267"/>
                    </a:cubicBezTo>
                    <a:cubicBezTo>
                      <a:pt x="11931" y="1967"/>
                      <a:pt x="11630" y="1747"/>
                      <a:pt x="11329" y="1747"/>
                    </a:cubicBezTo>
                    <a:cubicBezTo>
                      <a:pt x="11127" y="1747"/>
                      <a:pt x="10925" y="1846"/>
                      <a:pt x="10763" y="2086"/>
                    </a:cubicBezTo>
                    <a:cubicBezTo>
                      <a:pt x="10221" y="2976"/>
                      <a:pt x="10137" y="3991"/>
                      <a:pt x="9762" y="4922"/>
                    </a:cubicBezTo>
                    <a:cubicBezTo>
                      <a:pt x="9539" y="5451"/>
                      <a:pt x="9331" y="6299"/>
                      <a:pt x="9150" y="6772"/>
                    </a:cubicBezTo>
                    <a:cubicBezTo>
                      <a:pt x="8427" y="5715"/>
                      <a:pt x="7773" y="4185"/>
                      <a:pt x="7259" y="2837"/>
                    </a:cubicBezTo>
                    <a:cubicBezTo>
                      <a:pt x="6981" y="2169"/>
                      <a:pt x="6605" y="1516"/>
                      <a:pt x="6244" y="876"/>
                    </a:cubicBezTo>
                    <a:cubicBezTo>
                      <a:pt x="6049" y="501"/>
                      <a:pt x="5757" y="28"/>
                      <a:pt x="5187"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 name="Google Shape;203;p25"/>
          <p:cNvGrpSpPr/>
          <p:nvPr/>
        </p:nvGrpSpPr>
        <p:grpSpPr>
          <a:xfrm>
            <a:off x="8569473" y="4545981"/>
            <a:ext cx="555690" cy="493451"/>
            <a:chOff x="2024250" y="2186425"/>
            <a:chExt cx="793050" cy="704125"/>
          </a:xfrm>
        </p:grpSpPr>
        <p:sp>
          <p:nvSpPr>
            <p:cNvPr id="204" name="Google Shape;204;p25"/>
            <p:cNvSpPr/>
            <p:nvPr/>
          </p:nvSpPr>
          <p:spPr>
            <a:xfrm>
              <a:off x="2024250" y="2186425"/>
              <a:ext cx="793050" cy="704125"/>
            </a:xfrm>
            <a:custGeom>
              <a:avLst/>
              <a:gdLst/>
              <a:ahLst/>
              <a:cxnLst/>
              <a:rect l="l" t="t" r="r" b="b"/>
              <a:pathLst>
                <a:path w="31722" h="28165" extrusionOk="0">
                  <a:moveTo>
                    <a:pt x="23639" y="2540"/>
                  </a:moveTo>
                  <a:cubicBezTo>
                    <a:pt x="22059" y="2540"/>
                    <a:pt x="18622" y="5765"/>
                    <a:pt x="15873" y="14062"/>
                  </a:cubicBezTo>
                  <a:lnTo>
                    <a:pt x="15873" y="14062"/>
                  </a:lnTo>
                  <a:cubicBezTo>
                    <a:pt x="15946" y="14009"/>
                    <a:pt x="16020" y="13956"/>
                    <a:pt x="16094" y="13902"/>
                  </a:cubicBezTo>
                  <a:lnTo>
                    <a:pt x="16094" y="13902"/>
                  </a:lnTo>
                  <a:cubicBezTo>
                    <a:pt x="16019" y="13956"/>
                    <a:pt x="15945" y="14010"/>
                    <a:pt x="15872" y="14065"/>
                  </a:cubicBezTo>
                  <a:lnTo>
                    <a:pt x="15872" y="14065"/>
                  </a:lnTo>
                  <a:cubicBezTo>
                    <a:pt x="15871" y="14065"/>
                    <a:pt x="15871" y="14066"/>
                    <a:pt x="15871" y="14067"/>
                  </a:cubicBezTo>
                  <a:lnTo>
                    <a:pt x="15871" y="14067"/>
                  </a:lnTo>
                  <a:cubicBezTo>
                    <a:pt x="24685" y="7586"/>
                    <a:pt x="25615" y="2540"/>
                    <a:pt x="23639" y="2540"/>
                  </a:cubicBezTo>
                  <a:close/>
                  <a:moveTo>
                    <a:pt x="15627" y="13905"/>
                  </a:moveTo>
                  <a:lnTo>
                    <a:pt x="15627" y="13905"/>
                  </a:lnTo>
                  <a:cubicBezTo>
                    <a:pt x="15702" y="13962"/>
                    <a:pt x="15779" y="14018"/>
                    <a:pt x="15855" y="14075"/>
                  </a:cubicBezTo>
                  <a:lnTo>
                    <a:pt x="15855" y="14075"/>
                  </a:lnTo>
                  <a:cubicBezTo>
                    <a:pt x="15856" y="14074"/>
                    <a:pt x="15856" y="14074"/>
                    <a:pt x="15857" y="14073"/>
                  </a:cubicBezTo>
                  <a:lnTo>
                    <a:pt x="15857" y="14073"/>
                  </a:lnTo>
                  <a:cubicBezTo>
                    <a:pt x="15781" y="14018"/>
                    <a:pt x="15704" y="13962"/>
                    <a:pt x="15627" y="13905"/>
                  </a:cubicBezTo>
                  <a:close/>
                  <a:moveTo>
                    <a:pt x="15863" y="14075"/>
                  </a:moveTo>
                  <a:cubicBezTo>
                    <a:pt x="15864" y="14076"/>
                    <a:pt x="15864" y="14076"/>
                    <a:pt x="15864" y="14077"/>
                  </a:cubicBezTo>
                  <a:lnTo>
                    <a:pt x="15864" y="14077"/>
                  </a:lnTo>
                  <a:cubicBezTo>
                    <a:pt x="15864" y="14077"/>
                    <a:pt x="15864" y="14077"/>
                    <a:pt x="15864" y="14077"/>
                  </a:cubicBezTo>
                  <a:lnTo>
                    <a:pt x="15864" y="14077"/>
                  </a:lnTo>
                  <a:cubicBezTo>
                    <a:pt x="15864" y="14076"/>
                    <a:pt x="15864" y="14076"/>
                    <a:pt x="15863" y="14075"/>
                  </a:cubicBezTo>
                  <a:lnTo>
                    <a:pt x="15863" y="14075"/>
                  </a:lnTo>
                  <a:cubicBezTo>
                    <a:pt x="15863" y="14075"/>
                    <a:pt x="15863" y="14075"/>
                    <a:pt x="15863" y="14075"/>
                  </a:cubicBezTo>
                  <a:close/>
                  <a:moveTo>
                    <a:pt x="15870" y="14070"/>
                  </a:moveTo>
                  <a:lnTo>
                    <a:pt x="15870" y="14070"/>
                  </a:lnTo>
                  <a:cubicBezTo>
                    <a:pt x="15869" y="14073"/>
                    <a:pt x="15868" y="14076"/>
                    <a:pt x="15867" y="14079"/>
                  </a:cubicBezTo>
                  <a:lnTo>
                    <a:pt x="15867" y="14079"/>
                  </a:lnTo>
                  <a:cubicBezTo>
                    <a:pt x="15867" y="14079"/>
                    <a:pt x="15867" y="14079"/>
                    <a:pt x="15867" y="14079"/>
                  </a:cubicBezTo>
                  <a:lnTo>
                    <a:pt x="15867" y="14079"/>
                  </a:lnTo>
                  <a:cubicBezTo>
                    <a:pt x="15868" y="14076"/>
                    <a:pt x="15869" y="14073"/>
                    <a:pt x="15870" y="14070"/>
                  </a:cubicBezTo>
                  <a:lnTo>
                    <a:pt x="15870" y="14070"/>
                  </a:lnTo>
                  <a:cubicBezTo>
                    <a:pt x="15870" y="14070"/>
                    <a:pt x="15870" y="14070"/>
                    <a:pt x="15870" y="14070"/>
                  </a:cubicBezTo>
                  <a:close/>
                  <a:moveTo>
                    <a:pt x="15862" y="14082"/>
                  </a:moveTo>
                  <a:cubicBezTo>
                    <a:pt x="15862" y="14082"/>
                    <a:pt x="15862" y="14082"/>
                    <a:pt x="15862" y="14082"/>
                  </a:cubicBezTo>
                  <a:lnTo>
                    <a:pt x="15862" y="14082"/>
                  </a:lnTo>
                  <a:cubicBezTo>
                    <a:pt x="15861" y="14082"/>
                    <a:pt x="15860" y="14082"/>
                    <a:pt x="15858" y="14082"/>
                  </a:cubicBezTo>
                  <a:lnTo>
                    <a:pt x="15858" y="14082"/>
                  </a:lnTo>
                  <a:cubicBezTo>
                    <a:pt x="15857" y="14082"/>
                    <a:pt x="15855" y="14082"/>
                    <a:pt x="15854" y="14082"/>
                  </a:cubicBezTo>
                  <a:lnTo>
                    <a:pt x="15854" y="14082"/>
                  </a:lnTo>
                  <a:cubicBezTo>
                    <a:pt x="15854" y="14082"/>
                    <a:pt x="15854" y="14082"/>
                    <a:pt x="15854" y="14082"/>
                  </a:cubicBezTo>
                  <a:lnTo>
                    <a:pt x="15854" y="14082"/>
                  </a:lnTo>
                  <a:cubicBezTo>
                    <a:pt x="15855" y="14082"/>
                    <a:pt x="15857" y="14082"/>
                    <a:pt x="15858" y="14082"/>
                  </a:cubicBezTo>
                  <a:lnTo>
                    <a:pt x="15858" y="14082"/>
                  </a:lnTo>
                  <a:cubicBezTo>
                    <a:pt x="15860" y="14082"/>
                    <a:pt x="15861" y="14082"/>
                    <a:pt x="15862" y="14082"/>
                  </a:cubicBezTo>
                  <a:close/>
                  <a:moveTo>
                    <a:pt x="15862" y="14078"/>
                  </a:moveTo>
                  <a:lnTo>
                    <a:pt x="15862" y="14078"/>
                  </a:lnTo>
                  <a:cubicBezTo>
                    <a:pt x="15863" y="14078"/>
                    <a:pt x="15863" y="14078"/>
                    <a:pt x="15863" y="14078"/>
                  </a:cubicBezTo>
                  <a:lnTo>
                    <a:pt x="15863" y="14078"/>
                  </a:lnTo>
                  <a:cubicBezTo>
                    <a:pt x="15863" y="14079"/>
                    <a:pt x="15863" y="14080"/>
                    <a:pt x="15863" y="14081"/>
                  </a:cubicBezTo>
                  <a:lnTo>
                    <a:pt x="15863" y="14081"/>
                  </a:lnTo>
                  <a:cubicBezTo>
                    <a:pt x="15863" y="14081"/>
                    <a:pt x="15863" y="14081"/>
                    <a:pt x="15863" y="14081"/>
                  </a:cubicBezTo>
                  <a:lnTo>
                    <a:pt x="15863" y="14081"/>
                  </a:lnTo>
                  <a:cubicBezTo>
                    <a:pt x="15864" y="14081"/>
                    <a:pt x="15864" y="14081"/>
                    <a:pt x="15864" y="14082"/>
                  </a:cubicBezTo>
                  <a:lnTo>
                    <a:pt x="15864" y="14082"/>
                  </a:lnTo>
                  <a:cubicBezTo>
                    <a:pt x="15863" y="14082"/>
                    <a:pt x="15863" y="14082"/>
                    <a:pt x="15862" y="14082"/>
                  </a:cubicBezTo>
                  <a:lnTo>
                    <a:pt x="15862" y="14082"/>
                  </a:lnTo>
                  <a:cubicBezTo>
                    <a:pt x="15861" y="14081"/>
                    <a:pt x="15860" y="14080"/>
                    <a:pt x="15858" y="14079"/>
                  </a:cubicBezTo>
                  <a:lnTo>
                    <a:pt x="15858" y="14079"/>
                  </a:lnTo>
                  <a:cubicBezTo>
                    <a:pt x="15857" y="14080"/>
                    <a:pt x="15855" y="14081"/>
                    <a:pt x="15854" y="14082"/>
                  </a:cubicBezTo>
                  <a:lnTo>
                    <a:pt x="15854" y="14082"/>
                  </a:lnTo>
                  <a:cubicBezTo>
                    <a:pt x="15853" y="14082"/>
                    <a:pt x="15852" y="14082"/>
                    <a:pt x="15851" y="14082"/>
                  </a:cubicBezTo>
                  <a:lnTo>
                    <a:pt x="15851" y="14082"/>
                  </a:lnTo>
                  <a:cubicBezTo>
                    <a:pt x="15851" y="14082"/>
                    <a:pt x="15851" y="14082"/>
                    <a:pt x="15851" y="14082"/>
                  </a:cubicBezTo>
                  <a:lnTo>
                    <a:pt x="15851" y="14082"/>
                  </a:lnTo>
                  <a:cubicBezTo>
                    <a:pt x="15850" y="14082"/>
                    <a:pt x="15849" y="14082"/>
                    <a:pt x="15848" y="14082"/>
                  </a:cubicBezTo>
                  <a:lnTo>
                    <a:pt x="15848" y="14082"/>
                  </a:lnTo>
                  <a:cubicBezTo>
                    <a:pt x="15848" y="14082"/>
                    <a:pt x="15848" y="14082"/>
                    <a:pt x="15849" y="14082"/>
                  </a:cubicBezTo>
                  <a:lnTo>
                    <a:pt x="15849" y="14082"/>
                  </a:lnTo>
                  <a:cubicBezTo>
                    <a:pt x="15849" y="14082"/>
                    <a:pt x="15850" y="14082"/>
                    <a:pt x="15851" y="14082"/>
                  </a:cubicBezTo>
                  <a:lnTo>
                    <a:pt x="15851" y="14082"/>
                  </a:lnTo>
                  <a:cubicBezTo>
                    <a:pt x="15853" y="14080"/>
                    <a:pt x="15855" y="14079"/>
                    <a:pt x="15857" y="14078"/>
                  </a:cubicBezTo>
                  <a:lnTo>
                    <a:pt x="15857" y="14078"/>
                  </a:lnTo>
                  <a:cubicBezTo>
                    <a:pt x="15857" y="14078"/>
                    <a:pt x="15858" y="14078"/>
                    <a:pt x="15858" y="14079"/>
                  </a:cubicBezTo>
                  <a:lnTo>
                    <a:pt x="15858" y="14079"/>
                  </a:lnTo>
                  <a:cubicBezTo>
                    <a:pt x="15859" y="14078"/>
                    <a:pt x="15859" y="14078"/>
                    <a:pt x="15860" y="14078"/>
                  </a:cubicBezTo>
                  <a:lnTo>
                    <a:pt x="15860" y="14078"/>
                  </a:lnTo>
                  <a:cubicBezTo>
                    <a:pt x="15861" y="14079"/>
                    <a:pt x="15862" y="14080"/>
                    <a:pt x="15863" y="14081"/>
                  </a:cubicBezTo>
                  <a:lnTo>
                    <a:pt x="15863" y="14081"/>
                  </a:lnTo>
                  <a:cubicBezTo>
                    <a:pt x="15863" y="14080"/>
                    <a:pt x="15863" y="14079"/>
                    <a:pt x="15862" y="14078"/>
                  </a:cubicBezTo>
                  <a:close/>
                  <a:moveTo>
                    <a:pt x="15849" y="14083"/>
                  </a:moveTo>
                  <a:lnTo>
                    <a:pt x="15849" y="14083"/>
                  </a:lnTo>
                  <a:cubicBezTo>
                    <a:pt x="15848" y="14083"/>
                    <a:pt x="15847" y="14083"/>
                    <a:pt x="15846" y="14083"/>
                  </a:cubicBezTo>
                  <a:lnTo>
                    <a:pt x="15846" y="14083"/>
                  </a:lnTo>
                  <a:cubicBezTo>
                    <a:pt x="15772" y="14138"/>
                    <a:pt x="15699" y="14192"/>
                    <a:pt x="15627" y="14246"/>
                  </a:cubicBezTo>
                  <a:lnTo>
                    <a:pt x="15627" y="14246"/>
                  </a:lnTo>
                  <a:cubicBezTo>
                    <a:pt x="15701" y="14191"/>
                    <a:pt x="15776" y="14137"/>
                    <a:pt x="15849" y="14083"/>
                  </a:cubicBezTo>
                  <a:close/>
                  <a:moveTo>
                    <a:pt x="15843" y="14083"/>
                  </a:moveTo>
                  <a:lnTo>
                    <a:pt x="15843" y="14083"/>
                  </a:lnTo>
                  <a:cubicBezTo>
                    <a:pt x="2754" y="14161"/>
                    <a:pt x="3" y="19208"/>
                    <a:pt x="4330" y="19208"/>
                  </a:cubicBezTo>
                  <a:cubicBezTo>
                    <a:pt x="6510" y="19208"/>
                    <a:pt x="10487" y="17927"/>
                    <a:pt x="15843" y="14083"/>
                  </a:cubicBezTo>
                  <a:close/>
                  <a:moveTo>
                    <a:pt x="15874" y="14083"/>
                  </a:moveTo>
                  <a:cubicBezTo>
                    <a:pt x="21234" y="17927"/>
                    <a:pt x="25212" y="19208"/>
                    <a:pt x="27392" y="19208"/>
                  </a:cubicBezTo>
                  <a:cubicBezTo>
                    <a:pt x="31719" y="19208"/>
                    <a:pt x="28963" y="14161"/>
                    <a:pt x="15874" y="14083"/>
                  </a:cubicBezTo>
                  <a:close/>
                  <a:moveTo>
                    <a:pt x="15860" y="1"/>
                  </a:moveTo>
                  <a:cubicBezTo>
                    <a:pt x="14365" y="1"/>
                    <a:pt x="12872" y="4691"/>
                    <a:pt x="15862" y="14070"/>
                  </a:cubicBezTo>
                  <a:lnTo>
                    <a:pt x="15862" y="14070"/>
                  </a:lnTo>
                  <a:cubicBezTo>
                    <a:pt x="15865" y="14068"/>
                    <a:pt x="15867" y="14066"/>
                    <a:pt x="15870" y="14064"/>
                  </a:cubicBezTo>
                  <a:lnTo>
                    <a:pt x="15870" y="14064"/>
                  </a:lnTo>
                  <a:cubicBezTo>
                    <a:pt x="15870" y="14065"/>
                    <a:pt x="15869" y="14066"/>
                    <a:pt x="15869" y="14066"/>
                  </a:cubicBezTo>
                  <a:lnTo>
                    <a:pt x="15869" y="14066"/>
                  </a:lnTo>
                  <a:cubicBezTo>
                    <a:pt x="15869" y="14066"/>
                    <a:pt x="15869" y="14066"/>
                    <a:pt x="15870" y="14066"/>
                  </a:cubicBezTo>
                  <a:lnTo>
                    <a:pt x="15870" y="14066"/>
                  </a:lnTo>
                  <a:cubicBezTo>
                    <a:pt x="15869" y="14067"/>
                    <a:pt x="15869" y="14068"/>
                    <a:pt x="15869" y="14069"/>
                  </a:cubicBezTo>
                  <a:lnTo>
                    <a:pt x="15869" y="14069"/>
                  </a:lnTo>
                  <a:cubicBezTo>
                    <a:pt x="15869" y="14069"/>
                    <a:pt x="15868" y="14069"/>
                    <a:pt x="15868" y="14069"/>
                  </a:cubicBezTo>
                  <a:lnTo>
                    <a:pt x="15868" y="14069"/>
                  </a:lnTo>
                  <a:cubicBezTo>
                    <a:pt x="15869" y="14068"/>
                    <a:pt x="15869" y="14067"/>
                    <a:pt x="15869" y="14066"/>
                  </a:cubicBezTo>
                  <a:lnTo>
                    <a:pt x="15869" y="14066"/>
                  </a:lnTo>
                  <a:cubicBezTo>
                    <a:pt x="15867" y="14068"/>
                    <a:pt x="15865" y="14070"/>
                    <a:pt x="15862" y="14072"/>
                  </a:cubicBezTo>
                  <a:lnTo>
                    <a:pt x="15862" y="14072"/>
                  </a:lnTo>
                  <a:cubicBezTo>
                    <a:pt x="15863" y="14072"/>
                    <a:pt x="15863" y="14073"/>
                    <a:pt x="15863" y="14073"/>
                  </a:cubicBezTo>
                  <a:lnTo>
                    <a:pt x="15863" y="14073"/>
                  </a:lnTo>
                  <a:cubicBezTo>
                    <a:pt x="15865" y="14072"/>
                    <a:pt x="15867" y="14071"/>
                    <a:pt x="15868" y="14069"/>
                  </a:cubicBezTo>
                  <a:lnTo>
                    <a:pt x="15868" y="14069"/>
                  </a:lnTo>
                  <a:cubicBezTo>
                    <a:pt x="15868" y="14070"/>
                    <a:pt x="15868" y="14071"/>
                    <a:pt x="15867" y="14072"/>
                  </a:cubicBezTo>
                  <a:lnTo>
                    <a:pt x="15867" y="14072"/>
                  </a:lnTo>
                  <a:cubicBezTo>
                    <a:pt x="15867" y="14072"/>
                    <a:pt x="15868" y="14072"/>
                    <a:pt x="15868" y="14072"/>
                  </a:cubicBezTo>
                  <a:lnTo>
                    <a:pt x="15868" y="14072"/>
                  </a:lnTo>
                  <a:cubicBezTo>
                    <a:pt x="15867" y="14074"/>
                    <a:pt x="15866" y="14076"/>
                    <a:pt x="15866" y="14078"/>
                  </a:cubicBezTo>
                  <a:lnTo>
                    <a:pt x="15866" y="14078"/>
                  </a:lnTo>
                  <a:cubicBezTo>
                    <a:pt x="15866" y="14078"/>
                    <a:pt x="15866" y="14078"/>
                    <a:pt x="15866" y="14078"/>
                  </a:cubicBezTo>
                  <a:lnTo>
                    <a:pt x="15866" y="14078"/>
                  </a:lnTo>
                  <a:cubicBezTo>
                    <a:pt x="15865" y="14078"/>
                    <a:pt x="15865" y="14079"/>
                    <a:pt x="15865" y="14080"/>
                  </a:cubicBezTo>
                  <a:lnTo>
                    <a:pt x="15865" y="14080"/>
                  </a:lnTo>
                  <a:cubicBezTo>
                    <a:pt x="15865" y="14079"/>
                    <a:pt x="15865" y="14079"/>
                    <a:pt x="15865" y="14079"/>
                  </a:cubicBezTo>
                  <a:lnTo>
                    <a:pt x="15865" y="14079"/>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79"/>
                  </a:cubicBezTo>
                  <a:lnTo>
                    <a:pt x="15865" y="14079"/>
                  </a:lnTo>
                  <a:cubicBezTo>
                    <a:pt x="15865" y="14079"/>
                    <a:pt x="15865" y="14079"/>
                    <a:pt x="15865" y="14079"/>
                  </a:cubicBezTo>
                  <a:lnTo>
                    <a:pt x="15865" y="14079"/>
                  </a:lnTo>
                  <a:cubicBezTo>
                    <a:pt x="15865" y="14078"/>
                    <a:pt x="15864" y="14078"/>
                    <a:pt x="15864" y="14077"/>
                  </a:cubicBezTo>
                  <a:lnTo>
                    <a:pt x="15864" y="14077"/>
                  </a:lnTo>
                  <a:cubicBezTo>
                    <a:pt x="15865" y="14077"/>
                    <a:pt x="15865" y="14077"/>
                    <a:pt x="15866" y="14078"/>
                  </a:cubicBezTo>
                  <a:lnTo>
                    <a:pt x="15866" y="14078"/>
                  </a:lnTo>
                  <a:cubicBezTo>
                    <a:pt x="15866" y="14076"/>
                    <a:pt x="15867" y="14074"/>
                    <a:pt x="15867" y="14072"/>
                  </a:cubicBezTo>
                  <a:lnTo>
                    <a:pt x="15867" y="14072"/>
                  </a:lnTo>
                  <a:cubicBezTo>
                    <a:pt x="15866" y="14073"/>
                    <a:pt x="15865" y="14074"/>
                    <a:pt x="15863" y="14075"/>
                  </a:cubicBezTo>
                  <a:lnTo>
                    <a:pt x="15863" y="14075"/>
                  </a:lnTo>
                  <a:cubicBezTo>
                    <a:pt x="15863" y="14074"/>
                    <a:pt x="15863" y="14074"/>
                    <a:pt x="15863" y="14073"/>
                  </a:cubicBezTo>
                  <a:lnTo>
                    <a:pt x="15863" y="14073"/>
                  </a:lnTo>
                  <a:cubicBezTo>
                    <a:pt x="15863" y="14073"/>
                    <a:pt x="15863" y="14073"/>
                    <a:pt x="15863" y="14073"/>
                  </a:cubicBezTo>
                  <a:lnTo>
                    <a:pt x="15863" y="14073"/>
                  </a:lnTo>
                  <a:cubicBezTo>
                    <a:pt x="15863" y="14073"/>
                    <a:pt x="15862" y="14072"/>
                    <a:pt x="15862" y="14072"/>
                  </a:cubicBezTo>
                  <a:lnTo>
                    <a:pt x="15862" y="14072"/>
                  </a:lnTo>
                  <a:cubicBezTo>
                    <a:pt x="15862" y="14072"/>
                    <a:pt x="15862" y="14072"/>
                    <a:pt x="15862" y="14072"/>
                  </a:cubicBezTo>
                  <a:lnTo>
                    <a:pt x="15862" y="14072"/>
                  </a:lnTo>
                  <a:cubicBezTo>
                    <a:pt x="15862" y="14071"/>
                    <a:pt x="15862" y="14070"/>
                    <a:pt x="15862" y="14070"/>
                  </a:cubicBezTo>
                  <a:lnTo>
                    <a:pt x="15862" y="14070"/>
                  </a:lnTo>
                  <a:cubicBezTo>
                    <a:pt x="15862" y="14070"/>
                    <a:pt x="15862" y="14070"/>
                    <a:pt x="15862" y="14070"/>
                  </a:cubicBezTo>
                  <a:lnTo>
                    <a:pt x="15862" y="14070"/>
                  </a:lnTo>
                  <a:cubicBezTo>
                    <a:pt x="15833" y="13982"/>
                    <a:pt x="15804" y="13894"/>
                    <a:pt x="15775" y="13805"/>
                  </a:cubicBezTo>
                  <a:lnTo>
                    <a:pt x="15775" y="13805"/>
                  </a:lnTo>
                  <a:cubicBezTo>
                    <a:pt x="15804" y="13894"/>
                    <a:pt x="15832" y="13983"/>
                    <a:pt x="15860" y="14071"/>
                  </a:cubicBezTo>
                  <a:lnTo>
                    <a:pt x="15860" y="14071"/>
                  </a:lnTo>
                  <a:cubicBezTo>
                    <a:pt x="15860" y="14071"/>
                    <a:pt x="15860" y="14071"/>
                    <a:pt x="15860" y="14071"/>
                  </a:cubicBezTo>
                  <a:lnTo>
                    <a:pt x="15860" y="14071"/>
                  </a:lnTo>
                  <a:cubicBezTo>
                    <a:pt x="13104" y="5767"/>
                    <a:pt x="9665" y="2540"/>
                    <a:pt x="8085" y="2540"/>
                  </a:cubicBezTo>
                  <a:cubicBezTo>
                    <a:pt x="6125" y="2540"/>
                    <a:pt x="7023" y="7502"/>
                    <a:pt x="15627" y="13905"/>
                  </a:cubicBezTo>
                  <a:lnTo>
                    <a:pt x="15627" y="13905"/>
                  </a:lnTo>
                  <a:cubicBezTo>
                    <a:pt x="15625" y="13904"/>
                    <a:pt x="15624" y="13903"/>
                    <a:pt x="15622" y="13902"/>
                  </a:cubicBezTo>
                  <a:lnTo>
                    <a:pt x="15622" y="13902"/>
                  </a:lnTo>
                  <a:cubicBezTo>
                    <a:pt x="15624" y="13903"/>
                    <a:pt x="15625" y="13904"/>
                    <a:pt x="15627" y="13905"/>
                  </a:cubicBezTo>
                  <a:lnTo>
                    <a:pt x="15627" y="13905"/>
                  </a:lnTo>
                  <a:cubicBezTo>
                    <a:pt x="15627" y="13905"/>
                    <a:pt x="15627" y="13905"/>
                    <a:pt x="15627" y="13905"/>
                  </a:cubicBezTo>
                  <a:lnTo>
                    <a:pt x="15627" y="13905"/>
                  </a:lnTo>
                  <a:cubicBezTo>
                    <a:pt x="15704" y="13962"/>
                    <a:pt x="15781" y="14017"/>
                    <a:pt x="15858" y="14072"/>
                  </a:cubicBezTo>
                  <a:lnTo>
                    <a:pt x="15858" y="14072"/>
                  </a:lnTo>
                  <a:cubicBezTo>
                    <a:pt x="15859" y="14072"/>
                    <a:pt x="15860" y="14072"/>
                    <a:pt x="15860" y="14071"/>
                  </a:cubicBezTo>
                  <a:lnTo>
                    <a:pt x="15860" y="14071"/>
                  </a:lnTo>
                  <a:cubicBezTo>
                    <a:pt x="15860" y="14072"/>
                    <a:pt x="15861" y="14072"/>
                    <a:pt x="15861" y="14073"/>
                  </a:cubicBezTo>
                  <a:lnTo>
                    <a:pt x="15861" y="14073"/>
                  </a:lnTo>
                  <a:cubicBezTo>
                    <a:pt x="15861" y="14073"/>
                    <a:pt x="15861" y="14073"/>
                    <a:pt x="15861" y="14073"/>
                  </a:cubicBezTo>
                  <a:lnTo>
                    <a:pt x="15861" y="14073"/>
                  </a:lnTo>
                  <a:cubicBezTo>
                    <a:pt x="15861" y="14073"/>
                    <a:pt x="15861" y="14074"/>
                    <a:pt x="15861" y="14074"/>
                  </a:cubicBezTo>
                  <a:lnTo>
                    <a:pt x="15861" y="14074"/>
                  </a:lnTo>
                  <a:cubicBezTo>
                    <a:pt x="15861" y="14074"/>
                    <a:pt x="15861" y="14074"/>
                    <a:pt x="15861" y="14074"/>
                  </a:cubicBezTo>
                  <a:lnTo>
                    <a:pt x="15861" y="14074"/>
                  </a:lnTo>
                  <a:cubicBezTo>
                    <a:pt x="15861" y="14074"/>
                    <a:pt x="15861" y="14073"/>
                    <a:pt x="15861" y="14073"/>
                  </a:cubicBezTo>
                  <a:lnTo>
                    <a:pt x="15861" y="14073"/>
                  </a:lnTo>
                  <a:cubicBezTo>
                    <a:pt x="15860" y="14073"/>
                    <a:pt x="15860" y="14073"/>
                    <a:pt x="15860" y="14073"/>
                  </a:cubicBezTo>
                  <a:lnTo>
                    <a:pt x="15860" y="14073"/>
                  </a:lnTo>
                  <a:cubicBezTo>
                    <a:pt x="15859" y="14073"/>
                    <a:pt x="15859" y="14073"/>
                    <a:pt x="15858" y="14072"/>
                  </a:cubicBezTo>
                  <a:lnTo>
                    <a:pt x="15858" y="14072"/>
                  </a:lnTo>
                  <a:cubicBezTo>
                    <a:pt x="15858" y="14073"/>
                    <a:pt x="15857" y="14073"/>
                    <a:pt x="15857" y="14073"/>
                  </a:cubicBezTo>
                  <a:lnTo>
                    <a:pt x="15857" y="14073"/>
                  </a:lnTo>
                  <a:cubicBezTo>
                    <a:pt x="15857" y="14074"/>
                    <a:pt x="15858" y="14074"/>
                    <a:pt x="15858" y="14075"/>
                  </a:cubicBezTo>
                  <a:lnTo>
                    <a:pt x="15858" y="14075"/>
                  </a:lnTo>
                  <a:cubicBezTo>
                    <a:pt x="15859" y="14074"/>
                    <a:pt x="15859" y="14074"/>
                    <a:pt x="15860" y="14073"/>
                  </a:cubicBezTo>
                  <a:lnTo>
                    <a:pt x="15860" y="14073"/>
                  </a:lnTo>
                  <a:cubicBezTo>
                    <a:pt x="15860" y="14074"/>
                    <a:pt x="15861" y="14074"/>
                    <a:pt x="15861" y="14075"/>
                  </a:cubicBezTo>
                  <a:lnTo>
                    <a:pt x="15861" y="14075"/>
                  </a:lnTo>
                  <a:cubicBezTo>
                    <a:pt x="15861" y="14074"/>
                    <a:pt x="15861" y="14074"/>
                    <a:pt x="15861" y="14074"/>
                  </a:cubicBezTo>
                  <a:lnTo>
                    <a:pt x="15861" y="14074"/>
                  </a:lnTo>
                  <a:cubicBezTo>
                    <a:pt x="15861" y="14075"/>
                    <a:pt x="15862" y="14075"/>
                    <a:pt x="15862" y="14075"/>
                  </a:cubicBezTo>
                  <a:lnTo>
                    <a:pt x="15862" y="14075"/>
                  </a:lnTo>
                  <a:cubicBezTo>
                    <a:pt x="15861" y="14075"/>
                    <a:pt x="15861" y="14075"/>
                    <a:pt x="15861" y="14075"/>
                  </a:cubicBezTo>
                  <a:lnTo>
                    <a:pt x="15861" y="14075"/>
                  </a:lnTo>
                  <a:cubicBezTo>
                    <a:pt x="15861" y="14075"/>
                    <a:pt x="15860" y="14075"/>
                    <a:pt x="15860" y="14076"/>
                  </a:cubicBezTo>
                  <a:cubicBezTo>
                    <a:pt x="15859" y="14075"/>
                    <a:pt x="15859" y="14075"/>
                    <a:pt x="15858" y="14075"/>
                  </a:cubicBezTo>
                  <a:lnTo>
                    <a:pt x="15858" y="14075"/>
                  </a:lnTo>
                  <a:cubicBezTo>
                    <a:pt x="15858" y="14075"/>
                    <a:pt x="15857" y="14075"/>
                    <a:pt x="15857" y="14076"/>
                  </a:cubicBezTo>
                  <a:cubicBezTo>
                    <a:pt x="15856" y="14075"/>
                    <a:pt x="15856" y="14075"/>
                    <a:pt x="15855" y="14075"/>
                  </a:cubicBezTo>
                  <a:lnTo>
                    <a:pt x="15855" y="14075"/>
                  </a:lnTo>
                  <a:cubicBezTo>
                    <a:pt x="15855" y="14075"/>
                    <a:pt x="15854" y="14075"/>
                    <a:pt x="15854" y="14076"/>
                  </a:cubicBezTo>
                  <a:lnTo>
                    <a:pt x="15854" y="14076"/>
                  </a:lnTo>
                  <a:cubicBezTo>
                    <a:pt x="10497" y="10229"/>
                    <a:pt x="6518" y="8947"/>
                    <a:pt x="4335" y="8947"/>
                  </a:cubicBezTo>
                  <a:cubicBezTo>
                    <a:pt x="1" y="8947"/>
                    <a:pt x="2749" y="14004"/>
                    <a:pt x="15845" y="14082"/>
                  </a:cubicBezTo>
                  <a:lnTo>
                    <a:pt x="15845" y="14082"/>
                  </a:lnTo>
                  <a:cubicBezTo>
                    <a:pt x="15848" y="14080"/>
                    <a:pt x="15851" y="14078"/>
                    <a:pt x="15854" y="14076"/>
                  </a:cubicBezTo>
                  <a:lnTo>
                    <a:pt x="15854" y="14076"/>
                  </a:lnTo>
                  <a:cubicBezTo>
                    <a:pt x="15854" y="14076"/>
                    <a:pt x="15855" y="14076"/>
                    <a:pt x="15855" y="14077"/>
                  </a:cubicBezTo>
                  <a:lnTo>
                    <a:pt x="15855" y="14077"/>
                  </a:lnTo>
                  <a:cubicBezTo>
                    <a:pt x="15856" y="14076"/>
                    <a:pt x="15856" y="14076"/>
                    <a:pt x="15857" y="14076"/>
                  </a:cubicBezTo>
                  <a:lnTo>
                    <a:pt x="15857" y="14076"/>
                  </a:lnTo>
                  <a:cubicBezTo>
                    <a:pt x="15857" y="14076"/>
                    <a:pt x="15858" y="14076"/>
                    <a:pt x="15858" y="14077"/>
                  </a:cubicBezTo>
                  <a:lnTo>
                    <a:pt x="15858" y="14077"/>
                  </a:lnTo>
                  <a:cubicBezTo>
                    <a:pt x="15859" y="14076"/>
                    <a:pt x="15859" y="14076"/>
                    <a:pt x="15860" y="14076"/>
                  </a:cubicBezTo>
                  <a:lnTo>
                    <a:pt x="15860" y="14076"/>
                  </a:lnTo>
                  <a:cubicBezTo>
                    <a:pt x="15860" y="14076"/>
                    <a:pt x="15861" y="14076"/>
                    <a:pt x="15861" y="14077"/>
                  </a:cubicBezTo>
                  <a:lnTo>
                    <a:pt x="15861" y="14077"/>
                  </a:lnTo>
                  <a:cubicBezTo>
                    <a:pt x="15861" y="14076"/>
                    <a:pt x="15862" y="14076"/>
                    <a:pt x="15862" y="14076"/>
                  </a:cubicBezTo>
                  <a:lnTo>
                    <a:pt x="15862" y="14076"/>
                  </a:lnTo>
                  <a:cubicBezTo>
                    <a:pt x="15862" y="14077"/>
                    <a:pt x="15862" y="14077"/>
                    <a:pt x="15862" y="14078"/>
                  </a:cubicBezTo>
                  <a:lnTo>
                    <a:pt x="15862" y="14078"/>
                  </a:lnTo>
                  <a:cubicBezTo>
                    <a:pt x="15862" y="14077"/>
                    <a:pt x="15862" y="14077"/>
                    <a:pt x="15861" y="14077"/>
                  </a:cubicBezTo>
                  <a:lnTo>
                    <a:pt x="15861" y="14077"/>
                  </a:lnTo>
                  <a:cubicBezTo>
                    <a:pt x="15861" y="14077"/>
                    <a:pt x="15860" y="14077"/>
                    <a:pt x="15860" y="14078"/>
                  </a:cubicBezTo>
                  <a:lnTo>
                    <a:pt x="15860" y="14078"/>
                  </a:lnTo>
                  <a:cubicBezTo>
                    <a:pt x="15859" y="14077"/>
                    <a:pt x="15859" y="14077"/>
                    <a:pt x="15858" y="14077"/>
                  </a:cubicBezTo>
                  <a:lnTo>
                    <a:pt x="15858" y="14077"/>
                  </a:lnTo>
                  <a:cubicBezTo>
                    <a:pt x="15858" y="14077"/>
                    <a:pt x="15857" y="14077"/>
                    <a:pt x="15857" y="14078"/>
                  </a:cubicBezTo>
                  <a:lnTo>
                    <a:pt x="15857" y="14078"/>
                  </a:lnTo>
                  <a:cubicBezTo>
                    <a:pt x="15856" y="14077"/>
                    <a:pt x="15856" y="14077"/>
                    <a:pt x="15855" y="14077"/>
                  </a:cubicBezTo>
                  <a:lnTo>
                    <a:pt x="15855" y="14077"/>
                  </a:lnTo>
                  <a:cubicBezTo>
                    <a:pt x="15853" y="14078"/>
                    <a:pt x="15851" y="14080"/>
                    <a:pt x="15849" y="14082"/>
                  </a:cubicBezTo>
                  <a:lnTo>
                    <a:pt x="15849" y="14082"/>
                  </a:lnTo>
                  <a:cubicBezTo>
                    <a:pt x="15847" y="14082"/>
                    <a:pt x="15846" y="14082"/>
                    <a:pt x="15845" y="14082"/>
                  </a:cubicBezTo>
                  <a:lnTo>
                    <a:pt x="15845" y="14082"/>
                  </a:lnTo>
                  <a:cubicBezTo>
                    <a:pt x="15845" y="14082"/>
                    <a:pt x="15845" y="14082"/>
                    <a:pt x="15845" y="14082"/>
                  </a:cubicBezTo>
                  <a:lnTo>
                    <a:pt x="15845" y="14082"/>
                  </a:lnTo>
                  <a:cubicBezTo>
                    <a:pt x="15753" y="14082"/>
                    <a:pt x="15660" y="14083"/>
                    <a:pt x="15566" y="14083"/>
                  </a:cubicBezTo>
                  <a:cubicBezTo>
                    <a:pt x="15659" y="14083"/>
                    <a:pt x="15751" y="14083"/>
                    <a:pt x="15843" y="14083"/>
                  </a:cubicBezTo>
                  <a:lnTo>
                    <a:pt x="15843" y="14083"/>
                  </a:lnTo>
                  <a:cubicBezTo>
                    <a:pt x="15843" y="14083"/>
                    <a:pt x="15843" y="14083"/>
                    <a:pt x="15843" y="14083"/>
                  </a:cubicBezTo>
                  <a:lnTo>
                    <a:pt x="15843" y="14083"/>
                  </a:lnTo>
                  <a:cubicBezTo>
                    <a:pt x="15844" y="14083"/>
                    <a:pt x="15845" y="14083"/>
                    <a:pt x="15846" y="14083"/>
                  </a:cubicBezTo>
                  <a:lnTo>
                    <a:pt x="15846" y="14083"/>
                  </a:lnTo>
                  <a:cubicBezTo>
                    <a:pt x="15846" y="14083"/>
                    <a:pt x="15846" y="14083"/>
                    <a:pt x="15846" y="14083"/>
                  </a:cubicBezTo>
                  <a:lnTo>
                    <a:pt x="15846" y="14083"/>
                  </a:lnTo>
                  <a:cubicBezTo>
                    <a:pt x="15847" y="14083"/>
                    <a:pt x="15848" y="14083"/>
                    <a:pt x="15849" y="14083"/>
                  </a:cubicBezTo>
                  <a:lnTo>
                    <a:pt x="15849" y="14083"/>
                  </a:lnTo>
                  <a:cubicBezTo>
                    <a:pt x="15849" y="14083"/>
                    <a:pt x="15849" y="14083"/>
                    <a:pt x="15849" y="14083"/>
                  </a:cubicBezTo>
                  <a:lnTo>
                    <a:pt x="15849" y="14083"/>
                  </a:lnTo>
                  <a:cubicBezTo>
                    <a:pt x="15850" y="14083"/>
                    <a:pt x="15851" y="14083"/>
                    <a:pt x="15852" y="14083"/>
                  </a:cubicBezTo>
                  <a:lnTo>
                    <a:pt x="15852" y="14083"/>
                  </a:lnTo>
                  <a:cubicBezTo>
                    <a:pt x="15852" y="14083"/>
                    <a:pt x="15852" y="14083"/>
                    <a:pt x="15852" y="14083"/>
                  </a:cubicBezTo>
                  <a:lnTo>
                    <a:pt x="15852" y="14083"/>
                  </a:lnTo>
                  <a:cubicBezTo>
                    <a:pt x="15854" y="14083"/>
                    <a:pt x="15856" y="14083"/>
                    <a:pt x="15858" y="14083"/>
                  </a:cubicBezTo>
                  <a:lnTo>
                    <a:pt x="15858" y="14083"/>
                  </a:lnTo>
                  <a:cubicBezTo>
                    <a:pt x="15860" y="14083"/>
                    <a:pt x="15862" y="14083"/>
                    <a:pt x="15864" y="14083"/>
                  </a:cubicBezTo>
                  <a:lnTo>
                    <a:pt x="15864" y="14083"/>
                  </a:lnTo>
                  <a:cubicBezTo>
                    <a:pt x="15864" y="14083"/>
                    <a:pt x="15864" y="14083"/>
                    <a:pt x="15864" y="14083"/>
                  </a:cubicBezTo>
                  <a:lnTo>
                    <a:pt x="15864" y="14083"/>
                  </a:lnTo>
                  <a:cubicBezTo>
                    <a:pt x="15862" y="14083"/>
                    <a:pt x="15860" y="14083"/>
                    <a:pt x="15858" y="14083"/>
                  </a:cubicBezTo>
                  <a:lnTo>
                    <a:pt x="15858" y="14083"/>
                  </a:lnTo>
                  <a:cubicBezTo>
                    <a:pt x="15856" y="14083"/>
                    <a:pt x="15854" y="14083"/>
                    <a:pt x="15852" y="14083"/>
                  </a:cubicBezTo>
                  <a:lnTo>
                    <a:pt x="15852" y="14083"/>
                  </a:lnTo>
                  <a:cubicBezTo>
                    <a:pt x="15777" y="14137"/>
                    <a:pt x="15702" y="14191"/>
                    <a:pt x="15627" y="14246"/>
                  </a:cubicBezTo>
                  <a:lnTo>
                    <a:pt x="15627" y="14246"/>
                  </a:lnTo>
                  <a:cubicBezTo>
                    <a:pt x="15627" y="14246"/>
                    <a:pt x="15627" y="14246"/>
                    <a:pt x="15627" y="14246"/>
                  </a:cubicBezTo>
                  <a:lnTo>
                    <a:pt x="15627" y="14246"/>
                  </a:lnTo>
                  <a:cubicBezTo>
                    <a:pt x="15625" y="14247"/>
                    <a:pt x="15623" y="14248"/>
                    <a:pt x="15622" y="14249"/>
                  </a:cubicBezTo>
                  <a:cubicBezTo>
                    <a:pt x="15623" y="14248"/>
                    <a:pt x="15625" y="14247"/>
                    <a:pt x="15627" y="14246"/>
                  </a:cubicBezTo>
                  <a:lnTo>
                    <a:pt x="15627" y="14246"/>
                  </a:lnTo>
                  <a:cubicBezTo>
                    <a:pt x="7020" y="20651"/>
                    <a:pt x="6124" y="25620"/>
                    <a:pt x="8087" y="25620"/>
                  </a:cubicBezTo>
                  <a:cubicBezTo>
                    <a:pt x="9669" y="25620"/>
                    <a:pt x="13109" y="22391"/>
                    <a:pt x="15864" y="14083"/>
                  </a:cubicBezTo>
                  <a:lnTo>
                    <a:pt x="15864" y="14083"/>
                  </a:lnTo>
                  <a:cubicBezTo>
                    <a:pt x="15835" y="14175"/>
                    <a:pt x="15805" y="14268"/>
                    <a:pt x="15775" y="14361"/>
                  </a:cubicBezTo>
                  <a:cubicBezTo>
                    <a:pt x="15805" y="14268"/>
                    <a:pt x="15835" y="14176"/>
                    <a:pt x="15865" y="14085"/>
                  </a:cubicBezTo>
                  <a:lnTo>
                    <a:pt x="15865" y="14085"/>
                  </a:lnTo>
                  <a:cubicBezTo>
                    <a:pt x="15865" y="14085"/>
                    <a:pt x="15865" y="14085"/>
                    <a:pt x="15865" y="14085"/>
                  </a:cubicBezTo>
                  <a:lnTo>
                    <a:pt x="15865" y="14085"/>
                  </a:lnTo>
                  <a:cubicBezTo>
                    <a:pt x="15865" y="14085"/>
                    <a:pt x="15865" y="14085"/>
                    <a:pt x="15865" y="14085"/>
                  </a:cubicBezTo>
                  <a:lnTo>
                    <a:pt x="15865" y="14085"/>
                  </a:lnTo>
                  <a:cubicBezTo>
                    <a:pt x="15895" y="14176"/>
                    <a:pt x="15925" y="14268"/>
                    <a:pt x="15955" y="14361"/>
                  </a:cubicBezTo>
                  <a:cubicBezTo>
                    <a:pt x="15925" y="14268"/>
                    <a:pt x="15896" y="14176"/>
                    <a:pt x="15867" y="14085"/>
                  </a:cubicBezTo>
                  <a:lnTo>
                    <a:pt x="15867" y="14085"/>
                  </a:lnTo>
                  <a:cubicBezTo>
                    <a:pt x="15867" y="14085"/>
                    <a:pt x="15867" y="14085"/>
                    <a:pt x="15867" y="14085"/>
                  </a:cubicBezTo>
                  <a:lnTo>
                    <a:pt x="15867" y="14085"/>
                  </a:lnTo>
                  <a:cubicBezTo>
                    <a:pt x="15866" y="14084"/>
                    <a:pt x="15866" y="14084"/>
                    <a:pt x="15866" y="14083"/>
                  </a:cubicBezTo>
                  <a:lnTo>
                    <a:pt x="15866" y="14083"/>
                  </a:lnTo>
                  <a:cubicBezTo>
                    <a:pt x="15867" y="14083"/>
                    <a:pt x="15867" y="14083"/>
                    <a:pt x="15867" y="14083"/>
                  </a:cubicBezTo>
                  <a:lnTo>
                    <a:pt x="15867" y="14083"/>
                  </a:lnTo>
                  <a:cubicBezTo>
                    <a:pt x="15867" y="14083"/>
                    <a:pt x="15867" y="14083"/>
                    <a:pt x="15867" y="14083"/>
                  </a:cubicBezTo>
                  <a:lnTo>
                    <a:pt x="15867" y="14083"/>
                  </a:lnTo>
                  <a:cubicBezTo>
                    <a:pt x="15868" y="14083"/>
                    <a:pt x="15869" y="14083"/>
                    <a:pt x="15870" y="14083"/>
                  </a:cubicBezTo>
                  <a:lnTo>
                    <a:pt x="15870" y="14083"/>
                  </a:lnTo>
                  <a:cubicBezTo>
                    <a:pt x="15870" y="14083"/>
                    <a:pt x="15870" y="14083"/>
                    <a:pt x="15870" y="14083"/>
                  </a:cubicBezTo>
                  <a:lnTo>
                    <a:pt x="15870" y="14083"/>
                  </a:lnTo>
                  <a:cubicBezTo>
                    <a:pt x="15871" y="14083"/>
                    <a:pt x="15872" y="14083"/>
                    <a:pt x="15874" y="14083"/>
                  </a:cubicBezTo>
                  <a:lnTo>
                    <a:pt x="15874" y="14083"/>
                  </a:lnTo>
                  <a:cubicBezTo>
                    <a:pt x="15873" y="14083"/>
                    <a:pt x="15873" y="14083"/>
                    <a:pt x="15873" y="14083"/>
                  </a:cubicBezTo>
                  <a:lnTo>
                    <a:pt x="15873" y="14083"/>
                  </a:lnTo>
                  <a:cubicBezTo>
                    <a:pt x="15965" y="14083"/>
                    <a:pt x="16057" y="14083"/>
                    <a:pt x="16150" y="14083"/>
                  </a:cubicBezTo>
                  <a:cubicBezTo>
                    <a:pt x="16057" y="14083"/>
                    <a:pt x="15964" y="14082"/>
                    <a:pt x="15871" y="14082"/>
                  </a:cubicBezTo>
                  <a:lnTo>
                    <a:pt x="15871" y="14082"/>
                  </a:lnTo>
                  <a:cubicBezTo>
                    <a:pt x="15871" y="14082"/>
                    <a:pt x="15871" y="14082"/>
                    <a:pt x="15871" y="14082"/>
                  </a:cubicBezTo>
                  <a:lnTo>
                    <a:pt x="15871" y="14082"/>
                  </a:lnTo>
                  <a:cubicBezTo>
                    <a:pt x="15870" y="14082"/>
                    <a:pt x="15869" y="14082"/>
                    <a:pt x="15868" y="14082"/>
                  </a:cubicBezTo>
                  <a:lnTo>
                    <a:pt x="15868" y="14082"/>
                  </a:lnTo>
                  <a:cubicBezTo>
                    <a:pt x="15867" y="14081"/>
                    <a:pt x="15867" y="14081"/>
                    <a:pt x="15866" y="14081"/>
                  </a:cubicBezTo>
                  <a:lnTo>
                    <a:pt x="15866" y="14081"/>
                  </a:lnTo>
                  <a:cubicBezTo>
                    <a:pt x="15866" y="14081"/>
                    <a:pt x="15866" y="14081"/>
                    <a:pt x="15866" y="14082"/>
                  </a:cubicBezTo>
                  <a:lnTo>
                    <a:pt x="15866" y="14082"/>
                  </a:lnTo>
                  <a:cubicBezTo>
                    <a:pt x="15867" y="14082"/>
                    <a:pt x="15867" y="14082"/>
                    <a:pt x="15868" y="14082"/>
                  </a:cubicBezTo>
                  <a:lnTo>
                    <a:pt x="15868" y="14082"/>
                  </a:lnTo>
                  <a:cubicBezTo>
                    <a:pt x="15868" y="14082"/>
                    <a:pt x="15868" y="14082"/>
                    <a:pt x="15868" y="14082"/>
                  </a:cubicBezTo>
                  <a:lnTo>
                    <a:pt x="15868" y="14082"/>
                  </a:lnTo>
                  <a:cubicBezTo>
                    <a:pt x="15867" y="14082"/>
                    <a:pt x="15867" y="14082"/>
                    <a:pt x="15866" y="14082"/>
                  </a:cubicBezTo>
                  <a:lnTo>
                    <a:pt x="15866" y="14082"/>
                  </a:lnTo>
                  <a:cubicBezTo>
                    <a:pt x="15866" y="14082"/>
                    <a:pt x="15866" y="14082"/>
                    <a:pt x="15866" y="14082"/>
                  </a:cubicBezTo>
                  <a:lnTo>
                    <a:pt x="15866" y="14082"/>
                  </a:lnTo>
                  <a:cubicBezTo>
                    <a:pt x="15866" y="14082"/>
                    <a:pt x="15866" y="14082"/>
                    <a:pt x="15866" y="14082"/>
                  </a:cubicBezTo>
                  <a:lnTo>
                    <a:pt x="15866" y="14082"/>
                  </a:lnTo>
                  <a:cubicBezTo>
                    <a:pt x="15866" y="14081"/>
                    <a:pt x="15866" y="14081"/>
                    <a:pt x="15866" y="14081"/>
                  </a:cubicBezTo>
                  <a:lnTo>
                    <a:pt x="15866" y="14081"/>
                  </a:lnTo>
                  <a:cubicBezTo>
                    <a:pt x="15866" y="14081"/>
                    <a:pt x="15866" y="14081"/>
                    <a:pt x="15866" y="14081"/>
                  </a:cubicBezTo>
                  <a:lnTo>
                    <a:pt x="15866" y="14081"/>
                  </a:lnTo>
                  <a:cubicBezTo>
                    <a:pt x="15867" y="14080"/>
                    <a:pt x="15867" y="14079"/>
                    <a:pt x="15867" y="14079"/>
                  </a:cubicBezTo>
                  <a:lnTo>
                    <a:pt x="15867" y="14079"/>
                  </a:lnTo>
                  <a:cubicBezTo>
                    <a:pt x="15868" y="14080"/>
                    <a:pt x="15870" y="14081"/>
                    <a:pt x="15871" y="14082"/>
                  </a:cubicBezTo>
                  <a:lnTo>
                    <a:pt x="15871" y="14082"/>
                  </a:lnTo>
                  <a:cubicBezTo>
                    <a:pt x="28968" y="14004"/>
                    <a:pt x="31722" y="8947"/>
                    <a:pt x="27387" y="8947"/>
                  </a:cubicBezTo>
                  <a:cubicBezTo>
                    <a:pt x="25205" y="8947"/>
                    <a:pt x="21228" y="10228"/>
                    <a:pt x="15870" y="14070"/>
                  </a:cubicBezTo>
                  <a:lnTo>
                    <a:pt x="15870" y="14070"/>
                  </a:lnTo>
                  <a:cubicBezTo>
                    <a:pt x="15870" y="14069"/>
                    <a:pt x="15871" y="14068"/>
                    <a:pt x="15871" y="14067"/>
                  </a:cubicBezTo>
                  <a:lnTo>
                    <a:pt x="15871" y="14067"/>
                  </a:lnTo>
                  <a:cubicBezTo>
                    <a:pt x="15871" y="14067"/>
                    <a:pt x="15871" y="14067"/>
                    <a:pt x="15871" y="14068"/>
                  </a:cubicBezTo>
                  <a:lnTo>
                    <a:pt x="15871" y="14068"/>
                  </a:lnTo>
                  <a:cubicBezTo>
                    <a:pt x="15871" y="14067"/>
                    <a:pt x="15871" y="14066"/>
                    <a:pt x="15872" y="14065"/>
                  </a:cubicBezTo>
                  <a:lnTo>
                    <a:pt x="15872" y="14065"/>
                  </a:lnTo>
                  <a:cubicBezTo>
                    <a:pt x="15872" y="14065"/>
                    <a:pt x="15872" y="14065"/>
                    <a:pt x="15872" y="14065"/>
                  </a:cubicBezTo>
                  <a:lnTo>
                    <a:pt x="15872" y="14065"/>
                  </a:lnTo>
                  <a:cubicBezTo>
                    <a:pt x="15872" y="14064"/>
                    <a:pt x="15872" y="14063"/>
                    <a:pt x="15873" y="14062"/>
                  </a:cubicBezTo>
                  <a:lnTo>
                    <a:pt x="15873" y="14062"/>
                  </a:lnTo>
                  <a:cubicBezTo>
                    <a:pt x="15872" y="14062"/>
                    <a:pt x="15872" y="14062"/>
                    <a:pt x="15872" y="14062"/>
                  </a:cubicBezTo>
                  <a:lnTo>
                    <a:pt x="15872" y="14062"/>
                  </a:lnTo>
                  <a:cubicBezTo>
                    <a:pt x="15900" y="13977"/>
                    <a:pt x="15927" y="13891"/>
                    <a:pt x="15955" y="13805"/>
                  </a:cubicBezTo>
                  <a:lnTo>
                    <a:pt x="15955" y="13805"/>
                  </a:lnTo>
                  <a:cubicBezTo>
                    <a:pt x="15927" y="13892"/>
                    <a:pt x="15899" y="13978"/>
                    <a:pt x="15870" y="14064"/>
                  </a:cubicBezTo>
                  <a:lnTo>
                    <a:pt x="15870" y="14064"/>
                  </a:lnTo>
                  <a:cubicBezTo>
                    <a:pt x="15870" y="14064"/>
                    <a:pt x="15870" y="14064"/>
                    <a:pt x="15870" y="14064"/>
                  </a:cubicBezTo>
                  <a:lnTo>
                    <a:pt x="15870" y="14064"/>
                  </a:lnTo>
                  <a:cubicBezTo>
                    <a:pt x="18851" y="4689"/>
                    <a:pt x="17355" y="1"/>
                    <a:pt x="15860" y="1"/>
                  </a:cubicBezTo>
                  <a:close/>
                  <a:moveTo>
                    <a:pt x="15867" y="14083"/>
                  </a:moveTo>
                  <a:lnTo>
                    <a:pt x="15867" y="14083"/>
                  </a:lnTo>
                  <a:cubicBezTo>
                    <a:pt x="15943" y="14139"/>
                    <a:pt x="16018" y="14194"/>
                    <a:pt x="16095" y="14249"/>
                  </a:cubicBezTo>
                  <a:cubicBezTo>
                    <a:pt x="16018" y="14194"/>
                    <a:pt x="15942" y="14139"/>
                    <a:pt x="15867" y="14085"/>
                  </a:cubicBezTo>
                  <a:lnTo>
                    <a:pt x="15867" y="14085"/>
                  </a:lnTo>
                  <a:cubicBezTo>
                    <a:pt x="18616" y="22391"/>
                    <a:pt x="22054" y="25620"/>
                    <a:pt x="23636" y="25620"/>
                  </a:cubicBezTo>
                  <a:cubicBezTo>
                    <a:pt x="25615" y="25620"/>
                    <a:pt x="24689" y="20567"/>
                    <a:pt x="15870" y="14083"/>
                  </a:cubicBezTo>
                  <a:lnTo>
                    <a:pt x="15870" y="14083"/>
                  </a:lnTo>
                  <a:cubicBezTo>
                    <a:pt x="15869" y="14083"/>
                    <a:pt x="15868" y="14083"/>
                    <a:pt x="15867" y="14083"/>
                  </a:cubicBezTo>
                  <a:close/>
                  <a:moveTo>
                    <a:pt x="15865" y="14085"/>
                  </a:moveTo>
                  <a:cubicBezTo>
                    <a:pt x="12871" y="23471"/>
                    <a:pt x="14364" y="28164"/>
                    <a:pt x="15860" y="28164"/>
                  </a:cubicBezTo>
                  <a:cubicBezTo>
                    <a:pt x="17355" y="28164"/>
                    <a:pt x="18853" y="23471"/>
                    <a:pt x="15865" y="14085"/>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5"/>
            <p:cNvSpPr/>
            <p:nvPr/>
          </p:nvSpPr>
          <p:spPr>
            <a:xfrm>
              <a:off x="2028650" y="2201550"/>
              <a:ext cx="784200" cy="673525"/>
            </a:xfrm>
            <a:custGeom>
              <a:avLst/>
              <a:gdLst/>
              <a:ahLst/>
              <a:cxnLst/>
              <a:rect l="l" t="t" r="r" b="b"/>
              <a:pathLst>
                <a:path w="31368" h="26941" extrusionOk="0">
                  <a:moveTo>
                    <a:pt x="5287" y="4715"/>
                  </a:moveTo>
                  <a:cubicBezTo>
                    <a:pt x="2628" y="4715"/>
                    <a:pt x="4586" y="9659"/>
                    <a:pt x="15678" y="13465"/>
                  </a:cubicBezTo>
                  <a:lnTo>
                    <a:pt x="15678" y="13465"/>
                  </a:lnTo>
                  <a:cubicBezTo>
                    <a:pt x="15678" y="13463"/>
                    <a:pt x="15678" y="13461"/>
                    <a:pt x="15678" y="13458"/>
                  </a:cubicBezTo>
                  <a:lnTo>
                    <a:pt x="15678" y="13458"/>
                  </a:lnTo>
                  <a:cubicBezTo>
                    <a:pt x="15655" y="13425"/>
                    <a:pt x="15631" y="13391"/>
                    <a:pt x="15607" y="13357"/>
                  </a:cubicBezTo>
                  <a:lnTo>
                    <a:pt x="15607" y="13357"/>
                  </a:lnTo>
                  <a:cubicBezTo>
                    <a:pt x="10987" y="6971"/>
                    <a:pt x="7084" y="4715"/>
                    <a:pt x="5287" y="4715"/>
                  </a:cubicBezTo>
                  <a:close/>
                  <a:moveTo>
                    <a:pt x="15686" y="13464"/>
                  </a:moveTo>
                  <a:lnTo>
                    <a:pt x="15686" y="13464"/>
                  </a:lnTo>
                  <a:cubicBezTo>
                    <a:pt x="15687" y="13464"/>
                    <a:pt x="15687" y="13465"/>
                    <a:pt x="15687" y="13465"/>
                  </a:cubicBezTo>
                  <a:lnTo>
                    <a:pt x="15687" y="13465"/>
                  </a:lnTo>
                  <a:cubicBezTo>
                    <a:pt x="15688" y="13465"/>
                    <a:pt x="15689" y="13465"/>
                    <a:pt x="15689" y="13464"/>
                  </a:cubicBezTo>
                  <a:lnTo>
                    <a:pt x="15689" y="13464"/>
                  </a:lnTo>
                  <a:cubicBezTo>
                    <a:pt x="15689" y="13465"/>
                    <a:pt x="15688" y="13466"/>
                    <a:pt x="15688" y="13466"/>
                  </a:cubicBezTo>
                  <a:lnTo>
                    <a:pt x="15688" y="13466"/>
                  </a:lnTo>
                  <a:cubicBezTo>
                    <a:pt x="15688" y="13466"/>
                    <a:pt x="15687" y="13465"/>
                    <a:pt x="15687" y="13465"/>
                  </a:cubicBezTo>
                  <a:lnTo>
                    <a:pt x="15687" y="13465"/>
                  </a:lnTo>
                  <a:cubicBezTo>
                    <a:pt x="15687" y="13465"/>
                    <a:pt x="15687" y="13465"/>
                    <a:pt x="15686" y="13465"/>
                  </a:cubicBezTo>
                  <a:lnTo>
                    <a:pt x="15686" y="13465"/>
                  </a:lnTo>
                  <a:cubicBezTo>
                    <a:pt x="15686" y="13465"/>
                    <a:pt x="15686" y="13464"/>
                    <a:pt x="15686" y="13464"/>
                  </a:cubicBezTo>
                  <a:close/>
                  <a:moveTo>
                    <a:pt x="15680" y="13466"/>
                  </a:moveTo>
                  <a:cubicBezTo>
                    <a:pt x="15681" y="13466"/>
                    <a:pt x="15681" y="13466"/>
                    <a:pt x="15682" y="13467"/>
                  </a:cubicBezTo>
                  <a:lnTo>
                    <a:pt x="15682" y="13467"/>
                  </a:lnTo>
                  <a:cubicBezTo>
                    <a:pt x="15683" y="13466"/>
                    <a:pt x="15683" y="13466"/>
                    <a:pt x="15684" y="13466"/>
                  </a:cubicBezTo>
                  <a:lnTo>
                    <a:pt x="15684" y="13466"/>
                  </a:lnTo>
                  <a:cubicBezTo>
                    <a:pt x="15684" y="13466"/>
                    <a:pt x="15684" y="13467"/>
                    <a:pt x="15685" y="13467"/>
                  </a:cubicBezTo>
                  <a:lnTo>
                    <a:pt x="15685" y="13467"/>
                  </a:lnTo>
                  <a:cubicBezTo>
                    <a:pt x="15684" y="13467"/>
                    <a:pt x="15683" y="13467"/>
                    <a:pt x="15682" y="13467"/>
                  </a:cubicBezTo>
                  <a:lnTo>
                    <a:pt x="15682" y="13467"/>
                  </a:lnTo>
                  <a:cubicBezTo>
                    <a:pt x="15681" y="13467"/>
                    <a:pt x="15681" y="13467"/>
                    <a:pt x="15680" y="13467"/>
                  </a:cubicBezTo>
                  <a:lnTo>
                    <a:pt x="15680" y="13467"/>
                  </a:lnTo>
                  <a:cubicBezTo>
                    <a:pt x="15680" y="13467"/>
                    <a:pt x="15680" y="13466"/>
                    <a:pt x="15680" y="13466"/>
                  </a:cubicBezTo>
                  <a:close/>
                  <a:moveTo>
                    <a:pt x="15690" y="13466"/>
                  </a:moveTo>
                  <a:lnTo>
                    <a:pt x="15690" y="13466"/>
                  </a:lnTo>
                  <a:cubicBezTo>
                    <a:pt x="15690" y="13466"/>
                    <a:pt x="15689" y="13467"/>
                    <a:pt x="15689" y="13468"/>
                  </a:cubicBezTo>
                  <a:lnTo>
                    <a:pt x="15689" y="13468"/>
                  </a:lnTo>
                  <a:cubicBezTo>
                    <a:pt x="15689" y="13467"/>
                    <a:pt x="15688" y="13467"/>
                    <a:pt x="15688" y="13466"/>
                  </a:cubicBezTo>
                  <a:lnTo>
                    <a:pt x="15688" y="13466"/>
                  </a:lnTo>
                  <a:cubicBezTo>
                    <a:pt x="15689" y="13466"/>
                    <a:pt x="15690" y="13466"/>
                    <a:pt x="15690" y="13466"/>
                  </a:cubicBezTo>
                  <a:close/>
                  <a:moveTo>
                    <a:pt x="15688" y="13466"/>
                  </a:moveTo>
                  <a:lnTo>
                    <a:pt x="15688" y="13466"/>
                  </a:lnTo>
                  <a:cubicBezTo>
                    <a:pt x="15687" y="13467"/>
                    <a:pt x="15687" y="13467"/>
                    <a:pt x="15687" y="13468"/>
                  </a:cubicBezTo>
                  <a:lnTo>
                    <a:pt x="15687" y="13468"/>
                  </a:lnTo>
                  <a:cubicBezTo>
                    <a:pt x="15687" y="13467"/>
                    <a:pt x="15687" y="13467"/>
                    <a:pt x="15686" y="13467"/>
                  </a:cubicBezTo>
                  <a:lnTo>
                    <a:pt x="15686" y="13467"/>
                  </a:lnTo>
                  <a:cubicBezTo>
                    <a:pt x="15686" y="13467"/>
                    <a:pt x="15686" y="13467"/>
                    <a:pt x="15686" y="13467"/>
                  </a:cubicBezTo>
                  <a:lnTo>
                    <a:pt x="15686" y="13467"/>
                  </a:lnTo>
                  <a:cubicBezTo>
                    <a:pt x="15687" y="13467"/>
                    <a:pt x="15687" y="13467"/>
                    <a:pt x="15688" y="13466"/>
                  </a:cubicBezTo>
                  <a:close/>
                  <a:moveTo>
                    <a:pt x="15686" y="13467"/>
                  </a:moveTo>
                  <a:cubicBezTo>
                    <a:pt x="15687" y="13467"/>
                    <a:pt x="15687" y="13467"/>
                    <a:pt x="15687" y="13468"/>
                  </a:cubicBezTo>
                  <a:lnTo>
                    <a:pt x="15687" y="13468"/>
                  </a:lnTo>
                  <a:cubicBezTo>
                    <a:pt x="15687" y="13468"/>
                    <a:pt x="15687" y="13468"/>
                    <a:pt x="15687" y="13468"/>
                  </a:cubicBezTo>
                  <a:lnTo>
                    <a:pt x="15687" y="13468"/>
                  </a:lnTo>
                  <a:cubicBezTo>
                    <a:pt x="15687" y="13468"/>
                    <a:pt x="15686" y="13468"/>
                    <a:pt x="15686" y="13468"/>
                  </a:cubicBezTo>
                  <a:lnTo>
                    <a:pt x="15686" y="13468"/>
                  </a:lnTo>
                  <a:cubicBezTo>
                    <a:pt x="15686" y="13468"/>
                    <a:pt x="15686" y="13467"/>
                    <a:pt x="15686" y="13467"/>
                  </a:cubicBezTo>
                  <a:close/>
                  <a:moveTo>
                    <a:pt x="26221" y="4937"/>
                  </a:moveTo>
                  <a:cubicBezTo>
                    <a:pt x="24393" y="4937"/>
                    <a:pt x="20437" y="7151"/>
                    <a:pt x="15692" y="13464"/>
                  </a:cubicBezTo>
                  <a:lnTo>
                    <a:pt x="15692" y="13464"/>
                  </a:lnTo>
                  <a:cubicBezTo>
                    <a:pt x="15694" y="13463"/>
                    <a:pt x="15696" y="13462"/>
                    <a:pt x="15698" y="13462"/>
                  </a:cubicBezTo>
                  <a:lnTo>
                    <a:pt x="15698" y="13462"/>
                  </a:lnTo>
                  <a:cubicBezTo>
                    <a:pt x="15698" y="13462"/>
                    <a:pt x="15697" y="13463"/>
                    <a:pt x="15697" y="13464"/>
                  </a:cubicBezTo>
                  <a:lnTo>
                    <a:pt x="15697" y="13464"/>
                  </a:lnTo>
                  <a:cubicBezTo>
                    <a:pt x="15697" y="13463"/>
                    <a:pt x="15698" y="13463"/>
                    <a:pt x="15699" y="13463"/>
                  </a:cubicBezTo>
                  <a:lnTo>
                    <a:pt x="15699" y="13463"/>
                  </a:lnTo>
                  <a:cubicBezTo>
                    <a:pt x="15699" y="13462"/>
                    <a:pt x="15700" y="13462"/>
                    <a:pt x="15700" y="13461"/>
                  </a:cubicBezTo>
                  <a:lnTo>
                    <a:pt x="15700" y="13461"/>
                  </a:lnTo>
                  <a:cubicBezTo>
                    <a:pt x="15700" y="13461"/>
                    <a:pt x="15699" y="13461"/>
                    <a:pt x="15698" y="13462"/>
                  </a:cubicBezTo>
                  <a:lnTo>
                    <a:pt x="15698" y="13462"/>
                  </a:lnTo>
                  <a:cubicBezTo>
                    <a:pt x="15753" y="13389"/>
                    <a:pt x="15808" y="13315"/>
                    <a:pt x="15863" y="13242"/>
                  </a:cubicBezTo>
                  <a:lnTo>
                    <a:pt x="15863" y="13242"/>
                  </a:lnTo>
                  <a:cubicBezTo>
                    <a:pt x="15808" y="13315"/>
                    <a:pt x="15754" y="13388"/>
                    <a:pt x="15700" y="13461"/>
                  </a:cubicBezTo>
                  <a:lnTo>
                    <a:pt x="15700" y="13461"/>
                  </a:lnTo>
                  <a:cubicBezTo>
                    <a:pt x="15786" y="13434"/>
                    <a:pt x="15873" y="13408"/>
                    <a:pt x="15960" y="13380"/>
                  </a:cubicBezTo>
                  <a:lnTo>
                    <a:pt x="15960" y="13380"/>
                  </a:lnTo>
                  <a:cubicBezTo>
                    <a:pt x="15872" y="13408"/>
                    <a:pt x="15785" y="13435"/>
                    <a:pt x="15699" y="13463"/>
                  </a:cubicBezTo>
                  <a:lnTo>
                    <a:pt x="15699" y="13463"/>
                  </a:lnTo>
                  <a:cubicBezTo>
                    <a:pt x="15697" y="13465"/>
                    <a:pt x="15696" y="13467"/>
                    <a:pt x="15694" y="13469"/>
                  </a:cubicBezTo>
                  <a:lnTo>
                    <a:pt x="15694" y="13469"/>
                  </a:lnTo>
                  <a:cubicBezTo>
                    <a:pt x="26931" y="9875"/>
                    <a:pt x="28951" y="4937"/>
                    <a:pt x="26221" y="4937"/>
                  </a:cubicBezTo>
                  <a:close/>
                  <a:moveTo>
                    <a:pt x="15689" y="13468"/>
                  </a:moveTo>
                  <a:lnTo>
                    <a:pt x="15689" y="13468"/>
                  </a:lnTo>
                  <a:cubicBezTo>
                    <a:pt x="15689" y="13468"/>
                    <a:pt x="15690" y="13469"/>
                    <a:pt x="15690" y="13469"/>
                  </a:cubicBezTo>
                  <a:lnTo>
                    <a:pt x="15690" y="13469"/>
                  </a:lnTo>
                  <a:cubicBezTo>
                    <a:pt x="15689" y="13469"/>
                    <a:pt x="15689" y="13469"/>
                    <a:pt x="15688" y="13469"/>
                  </a:cubicBezTo>
                  <a:lnTo>
                    <a:pt x="15688" y="13469"/>
                  </a:lnTo>
                  <a:cubicBezTo>
                    <a:pt x="15688" y="13468"/>
                    <a:pt x="15689" y="13468"/>
                    <a:pt x="15689" y="13468"/>
                  </a:cubicBezTo>
                  <a:close/>
                  <a:moveTo>
                    <a:pt x="15689" y="13470"/>
                  </a:moveTo>
                  <a:cubicBezTo>
                    <a:pt x="15689" y="13471"/>
                    <a:pt x="15689" y="13471"/>
                    <a:pt x="15689" y="13471"/>
                  </a:cubicBezTo>
                  <a:lnTo>
                    <a:pt x="15689" y="13471"/>
                  </a:lnTo>
                  <a:cubicBezTo>
                    <a:pt x="15689" y="13471"/>
                    <a:pt x="15689" y="13471"/>
                    <a:pt x="15689" y="13471"/>
                  </a:cubicBezTo>
                  <a:lnTo>
                    <a:pt x="15689" y="13471"/>
                  </a:lnTo>
                  <a:cubicBezTo>
                    <a:pt x="15689" y="13471"/>
                    <a:pt x="15689" y="13471"/>
                    <a:pt x="15689" y="13470"/>
                  </a:cubicBezTo>
                  <a:close/>
                  <a:moveTo>
                    <a:pt x="15685" y="13469"/>
                  </a:moveTo>
                  <a:lnTo>
                    <a:pt x="15685" y="13469"/>
                  </a:lnTo>
                  <a:cubicBezTo>
                    <a:pt x="15685" y="13469"/>
                    <a:pt x="15685" y="13469"/>
                    <a:pt x="15686" y="13469"/>
                  </a:cubicBezTo>
                  <a:lnTo>
                    <a:pt x="15686" y="13469"/>
                  </a:lnTo>
                  <a:cubicBezTo>
                    <a:pt x="15685" y="13470"/>
                    <a:pt x="15685" y="13470"/>
                    <a:pt x="15685" y="13471"/>
                  </a:cubicBezTo>
                  <a:lnTo>
                    <a:pt x="15685" y="13471"/>
                  </a:lnTo>
                  <a:cubicBezTo>
                    <a:pt x="15685" y="13470"/>
                    <a:pt x="15685" y="13470"/>
                    <a:pt x="15685" y="13469"/>
                  </a:cubicBezTo>
                  <a:close/>
                  <a:moveTo>
                    <a:pt x="15686" y="13470"/>
                  </a:moveTo>
                  <a:lnTo>
                    <a:pt x="15686" y="13470"/>
                  </a:lnTo>
                  <a:cubicBezTo>
                    <a:pt x="15686" y="13470"/>
                    <a:pt x="15687" y="13470"/>
                    <a:pt x="15687" y="13470"/>
                  </a:cubicBezTo>
                  <a:lnTo>
                    <a:pt x="15687" y="13470"/>
                  </a:lnTo>
                  <a:cubicBezTo>
                    <a:pt x="15687" y="13470"/>
                    <a:pt x="15687" y="13470"/>
                    <a:pt x="15687" y="13470"/>
                  </a:cubicBezTo>
                  <a:lnTo>
                    <a:pt x="15687" y="13470"/>
                  </a:lnTo>
                  <a:cubicBezTo>
                    <a:pt x="15688" y="13470"/>
                    <a:pt x="15688" y="13470"/>
                    <a:pt x="15689" y="13470"/>
                  </a:cubicBezTo>
                  <a:lnTo>
                    <a:pt x="15689" y="13470"/>
                  </a:lnTo>
                  <a:cubicBezTo>
                    <a:pt x="15689" y="13471"/>
                    <a:pt x="15689" y="13471"/>
                    <a:pt x="15689" y="13471"/>
                  </a:cubicBezTo>
                  <a:lnTo>
                    <a:pt x="15689" y="13471"/>
                  </a:lnTo>
                  <a:cubicBezTo>
                    <a:pt x="15689" y="13471"/>
                    <a:pt x="15688" y="13471"/>
                    <a:pt x="15687" y="13471"/>
                  </a:cubicBezTo>
                  <a:lnTo>
                    <a:pt x="15687" y="13471"/>
                  </a:lnTo>
                  <a:cubicBezTo>
                    <a:pt x="15687" y="13471"/>
                    <a:pt x="15687" y="13471"/>
                    <a:pt x="15687" y="13470"/>
                  </a:cubicBezTo>
                  <a:lnTo>
                    <a:pt x="15687" y="13470"/>
                  </a:lnTo>
                  <a:cubicBezTo>
                    <a:pt x="15687" y="13471"/>
                    <a:pt x="15686" y="13471"/>
                    <a:pt x="15686" y="13471"/>
                  </a:cubicBezTo>
                  <a:lnTo>
                    <a:pt x="15686" y="13471"/>
                  </a:lnTo>
                  <a:cubicBezTo>
                    <a:pt x="15686" y="13471"/>
                    <a:pt x="15686" y="13470"/>
                    <a:pt x="15686" y="13470"/>
                  </a:cubicBezTo>
                  <a:close/>
                  <a:moveTo>
                    <a:pt x="15672" y="13470"/>
                  </a:moveTo>
                  <a:lnTo>
                    <a:pt x="15672" y="13470"/>
                  </a:lnTo>
                  <a:cubicBezTo>
                    <a:pt x="15671" y="13470"/>
                    <a:pt x="15670" y="13470"/>
                    <a:pt x="15670" y="13470"/>
                  </a:cubicBezTo>
                  <a:lnTo>
                    <a:pt x="15670" y="13470"/>
                  </a:lnTo>
                  <a:cubicBezTo>
                    <a:pt x="15670" y="13471"/>
                    <a:pt x="15671" y="13471"/>
                    <a:pt x="15672" y="13471"/>
                  </a:cubicBezTo>
                  <a:lnTo>
                    <a:pt x="15672" y="13471"/>
                  </a:lnTo>
                  <a:cubicBezTo>
                    <a:pt x="15673" y="13471"/>
                    <a:pt x="15674" y="13471"/>
                    <a:pt x="15675" y="13471"/>
                  </a:cubicBezTo>
                  <a:lnTo>
                    <a:pt x="15675" y="13471"/>
                  </a:lnTo>
                  <a:cubicBezTo>
                    <a:pt x="15674" y="13470"/>
                    <a:pt x="15673" y="13470"/>
                    <a:pt x="15672" y="13470"/>
                  </a:cubicBezTo>
                  <a:close/>
                  <a:moveTo>
                    <a:pt x="15678" y="13470"/>
                  </a:moveTo>
                  <a:cubicBezTo>
                    <a:pt x="15677" y="13470"/>
                    <a:pt x="15676" y="13470"/>
                    <a:pt x="15675" y="13471"/>
                  </a:cubicBezTo>
                  <a:lnTo>
                    <a:pt x="15675" y="13471"/>
                  </a:lnTo>
                  <a:cubicBezTo>
                    <a:pt x="15676" y="13471"/>
                    <a:pt x="15677" y="13471"/>
                    <a:pt x="15678" y="13472"/>
                  </a:cubicBezTo>
                  <a:lnTo>
                    <a:pt x="15678" y="13472"/>
                  </a:lnTo>
                  <a:cubicBezTo>
                    <a:pt x="15678" y="13471"/>
                    <a:pt x="15678" y="13470"/>
                    <a:pt x="15678" y="13470"/>
                  </a:cubicBezTo>
                  <a:close/>
                  <a:moveTo>
                    <a:pt x="15685" y="13471"/>
                  </a:moveTo>
                  <a:cubicBezTo>
                    <a:pt x="15685" y="13471"/>
                    <a:pt x="15685" y="13472"/>
                    <a:pt x="15685" y="13472"/>
                  </a:cubicBezTo>
                  <a:lnTo>
                    <a:pt x="15685" y="13472"/>
                  </a:lnTo>
                  <a:cubicBezTo>
                    <a:pt x="15684" y="13472"/>
                    <a:pt x="15684" y="13473"/>
                    <a:pt x="15683" y="13473"/>
                  </a:cubicBezTo>
                  <a:lnTo>
                    <a:pt x="15683" y="13473"/>
                  </a:lnTo>
                  <a:cubicBezTo>
                    <a:pt x="15684" y="13472"/>
                    <a:pt x="15684" y="13471"/>
                    <a:pt x="15685" y="13471"/>
                  </a:cubicBezTo>
                  <a:close/>
                  <a:moveTo>
                    <a:pt x="15686" y="13471"/>
                  </a:moveTo>
                  <a:cubicBezTo>
                    <a:pt x="15686" y="13471"/>
                    <a:pt x="15686" y="13471"/>
                    <a:pt x="15686" y="13472"/>
                  </a:cubicBezTo>
                  <a:lnTo>
                    <a:pt x="15686" y="13472"/>
                  </a:lnTo>
                  <a:cubicBezTo>
                    <a:pt x="15687" y="13472"/>
                    <a:pt x="15687" y="13471"/>
                    <a:pt x="15687" y="13471"/>
                  </a:cubicBezTo>
                  <a:lnTo>
                    <a:pt x="15687" y="13471"/>
                  </a:lnTo>
                  <a:cubicBezTo>
                    <a:pt x="15688" y="13472"/>
                    <a:pt x="15688" y="13472"/>
                    <a:pt x="15688" y="13473"/>
                  </a:cubicBezTo>
                  <a:lnTo>
                    <a:pt x="15688" y="13473"/>
                  </a:lnTo>
                  <a:cubicBezTo>
                    <a:pt x="15689" y="13473"/>
                    <a:pt x="15690" y="13472"/>
                    <a:pt x="15690" y="13472"/>
                  </a:cubicBezTo>
                  <a:lnTo>
                    <a:pt x="15690" y="13472"/>
                  </a:lnTo>
                  <a:cubicBezTo>
                    <a:pt x="15690" y="13473"/>
                    <a:pt x="15689" y="13473"/>
                    <a:pt x="15689" y="13474"/>
                  </a:cubicBezTo>
                  <a:lnTo>
                    <a:pt x="15689" y="13474"/>
                  </a:lnTo>
                  <a:cubicBezTo>
                    <a:pt x="15689" y="13473"/>
                    <a:pt x="15689" y="13473"/>
                    <a:pt x="15688" y="13473"/>
                  </a:cubicBezTo>
                  <a:lnTo>
                    <a:pt x="15688" y="13473"/>
                  </a:lnTo>
                  <a:cubicBezTo>
                    <a:pt x="15688" y="13473"/>
                    <a:pt x="15687" y="13473"/>
                    <a:pt x="15686" y="13473"/>
                  </a:cubicBezTo>
                  <a:lnTo>
                    <a:pt x="15686" y="13473"/>
                  </a:lnTo>
                  <a:cubicBezTo>
                    <a:pt x="15686" y="13473"/>
                    <a:pt x="15686" y="13472"/>
                    <a:pt x="15686" y="13472"/>
                  </a:cubicBezTo>
                  <a:lnTo>
                    <a:pt x="15686" y="13472"/>
                  </a:lnTo>
                  <a:cubicBezTo>
                    <a:pt x="15686" y="13472"/>
                    <a:pt x="15686" y="13472"/>
                    <a:pt x="15686" y="13472"/>
                  </a:cubicBezTo>
                  <a:lnTo>
                    <a:pt x="15686" y="13472"/>
                  </a:lnTo>
                  <a:cubicBezTo>
                    <a:pt x="15686" y="13472"/>
                    <a:pt x="15686" y="13471"/>
                    <a:pt x="15686" y="13471"/>
                  </a:cubicBezTo>
                  <a:close/>
                  <a:moveTo>
                    <a:pt x="15680" y="13472"/>
                  </a:moveTo>
                  <a:cubicBezTo>
                    <a:pt x="15681" y="13472"/>
                    <a:pt x="15681" y="13473"/>
                    <a:pt x="15682" y="13473"/>
                  </a:cubicBezTo>
                  <a:lnTo>
                    <a:pt x="15682" y="13473"/>
                  </a:lnTo>
                  <a:cubicBezTo>
                    <a:pt x="15682" y="13473"/>
                    <a:pt x="15683" y="13473"/>
                    <a:pt x="15683" y="13473"/>
                  </a:cubicBezTo>
                  <a:lnTo>
                    <a:pt x="15683" y="13473"/>
                  </a:lnTo>
                  <a:cubicBezTo>
                    <a:pt x="15683" y="13473"/>
                    <a:pt x="15683" y="13473"/>
                    <a:pt x="15683" y="13473"/>
                  </a:cubicBezTo>
                  <a:lnTo>
                    <a:pt x="15683" y="13473"/>
                  </a:lnTo>
                  <a:cubicBezTo>
                    <a:pt x="15683" y="13473"/>
                    <a:pt x="15682" y="13473"/>
                    <a:pt x="15682" y="13473"/>
                  </a:cubicBezTo>
                  <a:lnTo>
                    <a:pt x="15682" y="13473"/>
                  </a:lnTo>
                  <a:cubicBezTo>
                    <a:pt x="15681" y="13473"/>
                    <a:pt x="15681" y="13473"/>
                    <a:pt x="15680" y="13474"/>
                  </a:cubicBezTo>
                  <a:lnTo>
                    <a:pt x="15680" y="13474"/>
                  </a:lnTo>
                  <a:cubicBezTo>
                    <a:pt x="15680" y="13473"/>
                    <a:pt x="15680" y="13473"/>
                    <a:pt x="15680" y="13472"/>
                  </a:cubicBezTo>
                  <a:close/>
                  <a:moveTo>
                    <a:pt x="15685" y="13473"/>
                  </a:moveTo>
                  <a:cubicBezTo>
                    <a:pt x="15685" y="13474"/>
                    <a:pt x="15685" y="13474"/>
                    <a:pt x="15685" y="13474"/>
                  </a:cubicBezTo>
                  <a:lnTo>
                    <a:pt x="15685" y="13474"/>
                  </a:lnTo>
                  <a:cubicBezTo>
                    <a:pt x="15684" y="13474"/>
                    <a:pt x="15684" y="13474"/>
                    <a:pt x="15684" y="13474"/>
                  </a:cubicBezTo>
                  <a:lnTo>
                    <a:pt x="15684" y="13474"/>
                  </a:lnTo>
                  <a:cubicBezTo>
                    <a:pt x="15684" y="13474"/>
                    <a:pt x="15684" y="13473"/>
                    <a:pt x="15685" y="13473"/>
                  </a:cubicBezTo>
                  <a:close/>
                  <a:moveTo>
                    <a:pt x="15686" y="13473"/>
                  </a:moveTo>
                  <a:cubicBezTo>
                    <a:pt x="15686" y="13474"/>
                    <a:pt x="15686" y="13474"/>
                    <a:pt x="15686" y="13474"/>
                  </a:cubicBezTo>
                  <a:lnTo>
                    <a:pt x="15686" y="13474"/>
                  </a:lnTo>
                  <a:cubicBezTo>
                    <a:pt x="15686" y="13474"/>
                    <a:pt x="15685" y="13474"/>
                    <a:pt x="15685" y="13474"/>
                  </a:cubicBezTo>
                  <a:lnTo>
                    <a:pt x="15685" y="13474"/>
                  </a:lnTo>
                  <a:cubicBezTo>
                    <a:pt x="15685" y="13474"/>
                    <a:pt x="15686" y="13474"/>
                    <a:pt x="15686" y="13473"/>
                  </a:cubicBezTo>
                  <a:close/>
                  <a:moveTo>
                    <a:pt x="15688" y="13475"/>
                  </a:moveTo>
                  <a:lnTo>
                    <a:pt x="15688" y="13475"/>
                  </a:lnTo>
                  <a:cubicBezTo>
                    <a:pt x="15688" y="13475"/>
                    <a:pt x="15687" y="13476"/>
                    <a:pt x="15687" y="13476"/>
                  </a:cubicBezTo>
                  <a:lnTo>
                    <a:pt x="15687" y="13476"/>
                  </a:lnTo>
                  <a:cubicBezTo>
                    <a:pt x="15688" y="13477"/>
                    <a:pt x="15688" y="13477"/>
                    <a:pt x="15689" y="13477"/>
                  </a:cubicBezTo>
                  <a:lnTo>
                    <a:pt x="15689" y="13477"/>
                  </a:lnTo>
                  <a:cubicBezTo>
                    <a:pt x="15689" y="13476"/>
                    <a:pt x="15689" y="13476"/>
                    <a:pt x="15690" y="13475"/>
                  </a:cubicBezTo>
                  <a:lnTo>
                    <a:pt x="15690" y="13475"/>
                  </a:lnTo>
                  <a:cubicBezTo>
                    <a:pt x="15690" y="13476"/>
                    <a:pt x="15690" y="13476"/>
                    <a:pt x="15690" y="13476"/>
                  </a:cubicBezTo>
                  <a:lnTo>
                    <a:pt x="15690" y="13476"/>
                  </a:lnTo>
                  <a:cubicBezTo>
                    <a:pt x="15690" y="13476"/>
                    <a:pt x="15690" y="13475"/>
                    <a:pt x="15690" y="13475"/>
                  </a:cubicBezTo>
                  <a:lnTo>
                    <a:pt x="15690" y="13475"/>
                  </a:lnTo>
                  <a:cubicBezTo>
                    <a:pt x="15690" y="13475"/>
                    <a:pt x="15690" y="13475"/>
                    <a:pt x="15690" y="13475"/>
                  </a:cubicBezTo>
                  <a:lnTo>
                    <a:pt x="15690" y="13475"/>
                  </a:lnTo>
                  <a:cubicBezTo>
                    <a:pt x="15689" y="13475"/>
                    <a:pt x="15689" y="13475"/>
                    <a:pt x="15688" y="13475"/>
                  </a:cubicBezTo>
                  <a:close/>
                  <a:moveTo>
                    <a:pt x="15682" y="13475"/>
                  </a:moveTo>
                  <a:lnTo>
                    <a:pt x="15682" y="13475"/>
                  </a:lnTo>
                  <a:cubicBezTo>
                    <a:pt x="15681" y="13475"/>
                    <a:pt x="15680" y="13475"/>
                    <a:pt x="15680" y="13475"/>
                  </a:cubicBezTo>
                  <a:lnTo>
                    <a:pt x="15680" y="13475"/>
                  </a:lnTo>
                  <a:cubicBezTo>
                    <a:pt x="15680" y="13476"/>
                    <a:pt x="15680" y="13477"/>
                    <a:pt x="15680" y="13477"/>
                  </a:cubicBezTo>
                  <a:lnTo>
                    <a:pt x="15680" y="13477"/>
                  </a:lnTo>
                  <a:cubicBezTo>
                    <a:pt x="15680" y="13476"/>
                    <a:pt x="15681" y="13476"/>
                    <a:pt x="15682" y="13475"/>
                  </a:cubicBezTo>
                  <a:close/>
                  <a:moveTo>
                    <a:pt x="15686" y="13476"/>
                  </a:moveTo>
                  <a:lnTo>
                    <a:pt x="15686" y="13476"/>
                  </a:lnTo>
                  <a:cubicBezTo>
                    <a:pt x="15686" y="13477"/>
                    <a:pt x="15686" y="13477"/>
                    <a:pt x="15686" y="13477"/>
                  </a:cubicBezTo>
                  <a:lnTo>
                    <a:pt x="15686" y="13477"/>
                  </a:lnTo>
                  <a:cubicBezTo>
                    <a:pt x="15686" y="13477"/>
                    <a:pt x="15687" y="13477"/>
                    <a:pt x="15687" y="13476"/>
                  </a:cubicBezTo>
                  <a:lnTo>
                    <a:pt x="15687" y="13476"/>
                  </a:lnTo>
                  <a:cubicBezTo>
                    <a:pt x="15687" y="13476"/>
                    <a:pt x="15686" y="13476"/>
                    <a:pt x="15686" y="13476"/>
                  </a:cubicBezTo>
                  <a:close/>
                  <a:moveTo>
                    <a:pt x="15692" y="13472"/>
                  </a:moveTo>
                  <a:lnTo>
                    <a:pt x="15692" y="13472"/>
                  </a:lnTo>
                  <a:cubicBezTo>
                    <a:pt x="15693" y="13474"/>
                    <a:pt x="15695" y="13476"/>
                    <a:pt x="15696" y="13478"/>
                  </a:cubicBezTo>
                  <a:lnTo>
                    <a:pt x="15696" y="13478"/>
                  </a:lnTo>
                  <a:cubicBezTo>
                    <a:pt x="15695" y="13477"/>
                    <a:pt x="15694" y="13477"/>
                    <a:pt x="15693" y="13477"/>
                  </a:cubicBezTo>
                  <a:lnTo>
                    <a:pt x="15693" y="13477"/>
                  </a:lnTo>
                  <a:cubicBezTo>
                    <a:pt x="15693" y="13476"/>
                    <a:pt x="15692" y="13475"/>
                    <a:pt x="15691" y="13474"/>
                  </a:cubicBezTo>
                  <a:lnTo>
                    <a:pt x="15691" y="13474"/>
                  </a:lnTo>
                  <a:cubicBezTo>
                    <a:pt x="15691" y="13473"/>
                    <a:pt x="15692" y="13473"/>
                    <a:pt x="15692" y="13472"/>
                  </a:cubicBezTo>
                  <a:close/>
                  <a:moveTo>
                    <a:pt x="15680" y="13486"/>
                  </a:moveTo>
                  <a:lnTo>
                    <a:pt x="15680" y="13486"/>
                  </a:lnTo>
                  <a:cubicBezTo>
                    <a:pt x="15679" y="13487"/>
                    <a:pt x="15679" y="13488"/>
                    <a:pt x="15678" y="13488"/>
                  </a:cubicBezTo>
                  <a:lnTo>
                    <a:pt x="15678" y="13488"/>
                  </a:lnTo>
                  <a:cubicBezTo>
                    <a:pt x="15678" y="13490"/>
                    <a:pt x="15678" y="13491"/>
                    <a:pt x="15678" y="13492"/>
                  </a:cubicBezTo>
                  <a:lnTo>
                    <a:pt x="15678" y="13492"/>
                  </a:lnTo>
                  <a:cubicBezTo>
                    <a:pt x="15678" y="13491"/>
                    <a:pt x="15679" y="13490"/>
                    <a:pt x="15680" y="13489"/>
                  </a:cubicBezTo>
                  <a:lnTo>
                    <a:pt x="15680" y="13489"/>
                  </a:lnTo>
                  <a:cubicBezTo>
                    <a:pt x="15680" y="13488"/>
                    <a:pt x="15680" y="13487"/>
                    <a:pt x="15680" y="13486"/>
                  </a:cubicBezTo>
                  <a:close/>
                  <a:moveTo>
                    <a:pt x="15695" y="13471"/>
                  </a:moveTo>
                  <a:lnTo>
                    <a:pt x="15695" y="13471"/>
                  </a:lnTo>
                  <a:cubicBezTo>
                    <a:pt x="15783" y="13501"/>
                    <a:pt x="15871" y="13531"/>
                    <a:pt x="15960" y="13561"/>
                  </a:cubicBezTo>
                  <a:cubicBezTo>
                    <a:pt x="15871" y="13531"/>
                    <a:pt x="15781" y="13501"/>
                    <a:pt x="15693" y="13472"/>
                  </a:cubicBezTo>
                  <a:lnTo>
                    <a:pt x="15693" y="13472"/>
                  </a:lnTo>
                  <a:cubicBezTo>
                    <a:pt x="15692" y="13472"/>
                    <a:pt x="15692" y="13472"/>
                    <a:pt x="15692" y="13472"/>
                  </a:cubicBezTo>
                  <a:lnTo>
                    <a:pt x="15692" y="13472"/>
                  </a:lnTo>
                  <a:cubicBezTo>
                    <a:pt x="15692" y="13472"/>
                    <a:pt x="15692" y="13472"/>
                    <a:pt x="15692" y="13472"/>
                  </a:cubicBezTo>
                  <a:lnTo>
                    <a:pt x="15692" y="13472"/>
                  </a:lnTo>
                  <a:cubicBezTo>
                    <a:pt x="15692" y="13472"/>
                    <a:pt x="15692" y="13472"/>
                    <a:pt x="15692" y="13472"/>
                  </a:cubicBezTo>
                  <a:lnTo>
                    <a:pt x="15692" y="13472"/>
                  </a:lnTo>
                  <a:cubicBezTo>
                    <a:pt x="15692" y="13472"/>
                    <a:pt x="15692" y="13472"/>
                    <a:pt x="15693" y="13472"/>
                  </a:cubicBezTo>
                  <a:lnTo>
                    <a:pt x="15693" y="13472"/>
                  </a:lnTo>
                  <a:cubicBezTo>
                    <a:pt x="15693" y="13472"/>
                    <a:pt x="15693" y="13472"/>
                    <a:pt x="15693" y="13471"/>
                  </a:cubicBezTo>
                  <a:lnTo>
                    <a:pt x="15693" y="13471"/>
                  </a:lnTo>
                  <a:cubicBezTo>
                    <a:pt x="15693" y="13471"/>
                    <a:pt x="15694" y="13471"/>
                    <a:pt x="15695" y="13471"/>
                  </a:cubicBezTo>
                  <a:close/>
                  <a:moveTo>
                    <a:pt x="11702" y="1"/>
                  </a:moveTo>
                  <a:cubicBezTo>
                    <a:pt x="10072" y="1"/>
                    <a:pt x="9751" y="4999"/>
                    <a:pt x="15678" y="13453"/>
                  </a:cubicBezTo>
                  <a:lnTo>
                    <a:pt x="15678" y="13453"/>
                  </a:lnTo>
                  <a:cubicBezTo>
                    <a:pt x="15680" y="13360"/>
                    <a:pt x="15681" y="13266"/>
                    <a:pt x="15682" y="13172"/>
                  </a:cubicBezTo>
                  <a:lnTo>
                    <a:pt x="15682" y="13172"/>
                  </a:lnTo>
                  <a:cubicBezTo>
                    <a:pt x="15681" y="13267"/>
                    <a:pt x="15680" y="13361"/>
                    <a:pt x="15680" y="13455"/>
                  </a:cubicBezTo>
                  <a:lnTo>
                    <a:pt x="15680" y="13455"/>
                  </a:lnTo>
                  <a:cubicBezTo>
                    <a:pt x="15679" y="13454"/>
                    <a:pt x="15679" y="13453"/>
                    <a:pt x="15678" y="13453"/>
                  </a:cubicBezTo>
                  <a:lnTo>
                    <a:pt x="15678" y="13453"/>
                  </a:lnTo>
                  <a:cubicBezTo>
                    <a:pt x="15678" y="13454"/>
                    <a:pt x="15678" y="13455"/>
                    <a:pt x="15678" y="13456"/>
                  </a:cubicBezTo>
                  <a:lnTo>
                    <a:pt x="15678" y="13456"/>
                  </a:lnTo>
                  <a:cubicBezTo>
                    <a:pt x="15624" y="13380"/>
                    <a:pt x="15570" y="13304"/>
                    <a:pt x="15516" y="13228"/>
                  </a:cubicBezTo>
                  <a:lnTo>
                    <a:pt x="15516" y="13228"/>
                  </a:lnTo>
                  <a:cubicBezTo>
                    <a:pt x="15546" y="13271"/>
                    <a:pt x="15577" y="13314"/>
                    <a:pt x="15607" y="13357"/>
                  </a:cubicBezTo>
                  <a:lnTo>
                    <a:pt x="15607" y="13357"/>
                  </a:lnTo>
                  <a:cubicBezTo>
                    <a:pt x="15631" y="13390"/>
                    <a:pt x="15655" y="13423"/>
                    <a:pt x="15678" y="13456"/>
                  </a:cubicBezTo>
                  <a:lnTo>
                    <a:pt x="15678" y="13456"/>
                  </a:lnTo>
                  <a:cubicBezTo>
                    <a:pt x="15678" y="13457"/>
                    <a:pt x="15678" y="13458"/>
                    <a:pt x="15678" y="13458"/>
                  </a:cubicBezTo>
                  <a:lnTo>
                    <a:pt x="15678" y="13458"/>
                  </a:lnTo>
                  <a:cubicBezTo>
                    <a:pt x="15679" y="13459"/>
                    <a:pt x="15679" y="13460"/>
                    <a:pt x="15680" y="13461"/>
                  </a:cubicBezTo>
                  <a:lnTo>
                    <a:pt x="15680" y="13461"/>
                  </a:lnTo>
                  <a:cubicBezTo>
                    <a:pt x="15680" y="13460"/>
                    <a:pt x="15680" y="13459"/>
                    <a:pt x="15680" y="13458"/>
                  </a:cubicBezTo>
                  <a:lnTo>
                    <a:pt x="15680" y="13458"/>
                  </a:lnTo>
                  <a:cubicBezTo>
                    <a:pt x="15682" y="13460"/>
                    <a:pt x="15683" y="13462"/>
                    <a:pt x="15685" y="13465"/>
                  </a:cubicBezTo>
                  <a:lnTo>
                    <a:pt x="15685" y="13465"/>
                  </a:lnTo>
                  <a:cubicBezTo>
                    <a:pt x="15685" y="13465"/>
                    <a:pt x="15685" y="13465"/>
                    <a:pt x="15685" y="13466"/>
                  </a:cubicBezTo>
                  <a:lnTo>
                    <a:pt x="15685" y="13466"/>
                  </a:lnTo>
                  <a:cubicBezTo>
                    <a:pt x="15684" y="13466"/>
                    <a:pt x="15684" y="13466"/>
                    <a:pt x="15684" y="13466"/>
                  </a:cubicBezTo>
                  <a:lnTo>
                    <a:pt x="15684" y="13466"/>
                  </a:lnTo>
                  <a:cubicBezTo>
                    <a:pt x="15682" y="13464"/>
                    <a:pt x="15681" y="13462"/>
                    <a:pt x="15680" y="13461"/>
                  </a:cubicBezTo>
                  <a:lnTo>
                    <a:pt x="15680" y="13461"/>
                  </a:lnTo>
                  <a:cubicBezTo>
                    <a:pt x="15680" y="13462"/>
                    <a:pt x="15680" y="13464"/>
                    <a:pt x="15680" y="13466"/>
                  </a:cubicBezTo>
                  <a:lnTo>
                    <a:pt x="15680" y="13466"/>
                  </a:lnTo>
                  <a:cubicBezTo>
                    <a:pt x="15679" y="13466"/>
                    <a:pt x="15679" y="13465"/>
                    <a:pt x="15678" y="13465"/>
                  </a:cubicBezTo>
                  <a:lnTo>
                    <a:pt x="15678" y="13465"/>
                  </a:lnTo>
                  <a:cubicBezTo>
                    <a:pt x="15678" y="13466"/>
                    <a:pt x="15678" y="13466"/>
                    <a:pt x="15678" y="13467"/>
                  </a:cubicBezTo>
                  <a:lnTo>
                    <a:pt x="15678" y="13467"/>
                  </a:lnTo>
                  <a:cubicBezTo>
                    <a:pt x="15679" y="13467"/>
                    <a:pt x="15679" y="13467"/>
                    <a:pt x="15680" y="13467"/>
                  </a:cubicBezTo>
                  <a:lnTo>
                    <a:pt x="15680" y="13467"/>
                  </a:lnTo>
                  <a:cubicBezTo>
                    <a:pt x="15679" y="13467"/>
                    <a:pt x="15679" y="13468"/>
                    <a:pt x="15678" y="13468"/>
                  </a:cubicBezTo>
                  <a:lnTo>
                    <a:pt x="15678" y="13468"/>
                  </a:lnTo>
                  <a:cubicBezTo>
                    <a:pt x="15678" y="13467"/>
                    <a:pt x="15678" y="13467"/>
                    <a:pt x="15678" y="13467"/>
                  </a:cubicBezTo>
                  <a:lnTo>
                    <a:pt x="15678" y="13467"/>
                  </a:lnTo>
                  <a:cubicBezTo>
                    <a:pt x="11624" y="12128"/>
                    <a:pt x="8444" y="11641"/>
                    <a:pt x="6139" y="11641"/>
                  </a:cubicBezTo>
                  <a:cubicBezTo>
                    <a:pt x="0" y="11641"/>
                    <a:pt x="84" y="15097"/>
                    <a:pt x="6461" y="15097"/>
                  </a:cubicBezTo>
                  <a:cubicBezTo>
                    <a:pt x="8732" y="15097"/>
                    <a:pt x="11800" y="14659"/>
                    <a:pt x="15670" y="13470"/>
                  </a:cubicBezTo>
                  <a:lnTo>
                    <a:pt x="15670" y="13470"/>
                  </a:lnTo>
                  <a:cubicBezTo>
                    <a:pt x="15582" y="13440"/>
                    <a:pt x="15493" y="13410"/>
                    <a:pt x="15404" y="13380"/>
                  </a:cubicBezTo>
                  <a:lnTo>
                    <a:pt x="15404" y="13380"/>
                  </a:lnTo>
                  <a:cubicBezTo>
                    <a:pt x="15494" y="13411"/>
                    <a:pt x="15583" y="13440"/>
                    <a:pt x="15672" y="13470"/>
                  </a:cubicBezTo>
                  <a:lnTo>
                    <a:pt x="15672" y="13470"/>
                  </a:lnTo>
                  <a:cubicBezTo>
                    <a:pt x="15674" y="13469"/>
                    <a:pt x="15676" y="13468"/>
                    <a:pt x="15678" y="13468"/>
                  </a:cubicBezTo>
                  <a:lnTo>
                    <a:pt x="15678" y="13468"/>
                  </a:lnTo>
                  <a:cubicBezTo>
                    <a:pt x="15678" y="13468"/>
                    <a:pt x="15678" y="13469"/>
                    <a:pt x="15678" y="13470"/>
                  </a:cubicBezTo>
                  <a:lnTo>
                    <a:pt x="15678" y="13470"/>
                  </a:lnTo>
                  <a:cubicBezTo>
                    <a:pt x="15679" y="13469"/>
                    <a:pt x="15679" y="13469"/>
                    <a:pt x="15680" y="13469"/>
                  </a:cubicBezTo>
                  <a:lnTo>
                    <a:pt x="15680" y="13469"/>
                  </a:lnTo>
                  <a:cubicBezTo>
                    <a:pt x="15680" y="13468"/>
                    <a:pt x="15680" y="13468"/>
                    <a:pt x="15680" y="13467"/>
                  </a:cubicBezTo>
                  <a:lnTo>
                    <a:pt x="15680" y="13467"/>
                  </a:lnTo>
                  <a:cubicBezTo>
                    <a:pt x="15681" y="13468"/>
                    <a:pt x="15681" y="13468"/>
                    <a:pt x="15682" y="13468"/>
                  </a:cubicBezTo>
                  <a:lnTo>
                    <a:pt x="15682" y="13468"/>
                  </a:lnTo>
                  <a:cubicBezTo>
                    <a:pt x="15683" y="13468"/>
                    <a:pt x="15684" y="13468"/>
                    <a:pt x="15685" y="13467"/>
                  </a:cubicBezTo>
                  <a:lnTo>
                    <a:pt x="15685" y="13467"/>
                  </a:lnTo>
                  <a:cubicBezTo>
                    <a:pt x="15685" y="13468"/>
                    <a:pt x="15685" y="13469"/>
                    <a:pt x="15685" y="13469"/>
                  </a:cubicBezTo>
                  <a:lnTo>
                    <a:pt x="15685" y="13469"/>
                  </a:lnTo>
                  <a:cubicBezTo>
                    <a:pt x="15684" y="13469"/>
                    <a:pt x="15683" y="13469"/>
                    <a:pt x="15682" y="13468"/>
                  </a:cubicBezTo>
                  <a:lnTo>
                    <a:pt x="15682" y="13468"/>
                  </a:lnTo>
                  <a:cubicBezTo>
                    <a:pt x="15681" y="13468"/>
                    <a:pt x="15681" y="13469"/>
                    <a:pt x="15680" y="13469"/>
                  </a:cubicBezTo>
                  <a:lnTo>
                    <a:pt x="15680" y="13469"/>
                  </a:lnTo>
                  <a:cubicBezTo>
                    <a:pt x="15680" y="13470"/>
                    <a:pt x="15680" y="13471"/>
                    <a:pt x="15680" y="13472"/>
                  </a:cubicBezTo>
                  <a:lnTo>
                    <a:pt x="15680" y="13472"/>
                  </a:lnTo>
                  <a:cubicBezTo>
                    <a:pt x="15679" y="13472"/>
                    <a:pt x="15679" y="13472"/>
                    <a:pt x="15678" y="13472"/>
                  </a:cubicBezTo>
                  <a:lnTo>
                    <a:pt x="15678" y="13472"/>
                  </a:lnTo>
                  <a:cubicBezTo>
                    <a:pt x="15678" y="13472"/>
                    <a:pt x="15678" y="13473"/>
                    <a:pt x="15678" y="13473"/>
                  </a:cubicBezTo>
                  <a:lnTo>
                    <a:pt x="15678" y="13473"/>
                  </a:lnTo>
                  <a:cubicBezTo>
                    <a:pt x="15679" y="13474"/>
                    <a:pt x="15679" y="13474"/>
                    <a:pt x="15679" y="13474"/>
                  </a:cubicBezTo>
                  <a:lnTo>
                    <a:pt x="15679" y="13474"/>
                  </a:lnTo>
                  <a:cubicBezTo>
                    <a:pt x="15679" y="13474"/>
                    <a:pt x="15679" y="13474"/>
                    <a:pt x="15678" y="13474"/>
                  </a:cubicBezTo>
                  <a:lnTo>
                    <a:pt x="15678" y="13474"/>
                  </a:lnTo>
                  <a:cubicBezTo>
                    <a:pt x="15678" y="13474"/>
                    <a:pt x="15678" y="13474"/>
                    <a:pt x="15678" y="13473"/>
                  </a:cubicBezTo>
                  <a:lnTo>
                    <a:pt x="15678" y="13473"/>
                  </a:lnTo>
                  <a:cubicBezTo>
                    <a:pt x="15676" y="13473"/>
                    <a:pt x="15674" y="13472"/>
                    <a:pt x="15672" y="13471"/>
                  </a:cubicBezTo>
                  <a:lnTo>
                    <a:pt x="15672" y="13471"/>
                  </a:lnTo>
                  <a:cubicBezTo>
                    <a:pt x="4442" y="17065"/>
                    <a:pt x="2420" y="22004"/>
                    <a:pt x="5150" y="22004"/>
                  </a:cubicBezTo>
                  <a:cubicBezTo>
                    <a:pt x="6977" y="22004"/>
                    <a:pt x="10931" y="19793"/>
                    <a:pt x="15678" y="13488"/>
                  </a:cubicBezTo>
                  <a:lnTo>
                    <a:pt x="15678" y="13488"/>
                  </a:lnTo>
                  <a:cubicBezTo>
                    <a:pt x="15678" y="13486"/>
                    <a:pt x="15678" y="13484"/>
                    <a:pt x="15678" y="13482"/>
                  </a:cubicBezTo>
                  <a:lnTo>
                    <a:pt x="15678" y="13482"/>
                  </a:lnTo>
                  <a:cubicBezTo>
                    <a:pt x="15624" y="13554"/>
                    <a:pt x="15570" y="13627"/>
                    <a:pt x="15515" y="13700"/>
                  </a:cubicBezTo>
                  <a:cubicBezTo>
                    <a:pt x="15570" y="13626"/>
                    <a:pt x="15624" y="13553"/>
                    <a:pt x="15678" y="13480"/>
                  </a:cubicBezTo>
                  <a:lnTo>
                    <a:pt x="15678" y="13480"/>
                  </a:lnTo>
                  <a:cubicBezTo>
                    <a:pt x="15678" y="13480"/>
                    <a:pt x="15678" y="13481"/>
                    <a:pt x="15678" y="13482"/>
                  </a:cubicBezTo>
                  <a:lnTo>
                    <a:pt x="15678" y="13482"/>
                  </a:lnTo>
                  <a:cubicBezTo>
                    <a:pt x="15679" y="13481"/>
                    <a:pt x="15679" y="13480"/>
                    <a:pt x="15680" y="13480"/>
                  </a:cubicBezTo>
                  <a:lnTo>
                    <a:pt x="15680" y="13480"/>
                  </a:lnTo>
                  <a:cubicBezTo>
                    <a:pt x="15680" y="13482"/>
                    <a:pt x="15680" y="13484"/>
                    <a:pt x="15680" y="13486"/>
                  </a:cubicBezTo>
                  <a:lnTo>
                    <a:pt x="15680" y="13486"/>
                  </a:lnTo>
                  <a:cubicBezTo>
                    <a:pt x="15681" y="13484"/>
                    <a:pt x="15683" y="13482"/>
                    <a:pt x="15685" y="13480"/>
                  </a:cubicBezTo>
                  <a:lnTo>
                    <a:pt x="15685" y="13480"/>
                  </a:lnTo>
                  <a:cubicBezTo>
                    <a:pt x="15685" y="13481"/>
                    <a:pt x="15685" y="13482"/>
                    <a:pt x="15685" y="13483"/>
                  </a:cubicBezTo>
                  <a:lnTo>
                    <a:pt x="15685" y="13483"/>
                  </a:lnTo>
                  <a:cubicBezTo>
                    <a:pt x="15685" y="13482"/>
                    <a:pt x="15686" y="13481"/>
                    <a:pt x="15686" y="13480"/>
                  </a:cubicBezTo>
                  <a:lnTo>
                    <a:pt x="15686" y="13480"/>
                  </a:lnTo>
                  <a:cubicBezTo>
                    <a:pt x="15686" y="13479"/>
                    <a:pt x="15686" y="13478"/>
                    <a:pt x="15686" y="13477"/>
                  </a:cubicBezTo>
                  <a:lnTo>
                    <a:pt x="15686" y="13477"/>
                  </a:lnTo>
                  <a:cubicBezTo>
                    <a:pt x="15686" y="13478"/>
                    <a:pt x="15685" y="13479"/>
                    <a:pt x="15685" y="13480"/>
                  </a:cubicBezTo>
                  <a:lnTo>
                    <a:pt x="15685" y="13480"/>
                  </a:lnTo>
                  <a:cubicBezTo>
                    <a:pt x="15685" y="13478"/>
                    <a:pt x="15685" y="13477"/>
                    <a:pt x="15685" y="13476"/>
                  </a:cubicBezTo>
                  <a:lnTo>
                    <a:pt x="15685" y="13476"/>
                  </a:lnTo>
                  <a:cubicBezTo>
                    <a:pt x="15684" y="13475"/>
                    <a:pt x="15684" y="13475"/>
                    <a:pt x="15683" y="13475"/>
                  </a:cubicBezTo>
                  <a:lnTo>
                    <a:pt x="15683" y="13475"/>
                  </a:lnTo>
                  <a:cubicBezTo>
                    <a:pt x="15682" y="13477"/>
                    <a:pt x="15681" y="13478"/>
                    <a:pt x="15680" y="13480"/>
                  </a:cubicBezTo>
                  <a:lnTo>
                    <a:pt x="15680" y="13480"/>
                  </a:lnTo>
                  <a:cubicBezTo>
                    <a:pt x="15680" y="13479"/>
                    <a:pt x="15680" y="13478"/>
                    <a:pt x="15680" y="13477"/>
                  </a:cubicBezTo>
                  <a:lnTo>
                    <a:pt x="15680" y="13477"/>
                  </a:lnTo>
                  <a:cubicBezTo>
                    <a:pt x="15679" y="13478"/>
                    <a:pt x="15679" y="13479"/>
                    <a:pt x="15678" y="13480"/>
                  </a:cubicBezTo>
                  <a:lnTo>
                    <a:pt x="15678" y="13480"/>
                  </a:lnTo>
                  <a:cubicBezTo>
                    <a:pt x="15678" y="13478"/>
                    <a:pt x="15678" y="13477"/>
                    <a:pt x="15678" y="13476"/>
                  </a:cubicBezTo>
                  <a:lnTo>
                    <a:pt x="15678" y="13476"/>
                  </a:lnTo>
                  <a:cubicBezTo>
                    <a:pt x="15587" y="13504"/>
                    <a:pt x="15496" y="13532"/>
                    <a:pt x="15404" y="13561"/>
                  </a:cubicBezTo>
                  <a:cubicBezTo>
                    <a:pt x="15496" y="13532"/>
                    <a:pt x="15587" y="13503"/>
                    <a:pt x="15678" y="13474"/>
                  </a:cubicBezTo>
                  <a:lnTo>
                    <a:pt x="15678" y="13474"/>
                  </a:lnTo>
                  <a:cubicBezTo>
                    <a:pt x="15678" y="13475"/>
                    <a:pt x="15678" y="13475"/>
                    <a:pt x="15678" y="13476"/>
                  </a:cubicBezTo>
                  <a:lnTo>
                    <a:pt x="15678" y="13476"/>
                  </a:lnTo>
                  <a:cubicBezTo>
                    <a:pt x="15679" y="13476"/>
                    <a:pt x="15679" y="13476"/>
                    <a:pt x="15680" y="13475"/>
                  </a:cubicBezTo>
                  <a:lnTo>
                    <a:pt x="15680" y="13475"/>
                  </a:lnTo>
                  <a:cubicBezTo>
                    <a:pt x="15680" y="13475"/>
                    <a:pt x="15680" y="13474"/>
                    <a:pt x="15680" y="13474"/>
                  </a:cubicBezTo>
                  <a:lnTo>
                    <a:pt x="15680" y="13474"/>
                  </a:lnTo>
                  <a:cubicBezTo>
                    <a:pt x="15680" y="13474"/>
                    <a:pt x="15681" y="13474"/>
                    <a:pt x="15682" y="13475"/>
                  </a:cubicBezTo>
                  <a:lnTo>
                    <a:pt x="15682" y="13475"/>
                  </a:lnTo>
                  <a:cubicBezTo>
                    <a:pt x="15682" y="13475"/>
                    <a:pt x="15682" y="13475"/>
                    <a:pt x="15682" y="13475"/>
                  </a:cubicBezTo>
                  <a:lnTo>
                    <a:pt x="15682" y="13475"/>
                  </a:lnTo>
                  <a:cubicBezTo>
                    <a:pt x="15682" y="13475"/>
                    <a:pt x="15682" y="13475"/>
                    <a:pt x="15682" y="13475"/>
                  </a:cubicBezTo>
                  <a:lnTo>
                    <a:pt x="15682" y="13475"/>
                  </a:lnTo>
                  <a:cubicBezTo>
                    <a:pt x="15682" y="13475"/>
                    <a:pt x="15683" y="13475"/>
                    <a:pt x="15683" y="13475"/>
                  </a:cubicBezTo>
                  <a:lnTo>
                    <a:pt x="15683" y="13475"/>
                  </a:lnTo>
                  <a:cubicBezTo>
                    <a:pt x="15683" y="13475"/>
                    <a:pt x="15684" y="13474"/>
                    <a:pt x="15684" y="13474"/>
                  </a:cubicBezTo>
                  <a:lnTo>
                    <a:pt x="15684" y="13474"/>
                  </a:lnTo>
                  <a:cubicBezTo>
                    <a:pt x="15684" y="13474"/>
                    <a:pt x="15684" y="13474"/>
                    <a:pt x="15685" y="13474"/>
                  </a:cubicBezTo>
                  <a:lnTo>
                    <a:pt x="15685" y="13474"/>
                  </a:lnTo>
                  <a:cubicBezTo>
                    <a:pt x="15685" y="13474"/>
                    <a:pt x="15685" y="13475"/>
                    <a:pt x="15685" y="13476"/>
                  </a:cubicBezTo>
                  <a:lnTo>
                    <a:pt x="15685" y="13476"/>
                  </a:lnTo>
                  <a:cubicBezTo>
                    <a:pt x="15685" y="13476"/>
                    <a:pt x="15686" y="13476"/>
                    <a:pt x="15686" y="13476"/>
                  </a:cubicBezTo>
                  <a:lnTo>
                    <a:pt x="15686" y="13476"/>
                  </a:lnTo>
                  <a:cubicBezTo>
                    <a:pt x="15686" y="13476"/>
                    <a:pt x="15686" y="13475"/>
                    <a:pt x="15686" y="13474"/>
                  </a:cubicBezTo>
                  <a:lnTo>
                    <a:pt x="15686" y="13474"/>
                  </a:lnTo>
                  <a:cubicBezTo>
                    <a:pt x="15687" y="13475"/>
                    <a:pt x="15687" y="13475"/>
                    <a:pt x="15688" y="13475"/>
                  </a:cubicBezTo>
                  <a:lnTo>
                    <a:pt x="15688" y="13475"/>
                  </a:lnTo>
                  <a:cubicBezTo>
                    <a:pt x="15688" y="13475"/>
                    <a:pt x="15689" y="13474"/>
                    <a:pt x="15689" y="13474"/>
                  </a:cubicBezTo>
                  <a:lnTo>
                    <a:pt x="15689" y="13474"/>
                  </a:lnTo>
                  <a:cubicBezTo>
                    <a:pt x="15689" y="13474"/>
                    <a:pt x="15690" y="13475"/>
                    <a:pt x="15690" y="13475"/>
                  </a:cubicBezTo>
                  <a:lnTo>
                    <a:pt x="15690" y="13475"/>
                  </a:lnTo>
                  <a:cubicBezTo>
                    <a:pt x="15690" y="13475"/>
                    <a:pt x="15691" y="13474"/>
                    <a:pt x="15691" y="13474"/>
                  </a:cubicBezTo>
                  <a:lnTo>
                    <a:pt x="15691" y="13474"/>
                  </a:lnTo>
                  <a:cubicBezTo>
                    <a:pt x="15692" y="13475"/>
                    <a:pt x="15693" y="13476"/>
                    <a:pt x="15693" y="13477"/>
                  </a:cubicBezTo>
                  <a:lnTo>
                    <a:pt x="15693" y="13477"/>
                  </a:lnTo>
                  <a:cubicBezTo>
                    <a:pt x="15692" y="13476"/>
                    <a:pt x="15691" y="13476"/>
                    <a:pt x="15690" y="13476"/>
                  </a:cubicBezTo>
                  <a:lnTo>
                    <a:pt x="15690" y="13476"/>
                  </a:lnTo>
                  <a:cubicBezTo>
                    <a:pt x="15691" y="13477"/>
                    <a:pt x="15692" y="13477"/>
                    <a:pt x="15692" y="13478"/>
                  </a:cubicBezTo>
                  <a:lnTo>
                    <a:pt x="15692" y="13478"/>
                  </a:lnTo>
                  <a:cubicBezTo>
                    <a:pt x="15693" y="13479"/>
                    <a:pt x="15694" y="13479"/>
                    <a:pt x="15695" y="13479"/>
                  </a:cubicBezTo>
                  <a:lnTo>
                    <a:pt x="15695" y="13479"/>
                  </a:lnTo>
                  <a:cubicBezTo>
                    <a:pt x="15751" y="13557"/>
                    <a:pt x="15807" y="13635"/>
                    <a:pt x="15863" y="13714"/>
                  </a:cubicBezTo>
                  <a:cubicBezTo>
                    <a:pt x="15835" y="13675"/>
                    <a:pt x="15807" y="13635"/>
                    <a:pt x="15779" y="13596"/>
                  </a:cubicBezTo>
                  <a:lnTo>
                    <a:pt x="15779" y="13596"/>
                  </a:lnTo>
                  <a:cubicBezTo>
                    <a:pt x="15751" y="13557"/>
                    <a:pt x="15723" y="13518"/>
                    <a:pt x="15695" y="13479"/>
                  </a:cubicBezTo>
                  <a:lnTo>
                    <a:pt x="15695" y="13479"/>
                  </a:lnTo>
                  <a:cubicBezTo>
                    <a:pt x="15696" y="13480"/>
                    <a:pt x="15697" y="13480"/>
                    <a:pt x="15698" y="13480"/>
                  </a:cubicBezTo>
                  <a:lnTo>
                    <a:pt x="15698" y="13480"/>
                  </a:lnTo>
                  <a:cubicBezTo>
                    <a:pt x="15697" y="13479"/>
                    <a:pt x="15697" y="13478"/>
                    <a:pt x="15696" y="13478"/>
                  </a:cubicBezTo>
                  <a:lnTo>
                    <a:pt x="15696" y="13478"/>
                  </a:lnTo>
                  <a:cubicBezTo>
                    <a:pt x="19745" y="14814"/>
                    <a:pt x="22923" y="15300"/>
                    <a:pt x="25226" y="15300"/>
                  </a:cubicBezTo>
                  <a:cubicBezTo>
                    <a:pt x="31368" y="15300"/>
                    <a:pt x="31288" y="11845"/>
                    <a:pt x="24908" y="11845"/>
                  </a:cubicBezTo>
                  <a:cubicBezTo>
                    <a:pt x="22637" y="11845"/>
                    <a:pt x="19567" y="12283"/>
                    <a:pt x="15695" y="13471"/>
                  </a:cubicBezTo>
                  <a:lnTo>
                    <a:pt x="15695" y="13471"/>
                  </a:lnTo>
                  <a:cubicBezTo>
                    <a:pt x="15694" y="13471"/>
                    <a:pt x="15694" y="13470"/>
                    <a:pt x="15693" y="13470"/>
                  </a:cubicBezTo>
                  <a:lnTo>
                    <a:pt x="15693" y="13470"/>
                  </a:lnTo>
                  <a:cubicBezTo>
                    <a:pt x="15694" y="13470"/>
                    <a:pt x="15694" y="13469"/>
                    <a:pt x="15694" y="13469"/>
                  </a:cubicBezTo>
                  <a:lnTo>
                    <a:pt x="15694" y="13469"/>
                  </a:lnTo>
                  <a:cubicBezTo>
                    <a:pt x="15694" y="13469"/>
                    <a:pt x="15693" y="13470"/>
                    <a:pt x="15692" y="13470"/>
                  </a:cubicBezTo>
                  <a:lnTo>
                    <a:pt x="15692" y="13470"/>
                  </a:lnTo>
                  <a:cubicBezTo>
                    <a:pt x="15692" y="13470"/>
                    <a:pt x="15692" y="13470"/>
                    <a:pt x="15692" y="13470"/>
                  </a:cubicBezTo>
                  <a:lnTo>
                    <a:pt x="15692" y="13470"/>
                  </a:lnTo>
                  <a:cubicBezTo>
                    <a:pt x="15692" y="13470"/>
                    <a:pt x="15692" y="13470"/>
                    <a:pt x="15692" y="13470"/>
                  </a:cubicBezTo>
                  <a:lnTo>
                    <a:pt x="15692" y="13470"/>
                  </a:lnTo>
                  <a:cubicBezTo>
                    <a:pt x="15692" y="13470"/>
                    <a:pt x="15691" y="13470"/>
                    <a:pt x="15691" y="13470"/>
                  </a:cubicBezTo>
                  <a:lnTo>
                    <a:pt x="15691" y="13470"/>
                  </a:lnTo>
                  <a:cubicBezTo>
                    <a:pt x="15691" y="13470"/>
                    <a:pt x="15690" y="13470"/>
                    <a:pt x="15690" y="13469"/>
                  </a:cubicBezTo>
                  <a:lnTo>
                    <a:pt x="15690" y="13469"/>
                  </a:lnTo>
                  <a:cubicBezTo>
                    <a:pt x="15691" y="13469"/>
                    <a:pt x="15691" y="13470"/>
                    <a:pt x="15692" y="13470"/>
                  </a:cubicBezTo>
                  <a:lnTo>
                    <a:pt x="15692" y="13470"/>
                  </a:lnTo>
                  <a:cubicBezTo>
                    <a:pt x="15693" y="13468"/>
                    <a:pt x="15695" y="13466"/>
                    <a:pt x="15697" y="13464"/>
                  </a:cubicBezTo>
                  <a:lnTo>
                    <a:pt x="15697" y="13464"/>
                  </a:lnTo>
                  <a:cubicBezTo>
                    <a:pt x="15694" y="13464"/>
                    <a:pt x="15692" y="13465"/>
                    <a:pt x="15690" y="13466"/>
                  </a:cubicBezTo>
                  <a:lnTo>
                    <a:pt x="15690" y="13466"/>
                  </a:lnTo>
                  <a:cubicBezTo>
                    <a:pt x="15691" y="13465"/>
                    <a:pt x="15691" y="13464"/>
                    <a:pt x="15692" y="13464"/>
                  </a:cubicBezTo>
                  <a:lnTo>
                    <a:pt x="15692" y="13464"/>
                  </a:lnTo>
                  <a:cubicBezTo>
                    <a:pt x="15691" y="13464"/>
                    <a:pt x="15690" y="13464"/>
                    <a:pt x="15689" y="13464"/>
                  </a:cubicBezTo>
                  <a:lnTo>
                    <a:pt x="15689" y="13464"/>
                  </a:lnTo>
                  <a:cubicBezTo>
                    <a:pt x="21825" y="5104"/>
                    <a:pt x="21591" y="88"/>
                    <a:pt x="19945" y="88"/>
                  </a:cubicBezTo>
                  <a:cubicBezTo>
                    <a:pt x="18465" y="88"/>
                    <a:pt x="15845" y="4142"/>
                    <a:pt x="15686" y="13464"/>
                  </a:cubicBezTo>
                  <a:lnTo>
                    <a:pt x="15686" y="13464"/>
                  </a:lnTo>
                  <a:cubicBezTo>
                    <a:pt x="15686" y="13463"/>
                    <a:pt x="15685" y="13462"/>
                    <a:pt x="15685" y="13461"/>
                  </a:cubicBezTo>
                  <a:lnTo>
                    <a:pt x="15685" y="13461"/>
                  </a:lnTo>
                  <a:cubicBezTo>
                    <a:pt x="15685" y="13462"/>
                    <a:pt x="15685" y="13463"/>
                    <a:pt x="15685" y="13464"/>
                  </a:cubicBezTo>
                  <a:lnTo>
                    <a:pt x="15685" y="13464"/>
                  </a:lnTo>
                  <a:cubicBezTo>
                    <a:pt x="15683" y="13462"/>
                    <a:pt x="15682" y="13460"/>
                    <a:pt x="15680" y="13458"/>
                  </a:cubicBezTo>
                  <a:lnTo>
                    <a:pt x="15680" y="13458"/>
                  </a:lnTo>
                  <a:cubicBezTo>
                    <a:pt x="15680" y="13457"/>
                    <a:pt x="15680" y="13456"/>
                    <a:pt x="15680" y="13455"/>
                  </a:cubicBezTo>
                  <a:lnTo>
                    <a:pt x="15680" y="13455"/>
                  </a:lnTo>
                  <a:cubicBezTo>
                    <a:pt x="15682" y="13457"/>
                    <a:pt x="15683" y="13459"/>
                    <a:pt x="15685" y="13461"/>
                  </a:cubicBezTo>
                  <a:lnTo>
                    <a:pt x="15685" y="13461"/>
                  </a:lnTo>
                  <a:cubicBezTo>
                    <a:pt x="15732" y="4105"/>
                    <a:pt x="13180" y="1"/>
                    <a:pt x="11702" y="1"/>
                  </a:cubicBezTo>
                  <a:close/>
                  <a:moveTo>
                    <a:pt x="15698" y="13480"/>
                  </a:moveTo>
                  <a:lnTo>
                    <a:pt x="15698" y="13480"/>
                  </a:lnTo>
                  <a:cubicBezTo>
                    <a:pt x="15725" y="13519"/>
                    <a:pt x="15752" y="13557"/>
                    <a:pt x="15779" y="13596"/>
                  </a:cubicBezTo>
                  <a:lnTo>
                    <a:pt x="15779" y="13596"/>
                  </a:lnTo>
                  <a:cubicBezTo>
                    <a:pt x="20390" y="19973"/>
                    <a:pt x="24287" y="22226"/>
                    <a:pt x="26080" y="22226"/>
                  </a:cubicBezTo>
                  <a:cubicBezTo>
                    <a:pt x="28736" y="22226"/>
                    <a:pt x="26779" y="17286"/>
                    <a:pt x="15698" y="13480"/>
                  </a:cubicBezTo>
                  <a:close/>
                  <a:moveTo>
                    <a:pt x="15678" y="13492"/>
                  </a:moveTo>
                  <a:cubicBezTo>
                    <a:pt x="9546" y="21843"/>
                    <a:pt x="9781" y="26853"/>
                    <a:pt x="11426" y="26853"/>
                  </a:cubicBezTo>
                  <a:cubicBezTo>
                    <a:pt x="12905" y="26853"/>
                    <a:pt x="15524" y="22803"/>
                    <a:pt x="15678" y="13492"/>
                  </a:cubicBezTo>
                  <a:close/>
                  <a:moveTo>
                    <a:pt x="15689" y="13477"/>
                  </a:moveTo>
                  <a:lnTo>
                    <a:pt x="15689" y="13477"/>
                  </a:lnTo>
                  <a:cubicBezTo>
                    <a:pt x="15688" y="13478"/>
                    <a:pt x="15687" y="13479"/>
                    <a:pt x="15686" y="13480"/>
                  </a:cubicBezTo>
                  <a:lnTo>
                    <a:pt x="15686" y="13480"/>
                  </a:lnTo>
                  <a:cubicBezTo>
                    <a:pt x="15685" y="13576"/>
                    <a:pt x="15683" y="13673"/>
                    <a:pt x="15682" y="13770"/>
                  </a:cubicBezTo>
                  <a:cubicBezTo>
                    <a:pt x="15683" y="13673"/>
                    <a:pt x="15684" y="13578"/>
                    <a:pt x="15685" y="13483"/>
                  </a:cubicBezTo>
                  <a:lnTo>
                    <a:pt x="15685" y="13483"/>
                  </a:lnTo>
                  <a:cubicBezTo>
                    <a:pt x="15683" y="13485"/>
                    <a:pt x="15681" y="13487"/>
                    <a:pt x="15680" y="13489"/>
                  </a:cubicBezTo>
                  <a:lnTo>
                    <a:pt x="15680" y="13489"/>
                  </a:lnTo>
                  <a:cubicBezTo>
                    <a:pt x="15640" y="22839"/>
                    <a:pt x="18192" y="26941"/>
                    <a:pt x="19669" y="26941"/>
                  </a:cubicBezTo>
                  <a:cubicBezTo>
                    <a:pt x="21300" y="26941"/>
                    <a:pt x="21620" y="21938"/>
                    <a:pt x="15692" y="13478"/>
                  </a:cubicBezTo>
                  <a:lnTo>
                    <a:pt x="15692" y="13478"/>
                  </a:lnTo>
                  <a:cubicBezTo>
                    <a:pt x="15691" y="13478"/>
                    <a:pt x="15690" y="13477"/>
                    <a:pt x="15689" y="13477"/>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5"/>
            <p:cNvSpPr/>
            <p:nvPr/>
          </p:nvSpPr>
          <p:spPr>
            <a:xfrm>
              <a:off x="2342825" y="2460600"/>
              <a:ext cx="155750" cy="155775"/>
            </a:xfrm>
            <a:custGeom>
              <a:avLst/>
              <a:gdLst/>
              <a:ahLst/>
              <a:cxnLst/>
              <a:rect l="l" t="t" r="r" b="b"/>
              <a:pathLst>
                <a:path w="6230" h="6231" extrusionOk="0">
                  <a:moveTo>
                    <a:pt x="3115" y="1"/>
                  </a:moveTo>
                  <a:cubicBezTo>
                    <a:pt x="1405" y="1"/>
                    <a:pt x="1" y="1391"/>
                    <a:pt x="1" y="3116"/>
                  </a:cubicBezTo>
                  <a:cubicBezTo>
                    <a:pt x="1" y="4826"/>
                    <a:pt x="1405" y="6230"/>
                    <a:pt x="3115" y="6230"/>
                  </a:cubicBezTo>
                  <a:cubicBezTo>
                    <a:pt x="4839" y="6230"/>
                    <a:pt x="6230" y="4826"/>
                    <a:pt x="6230" y="3116"/>
                  </a:cubicBezTo>
                  <a:cubicBezTo>
                    <a:pt x="6230" y="1391"/>
                    <a:pt x="4839" y="1"/>
                    <a:pt x="3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207;p25"/>
          <p:cNvGrpSpPr/>
          <p:nvPr/>
        </p:nvGrpSpPr>
        <p:grpSpPr>
          <a:xfrm>
            <a:off x="8617030" y="4055134"/>
            <a:ext cx="394463" cy="350302"/>
            <a:chOff x="2024250" y="2186425"/>
            <a:chExt cx="793050" cy="704125"/>
          </a:xfrm>
        </p:grpSpPr>
        <p:sp>
          <p:nvSpPr>
            <p:cNvPr id="208" name="Google Shape;208;p25"/>
            <p:cNvSpPr/>
            <p:nvPr/>
          </p:nvSpPr>
          <p:spPr>
            <a:xfrm>
              <a:off x="2024250" y="2186425"/>
              <a:ext cx="793050" cy="704125"/>
            </a:xfrm>
            <a:custGeom>
              <a:avLst/>
              <a:gdLst/>
              <a:ahLst/>
              <a:cxnLst/>
              <a:rect l="l" t="t" r="r" b="b"/>
              <a:pathLst>
                <a:path w="31722" h="28165" extrusionOk="0">
                  <a:moveTo>
                    <a:pt x="23639" y="2540"/>
                  </a:moveTo>
                  <a:cubicBezTo>
                    <a:pt x="22059" y="2540"/>
                    <a:pt x="18622" y="5765"/>
                    <a:pt x="15873" y="14062"/>
                  </a:cubicBezTo>
                  <a:lnTo>
                    <a:pt x="15873" y="14062"/>
                  </a:lnTo>
                  <a:cubicBezTo>
                    <a:pt x="15946" y="14009"/>
                    <a:pt x="16020" y="13956"/>
                    <a:pt x="16094" y="13902"/>
                  </a:cubicBezTo>
                  <a:lnTo>
                    <a:pt x="16094" y="13902"/>
                  </a:lnTo>
                  <a:cubicBezTo>
                    <a:pt x="16019" y="13956"/>
                    <a:pt x="15945" y="14010"/>
                    <a:pt x="15872" y="14065"/>
                  </a:cubicBezTo>
                  <a:lnTo>
                    <a:pt x="15872" y="14065"/>
                  </a:lnTo>
                  <a:cubicBezTo>
                    <a:pt x="15871" y="14065"/>
                    <a:pt x="15871" y="14066"/>
                    <a:pt x="15871" y="14067"/>
                  </a:cubicBezTo>
                  <a:lnTo>
                    <a:pt x="15871" y="14067"/>
                  </a:lnTo>
                  <a:cubicBezTo>
                    <a:pt x="24685" y="7586"/>
                    <a:pt x="25615" y="2540"/>
                    <a:pt x="23639" y="2540"/>
                  </a:cubicBezTo>
                  <a:close/>
                  <a:moveTo>
                    <a:pt x="15627" y="13905"/>
                  </a:moveTo>
                  <a:lnTo>
                    <a:pt x="15627" y="13905"/>
                  </a:lnTo>
                  <a:cubicBezTo>
                    <a:pt x="15702" y="13962"/>
                    <a:pt x="15779" y="14018"/>
                    <a:pt x="15855" y="14075"/>
                  </a:cubicBezTo>
                  <a:lnTo>
                    <a:pt x="15855" y="14075"/>
                  </a:lnTo>
                  <a:cubicBezTo>
                    <a:pt x="15856" y="14074"/>
                    <a:pt x="15856" y="14074"/>
                    <a:pt x="15857" y="14073"/>
                  </a:cubicBezTo>
                  <a:lnTo>
                    <a:pt x="15857" y="14073"/>
                  </a:lnTo>
                  <a:cubicBezTo>
                    <a:pt x="15781" y="14018"/>
                    <a:pt x="15704" y="13962"/>
                    <a:pt x="15627" y="13905"/>
                  </a:cubicBezTo>
                  <a:close/>
                  <a:moveTo>
                    <a:pt x="15863" y="14075"/>
                  </a:moveTo>
                  <a:cubicBezTo>
                    <a:pt x="15864" y="14076"/>
                    <a:pt x="15864" y="14076"/>
                    <a:pt x="15864" y="14077"/>
                  </a:cubicBezTo>
                  <a:lnTo>
                    <a:pt x="15864" y="14077"/>
                  </a:lnTo>
                  <a:cubicBezTo>
                    <a:pt x="15864" y="14077"/>
                    <a:pt x="15864" y="14077"/>
                    <a:pt x="15864" y="14077"/>
                  </a:cubicBezTo>
                  <a:lnTo>
                    <a:pt x="15864" y="14077"/>
                  </a:lnTo>
                  <a:cubicBezTo>
                    <a:pt x="15864" y="14076"/>
                    <a:pt x="15864" y="14076"/>
                    <a:pt x="15863" y="14075"/>
                  </a:cubicBezTo>
                  <a:lnTo>
                    <a:pt x="15863" y="14075"/>
                  </a:lnTo>
                  <a:cubicBezTo>
                    <a:pt x="15863" y="14075"/>
                    <a:pt x="15863" y="14075"/>
                    <a:pt x="15863" y="14075"/>
                  </a:cubicBezTo>
                  <a:close/>
                  <a:moveTo>
                    <a:pt x="15870" y="14070"/>
                  </a:moveTo>
                  <a:lnTo>
                    <a:pt x="15870" y="14070"/>
                  </a:lnTo>
                  <a:cubicBezTo>
                    <a:pt x="15869" y="14073"/>
                    <a:pt x="15868" y="14076"/>
                    <a:pt x="15867" y="14079"/>
                  </a:cubicBezTo>
                  <a:lnTo>
                    <a:pt x="15867" y="14079"/>
                  </a:lnTo>
                  <a:cubicBezTo>
                    <a:pt x="15867" y="14079"/>
                    <a:pt x="15867" y="14079"/>
                    <a:pt x="15867" y="14079"/>
                  </a:cubicBezTo>
                  <a:lnTo>
                    <a:pt x="15867" y="14079"/>
                  </a:lnTo>
                  <a:cubicBezTo>
                    <a:pt x="15868" y="14076"/>
                    <a:pt x="15869" y="14073"/>
                    <a:pt x="15870" y="14070"/>
                  </a:cubicBezTo>
                  <a:lnTo>
                    <a:pt x="15870" y="14070"/>
                  </a:lnTo>
                  <a:cubicBezTo>
                    <a:pt x="15870" y="14070"/>
                    <a:pt x="15870" y="14070"/>
                    <a:pt x="15870" y="14070"/>
                  </a:cubicBezTo>
                  <a:close/>
                  <a:moveTo>
                    <a:pt x="15862" y="14082"/>
                  </a:moveTo>
                  <a:cubicBezTo>
                    <a:pt x="15862" y="14082"/>
                    <a:pt x="15862" y="14082"/>
                    <a:pt x="15862" y="14082"/>
                  </a:cubicBezTo>
                  <a:lnTo>
                    <a:pt x="15862" y="14082"/>
                  </a:lnTo>
                  <a:cubicBezTo>
                    <a:pt x="15861" y="14082"/>
                    <a:pt x="15860" y="14082"/>
                    <a:pt x="15858" y="14082"/>
                  </a:cubicBezTo>
                  <a:lnTo>
                    <a:pt x="15858" y="14082"/>
                  </a:lnTo>
                  <a:cubicBezTo>
                    <a:pt x="15857" y="14082"/>
                    <a:pt x="15855" y="14082"/>
                    <a:pt x="15854" y="14082"/>
                  </a:cubicBezTo>
                  <a:lnTo>
                    <a:pt x="15854" y="14082"/>
                  </a:lnTo>
                  <a:cubicBezTo>
                    <a:pt x="15854" y="14082"/>
                    <a:pt x="15854" y="14082"/>
                    <a:pt x="15854" y="14082"/>
                  </a:cubicBezTo>
                  <a:lnTo>
                    <a:pt x="15854" y="14082"/>
                  </a:lnTo>
                  <a:cubicBezTo>
                    <a:pt x="15855" y="14082"/>
                    <a:pt x="15857" y="14082"/>
                    <a:pt x="15858" y="14082"/>
                  </a:cubicBezTo>
                  <a:lnTo>
                    <a:pt x="15858" y="14082"/>
                  </a:lnTo>
                  <a:cubicBezTo>
                    <a:pt x="15860" y="14082"/>
                    <a:pt x="15861" y="14082"/>
                    <a:pt x="15862" y="14082"/>
                  </a:cubicBezTo>
                  <a:close/>
                  <a:moveTo>
                    <a:pt x="15862" y="14078"/>
                  </a:moveTo>
                  <a:lnTo>
                    <a:pt x="15862" y="14078"/>
                  </a:lnTo>
                  <a:cubicBezTo>
                    <a:pt x="15863" y="14078"/>
                    <a:pt x="15863" y="14078"/>
                    <a:pt x="15863" y="14078"/>
                  </a:cubicBezTo>
                  <a:lnTo>
                    <a:pt x="15863" y="14078"/>
                  </a:lnTo>
                  <a:cubicBezTo>
                    <a:pt x="15863" y="14079"/>
                    <a:pt x="15863" y="14080"/>
                    <a:pt x="15863" y="14081"/>
                  </a:cubicBezTo>
                  <a:lnTo>
                    <a:pt x="15863" y="14081"/>
                  </a:lnTo>
                  <a:cubicBezTo>
                    <a:pt x="15863" y="14081"/>
                    <a:pt x="15863" y="14081"/>
                    <a:pt x="15863" y="14081"/>
                  </a:cubicBezTo>
                  <a:lnTo>
                    <a:pt x="15863" y="14081"/>
                  </a:lnTo>
                  <a:cubicBezTo>
                    <a:pt x="15864" y="14081"/>
                    <a:pt x="15864" y="14081"/>
                    <a:pt x="15864" y="14082"/>
                  </a:cubicBezTo>
                  <a:lnTo>
                    <a:pt x="15864" y="14082"/>
                  </a:lnTo>
                  <a:cubicBezTo>
                    <a:pt x="15863" y="14082"/>
                    <a:pt x="15863" y="14082"/>
                    <a:pt x="15862" y="14082"/>
                  </a:cubicBezTo>
                  <a:lnTo>
                    <a:pt x="15862" y="14082"/>
                  </a:lnTo>
                  <a:cubicBezTo>
                    <a:pt x="15861" y="14081"/>
                    <a:pt x="15860" y="14080"/>
                    <a:pt x="15858" y="14079"/>
                  </a:cubicBezTo>
                  <a:lnTo>
                    <a:pt x="15858" y="14079"/>
                  </a:lnTo>
                  <a:cubicBezTo>
                    <a:pt x="15857" y="14080"/>
                    <a:pt x="15855" y="14081"/>
                    <a:pt x="15854" y="14082"/>
                  </a:cubicBezTo>
                  <a:lnTo>
                    <a:pt x="15854" y="14082"/>
                  </a:lnTo>
                  <a:cubicBezTo>
                    <a:pt x="15853" y="14082"/>
                    <a:pt x="15852" y="14082"/>
                    <a:pt x="15851" y="14082"/>
                  </a:cubicBezTo>
                  <a:lnTo>
                    <a:pt x="15851" y="14082"/>
                  </a:lnTo>
                  <a:cubicBezTo>
                    <a:pt x="15851" y="14082"/>
                    <a:pt x="15851" y="14082"/>
                    <a:pt x="15851" y="14082"/>
                  </a:cubicBezTo>
                  <a:lnTo>
                    <a:pt x="15851" y="14082"/>
                  </a:lnTo>
                  <a:cubicBezTo>
                    <a:pt x="15850" y="14082"/>
                    <a:pt x="15849" y="14082"/>
                    <a:pt x="15848" y="14082"/>
                  </a:cubicBezTo>
                  <a:lnTo>
                    <a:pt x="15848" y="14082"/>
                  </a:lnTo>
                  <a:cubicBezTo>
                    <a:pt x="15848" y="14082"/>
                    <a:pt x="15848" y="14082"/>
                    <a:pt x="15849" y="14082"/>
                  </a:cubicBezTo>
                  <a:lnTo>
                    <a:pt x="15849" y="14082"/>
                  </a:lnTo>
                  <a:cubicBezTo>
                    <a:pt x="15849" y="14082"/>
                    <a:pt x="15850" y="14082"/>
                    <a:pt x="15851" y="14082"/>
                  </a:cubicBezTo>
                  <a:lnTo>
                    <a:pt x="15851" y="14082"/>
                  </a:lnTo>
                  <a:cubicBezTo>
                    <a:pt x="15853" y="14080"/>
                    <a:pt x="15855" y="14079"/>
                    <a:pt x="15857" y="14078"/>
                  </a:cubicBezTo>
                  <a:lnTo>
                    <a:pt x="15857" y="14078"/>
                  </a:lnTo>
                  <a:cubicBezTo>
                    <a:pt x="15857" y="14078"/>
                    <a:pt x="15858" y="14078"/>
                    <a:pt x="15858" y="14079"/>
                  </a:cubicBezTo>
                  <a:lnTo>
                    <a:pt x="15858" y="14079"/>
                  </a:lnTo>
                  <a:cubicBezTo>
                    <a:pt x="15859" y="14078"/>
                    <a:pt x="15859" y="14078"/>
                    <a:pt x="15860" y="14078"/>
                  </a:cubicBezTo>
                  <a:lnTo>
                    <a:pt x="15860" y="14078"/>
                  </a:lnTo>
                  <a:cubicBezTo>
                    <a:pt x="15861" y="14079"/>
                    <a:pt x="15862" y="14080"/>
                    <a:pt x="15863" y="14081"/>
                  </a:cubicBezTo>
                  <a:lnTo>
                    <a:pt x="15863" y="14081"/>
                  </a:lnTo>
                  <a:cubicBezTo>
                    <a:pt x="15863" y="14080"/>
                    <a:pt x="15863" y="14079"/>
                    <a:pt x="15862" y="14078"/>
                  </a:cubicBezTo>
                  <a:close/>
                  <a:moveTo>
                    <a:pt x="15849" y="14083"/>
                  </a:moveTo>
                  <a:lnTo>
                    <a:pt x="15849" y="14083"/>
                  </a:lnTo>
                  <a:cubicBezTo>
                    <a:pt x="15848" y="14083"/>
                    <a:pt x="15847" y="14083"/>
                    <a:pt x="15846" y="14083"/>
                  </a:cubicBezTo>
                  <a:lnTo>
                    <a:pt x="15846" y="14083"/>
                  </a:lnTo>
                  <a:cubicBezTo>
                    <a:pt x="15772" y="14138"/>
                    <a:pt x="15699" y="14192"/>
                    <a:pt x="15627" y="14246"/>
                  </a:cubicBezTo>
                  <a:lnTo>
                    <a:pt x="15627" y="14246"/>
                  </a:lnTo>
                  <a:cubicBezTo>
                    <a:pt x="15701" y="14191"/>
                    <a:pt x="15776" y="14137"/>
                    <a:pt x="15849" y="14083"/>
                  </a:cubicBezTo>
                  <a:close/>
                  <a:moveTo>
                    <a:pt x="15843" y="14083"/>
                  </a:moveTo>
                  <a:lnTo>
                    <a:pt x="15843" y="14083"/>
                  </a:lnTo>
                  <a:cubicBezTo>
                    <a:pt x="2754" y="14161"/>
                    <a:pt x="3" y="19208"/>
                    <a:pt x="4330" y="19208"/>
                  </a:cubicBezTo>
                  <a:cubicBezTo>
                    <a:pt x="6510" y="19208"/>
                    <a:pt x="10487" y="17927"/>
                    <a:pt x="15843" y="14083"/>
                  </a:cubicBezTo>
                  <a:close/>
                  <a:moveTo>
                    <a:pt x="15874" y="14083"/>
                  </a:moveTo>
                  <a:cubicBezTo>
                    <a:pt x="21234" y="17927"/>
                    <a:pt x="25212" y="19208"/>
                    <a:pt x="27392" y="19208"/>
                  </a:cubicBezTo>
                  <a:cubicBezTo>
                    <a:pt x="31719" y="19208"/>
                    <a:pt x="28963" y="14161"/>
                    <a:pt x="15874" y="14083"/>
                  </a:cubicBezTo>
                  <a:close/>
                  <a:moveTo>
                    <a:pt x="15860" y="1"/>
                  </a:moveTo>
                  <a:cubicBezTo>
                    <a:pt x="14365" y="1"/>
                    <a:pt x="12872" y="4691"/>
                    <a:pt x="15862" y="14070"/>
                  </a:cubicBezTo>
                  <a:lnTo>
                    <a:pt x="15862" y="14070"/>
                  </a:lnTo>
                  <a:cubicBezTo>
                    <a:pt x="15865" y="14068"/>
                    <a:pt x="15867" y="14066"/>
                    <a:pt x="15870" y="14064"/>
                  </a:cubicBezTo>
                  <a:lnTo>
                    <a:pt x="15870" y="14064"/>
                  </a:lnTo>
                  <a:cubicBezTo>
                    <a:pt x="15870" y="14065"/>
                    <a:pt x="15869" y="14066"/>
                    <a:pt x="15869" y="14066"/>
                  </a:cubicBezTo>
                  <a:lnTo>
                    <a:pt x="15869" y="14066"/>
                  </a:lnTo>
                  <a:cubicBezTo>
                    <a:pt x="15869" y="14066"/>
                    <a:pt x="15869" y="14066"/>
                    <a:pt x="15870" y="14066"/>
                  </a:cubicBezTo>
                  <a:lnTo>
                    <a:pt x="15870" y="14066"/>
                  </a:lnTo>
                  <a:cubicBezTo>
                    <a:pt x="15869" y="14067"/>
                    <a:pt x="15869" y="14068"/>
                    <a:pt x="15869" y="14069"/>
                  </a:cubicBezTo>
                  <a:lnTo>
                    <a:pt x="15869" y="14069"/>
                  </a:lnTo>
                  <a:cubicBezTo>
                    <a:pt x="15869" y="14069"/>
                    <a:pt x="15868" y="14069"/>
                    <a:pt x="15868" y="14069"/>
                  </a:cubicBezTo>
                  <a:lnTo>
                    <a:pt x="15868" y="14069"/>
                  </a:lnTo>
                  <a:cubicBezTo>
                    <a:pt x="15869" y="14068"/>
                    <a:pt x="15869" y="14067"/>
                    <a:pt x="15869" y="14066"/>
                  </a:cubicBezTo>
                  <a:lnTo>
                    <a:pt x="15869" y="14066"/>
                  </a:lnTo>
                  <a:cubicBezTo>
                    <a:pt x="15867" y="14068"/>
                    <a:pt x="15865" y="14070"/>
                    <a:pt x="15862" y="14072"/>
                  </a:cubicBezTo>
                  <a:lnTo>
                    <a:pt x="15862" y="14072"/>
                  </a:lnTo>
                  <a:cubicBezTo>
                    <a:pt x="15863" y="14072"/>
                    <a:pt x="15863" y="14073"/>
                    <a:pt x="15863" y="14073"/>
                  </a:cubicBezTo>
                  <a:lnTo>
                    <a:pt x="15863" y="14073"/>
                  </a:lnTo>
                  <a:cubicBezTo>
                    <a:pt x="15865" y="14072"/>
                    <a:pt x="15867" y="14071"/>
                    <a:pt x="15868" y="14069"/>
                  </a:cubicBezTo>
                  <a:lnTo>
                    <a:pt x="15868" y="14069"/>
                  </a:lnTo>
                  <a:cubicBezTo>
                    <a:pt x="15868" y="14070"/>
                    <a:pt x="15868" y="14071"/>
                    <a:pt x="15867" y="14072"/>
                  </a:cubicBezTo>
                  <a:lnTo>
                    <a:pt x="15867" y="14072"/>
                  </a:lnTo>
                  <a:cubicBezTo>
                    <a:pt x="15867" y="14072"/>
                    <a:pt x="15868" y="14072"/>
                    <a:pt x="15868" y="14072"/>
                  </a:cubicBezTo>
                  <a:lnTo>
                    <a:pt x="15868" y="14072"/>
                  </a:lnTo>
                  <a:cubicBezTo>
                    <a:pt x="15867" y="14074"/>
                    <a:pt x="15866" y="14076"/>
                    <a:pt x="15866" y="14078"/>
                  </a:cubicBezTo>
                  <a:lnTo>
                    <a:pt x="15866" y="14078"/>
                  </a:lnTo>
                  <a:cubicBezTo>
                    <a:pt x="15866" y="14078"/>
                    <a:pt x="15866" y="14078"/>
                    <a:pt x="15866" y="14078"/>
                  </a:cubicBezTo>
                  <a:lnTo>
                    <a:pt x="15866" y="14078"/>
                  </a:lnTo>
                  <a:cubicBezTo>
                    <a:pt x="15865" y="14078"/>
                    <a:pt x="15865" y="14079"/>
                    <a:pt x="15865" y="14080"/>
                  </a:cubicBezTo>
                  <a:lnTo>
                    <a:pt x="15865" y="14080"/>
                  </a:lnTo>
                  <a:cubicBezTo>
                    <a:pt x="15865" y="14079"/>
                    <a:pt x="15865" y="14079"/>
                    <a:pt x="15865" y="14079"/>
                  </a:cubicBezTo>
                  <a:lnTo>
                    <a:pt x="15865" y="14079"/>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79"/>
                  </a:cubicBezTo>
                  <a:lnTo>
                    <a:pt x="15865" y="14079"/>
                  </a:lnTo>
                  <a:cubicBezTo>
                    <a:pt x="15865" y="14079"/>
                    <a:pt x="15865" y="14079"/>
                    <a:pt x="15865" y="14079"/>
                  </a:cubicBezTo>
                  <a:lnTo>
                    <a:pt x="15865" y="14079"/>
                  </a:lnTo>
                  <a:cubicBezTo>
                    <a:pt x="15865" y="14078"/>
                    <a:pt x="15864" y="14078"/>
                    <a:pt x="15864" y="14077"/>
                  </a:cubicBezTo>
                  <a:lnTo>
                    <a:pt x="15864" y="14077"/>
                  </a:lnTo>
                  <a:cubicBezTo>
                    <a:pt x="15865" y="14077"/>
                    <a:pt x="15865" y="14077"/>
                    <a:pt x="15866" y="14078"/>
                  </a:cubicBezTo>
                  <a:lnTo>
                    <a:pt x="15866" y="14078"/>
                  </a:lnTo>
                  <a:cubicBezTo>
                    <a:pt x="15866" y="14076"/>
                    <a:pt x="15867" y="14074"/>
                    <a:pt x="15867" y="14072"/>
                  </a:cubicBezTo>
                  <a:lnTo>
                    <a:pt x="15867" y="14072"/>
                  </a:lnTo>
                  <a:cubicBezTo>
                    <a:pt x="15866" y="14073"/>
                    <a:pt x="15865" y="14074"/>
                    <a:pt x="15863" y="14075"/>
                  </a:cubicBezTo>
                  <a:lnTo>
                    <a:pt x="15863" y="14075"/>
                  </a:lnTo>
                  <a:cubicBezTo>
                    <a:pt x="15863" y="14074"/>
                    <a:pt x="15863" y="14074"/>
                    <a:pt x="15863" y="14073"/>
                  </a:cubicBezTo>
                  <a:lnTo>
                    <a:pt x="15863" y="14073"/>
                  </a:lnTo>
                  <a:cubicBezTo>
                    <a:pt x="15863" y="14073"/>
                    <a:pt x="15863" y="14073"/>
                    <a:pt x="15863" y="14073"/>
                  </a:cubicBezTo>
                  <a:lnTo>
                    <a:pt x="15863" y="14073"/>
                  </a:lnTo>
                  <a:cubicBezTo>
                    <a:pt x="15863" y="14073"/>
                    <a:pt x="15862" y="14072"/>
                    <a:pt x="15862" y="14072"/>
                  </a:cubicBezTo>
                  <a:lnTo>
                    <a:pt x="15862" y="14072"/>
                  </a:lnTo>
                  <a:cubicBezTo>
                    <a:pt x="15862" y="14072"/>
                    <a:pt x="15862" y="14072"/>
                    <a:pt x="15862" y="14072"/>
                  </a:cubicBezTo>
                  <a:lnTo>
                    <a:pt x="15862" y="14072"/>
                  </a:lnTo>
                  <a:cubicBezTo>
                    <a:pt x="15862" y="14071"/>
                    <a:pt x="15862" y="14070"/>
                    <a:pt x="15862" y="14070"/>
                  </a:cubicBezTo>
                  <a:lnTo>
                    <a:pt x="15862" y="14070"/>
                  </a:lnTo>
                  <a:cubicBezTo>
                    <a:pt x="15862" y="14070"/>
                    <a:pt x="15862" y="14070"/>
                    <a:pt x="15862" y="14070"/>
                  </a:cubicBezTo>
                  <a:lnTo>
                    <a:pt x="15862" y="14070"/>
                  </a:lnTo>
                  <a:cubicBezTo>
                    <a:pt x="15833" y="13982"/>
                    <a:pt x="15804" y="13894"/>
                    <a:pt x="15775" y="13805"/>
                  </a:cubicBezTo>
                  <a:lnTo>
                    <a:pt x="15775" y="13805"/>
                  </a:lnTo>
                  <a:cubicBezTo>
                    <a:pt x="15804" y="13894"/>
                    <a:pt x="15832" y="13983"/>
                    <a:pt x="15860" y="14071"/>
                  </a:cubicBezTo>
                  <a:lnTo>
                    <a:pt x="15860" y="14071"/>
                  </a:lnTo>
                  <a:cubicBezTo>
                    <a:pt x="15860" y="14071"/>
                    <a:pt x="15860" y="14071"/>
                    <a:pt x="15860" y="14071"/>
                  </a:cubicBezTo>
                  <a:lnTo>
                    <a:pt x="15860" y="14071"/>
                  </a:lnTo>
                  <a:cubicBezTo>
                    <a:pt x="13104" y="5767"/>
                    <a:pt x="9665" y="2540"/>
                    <a:pt x="8085" y="2540"/>
                  </a:cubicBezTo>
                  <a:cubicBezTo>
                    <a:pt x="6125" y="2540"/>
                    <a:pt x="7023" y="7502"/>
                    <a:pt x="15627" y="13905"/>
                  </a:cubicBezTo>
                  <a:lnTo>
                    <a:pt x="15627" y="13905"/>
                  </a:lnTo>
                  <a:cubicBezTo>
                    <a:pt x="15625" y="13904"/>
                    <a:pt x="15624" y="13903"/>
                    <a:pt x="15622" y="13902"/>
                  </a:cubicBezTo>
                  <a:lnTo>
                    <a:pt x="15622" y="13902"/>
                  </a:lnTo>
                  <a:cubicBezTo>
                    <a:pt x="15624" y="13903"/>
                    <a:pt x="15625" y="13904"/>
                    <a:pt x="15627" y="13905"/>
                  </a:cubicBezTo>
                  <a:lnTo>
                    <a:pt x="15627" y="13905"/>
                  </a:lnTo>
                  <a:cubicBezTo>
                    <a:pt x="15627" y="13905"/>
                    <a:pt x="15627" y="13905"/>
                    <a:pt x="15627" y="13905"/>
                  </a:cubicBezTo>
                  <a:lnTo>
                    <a:pt x="15627" y="13905"/>
                  </a:lnTo>
                  <a:cubicBezTo>
                    <a:pt x="15704" y="13962"/>
                    <a:pt x="15781" y="14017"/>
                    <a:pt x="15858" y="14072"/>
                  </a:cubicBezTo>
                  <a:lnTo>
                    <a:pt x="15858" y="14072"/>
                  </a:lnTo>
                  <a:cubicBezTo>
                    <a:pt x="15859" y="14072"/>
                    <a:pt x="15860" y="14072"/>
                    <a:pt x="15860" y="14071"/>
                  </a:cubicBezTo>
                  <a:lnTo>
                    <a:pt x="15860" y="14071"/>
                  </a:lnTo>
                  <a:cubicBezTo>
                    <a:pt x="15860" y="14072"/>
                    <a:pt x="15861" y="14072"/>
                    <a:pt x="15861" y="14073"/>
                  </a:cubicBezTo>
                  <a:lnTo>
                    <a:pt x="15861" y="14073"/>
                  </a:lnTo>
                  <a:cubicBezTo>
                    <a:pt x="15861" y="14073"/>
                    <a:pt x="15861" y="14073"/>
                    <a:pt x="15861" y="14073"/>
                  </a:cubicBezTo>
                  <a:lnTo>
                    <a:pt x="15861" y="14073"/>
                  </a:lnTo>
                  <a:cubicBezTo>
                    <a:pt x="15861" y="14073"/>
                    <a:pt x="15861" y="14074"/>
                    <a:pt x="15861" y="14074"/>
                  </a:cubicBezTo>
                  <a:lnTo>
                    <a:pt x="15861" y="14074"/>
                  </a:lnTo>
                  <a:cubicBezTo>
                    <a:pt x="15861" y="14074"/>
                    <a:pt x="15861" y="14074"/>
                    <a:pt x="15861" y="14074"/>
                  </a:cubicBezTo>
                  <a:lnTo>
                    <a:pt x="15861" y="14074"/>
                  </a:lnTo>
                  <a:cubicBezTo>
                    <a:pt x="15861" y="14074"/>
                    <a:pt x="15861" y="14073"/>
                    <a:pt x="15861" y="14073"/>
                  </a:cubicBezTo>
                  <a:lnTo>
                    <a:pt x="15861" y="14073"/>
                  </a:lnTo>
                  <a:cubicBezTo>
                    <a:pt x="15860" y="14073"/>
                    <a:pt x="15860" y="14073"/>
                    <a:pt x="15860" y="14073"/>
                  </a:cubicBezTo>
                  <a:lnTo>
                    <a:pt x="15860" y="14073"/>
                  </a:lnTo>
                  <a:cubicBezTo>
                    <a:pt x="15859" y="14073"/>
                    <a:pt x="15859" y="14073"/>
                    <a:pt x="15858" y="14072"/>
                  </a:cubicBezTo>
                  <a:lnTo>
                    <a:pt x="15858" y="14072"/>
                  </a:lnTo>
                  <a:cubicBezTo>
                    <a:pt x="15858" y="14073"/>
                    <a:pt x="15857" y="14073"/>
                    <a:pt x="15857" y="14073"/>
                  </a:cubicBezTo>
                  <a:lnTo>
                    <a:pt x="15857" y="14073"/>
                  </a:lnTo>
                  <a:cubicBezTo>
                    <a:pt x="15857" y="14074"/>
                    <a:pt x="15858" y="14074"/>
                    <a:pt x="15858" y="14075"/>
                  </a:cubicBezTo>
                  <a:lnTo>
                    <a:pt x="15858" y="14075"/>
                  </a:lnTo>
                  <a:cubicBezTo>
                    <a:pt x="15859" y="14074"/>
                    <a:pt x="15859" y="14074"/>
                    <a:pt x="15860" y="14073"/>
                  </a:cubicBezTo>
                  <a:lnTo>
                    <a:pt x="15860" y="14073"/>
                  </a:lnTo>
                  <a:cubicBezTo>
                    <a:pt x="15860" y="14074"/>
                    <a:pt x="15861" y="14074"/>
                    <a:pt x="15861" y="14075"/>
                  </a:cubicBezTo>
                  <a:lnTo>
                    <a:pt x="15861" y="14075"/>
                  </a:lnTo>
                  <a:cubicBezTo>
                    <a:pt x="15861" y="14074"/>
                    <a:pt x="15861" y="14074"/>
                    <a:pt x="15861" y="14074"/>
                  </a:cubicBezTo>
                  <a:lnTo>
                    <a:pt x="15861" y="14074"/>
                  </a:lnTo>
                  <a:cubicBezTo>
                    <a:pt x="15861" y="14075"/>
                    <a:pt x="15862" y="14075"/>
                    <a:pt x="15862" y="14075"/>
                  </a:cubicBezTo>
                  <a:lnTo>
                    <a:pt x="15862" y="14075"/>
                  </a:lnTo>
                  <a:cubicBezTo>
                    <a:pt x="15861" y="14075"/>
                    <a:pt x="15861" y="14075"/>
                    <a:pt x="15861" y="14075"/>
                  </a:cubicBezTo>
                  <a:lnTo>
                    <a:pt x="15861" y="14075"/>
                  </a:lnTo>
                  <a:cubicBezTo>
                    <a:pt x="15861" y="14075"/>
                    <a:pt x="15860" y="14075"/>
                    <a:pt x="15860" y="14076"/>
                  </a:cubicBezTo>
                  <a:cubicBezTo>
                    <a:pt x="15859" y="14075"/>
                    <a:pt x="15859" y="14075"/>
                    <a:pt x="15858" y="14075"/>
                  </a:cubicBezTo>
                  <a:lnTo>
                    <a:pt x="15858" y="14075"/>
                  </a:lnTo>
                  <a:cubicBezTo>
                    <a:pt x="15858" y="14075"/>
                    <a:pt x="15857" y="14075"/>
                    <a:pt x="15857" y="14076"/>
                  </a:cubicBezTo>
                  <a:cubicBezTo>
                    <a:pt x="15856" y="14075"/>
                    <a:pt x="15856" y="14075"/>
                    <a:pt x="15855" y="14075"/>
                  </a:cubicBezTo>
                  <a:lnTo>
                    <a:pt x="15855" y="14075"/>
                  </a:lnTo>
                  <a:cubicBezTo>
                    <a:pt x="15855" y="14075"/>
                    <a:pt x="15854" y="14075"/>
                    <a:pt x="15854" y="14076"/>
                  </a:cubicBezTo>
                  <a:lnTo>
                    <a:pt x="15854" y="14076"/>
                  </a:lnTo>
                  <a:cubicBezTo>
                    <a:pt x="10497" y="10229"/>
                    <a:pt x="6518" y="8947"/>
                    <a:pt x="4335" y="8947"/>
                  </a:cubicBezTo>
                  <a:cubicBezTo>
                    <a:pt x="1" y="8947"/>
                    <a:pt x="2749" y="14004"/>
                    <a:pt x="15845" y="14082"/>
                  </a:cubicBezTo>
                  <a:lnTo>
                    <a:pt x="15845" y="14082"/>
                  </a:lnTo>
                  <a:cubicBezTo>
                    <a:pt x="15848" y="14080"/>
                    <a:pt x="15851" y="14078"/>
                    <a:pt x="15854" y="14076"/>
                  </a:cubicBezTo>
                  <a:lnTo>
                    <a:pt x="15854" y="14076"/>
                  </a:lnTo>
                  <a:cubicBezTo>
                    <a:pt x="15854" y="14076"/>
                    <a:pt x="15855" y="14076"/>
                    <a:pt x="15855" y="14077"/>
                  </a:cubicBezTo>
                  <a:lnTo>
                    <a:pt x="15855" y="14077"/>
                  </a:lnTo>
                  <a:cubicBezTo>
                    <a:pt x="15856" y="14076"/>
                    <a:pt x="15856" y="14076"/>
                    <a:pt x="15857" y="14076"/>
                  </a:cubicBezTo>
                  <a:lnTo>
                    <a:pt x="15857" y="14076"/>
                  </a:lnTo>
                  <a:cubicBezTo>
                    <a:pt x="15857" y="14076"/>
                    <a:pt x="15858" y="14076"/>
                    <a:pt x="15858" y="14077"/>
                  </a:cubicBezTo>
                  <a:lnTo>
                    <a:pt x="15858" y="14077"/>
                  </a:lnTo>
                  <a:cubicBezTo>
                    <a:pt x="15859" y="14076"/>
                    <a:pt x="15859" y="14076"/>
                    <a:pt x="15860" y="14076"/>
                  </a:cubicBezTo>
                  <a:lnTo>
                    <a:pt x="15860" y="14076"/>
                  </a:lnTo>
                  <a:cubicBezTo>
                    <a:pt x="15860" y="14076"/>
                    <a:pt x="15861" y="14076"/>
                    <a:pt x="15861" y="14077"/>
                  </a:cubicBezTo>
                  <a:lnTo>
                    <a:pt x="15861" y="14077"/>
                  </a:lnTo>
                  <a:cubicBezTo>
                    <a:pt x="15861" y="14076"/>
                    <a:pt x="15862" y="14076"/>
                    <a:pt x="15862" y="14076"/>
                  </a:cubicBezTo>
                  <a:lnTo>
                    <a:pt x="15862" y="14076"/>
                  </a:lnTo>
                  <a:cubicBezTo>
                    <a:pt x="15862" y="14077"/>
                    <a:pt x="15862" y="14077"/>
                    <a:pt x="15862" y="14078"/>
                  </a:cubicBezTo>
                  <a:lnTo>
                    <a:pt x="15862" y="14078"/>
                  </a:lnTo>
                  <a:cubicBezTo>
                    <a:pt x="15862" y="14077"/>
                    <a:pt x="15862" y="14077"/>
                    <a:pt x="15861" y="14077"/>
                  </a:cubicBezTo>
                  <a:lnTo>
                    <a:pt x="15861" y="14077"/>
                  </a:lnTo>
                  <a:cubicBezTo>
                    <a:pt x="15861" y="14077"/>
                    <a:pt x="15860" y="14077"/>
                    <a:pt x="15860" y="14078"/>
                  </a:cubicBezTo>
                  <a:lnTo>
                    <a:pt x="15860" y="14078"/>
                  </a:lnTo>
                  <a:cubicBezTo>
                    <a:pt x="15859" y="14077"/>
                    <a:pt x="15859" y="14077"/>
                    <a:pt x="15858" y="14077"/>
                  </a:cubicBezTo>
                  <a:lnTo>
                    <a:pt x="15858" y="14077"/>
                  </a:lnTo>
                  <a:cubicBezTo>
                    <a:pt x="15858" y="14077"/>
                    <a:pt x="15857" y="14077"/>
                    <a:pt x="15857" y="14078"/>
                  </a:cubicBezTo>
                  <a:lnTo>
                    <a:pt x="15857" y="14078"/>
                  </a:lnTo>
                  <a:cubicBezTo>
                    <a:pt x="15856" y="14077"/>
                    <a:pt x="15856" y="14077"/>
                    <a:pt x="15855" y="14077"/>
                  </a:cubicBezTo>
                  <a:lnTo>
                    <a:pt x="15855" y="14077"/>
                  </a:lnTo>
                  <a:cubicBezTo>
                    <a:pt x="15853" y="14078"/>
                    <a:pt x="15851" y="14080"/>
                    <a:pt x="15849" y="14082"/>
                  </a:cubicBezTo>
                  <a:lnTo>
                    <a:pt x="15849" y="14082"/>
                  </a:lnTo>
                  <a:cubicBezTo>
                    <a:pt x="15847" y="14082"/>
                    <a:pt x="15846" y="14082"/>
                    <a:pt x="15845" y="14082"/>
                  </a:cubicBezTo>
                  <a:lnTo>
                    <a:pt x="15845" y="14082"/>
                  </a:lnTo>
                  <a:cubicBezTo>
                    <a:pt x="15845" y="14082"/>
                    <a:pt x="15845" y="14082"/>
                    <a:pt x="15845" y="14082"/>
                  </a:cubicBezTo>
                  <a:lnTo>
                    <a:pt x="15845" y="14082"/>
                  </a:lnTo>
                  <a:cubicBezTo>
                    <a:pt x="15753" y="14082"/>
                    <a:pt x="15660" y="14083"/>
                    <a:pt x="15566" y="14083"/>
                  </a:cubicBezTo>
                  <a:cubicBezTo>
                    <a:pt x="15659" y="14083"/>
                    <a:pt x="15751" y="14083"/>
                    <a:pt x="15843" y="14083"/>
                  </a:cubicBezTo>
                  <a:lnTo>
                    <a:pt x="15843" y="14083"/>
                  </a:lnTo>
                  <a:cubicBezTo>
                    <a:pt x="15843" y="14083"/>
                    <a:pt x="15843" y="14083"/>
                    <a:pt x="15843" y="14083"/>
                  </a:cubicBezTo>
                  <a:lnTo>
                    <a:pt x="15843" y="14083"/>
                  </a:lnTo>
                  <a:cubicBezTo>
                    <a:pt x="15844" y="14083"/>
                    <a:pt x="15845" y="14083"/>
                    <a:pt x="15846" y="14083"/>
                  </a:cubicBezTo>
                  <a:lnTo>
                    <a:pt x="15846" y="14083"/>
                  </a:lnTo>
                  <a:cubicBezTo>
                    <a:pt x="15846" y="14083"/>
                    <a:pt x="15846" y="14083"/>
                    <a:pt x="15846" y="14083"/>
                  </a:cubicBezTo>
                  <a:lnTo>
                    <a:pt x="15846" y="14083"/>
                  </a:lnTo>
                  <a:cubicBezTo>
                    <a:pt x="15847" y="14083"/>
                    <a:pt x="15848" y="14083"/>
                    <a:pt x="15849" y="14083"/>
                  </a:cubicBezTo>
                  <a:lnTo>
                    <a:pt x="15849" y="14083"/>
                  </a:lnTo>
                  <a:cubicBezTo>
                    <a:pt x="15849" y="14083"/>
                    <a:pt x="15849" y="14083"/>
                    <a:pt x="15849" y="14083"/>
                  </a:cubicBezTo>
                  <a:lnTo>
                    <a:pt x="15849" y="14083"/>
                  </a:lnTo>
                  <a:cubicBezTo>
                    <a:pt x="15850" y="14083"/>
                    <a:pt x="15851" y="14083"/>
                    <a:pt x="15852" y="14083"/>
                  </a:cubicBezTo>
                  <a:lnTo>
                    <a:pt x="15852" y="14083"/>
                  </a:lnTo>
                  <a:cubicBezTo>
                    <a:pt x="15852" y="14083"/>
                    <a:pt x="15852" y="14083"/>
                    <a:pt x="15852" y="14083"/>
                  </a:cubicBezTo>
                  <a:lnTo>
                    <a:pt x="15852" y="14083"/>
                  </a:lnTo>
                  <a:cubicBezTo>
                    <a:pt x="15854" y="14083"/>
                    <a:pt x="15856" y="14083"/>
                    <a:pt x="15858" y="14083"/>
                  </a:cubicBezTo>
                  <a:lnTo>
                    <a:pt x="15858" y="14083"/>
                  </a:lnTo>
                  <a:cubicBezTo>
                    <a:pt x="15860" y="14083"/>
                    <a:pt x="15862" y="14083"/>
                    <a:pt x="15864" y="14083"/>
                  </a:cubicBezTo>
                  <a:lnTo>
                    <a:pt x="15864" y="14083"/>
                  </a:lnTo>
                  <a:cubicBezTo>
                    <a:pt x="15864" y="14083"/>
                    <a:pt x="15864" y="14083"/>
                    <a:pt x="15864" y="14083"/>
                  </a:cubicBezTo>
                  <a:lnTo>
                    <a:pt x="15864" y="14083"/>
                  </a:lnTo>
                  <a:cubicBezTo>
                    <a:pt x="15862" y="14083"/>
                    <a:pt x="15860" y="14083"/>
                    <a:pt x="15858" y="14083"/>
                  </a:cubicBezTo>
                  <a:lnTo>
                    <a:pt x="15858" y="14083"/>
                  </a:lnTo>
                  <a:cubicBezTo>
                    <a:pt x="15856" y="14083"/>
                    <a:pt x="15854" y="14083"/>
                    <a:pt x="15852" y="14083"/>
                  </a:cubicBezTo>
                  <a:lnTo>
                    <a:pt x="15852" y="14083"/>
                  </a:lnTo>
                  <a:cubicBezTo>
                    <a:pt x="15777" y="14137"/>
                    <a:pt x="15702" y="14191"/>
                    <a:pt x="15627" y="14246"/>
                  </a:cubicBezTo>
                  <a:lnTo>
                    <a:pt x="15627" y="14246"/>
                  </a:lnTo>
                  <a:cubicBezTo>
                    <a:pt x="15627" y="14246"/>
                    <a:pt x="15627" y="14246"/>
                    <a:pt x="15627" y="14246"/>
                  </a:cubicBezTo>
                  <a:lnTo>
                    <a:pt x="15627" y="14246"/>
                  </a:lnTo>
                  <a:cubicBezTo>
                    <a:pt x="15625" y="14247"/>
                    <a:pt x="15623" y="14248"/>
                    <a:pt x="15622" y="14249"/>
                  </a:cubicBezTo>
                  <a:cubicBezTo>
                    <a:pt x="15623" y="14248"/>
                    <a:pt x="15625" y="14247"/>
                    <a:pt x="15627" y="14246"/>
                  </a:cubicBezTo>
                  <a:lnTo>
                    <a:pt x="15627" y="14246"/>
                  </a:lnTo>
                  <a:cubicBezTo>
                    <a:pt x="7020" y="20651"/>
                    <a:pt x="6124" y="25620"/>
                    <a:pt x="8087" y="25620"/>
                  </a:cubicBezTo>
                  <a:cubicBezTo>
                    <a:pt x="9669" y="25620"/>
                    <a:pt x="13109" y="22391"/>
                    <a:pt x="15864" y="14083"/>
                  </a:cubicBezTo>
                  <a:lnTo>
                    <a:pt x="15864" y="14083"/>
                  </a:lnTo>
                  <a:cubicBezTo>
                    <a:pt x="15835" y="14175"/>
                    <a:pt x="15805" y="14268"/>
                    <a:pt x="15775" y="14361"/>
                  </a:cubicBezTo>
                  <a:cubicBezTo>
                    <a:pt x="15805" y="14268"/>
                    <a:pt x="15835" y="14176"/>
                    <a:pt x="15865" y="14085"/>
                  </a:cubicBezTo>
                  <a:lnTo>
                    <a:pt x="15865" y="14085"/>
                  </a:lnTo>
                  <a:cubicBezTo>
                    <a:pt x="15865" y="14085"/>
                    <a:pt x="15865" y="14085"/>
                    <a:pt x="15865" y="14085"/>
                  </a:cubicBezTo>
                  <a:lnTo>
                    <a:pt x="15865" y="14085"/>
                  </a:lnTo>
                  <a:cubicBezTo>
                    <a:pt x="15865" y="14085"/>
                    <a:pt x="15865" y="14085"/>
                    <a:pt x="15865" y="14085"/>
                  </a:cubicBezTo>
                  <a:lnTo>
                    <a:pt x="15865" y="14085"/>
                  </a:lnTo>
                  <a:cubicBezTo>
                    <a:pt x="15895" y="14176"/>
                    <a:pt x="15925" y="14268"/>
                    <a:pt x="15955" y="14361"/>
                  </a:cubicBezTo>
                  <a:cubicBezTo>
                    <a:pt x="15925" y="14268"/>
                    <a:pt x="15896" y="14176"/>
                    <a:pt x="15867" y="14085"/>
                  </a:cubicBezTo>
                  <a:lnTo>
                    <a:pt x="15867" y="14085"/>
                  </a:lnTo>
                  <a:cubicBezTo>
                    <a:pt x="15867" y="14085"/>
                    <a:pt x="15867" y="14085"/>
                    <a:pt x="15867" y="14085"/>
                  </a:cubicBezTo>
                  <a:lnTo>
                    <a:pt x="15867" y="14085"/>
                  </a:lnTo>
                  <a:cubicBezTo>
                    <a:pt x="15866" y="14084"/>
                    <a:pt x="15866" y="14084"/>
                    <a:pt x="15866" y="14083"/>
                  </a:cubicBezTo>
                  <a:lnTo>
                    <a:pt x="15866" y="14083"/>
                  </a:lnTo>
                  <a:cubicBezTo>
                    <a:pt x="15867" y="14083"/>
                    <a:pt x="15867" y="14083"/>
                    <a:pt x="15867" y="14083"/>
                  </a:cubicBezTo>
                  <a:lnTo>
                    <a:pt x="15867" y="14083"/>
                  </a:lnTo>
                  <a:cubicBezTo>
                    <a:pt x="15867" y="14083"/>
                    <a:pt x="15867" y="14083"/>
                    <a:pt x="15867" y="14083"/>
                  </a:cubicBezTo>
                  <a:lnTo>
                    <a:pt x="15867" y="14083"/>
                  </a:lnTo>
                  <a:cubicBezTo>
                    <a:pt x="15868" y="14083"/>
                    <a:pt x="15869" y="14083"/>
                    <a:pt x="15870" y="14083"/>
                  </a:cubicBezTo>
                  <a:lnTo>
                    <a:pt x="15870" y="14083"/>
                  </a:lnTo>
                  <a:cubicBezTo>
                    <a:pt x="15870" y="14083"/>
                    <a:pt x="15870" y="14083"/>
                    <a:pt x="15870" y="14083"/>
                  </a:cubicBezTo>
                  <a:lnTo>
                    <a:pt x="15870" y="14083"/>
                  </a:lnTo>
                  <a:cubicBezTo>
                    <a:pt x="15871" y="14083"/>
                    <a:pt x="15872" y="14083"/>
                    <a:pt x="15874" y="14083"/>
                  </a:cubicBezTo>
                  <a:lnTo>
                    <a:pt x="15874" y="14083"/>
                  </a:lnTo>
                  <a:cubicBezTo>
                    <a:pt x="15873" y="14083"/>
                    <a:pt x="15873" y="14083"/>
                    <a:pt x="15873" y="14083"/>
                  </a:cubicBezTo>
                  <a:lnTo>
                    <a:pt x="15873" y="14083"/>
                  </a:lnTo>
                  <a:cubicBezTo>
                    <a:pt x="15965" y="14083"/>
                    <a:pt x="16057" y="14083"/>
                    <a:pt x="16150" y="14083"/>
                  </a:cubicBezTo>
                  <a:cubicBezTo>
                    <a:pt x="16057" y="14083"/>
                    <a:pt x="15964" y="14082"/>
                    <a:pt x="15871" y="14082"/>
                  </a:cubicBezTo>
                  <a:lnTo>
                    <a:pt x="15871" y="14082"/>
                  </a:lnTo>
                  <a:cubicBezTo>
                    <a:pt x="15871" y="14082"/>
                    <a:pt x="15871" y="14082"/>
                    <a:pt x="15871" y="14082"/>
                  </a:cubicBezTo>
                  <a:lnTo>
                    <a:pt x="15871" y="14082"/>
                  </a:lnTo>
                  <a:cubicBezTo>
                    <a:pt x="15870" y="14082"/>
                    <a:pt x="15869" y="14082"/>
                    <a:pt x="15868" y="14082"/>
                  </a:cubicBezTo>
                  <a:lnTo>
                    <a:pt x="15868" y="14082"/>
                  </a:lnTo>
                  <a:cubicBezTo>
                    <a:pt x="15867" y="14081"/>
                    <a:pt x="15867" y="14081"/>
                    <a:pt x="15866" y="14081"/>
                  </a:cubicBezTo>
                  <a:lnTo>
                    <a:pt x="15866" y="14081"/>
                  </a:lnTo>
                  <a:cubicBezTo>
                    <a:pt x="15866" y="14081"/>
                    <a:pt x="15866" y="14081"/>
                    <a:pt x="15866" y="14082"/>
                  </a:cubicBezTo>
                  <a:lnTo>
                    <a:pt x="15866" y="14082"/>
                  </a:lnTo>
                  <a:cubicBezTo>
                    <a:pt x="15867" y="14082"/>
                    <a:pt x="15867" y="14082"/>
                    <a:pt x="15868" y="14082"/>
                  </a:cubicBezTo>
                  <a:lnTo>
                    <a:pt x="15868" y="14082"/>
                  </a:lnTo>
                  <a:cubicBezTo>
                    <a:pt x="15868" y="14082"/>
                    <a:pt x="15868" y="14082"/>
                    <a:pt x="15868" y="14082"/>
                  </a:cubicBezTo>
                  <a:lnTo>
                    <a:pt x="15868" y="14082"/>
                  </a:lnTo>
                  <a:cubicBezTo>
                    <a:pt x="15867" y="14082"/>
                    <a:pt x="15867" y="14082"/>
                    <a:pt x="15866" y="14082"/>
                  </a:cubicBezTo>
                  <a:lnTo>
                    <a:pt x="15866" y="14082"/>
                  </a:lnTo>
                  <a:cubicBezTo>
                    <a:pt x="15866" y="14082"/>
                    <a:pt x="15866" y="14082"/>
                    <a:pt x="15866" y="14082"/>
                  </a:cubicBezTo>
                  <a:lnTo>
                    <a:pt x="15866" y="14082"/>
                  </a:lnTo>
                  <a:cubicBezTo>
                    <a:pt x="15866" y="14082"/>
                    <a:pt x="15866" y="14082"/>
                    <a:pt x="15866" y="14082"/>
                  </a:cubicBezTo>
                  <a:lnTo>
                    <a:pt x="15866" y="14082"/>
                  </a:lnTo>
                  <a:cubicBezTo>
                    <a:pt x="15866" y="14081"/>
                    <a:pt x="15866" y="14081"/>
                    <a:pt x="15866" y="14081"/>
                  </a:cubicBezTo>
                  <a:lnTo>
                    <a:pt x="15866" y="14081"/>
                  </a:lnTo>
                  <a:cubicBezTo>
                    <a:pt x="15866" y="14081"/>
                    <a:pt x="15866" y="14081"/>
                    <a:pt x="15866" y="14081"/>
                  </a:cubicBezTo>
                  <a:lnTo>
                    <a:pt x="15866" y="14081"/>
                  </a:lnTo>
                  <a:cubicBezTo>
                    <a:pt x="15867" y="14080"/>
                    <a:pt x="15867" y="14079"/>
                    <a:pt x="15867" y="14079"/>
                  </a:cubicBezTo>
                  <a:lnTo>
                    <a:pt x="15867" y="14079"/>
                  </a:lnTo>
                  <a:cubicBezTo>
                    <a:pt x="15868" y="14080"/>
                    <a:pt x="15870" y="14081"/>
                    <a:pt x="15871" y="14082"/>
                  </a:cubicBezTo>
                  <a:lnTo>
                    <a:pt x="15871" y="14082"/>
                  </a:lnTo>
                  <a:cubicBezTo>
                    <a:pt x="28968" y="14004"/>
                    <a:pt x="31722" y="8947"/>
                    <a:pt x="27387" y="8947"/>
                  </a:cubicBezTo>
                  <a:cubicBezTo>
                    <a:pt x="25205" y="8947"/>
                    <a:pt x="21228" y="10228"/>
                    <a:pt x="15870" y="14070"/>
                  </a:cubicBezTo>
                  <a:lnTo>
                    <a:pt x="15870" y="14070"/>
                  </a:lnTo>
                  <a:cubicBezTo>
                    <a:pt x="15870" y="14069"/>
                    <a:pt x="15871" y="14068"/>
                    <a:pt x="15871" y="14067"/>
                  </a:cubicBezTo>
                  <a:lnTo>
                    <a:pt x="15871" y="14067"/>
                  </a:lnTo>
                  <a:cubicBezTo>
                    <a:pt x="15871" y="14067"/>
                    <a:pt x="15871" y="14067"/>
                    <a:pt x="15871" y="14068"/>
                  </a:cubicBezTo>
                  <a:lnTo>
                    <a:pt x="15871" y="14068"/>
                  </a:lnTo>
                  <a:cubicBezTo>
                    <a:pt x="15871" y="14067"/>
                    <a:pt x="15871" y="14066"/>
                    <a:pt x="15872" y="14065"/>
                  </a:cubicBezTo>
                  <a:lnTo>
                    <a:pt x="15872" y="14065"/>
                  </a:lnTo>
                  <a:cubicBezTo>
                    <a:pt x="15872" y="14065"/>
                    <a:pt x="15872" y="14065"/>
                    <a:pt x="15872" y="14065"/>
                  </a:cubicBezTo>
                  <a:lnTo>
                    <a:pt x="15872" y="14065"/>
                  </a:lnTo>
                  <a:cubicBezTo>
                    <a:pt x="15872" y="14064"/>
                    <a:pt x="15872" y="14063"/>
                    <a:pt x="15873" y="14062"/>
                  </a:cubicBezTo>
                  <a:lnTo>
                    <a:pt x="15873" y="14062"/>
                  </a:lnTo>
                  <a:cubicBezTo>
                    <a:pt x="15872" y="14062"/>
                    <a:pt x="15872" y="14062"/>
                    <a:pt x="15872" y="14062"/>
                  </a:cubicBezTo>
                  <a:lnTo>
                    <a:pt x="15872" y="14062"/>
                  </a:lnTo>
                  <a:cubicBezTo>
                    <a:pt x="15900" y="13977"/>
                    <a:pt x="15927" y="13891"/>
                    <a:pt x="15955" y="13805"/>
                  </a:cubicBezTo>
                  <a:lnTo>
                    <a:pt x="15955" y="13805"/>
                  </a:lnTo>
                  <a:cubicBezTo>
                    <a:pt x="15927" y="13892"/>
                    <a:pt x="15899" y="13978"/>
                    <a:pt x="15870" y="14064"/>
                  </a:cubicBezTo>
                  <a:lnTo>
                    <a:pt x="15870" y="14064"/>
                  </a:lnTo>
                  <a:cubicBezTo>
                    <a:pt x="15870" y="14064"/>
                    <a:pt x="15870" y="14064"/>
                    <a:pt x="15870" y="14064"/>
                  </a:cubicBezTo>
                  <a:lnTo>
                    <a:pt x="15870" y="14064"/>
                  </a:lnTo>
                  <a:cubicBezTo>
                    <a:pt x="18851" y="4689"/>
                    <a:pt x="17355" y="1"/>
                    <a:pt x="15860" y="1"/>
                  </a:cubicBezTo>
                  <a:close/>
                  <a:moveTo>
                    <a:pt x="15867" y="14083"/>
                  </a:moveTo>
                  <a:lnTo>
                    <a:pt x="15867" y="14083"/>
                  </a:lnTo>
                  <a:cubicBezTo>
                    <a:pt x="15943" y="14139"/>
                    <a:pt x="16018" y="14194"/>
                    <a:pt x="16095" y="14249"/>
                  </a:cubicBezTo>
                  <a:cubicBezTo>
                    <a:pt x="16018" y="14194"/>
                    <a:pt x="15942" y="14139"/>
                    <a:pt x="15867" y="14085"/>
                  </a:cubicBezTo>
                  <a:lnTo>
                    <a:pt x="15867" y="14085"/>
                  </a:lnTo>
                  <a:cubicBezTo>
                    <a:pt x="18616" y="22391"/>
                    <a:pt x="22054" y="25620"/>
                    <a:pt x="23636" y="25620"/>
                  </a:cubicBezTo>
                  <a:cubicBezTo>
                    <a:pt x="25615" y="25620"/>
                    <a:pt x="24689" y="20567"/>
                    <a:pt x="15870" y="14083"/>
                  </a:cubicBezTo>
                  <a:lnTo>
                    <a:pt x="15870" y="14083"/>
                  </a:lnTo>
                  <a:cubicBezTo>
                    <a:pt x="15869" y="14083"/>
                    <a:pt x="15868" y="14083"/>
                    <a:pt x="15867" y="14083"/>
                  </a:cubicBezTo>
                  <a:close/>
                  <a:moveTo>
                    <a:pt x="15865" y="14085"/>
                  </a:moveTo>
                  <a:cubicBezTo>
                    <a:pt x="12871" y="23471"/>
                    <a:pt x="14364" y="28164"/>
                    <a:pt x="15860" y="28164"/>
                  </a:cubicBezTo>
                  <a:cubicBezTo>
                    <a:pt x="17355" y="28164"/>
                    <a:pt x="18853" y="23471"/>
                    <a:pt x="15865" y="14085"/>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5"/>
            <p:cNvSpPr/>
            <p:nvPr/>
          </p:nvSpPr>
          <p:spPr>
            <a:xfrm>
              <a:off x="2028650" y="2201550"/>
              <a:ext cx="784200" cy="673525"/>
            </a:xfrm>
            <a:custGeom>
              <a:avLst/>
              <a:gdLst/>
              <a:ahLst/>
              <a:cxnLst/>
              <a:rect l="l" t="t" r="r" b="b"/>
              <a:pathLst>
                <a:path w="31368" h="26941" extrusionOk="0">
                  <a:moveTo>
                    <a:pt x="5287" y="4715"/>
                  </a:moveTo>
                  <a:cubicBezTo>
                    <a:pt x="2628" y="4715"/>
                    <a:pt x="4586" y="9659"/>
                    <a:pt x="15678" y="13465"/>
                  </a:cubicBezTo>
                  <a:lnTo>
                    <a:pt x="15678" y="13465"/>
                  </a:lnTo>
                  <a:cubicBezTo>
                    <a:pt x="15678" y="13463"/>
                    <a:pt x="15678" y="13461"/>
                    <a:pt x="15678" y="13458"/>
                  </a:cubicBezTo>
                  <a:lnTo>
                    <a:pt x="15678" y="13458"/>
                  </a:lnTo>
                  <a:cubicBezTo>
                    <a:pt x="15655" y="13425"/>
                    <a:pt x="15631" y="13391"/>
                    <a:pt x="15607" y="13357"/>
                  </a:cubicBezTo>
                  <a:lnTo>
                    <a:pt x="15607" y="13357"/>
                  </a:lnTo>
                  <a:cubicBezTo>
                    <a:pt x="10987" y="6971"/>
                    <a:pt x="7084" y="4715"/>
                    <a:pt x="5287" y="4715"/>
                  </a:cubicBezTo>
                  <a:close/>
                  <a:moveTo>
                    <a:pt x="15686" y="13464"/>
                  </a:moveTo>
                  <a:lnTo>
                    <a:pt x="15686" y="13464"/>
                  </a:lnTo>
                  <a:cubicBezTo>
                    <a:pt x="15687" y="13464"/>
                    <a:pt x="15687" y="13465"/>
                    <a:pt x="15687" y="13465"/>
                  </a:cubicBezTo>
                  <a:lnTo>
                    <a:pt x="15687" y="13465"/>
                  </a:lnTo>
                  <a:cubicBezTo>
                    <a:pt x="15688" y="13465"/>
                    <a:pt x="15689" y="13465"/>
                    <a:pt x="15689" y="13464"/>
                  </a:cubicBezTo>
                  <a:lnTo>
                    <a:pt x="15689" y="13464"/>
                  </a:lnTo>
                  <a:cubicBezTo>
                    <a:pt x="15689" y="13465"/>
                    <a:pt x="15688" y="13466"/>
                    <a:pt x="15688" y="13466"/>
                  </a:cubicBezTo>
                  <a:lnTo>
                    <a:pt x="15688" y="13466"/>
                  </a:lnTo>
                  <a:cubicBezTo>
                    <a:pt x="15688" y="13466"/>
                    <a:pt x="15687" y="13465"/>
                    <a:pt x="15687" y="13465"/>
                  </a:cubicBezTo>
                  <a:lnTo>
                    <a:pt x="15687" y="13465"/>
                  </a:lnTo>
                  <a:cubicBezTo>
                    <a:pt x="15687" y="13465"/>
                    <a:pt x="15687" y="13465"/>
                    <a:pt x="15686" y="13465"/>
                  </a:cubicBezTo>
                  <a:lnTo>
                    <a:pt x="15686" y="13465"/>
                  </a:lnTo>
                  <a:cubicBezTo>
                    <a:pt x="15686" y="13465"/>
                    <a:pt x="15686" y="13464"/>
                    <a:pt x="15686" y="13464"/>
                  </a:cubicBezTo>
                  <a:close/>
                  <a:moveTo>
                    <a:pt x="15680" y="13466"/>
                  </a:moveTo>
                  <a:cubicBezTo>
                    <a:pt x="15681" y="13466"/>
                    <a:pt x="15681" y="13466"/>
                    <a:pt x="15682" y="13467"/>
                  </a:cubicBezTo>
                  <a:lnTo>
                    <a:pt x="15682" y="13467"/>
                  </a:lnTo>
                  <a:cubicBezTo>
                    <a:pt x="15683" y="13466"/>
                    <a:pt x="15683" y="13466"/>
                    <a:pt x="15684" y="13466"/>
                  </a:cubicBezTo>
                  <a:lnTo>
                    <a:pt x="15684" y="13466"/>
                  </a:lnTo>
                  <a:cubicBezTo>
                    <a:pt x="15684" y="13466"/>
                    <a:pt x="15684" y="13467"/>
                    <a:pt x="15685" y="13467"/>
                  </a:cubicBezTo>
                  <a:lnTo>
                    <a:pt x="15685" y="13467"/>
                  </a:lnTo>
                  <a:cubicBezTo>
                    <a:pt x="15684" y="13467"/>
                    <a:pt x="15683" y="13467"/>
                    <a:pt x="15682" y="13467"/>
                  </a:cubicBezTo>
                  <a:lnTo>
                    <a:pt x="15682" y="13467"/>
                  </a:lnTo>
                  <a:cubicBezTo>
                    <a:pt x="15681" y="13467"/>
                    <a:pt x="15681" y="13467"/>
                    <a:pt x="15680" y="13467"/>
                  </a:cubicBezTo>
                  <a:lnTo>
                    <a:pt x="15680" y="13467"/>
                  </a:lnTo>
                  <a:cubicBezTo>
                    <a:pt x="15680" y="13467"/>
                    <a:pt x="15680" y="13466"/>
                    <a:pt x="15680" y="13466"/>
                  </a:cubicBezTo>
                  <a:close/>
                  <a:moveTo>
                    <a:pt x="15690" y="13466"/>
                  </a:moveTo>
                  <a:lnTo>
                    <a:pt x="15690" y="13466"/>
                  </a:lnTo>
                  <a:cubicBezTo>
                    <a:pt x="15690" y="13466"/>
                    <a:pt x="15689" y="13467"/>
                    <a:pt x="15689" y="13468"/>
                  </a:cubicBezTo>
                  <a:lnTo>
                    <a:pt x="15689" y="13468"/>
                  </a:lnTo>
                  <a:cubicBezTo>
                    <a:pt x="15689" y="13467"/>
                    <a:pt x="15688" y="13467"/>
                    <a:pt x="15688" y="13466"/>
                  </a:cubicBezTo>
                  <a:lnTo>
                    <a:pt x="15688" y="13466"/>
                  </a:lnTo>
                  <a:cubicBezTo>
                    <a:pt x="15689" y="13466"/>
                    <a:pt x="15690" y="13466"/>
                    <a:pt x="15690" y="13466"/>
                  </a:cubicBezTo>
                  <a:close/>
                  <a:moveTo>
                    <a:pt x="15688" y="13466"/>
                  </a:moveTo>
                  <a:lnTo>
                    <a:pt x="15688" y="13466"/>
                  </a:lnTo>
                  <a:cubicBezTo>
                    <a:pt x="15687" y="13467"/>
                    <a:pt x="15687" y="13467"/>
                    <a:pt x="15687" y="13468"/>
                  </a:cubicBezTo>
                  <a:lnTo>
                    <a:pt x="15687" y="13468"/>
                  </a:lnTo>
                  <a:cubicBezTo>
                    <a:pt x="15687" y="13467"/>
                    <a:pt x="15687" y="13467"/>
                    <a:pt x="15686" y="13467"/>
                  </a:cubicBezTo>
                  <a:lnTo>
                    <a:pt x="15686" y="13467"/>
                  </a:lnTo>
                  <a:cubicBezTo>
                    <a:pt x="15686" y="13467"/>
                    <a:pt x="15686" y="13467"/>
                    <a:pt x="15686" y="13467"/>
                  </a:cubicBezTo>
                  <a:lnTo>
                    <a:pt x="15686" y="13467"/>
                  </a:lnTo>
                  <a:cubicBezTo>
                    <a:pt x="15687" y="13467"/>
                    <a:pt x="15687" y="13467"/>
                    <a:pt x="15688" y="13466"/>
                  </a:cubicBezTo>
                  <a:close/>
                  <a:moveTo>
                    <a:pt x="15686" y="13467"/>
                  </a:moveTo>
                  <a:cubicBezTo>
                    <a:pt x="15687" y="13467"/>
                    <a:pt x="15687" y="13467"/>
                    <a:pt x="15687" y="13468"/>
                  </a:cubicBezTo>
                  <a:lnTo>
                    <a:pt x="15687" y="13468"/>
                  </a:lnTo>
                  <a:cubicBezTo>
                    <a:pt x="15687" y="13468"/>
                    <a:pt x="15687" y="13468"/>
                    <a:pt x="15687" y="13468"/>
                  </a:cubicBezTo>
                  <a:lnTo>
                    <a:pt x="15687" y="13468"/>
                  </a:lnTo>
                  <a:cubicBezTo>
                    <a:pt x="15687" y="13468"/>
                    <a:pt x="15686" y="13468"/>
                    <a:pt x="15686" y="13468"/>
                  </a:cubicBezTo>
                  <a:lnTo>
                    <a:pt x="15686" y="13468"/>
                  </a:lnTo>
                  <a:cubicBezTo>
                    <a:pt x="15686" y="13468"/>
                    <a:pt x="15686" y="13467"/>
                    <a:pt x="15686" y="13467"/>
                  </a:cubicBezTo>
                  <a:close/>
                  <a:moveTo>
                    <a:pt x="26221" y="4937"/>
                  </a:moveTo>
                  <a:cubicBezTo>
                    <a:pt x="24393" y="4937"/>
                    <a:pt x="20437" y="7151"/>
                    <a:pt x="15692" y="13464"/>
                  </a:cubicBezTo>
                  <a:lnTo>
                    <a:pt x="15692" y="13464"/>
                  </a:lnTo>
                  <a:cubicBezTo>
                    <a:pt x="15694" y="13463"/>
                    <a:pt x="15696" y="13462"/>
                    <a:pt x="15698" y="13462"/>
                  </a:cubicBezTo>
                  <a:lnTo>
                    <a:pt x="15698" y="13462"/>
                  </a:lnTo>
                  <a:cubicBezTo>
                    <a:pt x="15698" y="13462"/>
                    <a:pt x="15697" y="13463"/>
                    <a:pt x="15697" y="13464"/>
                  </a:cubicBezTo>
                  <a:lnTo>
                    <a:pt x="15697" y="13464"/>
                  </a:lnTo>
                  <a:cubicBezTo>
                    <a:pt x="15697" y="13463"/>
                    <a:pt x="15698" y="13463"/>
                    <a:pt x="15699" y="13463"/>
                  </a:cubicBezTo>
                  <a:lnTo>
                    <a:pt x="15699" y="13463"/>
                  </a:lnTo>
                  <a:cubicBezTo>
                    <a:pt x="15699" y="13462"/>
                    <a:pt x="15700" y="13462"/>
                    <a:pt x="15700" y="13461"/>
                  </a:cubicBezTo>
                  <a:lnTo>
                    <a:pt x="15700" y="13461"/>
                  </a:lnTo>
                  <a:cubicBezTo>
                    <a:pt x="15700" y="13461"/>
                    <a:pt x="15699" y="13461"/>
                    <a:pt x="15698" y="13462"/>
                  </a:cubicBezTo>
                  <a:lnTo>
                    <a:pt x="15698" y="13462"/>
                  </a:lnTo>
                  <a:cubicBezTo>
                    <a:pt x="15753" y="13389"/>
                    <a:pt x="15808" y="13315"/>
                    <a:pt x="15863" y="13242"/>
                  </a:cubicBezTo>
                  <a:lnTo>
                    <a:pt x="15863" y="13242"/>
                  </a:lnTo>
                  <a:cubicBezTo>
                    <a:pt x="15808" y="13315"/>
                    <a:pt x="15754" y="13388"/>
                    <a:pt x="15700" y="13461"/>
                  </a:cubicBezTo>
                  <a:lnTo>
                    <a:pt x="15700" y="13461"/>
                  </a:lnTo>
                  <a:cubicBezTo>
                    <a:pt x="15786" y="13434"/>
                    <a:pt x="15873" y="13408"/>
                    <a:pt x="15960" y="13380"/>
                  </a:cubicBezTo>
                  <a:lnTo>
                    <a:pt x="15960" y="13380"/>
                  </a:lnTo>
                  <a:cubicBezTo>
                    <a:pt x="15872" y="13408"/>
                    <a:pt x="15785" y="13435"/>
                    <a:pt x="15699" y="13463"/>
                  </a:cubicBezTo>
                  <a:lnTo>
                    <a:pt x="15699" y="13463"/>
                  </a:lnTo>
                  <a:cubicBezTo>
                    <a:pt x="15697" y="13465"/>
                    <a:pt x="15696" y="13467"/>
                    <a:pt x="15694" y="13469"/>
                  </a:cubicBezTo>
                  <a:lnTo>
                    <a:pt x="15694" y="13469"/>
                  </a:lnTo>
                  <a:cubicBezTo>
                    <a:pt x="26931" y="9875"/>
                    <a:pt x="28951" y="4937"/>
                    <a:pt x="26221" y="4937"/>
                  </a:cubicBezTo>
                  <a:close/>
                  <a:moveTo>
                    <a:pt x="15689" y="13468"/>
                  </a:moveTo>
                  <a:lnTo>
                    <a:pt x="15689" y="13468"/>
                  </a:lnTo>
                  <a:cubicBezTo>
                    <a:pt x="15689" y="13468"/>
                    <a:pt x="15690" y="13469"/>
                    <a:pt x="15690" y="13469"/>
                  </a:cubicBezTo>
                  <a:lnTo>
                    <a:pt x="15690" y="13469"/>
                  </a:lnTo>
                  <a:cubicBezTo>
                    <a:pt x="15689" y="13469"/>
                    <a:pt x="15689" y="13469"/>
                    <a:pt x="15688" y="13469"/>
                  </a:cubicBezTo>
                  <a:lnTo>
                    <a:pt x="15688" y="13469"/>
                  </a:lnTo>
                  <a:cubicBezTo>
                    <a:pt x="15688" y="13468"/>
                    <a:pt x="15689" y="13468"/>
                    <a:pt x="15689" y="13468"/>
                  </a:cubicBezTo>
                  <a:close/>
                  <a:moveTo>
                    <a:pt x="15689" y="13470"/>
                  </a:moveTo>
                  <a:cubicBezTo>
                    <a:pt x="15689" y="13471"/>
                    <a:pt x="15689" y="13471"/>
                    <a:pt x="15689" y="13471"/>
                  </a:cubicBezTo>
                  <a:lnTo>
                    <a:pt x="15689" y="13471"/>
                  </a:lnTo>
                  <a:cubicBezTo>
                    <a:pt x="15689" y="13471"/>
                    <a:pt x="15689" y="13471"/>
                    <a:pt x="15689" y="13471"/>
                  </a:cubicBezTo>
                  <a:lnTo>
                    <a:pt x="15689" y="13471"/>
                  </a:lnTo>
                  <a:cubicBezTo>
                    <a:pt x="15689" y="13471"/>
                    <a:pt x="15689" y="13471"/>
                    <a:pt x="15689" y="13470"/>
                  </a:cubicBezTo>
                  <a:close/>
                  <a:moveTo>
                    <a:pt x="15685" y="13469"/>
                  </a:moveTo>
                  <a:lnTo>
                    <a:pt x="15685" y="13469"/>
                  </a:lnTo>
                  <a:cubicBezTo>
                    <a:pt x="15685" y="13469"/>
                    <a:pt x="15685" y="13469"/>
                    <a:pt x="15686" y="13469"/>
                  </a:cubicBezTo>
                  <a:lnTo>
                    <a:pt x="15686" y="13469"/>
                  </a:lnTo>
                  <a:cubicBezTo>
                    <a:pt x="15685" y="13470"/>
                    <a:pt x="15685" y="13470"/>
                    <a:pt x="15685" y="13471"/>
                  </a:cubicBezTo>
                  <a:lnTo>
                    <a:pt x="15685" y="13471"/>
                  </a:lnTo>
                  <a:cubicBezTo>
                    <a:pt x="15685" y="13470"/>
                    <a:pt x="15685" y="13470"/>
                    <a:pt x="15685" y="13469"/>
                  </a:cubicBezTo>
                  <a:close/>
                  <a:moveTo>
                    <a:pt x="15686" y="13470"/>
                  </a:moveTo>
                  <a:lnTo>
                    <a:pt x="15686" y="13470"/>
                  </a:lnTo>
                  <a:cubicBezTo>
                    <a:pt x="15686" y="13470"/>
                    <a:pt x="15687" y="13470"/>
                    <a:pt x="15687" y="13470"/>
                  </a:cubicBezTo>
                  <a:lnTo>
                    <a:pt x="15687" y="13470"/>
                  </a:lnTo>
                  <a:cubicBezTo>
                    <a:pt x="15687" y="13470"/>
                    <a:pt x="15687" y="13470"/>
                    <a:pt x="15687" y="13470"/>
                  </a:cubicBezTo>
                  <a:lnTo>
                    <a:pt x="15687" y="13470"/>
                  </a:lnTo>
                  <a:cubicBezTo>
                    <a:pt x="15688" y="13470"/>
                    <a:pt x="15688" y="13470"/>
                    <a:pt x="15689" y="13470"/>
                  </a:cubicBezTo>
                  <a:lnTo>
                    <a:pt x="15689" y="13470"/>
                  </a:lnTo>
                  <a:cubicBezTo>
                    <a:pt x="15689" y="13471"/>
                    <a:pt x="15689" y="13471"/>
                    <a:pt x="15689" y="13471"/>
                  </a:cubicBezTo>
                  <a:lnTo>
                    <a:pt x="15689" y="13471"/>
                  </a:lnTo>
                  <a:cubicBezTo>
                    <a:pt x="15689" y="13471"/>
                    <a:pt x="15688" y="13471"/>
                    <a:pt x="15687" y="13471"/>
                  </a:cubicBezTo>
                  <a:lnTo>
                    <a:pt x="15687" y="13471"/>
                  </a:lnTo>
                  <a:cubicBezTo>
                    <a:pt x="15687" y="13471"/>
                    <a:pt x="15687" y="13471"/>
                    <a:pt x="15687" y="13470"/>
                  </a:cubicBezTo>
                  <a:lnTo>
                    <a:pt x="15687" y="13470"/>
                  </a:lnTo>
                  <a:cubicBezTo>
                    <a:pt x="15687" y="13471"/>
                    <a:pt x="15686" y="13471"/>
                    <a:pt x="15686" y="13471"/>
                  </a:cubicBezTo>
                  <a:lnTo>
                    <a:pt x="15686" y="13471"/>
                  </a:lnTo>
                  <a:cubicBezTo>
                    <a:pt x="15686" y="13471"/>
                    <a:pt x="15686" y="13470"/>
                    <a:pt x="15686" y="13470"/>
                  </a:cubicBezTo>
                  <a:close/>
                  <a:moveTo>
                    <a:pt x="15672" y="13470"/>
                  </a:moveTo>
                  <a:lnTo>
                    <a:pt x="15672" y="13470"/>
                  </a:lnTo>
                  <a:cubicBezTo>
                    <a:pt x="15671" y="13470"/>
                    <a:pt x="15670" y="13470"/>
                    <a:pt x="15670" y="13470"/>
                  </a:cubicBezTo>
                  <a:lnTo>
                    <a:pt x="15670" y="13470"/>
                  </a:lnTo>
                  <a:cubicBezTo>
                    <a:pt x="15670" y="13471"/>
                    <a:pt x="15671" y="13471"/>
                    <a:pt x="15672" y="13471"/>
                  </a:cubicBezTo>
                  <a:lnTo>
                    <a:pt x="15672" y="13471"/>
                  </a:lnTo>
                  <a:cubicBezTo>
                    <a:pt x="15673" y="13471"/>
                    <a:pt x="15674" y="13471"/>
                    <a:pt x="15675" y="13471"/>
                  </a:cubicBezTo>
                  <a:lnTo>
                    <a:pt x="15675" y="13471"/>
                  </a:lnTo>
                  <a:cubicBezTo>
                    <a:pt x="15674" y="13470"/>
                    <a:pt x="15673" y="13470"/>
                    <a:pt x="15672" y="13470"/>
                  </a:cubicBezTo>
                  <a:close/>
                  <a:moveTo>
                    <a:pt x="15678" y="13470"/>
                  </a:moveTo>
                  <a:cubicBezTo>
                    <a:pt x="15677" y="13470"/>
                    <a:pt x="15676" y="13470"/>
                    <a:pt x="15675" y="13471"/>
                  </a:cubicBezTo>
                  <a:lnTo>
                    <a:pt x="15675" y="13471"/>
                  </a:lnTo>
                  <a:cubicBezTo>
                    <a:pt x="15676" y="13471"/>
                    <a:pt x="15677" y="13471"/>
                    <a:pt x="15678" y="13472"/>
                  </a:cubicBezTo>
                  <a:lnTo>
                    <a:pt x="15678" y="13472"/>
                  </a:lnTo>
                  <a:cubicBezTo>
                    <a:pt x="15678" y="13471"/>
                    <a:pt x="15678" y="13470"/>
                    <a:pt x="15678" y="13470"/>
                  </a:cubicBezTo>
                  <a:close/>
                  <a:moveTo>
                    <a:pt x="15685" y="13471"/>
                  </a:moveTo>
                  <a:cubicBezTo>
                    <a:pt x="15685" y="13471"/>
                    <a:pt x="15685" y="13472"/>
                    <a:pt x="15685" y="13472"/>
                  </a:cubicBezTo>
                  <a:lnTo>
                    <a:pt x="15685" y="13472"/>
                  </a:lnTo>
                  <a:cubicBezTo>
                    <a:pt x="15684" y="13472"/>
                    <a:pt x="15684" y="13473"/>
                    <a:pt x="15683" y="13473"/>
                  </a:cubicBezTo>
                  <a:lnTo>
                    <a:pt x="15683" y="13473"/>
                  </a:lnTo>
                  <a:cubicBezTo>
                    <a:pt x="15684" y="13472"/>
                    <a:pt x="15684" y="13471"/>
                    <a:pt x="15685" y="13471"/>
                  </a:cubicBezTo>
                  <a:close/>
                  <a:moveTo>
                    <a:pt x="15686" y="13471"/>
                  </a:moveTo>
                  <a:cubicBezTo>
                    <a:pt x="15686" y="13471"/>
                    <a:pt x="15686" y="13471"/>
                    <a:pt x="15686" y="13472"/>
                  </a:cubicBezTo>
                  <a:lnTo>
                    <a:pt x="15686" y="13472"/>
                  </a:lnTo>
                  <a:cubicBezTo>
                    <a:pt x="15687" y="13472"/>
                    <a:pt x="15687" y="13471"/>
                    <a:pt x="15687" y="13471"/>
                  </a:cubicBezTo>
                  <a:lnTo>
                    <a:pt x="15687" y="13471"/>
                  </a:lnTo>
                  <a:cubicBezTo>
                    <a:pt x="15688" y="13472"/>
                    <a:pt x="15688" y="13472"/>
                    <a:pt x="15688" y="13473"/>
                  </a:cubicBezTo>
                  <a:lnTo>
                    <a:pt x="15688" y="13473"/>
                  </a:lnTo>
                  <a:cubicBezTo>
                    <a:pt x="15689" y="13473"/>
                    <a:pt x="15690" y="13472"/>
                    <a:pt x="15690" y="13472"/>
                  </a:cubicBezTo>
                  <a:lnTo>
                    <a:pt x="15690" y="13472"/>
                  </a:lnTo>
                  <a:cubicBezTo>
                    <a:pt x="15690" y="13473"/>
                    <a:pt x="15689" y="13473"/>
                    <a:pt x="15689" y="13474"/>
                  </a:cubicBezTo>
                  <a:lnTo>
                    <a:pt x="15689" y="13474"/>
                  </a:lnTo>
                  <a:cubicBezTo>
                    <a:pt x="15689" y="13473"/>
                    <a:pt x="15689" y="13473"/>
                    <a:pt x="15688" y="13473"/>
                  </a:cubicBezTo>
                  <a:lnTo>
                    <a:pt x="15688" y="13473"/>
                  </a:lnTo>
                  <a:cubicBezTo>
                    <a:pt x="15688" y="13473"/>
                    <a:pt x="15687" y="13473"/>
                    <a:pt x="15686" y="13473"/>
                  </a:cubicBezTo>
                  <a:lnTo>
                    <a:pt x="15686" y="13473"/>
                  </a:lnTo>
                  <a:cubicBezTo>
                    <a:pt x="15686" y="13473"/>
                    <a:pt x="15686" y="13472"/>
                    <a:pt x="15686" y="13472"/>
                  </a:cubicBezTo>
                  <a:lnTo>
                    <a:pt x="15686" y="13472"/>
                  </a:lnTo>
                  <a:cubicBezTo>
                    <a:pt x="15686" y="13472"/>
                    <a:pt x="15686" y="13472"/>
                    <a:pt x="15686" y="13472"/>
                  </a:cubicBezTo>
                  <a:lnTo>
                    <a:pt x="15686" y="13472"/>
                  </a:lnTo>
                  <a:cubicBezTo>
                    <a:pt x="15686" y="13472"/>
                    <a:pt x="15686" y="13471"/>
                    <a:pt x="15686" y="13471"/>
                  </a:cubicBezTo>
                  <a:close/>
                  <a:moveTo>
                    <a:pt x="15680" y="13472"/>
                  </a:moveTo>
                  <a:cubicBezTo>
                    <a:pt x="15681" y="13472"/>
                    <a:pt x="15681" y="13473"/>
                    <a:pt x="15682" y="13473"/>
                  </a:cubicBezTo>
                  <a:lnTo>
                    <a:pt x="15682" y="13473"/>
                  </a:lnTo>
                  <a:cubicBezTo>
                    <a:pt x="15682" y="13473"/>
                    <a:pt x="15683" y="13473"/>
                    <a:pt x="15683" y="13473"/>
                  </a:cubicBezTo>
                  <a:lnTo>
                    <a:pt x="15683" y="13473"/>
                  </a:lnTo>
                  <a:cubicBezTo>
                    <a:pt x="15683" y="13473"/>
                    <a:pt x="15683" y="13473"/>
                    <a:pt x="15683" y="13473"/>
                  </a:cubicBezTo>
                  <a:lnTo>
                    <a:pt x="15683" y="13473"/>
                  </a:lnTo>
                  <a:cubicBezTo>
                    <a:pt x="15683" y="13473"/>
                    <a:pt x="15682" y="13473"/>
                    <a:pt x="15682" y="13473"/>
                  </a:cubicBezTo>
                  <a:lnTo>
                    <a:pt x="15682" y="13473"/>
                  </a:lnTo>
                  <a:cubicBezTo>
                    <a:pt x="15681" y="13473"/>
                    <a:pt x="15681" y="13473"/>
                    <a:pt x="15680" y="13474"/>
                  </a:cubicBezTo>
                  <a:lnTo>
                    <a:pt x="15680" y="13474"/>
                  </a:lnTo>
                  <a:cubicBezTo>
                    <a:pt x="15680" y="13473"/>
                    <a:pt x="15680" y="13473"/>
                    <a:pt x="15680" y="13472"/>
                  </a:cubicBezTo>
                  <a:close/>
                  <a:moveTo>
                    <a:pt x="15685" y="13473"/>
                  </a:moveTo>
                  <a:cubicBezTo>
                    <a:pt x="15685" y="13474"/>
                    <a:pt x="15685" y="13474"/>
                    <a:pt x="15685" y="13474"/>
                  </a:cubicBezTo>
                  <a:lnTo>
                    <a:pt x="15685" y="13474"/>
                  </a:lnTo>
                  <a:cubicBezTo>
                    <a:pt x="15684" y="13474"/>
                    <a:pt x="15684" y="13474"/>
                    <a:pt x="15684" y="13474"/>
                  </a:cubicBezTo>
                  <a:lnTo>
                    <a:pt x="15684" y="13474"/>
                  </a:lnTo>
                  <a:cubicBezTo>
                    <a:pt x="15684" y="13474"/>
                    <a:pt x="15684" y="13473"/>
                    <a:pt x="15685" y="13473"/>
                  </a:cubicBezTo>
                  <a:close/>
                  <a:moveTo>
                    <a:pt x="15686" y="13473"/>
                  </a:moveTo>
                  <a:cubicBezTo>
                    <a:pt x="15686" y="13474"/>
                    <a:pt x="15686" y="13474"/>
                    <a:pt x="15686" y="13474"/>
                  </a:cubicBezTo>
                  <a:lnTo>
                    <a:pt x="15686" y="13474"/>
                  </a:lnTo>
                  <a:cubicBezTo>
                    <a:pt x="15686" y="13474"/>
                    <a:pt x="15685" y="13474"/>
                    <a:pt x="15685" y="13474"/>
                  </a:cubicBezTo>
                  <a:lnTo>
                    <a:pt x="15685" y="13474"/>
                  </a:lnTo>
                  <a:cubicBezTo>
                    <a:pt x="15685" y="13474"/>
                    <a:pt x="15686" y="13474"/>
                    <a:pt x="15686" y="13473"/>
                  </a:cubicBezTo>
                  <a:close/>
                  <a:moveTo>
                    <a:pt x="15688" y="13475"/>
                  </a:moveTo>
                  <a:lnTo>
                    <a:pt x="15688" y="13475"/>
                  </a:lnTo>
                  <a:cubicBezTo>
                    <a:pt x="15688" y="13475"/>
                    <a:pt x="15687" y="13476"/>
                    <a:pt x="15687" y="13476"/>
                  </a:cubicBezTo>
                  <a:lnTo>
                    <a:pt x="15687" y="13476"/>
                  </a:lnTo>
                  <a:cubicBezTo>
                    <a:pt x="15688" y="13477"/>
                    <a:pt x="15688" y="13477"/>
                    <a:pt x="15689" y="13477"/>
                  </a:cubicBezTo>
                  <a:lnTo>
                    <a:pt x="15689" y="13477"/>
                  </a:lnTo>
                  <a:cubicBezTo>
                    <a:pt x="15689" y="13476"/>
                    <a:pt x="15689" y="13476"/>
                    <a:pt x="15690" y="13475"/>
                  </a:cubicBezTo>
                  <a:lnTo>
                    <a:pt x="15690" y="13475"/>
                  </a:lnTo>
                  <a:cubicBezTo>
                    <a:pt x="15690" y="13476"/>
                    <a:pt x="15690" y="13476"/>
                    <a:pt x="15690" y="13476"/>
                  </a:cubicBezTo>
                  <a:lnTo>
                    <a:pt x="15690" y="13476"/>
                  </a:lnTo>
                  <a:cubicBezTo>
                    <a:pt x="15690" y="13476"/>
                    <a:pt x="15690" y="13475"/>
                    <a:pt x="15690" y="13475"/>
                  </a:cubicBezTo>
                  <a:lnTo>
                    <a:pt x="15690" y="13475"/>
                  </a:lnTo>
                  <a:cubicBezTo>
                    <a:pt x="15690" y="13475"/>
                    <a:pt x="15690" y="13475"/>
                    <a:pt x="15690" y="13475"/>
                  </a:cubicBezTo>
                  <a:lnTo>
                    <a:pt x="15690" y="13475"/>
                  </a:lnTo>
                  <a:cubicBezTo>
                    <a:pt x="15689" y="13475"/>
                    <a:pt x="15689" y="13475"/>
                    <a:pt x="15688" y="13475"/>
                  </a:cubicBezTo>
                  <a:close/>
                  <a:moveTo>
                    <a:pt x="15682" y="13475"/>
                  </a:moveTo>
                  <a:lnTo>
                    <a:pt x="15682" y="13475"/>
                  </a:lnTo>
                  <a:cubicBezTo>
                    <a:pt x="15681" y="13475"/>
                    <a:pt x="15680" y="13475"/>
                    <a:pt x="15680" y="13475"/>
                  </a:cubicBezTo>
                  <a:lnTo>
                    <a:pt x="15680" y="13475"/>
                  </a:lnTo>
                  <a:cubicBezTo>
                    <a:pt x="15680" y="13476"/>
                    <a:pt x="15680" y="13477"/>
                    <a:pt x="15680" y="13477"/>
                  </a:cubicBezTo>
                  <a:lnTo>
                    <a:pt x="15680" y="13477"/>
                  </a:lnTo>
                  <a:cubicBezTo>
                    <a:pt x="15680" y="13476"/>
                    <a:pt x="15681" y="13476"/>
                    <a:pt x="15682" y="13475"/>
                  </a:cubicBezTo>
                  <a:close/>
                  <a:moveTo>
                    <a:pt x="15686" y="13476"/>
                  </a:moveTo>
                  <a:lnTo>
                    <a:pt x="15686" y="13476"/>
                  </a:lnTo>
                  <a:cubicBezTo>
                    <a:pt x="15686" y="13477"/>
                    <a:pt x="15686" y="13477"/>
                    <a:pt x="15686" y="13477"/>
                  </a:cubicBezTo>
                  <a:lnTo>
                    <a:pt x="15686" y="13477"/>
                  </a:lnTo>
                  <a:cubicBezTo>
                    <a:pt x="15686" y="13477"/>
                    <a:pt x="15687" y="13477"/>
                    <a:pt x="15687" y="13476"/>
                  </a:cubicBezTo>
                  <a:lnTo>
                    <a:pt x="15687" y="13476"/>
                  </a:lnTo>
                  <a:cubicBezTo>
                    <a:pt x="15687" y="13476"/>
                    <a:pt x="15686" y="13476"/>
                    <a:pt x="15686" y="13476"/>
                  </a:cubicBezTo>
                  <a:close/>
                  <a:moveTo>
                    <a:pt x="15692" y="13472"/>
                  </a:moveTo>
                  <a:lnTo>
                    <a:pt x="15692" y="13472"/>
                  </a:lnTo>
                  <a:cubicBezTo>
                    <a:pt x="15693" y="13474"/>
                    <a:pt x="15695" y="13476"/>
                    <a:pt x="15696" y="13478"/>
                  </a:cubicBezTo>
                  <a:lnTo>
                    <a:pt x="15696" y="13478"/>
                  </a:lnTo>
                  <a:cubicBezTo>
                    <a:pt x="15695" y="13477"/>
                    <a:pt x="15694" y="13477"/>
                    <a:pt x="15693" y="13477"/>
                  </a:cubicBezTo>
                  <a:lnTo>
                    <a:pt x="15693" y="13477"/>
                  </a:lnTo>
                  <a:cubicBezTo>
                    <a:pt x="15693" y="13476"/>
                    <a:pt x="15692" y="13475"/>
                    <a:pt x="15691" y="13474"/>
                  </a:cubicBezTo>
                  <a:lnTo>
                    <a:pt x="15691" y="13474"/>
                  </a:lnTo>
                  <a:cubicBezTo>
                    <a:pt x="15691" y="13473"/>
                    <a:pt x="15692" y="13473"/>
                    <a:pt x="15692" y="13472"/>
                  </a:cubicBezTo>
                  <a:close/>
                  <a:moveTo>
                    <a:pt x="15680" y="13486"/>
                  </a:moveTo>
                  <a:lnTo>
                    <a:pt x="15680" y="13486"/>
                  </a:lnTo>
                  <a:cubicBezTo>
                    <a:pt x="15679" y="13487"/>
                    <a:pt x="15679" y="13488"/>
                    <a:pt x="15678" y="13488"/>
                  </a:cubicBezTo>
                  <a:lnTo>
                    <a:pt x="15678" y="13488"/>
                  </a:lnTo>
                  <a:cubicBezTo>
                    <a:pt x="15678" y="13490"/>
                    <a:pt x="15678" y="13491"/>
                    <a:pt x="15678" y="13492"/>
                  </a:cubicBezTo>
                  <a:lnTo>
                    <a:pt x="15678" y="13492"/>
                  </a:lnTo>
                  <a:cubicBezTo>
                    <a:pt x="15678" y="13491"/>
                    <a:pt x="15679" y="13490"/>
                    <a:pt x="15680" y="13489"/>
                  </a:cubicBezTo>
                  <a:lnTo>
                    <a:pt x="15680" y="13489"/>
                  </a:lnTo>
                  <a:cubicBezTo>
                    <a:pt x="15680" y="13488"/>
                    <a:pt x="15680" y="13487"/>
                    <a:pt x="15680" y="13486"/>
                  </a:cubicBezTo>
                  <a:close/>
                  <a:moveTo>
                    <a:pt x="15695" y="13471"/>
                  </a:moveTo>
                  <a:lnTo>
                    <a:pt x="15695" y="13471"/>
                  </a:lnTo>
                  <a:cubicBezTo>
                    <a:pt x="15783" y="13501"/>
                    <a:pt x="15871" y="13531"/>
                    <a:pt x="15960" y="13561"/>
                  </a:cubicBezTo>
                  <a:cubicBezTo>
                    <a:pt x="15871" y="13531"/>
                    <a:pt x="15781" y="13501"/>
                    <a:pt x="15693" y="13472"/>
                  </a:cubicBezTo>
                  <a:lnTo>
                    <a:pt x="15693" y="13472"/>
                  </a:lnTo>
                  <a:cubicBezTo>
                    <a:pt x="15692" y="13472"/>
                    <a:pt x="15692" y="13472"/>
                    <a:pt x="15692" y="13472"/>
                  </a:cubicBezTo>
                  <a:lnTo>
                    <a:pt x="15692" y="13472"/>
                  </a:lnTo>
                  <a:cubicBezTo>
                    <a:pt x="15692" y="13472"/>
                    <a:pt x="15692" y="13472"/>
                    <a:pt x="15692" y="13472"/>
                  </a:cubicBezTo>
                  <a:lnTo>
                    <a:pt x="15692" y="13472"/>
                  </a:lnTo>
                  <a:cubicBezTo>
                    <a:pt x="15692" y="13472"/>
                    <a:pt x="15692" y="13472"/>
                    <a:pt x="15692" y="13472"/>
                  </a:cubicBezTo>
                  <a:lnTo>
                    <a:pt x="15692" y="13472"/>
                  </a:lnTo>
                  <a:cubicBezTo>
                    <a:pt x="15692" y="13472"/>
                    <a:pt x="15692" y="13472"/>
                    <a:pt x="15693" y="13472"/>
                  </a:cubicBezTo>
                  <a:lnTo>
                    <a:pt x="15693" y="13472"/>
                  </a:lnTo>
                  <a:cubicBezTo>
                    <a:pt x="15693" y="13472"/>
                    <a:pt x="15693" y="13472"/>
                    <a:pt x="15693" y="13471"/>
                  </a:cubicBezTo>
                  <a:lnTo>
                    <a:pt x="15693" y="13471"/>
                  </a:lnTo>
                  <a:cubicBezTo>
                    <a:pt x="15693" y="13471"/>
                    <a:pt x="15694" y="13471"/>
                    <a:pt x="15695" y="13471"/>
                  </a:cubicBezTo>
                  <a:close/>
                  <a:moveTo>
                    <a:pt x="11702" y="1"/>
                  </a:moveTo>
                  <a:cubicBezTo>
                    <a:pt x="10072" y="1"/>
                    <a:pt x="9751" y="4999"/>
                    <a:pt x="15678" y="13453"/>
                  </a:cubicBezTo>
                  <a:lnTo>
                    <a:pt x="15678" y="13453"/>
                  </a:lnTo>
                  <a:cubicBezTo>
                    <a:pt x="15680" y="13360"/>
                    <a:pt x="15681" y="13266"/>
                    <a:pt x="15682" y="13172"/>
                  </a:cubicBezTo>
                  <a:lnTo>
                    <a:pt x="15682" y="13172"/>
                  </a:lnTo>
                  <a:cubicBezTo>
                    <a:pt x="15681" y="13267"/>
                    <a:pt x="15680" y="13361"/>
                    <a:pt x="15680" y="13455"/>
                  </a:cubicBezTo>
                  <a:lnTo>
                    <a:pt x="15680" y="13455"/>
                  </a:lnTo>
                  <a:cubicBezTo>
                    <a:pt x="15679" y="13454"/>
                    <a:pt x="15679" y="13453"/>
                    <a:pt x="15678" y="13453"/>
                  </a:cubicBezTo>
                  <a:lnTo>
                    <a:pt x="15678" y="13453"/>
                  </a:lnTo>
                  <a:cubicBezTo>
                    <a:pt x="15678" y="13454"/>
                    <a:pt x="15678" y="13455"/>
                    <a:pt x="15678" y="13456"/>
                  </a:cubicBezTo>
                  <a:lnTo>
                    <a:pt x="15678" y="13456"/>
                  </a:lnTo>
                  <a:cubicBezTo>
                    <a:pt x="15624" y="13380"/>
                    <a:pt x="15570" y="13304"/>
                    <a:pt x="15516" y="13228"/>
                  </a:cubicBezTo>
                  <a:lnTo>
                    <a:pt x="15516" y="13228"/>
                  </a:lnTo>
                  <a:cubicBezTo>
                    <a:pt x="15546" y="13271"/>
                    <a:pt x="15577" y="13314"/>
                    <a:pt x="15607" y="13357"/>
                  </a:cubicBezTo>
                  <a:lnTo>
                    <a:pt x="15607" y="13357"/>
                  </a:lnTo>
                  <a:cubicBezTo>
                    <a:pt x="15631" y="13390"/>
                    <a:pt x="15655" y="13423"/>
                    <a:pt x="15678" y="13456"/>
                  </a:cubicBezTo>
                  <a:lnTo>
                    <a:pt x="15678" y="13456"/>
                  </a:lnTo>
                  <a:cubicBezTo>
                    <a:pt x="15678" y="13457"/>
                    <a:pt x="15678" y="13458"/>
                    <a:pt x="15678" y="13458"/>
                  </a:cubicBezTo>
                  <a:lnTo>
                    <a:pt x="15678" y="13458"/>
                  </a:lnTo>
                  <a:cubicBezTo>
                    <a:pt x="15679" y="13459"/>
                    <a:pt x="15679" y="13460"/>
                    <a:pt x="15680" y="13461"/>
                  </a:cubicBezTo>
                  <a:lnTo>
                    <a:pt x="15680" y="13461"/>
                  </a:lnTo>
                  <a:cubicBezTo>
                    <a:pt x="15680" y="13460"/>
                    <a:pt x="15680" y="13459"/>
                    <a:pt x="15680" y="13458"/>
                  </a:cubicBezTo>
                  <a:lnTo>
                    <a:pt x="15680" y="13458"/>
                  </a:lnTo>
                  <a:cubicBezTo>
                    <a:pt x="15682" y="13460"/>
                    <a:pt x="15683" y="13462"/>
                    <a:pt x="15685" y="13465"/>
                  </a:cubicBezTo>
                  <a:lnTo>
                    <a:pt x="15685" y="13465"/>
                  </a:lnTo>
                  <a:cubicBezTo>
                    <a:pt x="15685" y="13465"/>
                    <a:pt x="15685" y="13465"/>
                    <a:pt x="15685" y="13466"/>
                  </a:cubicBezTo>
                  <a:lnTo>
                    <a:pt x="15685" y="13466"/>
                  </a:lnTo>
                  <a:cubicBezTo>
                    <a:pt x="15684" y="13466"/>
                    <a:pt x="15684" y="13466"/>
                    <a:pt x="15684" y="13466"/>
                  </a:cubicBezTo>
                  <a:lnTo>
                    <a:pt x="15684" y="13466"/>
                  </a:lnTo>
                  <a:cubicBezTo>
                    <a:pt x="15682" y="13464"/>
                    <a:pt x="15681" y="13462"/>
                    <a:pt x="15680" y="13461"/>
                  </a:cubicBezTo>
                  <a:lnTo>
                    <a:pt x="15680" y="13461"/>
                  </a:lnTo>
                  <a:cubicBezTo>
                    <a:pt x="15680" y="13462"/>
                    <a:pt x="15680" y="13464"/>
                    <a:pt x="15680" y="13466"/>
                  </a:cubicBezTo>
                  <a:lnTo>
                    <a:pt x="15680" y="13466"/>
                  </a:lnTo>
                  <a:cubicBezTo>
                    <a:pt x="15679" y="13466"/>
                    <a:pt x="15679" y="13465"/>
                    <a:pt x="15678" y="13465"/>
                  </a:cubicBezTo>
                  <a:lnTo>
                    <a:pt x="15678" y="13465"/>
                  </a:lnTo>
                  <a:cubicBezTo>
                    <a:pt x="15678" y="13466"/>
                    <a:pt x="15678" y="13466"/>
                    <a:pt x="15678" y="13467"/>
                  </a:cubicBezTo>
                  <a:lnTo>
                    <a:pt x="15678" y="13467"/>
                  </a:lnTo>
                  <a:cubicBezTo>
                    <a:pt x="15679" y="13467"/>
                    <a:pt x="15679" y="13467"/>
                    <a:pt x="15680" y="13467"/>
                  </a:cubicBezTo>
                  <a:lnTo>
                    <a:pt x="15680" y="13467"/>
                  </a:lnTo>
                  <a:cubicBezTo>
                    <a:pt x="15679" y="13467"/>
                    <a:pt x="15679" y="13468"/>
                    <a:pt x="15678" y="13468"/>
                  </a:cubicBezTo>
                  <a:lnTo>
                    <a:pt x="15678" y="13468"/>
                  </a:lnTo>
                  <a:cubicBezTo>
                    <a:pt x="15678" y="13467"/>
                    <a:pt x="15678" y="13467"/>
                    <a:pt x="15678" y="13467"/>
                  </a:cubicBezTo>
                  <a:lnTo>
                    <a:pt x="15678" y="13467"/>
                  </a:lnTo>
                  <a:cubicBezTo>
                    <a:pt x="11624" y="12128"/>
                    <a:pt x="8444" y="11641"/>
                    <a:pt x="6139" y="11641"/>
                  </a:cubicBezTo>
                  <a:cubicBezTo>
                    <a:pt x="0" y="11641"/>
                    <a:pt x="84" y="15097"/>
                    <a:pt x="6461" y="15097"/>
                  </a:cubicBezTo>
                  <a:cubicBezTo>
                    <a:pt x="8732" y="15097"/>
                    <a:pt x="11800" y="14659"/>
                    <a:pt x="15670" y="13470"/>
                  </a:cubicBezTo>
                  <a:lnTo>
                    <a:pt x="15670" y="13470"/>
                  </a:lnTo>
                  <a:cubicBezTo>
                    <a:pt x="15582" y="13440"/>
                    <a:pt x="15493" y="13410"/>
                    <a:pt x="15404" y="13380"/>
                  </a:cubicBezTo>
                  <a:lnTo>
                    <a:pt x="15404" y="13380"/>
                  </a:lnTo>
                  <a:cubicBezTo>
                    <a:pt x="15494" y="13411"/>
                    <a:pt x="15583" y="13440"/>
                    <a:pt x="15672" y="13470"/>
                  </a:cubicBezTo>
                  <a:lnTo>
                    <a:pt x="15672" y="13470"/>
                  </a:lnTo>
                  <a:cubicBezTo>
                    <a:pt x="15674" y="13469"/>
                    <a:pt x="15676" y="13468"/>
                    <a:pt x="15678" y="13468"/>
                  </a:cubicBezTo>
                  <a:lnTo>
                    <a:pt x="15678" y="13468"/>
                  </a:lnTo>
                  <a:cubicBezTo>
                    <a:pt x="15678" y="13468"/>
                    <a:pt x="15678" y="13469"/>
                    <a:pt x="15678" y="13470"/>
                  </a:cubicBezTo>
                  <a:lnTo>
                    <a:pt x="15678" y="13470"/>
                  </a:lnTo>
                  <a:cubicBezTo>
                    <a:pt x="15679" y="13469"/>
                    <a:pt x="15679" y="13469"/>
                    <a:pt x="15680" y="13469"/>
                  </a:cubicBezTo>
                  <a:lnTo>
                    <a:pt x="15680" y="13469"/>
                  </a:lnTo>
                  <a:cubicBezTo>
                    <a:pt x="15680" y="13468"/>
                    <a:pt x="15680" y="13468"/>
                    <a:pt x="15680" y="13467"/>
                  </a:cubicBezTo>
                  <a:lnTo>
                    <a:pt x="15680" y="13467"/>
                  </a:lnTo>
                  <a:cubicBezTo>
                    <a:pt x="15681" y="13468"/>
                    <a:pt x="15681" y="13468"/>
                    <a:pt x="15682" y="13468"/>
                  </a:cubicBezTo>
                  <a:lnTo>
                    <a:pt x="15682" y="13468"/>
                  </a:lnTo>
                  <a:cubicBezTo>
                    <a:pt x="15683" y="13468"/>
                    <a:pt x="15684" y="13468"/>
                    <a:pt x="15685" y="13467"/>
                  </a:cubicBezTo>
                  <a:lnTo>
                    <a:pt x="15685" y="13467"/>
                  </a:lnTo>
                  <a:cubicBezTo>
                    <a:pt x="15685" y="13468"/>
                    <a:pt x="15685" y="13469"/>
                    <a:pt x="15685" y="13469"/>
                  </a:cubicBezTo>
                  <a:lnTo>
                    <a:pt x="15685" y="13469"/>
                  </a:lnTo>
                  <a:cubicBezTo>
                    <a:pt x="15684" y="13469"/>
                    <a:pt x="15683" y="13469"/>
                    <a:pt x="15682" y="13468"/>
                  </a:cubicBezTo>
                  <a:lnTo>
                    <a:pt x="15682" y="13468"/>
                  </a:lnTo>
                  <a:cubicBezTo>
                    <a:pt x="15681" y="13468"/>
                    <a:pt x="15681" y="13469"/>
                    <a:pt x="15680" y="13469"/>
                  </a:cubicBezTo>
                  <a:lnTo>
                    <a:pt x="15680" y="13469"/>
                  </a:lnTo>
                  <a:cubicBezTo>
                    <a:pt x="15680" y="13470"/>
                    <a:pt x="15680" y="13471"/>
                    <a:pt x="15680" y="13472"/>
                  </a:cubicBezTo>
                  <a:lnTo>
                    <a:pt x="15680" y="13472"/>
                  </a:lnTo>
                  <a:cubicBezTo>
                    <a:pt x="15679" y="13472"/>
                    <a:pt x="15679" y="13472"/>
                    <a:pt x="15678" y="13472"/>
                  </a:cubicBezTo>
                  <a:lnTo>
                    <a:pt x="15678" y="13472"/>
                  </a:lnTo>
                  <a:cubicBezTo>
                    <a:pt x="15678" y="13472"/>
                    <a:pt x="15678" y="13473"/>
                    <a:pt x="15678" y="13473"/>
                  </a:cubicBezTo>
                  <a:lnTo>
                    <a:pt x="15678" y="13473"/>
                  </a:lnTo>
                  <a:cubicBezTo>
                    <a:pt x="15679" y="13474"/>
                    <a:pt x="15679" y="13474"/>
                    <a:pt x="15679" y="13474"/>
                  </a:cubicBezTo>
                  <a:lnTo>
                    <a:pt x="15679" y="13474"/>
                  </a:lnTo>
                  <a:cubicBezTo>
                    <a:pt x="15679" y="13474"/>
                    <a:pt x="15679" y="13474"/>
                    <a:pt x="15678" y="13474"/>
                  </a:cubicBezTo>
                  <a:lnTo>
                    <a:pt x="15678" y="13474"/>
                  </a:lnTo>
                  <a:cubicBezTo>
                    <a:pt x="15678" y="13474"/>
                    <a:pt x="15678" y="13474"/>
                    <a:pt x="15678" y="13473"/>
                  </a:cubicBezTo>
                  <a:lnTo>
                    <a:pt x="15678" y="13473"/>
                  </a:lnTo>
                  <a:cubicBezTo>
                    <a:pt x="15676" y="13473"/>
                    <a:pt x="15674" y="13472"/>
                    <a:pt x="15672" y="13471"/>
                  </a:cubicBezTo>
                  <a:lnTo>
                    <a:pt x="15672" y="13471"/>
                  </a:lnTo>
                  <a:cubicBezTo>
                    <a:pt x="4442" y="17065"/>
                    <a:pt x="2420" y="22004"/>
                    <a:pt x="5150" y="22004"/>
                  </a:cubicBezTo>
                  <a:cubicBezTo>
                    <a:pt x="6977" y="22004"/>
                    <a:pt x="10931" y="19793"/>
                    <a:pt x="15678" y="13488"/>
                  </a:cubicBezTo>
                  <a:lnTo>
                    <a:pt x="15678" y="13488"/>
                  </a:lnTo>
                  <a:cubicBezTo>
                    <a:pt x="15678" y="13486"/>
                    <a:pt x="15678" y="13484"/>
                    <a:pt x="15678" y="13482"/>
                  </a:cubicBezTo>
                  <a:lnTo>
                    <a:pt x="15678" y="13482"/>
                  </a:lnTo>
                  <a:cubicBezTo>
                    <a:pt x="15624" y="13554"/>
                    <a:pt x="15570" y="13627"/>
                    <a:pt x="15515" y="13700"/>
                  </a:cubicBezTo>
                  <a:cubicBezTo>
                    <a:pt x="15570" y="13626"/>
                    <a:pt x="15624" y="13553"/>
                    <a:pt x="15678" y="13480"/>
                  </a:cubicBezTo>
                  <a:lnTo>
                    <a:pt x="15678" y="13480"/>
                  </a:lnTo>
                  <a:cubicBezTo>
                    <a:pt x="15678" y="13480"/>
                    <a:pt x="15678" y="13481"/>
                    <a:pt x="15678" y="13482"/>
                  </a:cubicBezTo>
                  <a:lnTo>
                    <a:pt x="15678" y="13482"/>
                  </a:lnTo>
                  <a:cubicBezTo>
                    <a:pt x="15679" y="13481"/>
                    <a:pt x="15679" y="13480"/>
                    <a:pt x="15680" y="13480"/>
                  </a:cubicBezTo>
                  <a:lnTo>
                    <a:pt x="15680" y="13480"/>
                  </a:lnTo>
                  <a:cubicBezTo>
                    <a:pt x="15680" y="13482"/>
                    <a:pt x="15680" y="13484"/>
                    <a:pt x="15680" y="13486"/>
                  </a:cubicBezTo>
                  <a:lnTo>
                    <a:pt x="15680" y="13486"/>
                  </a:lnTo>
                  <a:cubicBezTo>
                    <a:pt x="15681" y="13484"/>
                    <a:pt x="15683" y="13482"/>
                    <a:pt x="15685" y="13480"/>
                  </a:cubicBezTo>
                  <a:lnTo>
                    <a:pt x="15685" y="13480"/>
                  </a:lnTo>
                  <a:cubicBezTo>
                    <a:pt x="15685" y="13481"/>
                    <a:pt x="15685" y="13482"/>
                    <a:pt x="15685" y="13483"/>
                  </a:cubicBezTo>
                  <a:lnTo>
                    <a:pt x="15685" y="13483"/>
                  </a:lnTo>
                  <a:cubicBezTo>
                    <a:pt x="15685" y="13482"/>
                    <a:pt x="15686" y="13481"/>
                    <a:pt x="15686" y="13480"/>
                  </a:cubicBezTo>
                  <a:lnTo>
                    <a:pt x="15686" y="13480"/>
                  </a:lnTo>
                  <a:cubicBezTo>
                    <a:pt x="15686" y="13479"/>
                    <a:pt x="15686" y="13478"/>
                    <a:pt x="15686" y="13477"/>
                  </a:cubicBezTo>
                  <a:lnTo>
                    <a:pt x="15686" y="13477"/>
                  </a:lnTo>
                  <a:cubicBezTo>
                    <a:pt x="15686" y="13478"/>
                    <a:pt x="15685" y="13479"/>
                    <a:pt x="15685" y="13480"/>
                  </a:cubicBezTo>
                  <a:lnTo>
                    <a:pt x="15685" y="13480"/>
                  </a:lnTo>
                  <a:cubicBezTo>
                    <a:pt x="15685" y="13478"/>
                    <a:pt x="15685" y="13477"/>
                    <a:pt x="15685" y="13476"/>
                  </a:cubicBezTo>
                  <a:lnTo>
                    <a:pt x="15685" y="13476"/>
                  </a:lnTo>
                  <a:cubicBezTo>
                    <a:pt x="15684" y="13475"/>
                    <a:pt x="15684" y="13475"/>
                    <a:pt x="15683" y="13475"/>
                  </a:cubicBezTo>
                  <a:lnTo>
                    <a:pt x="15683" y="13475"/>
                  </a:lnTo>
                  <a:cubicBezTo>
                    <a:pt x="15682" y="13477"/>
                    <a:pt x="15681" y="13478"/>
                    <a:pt x="15680" y="13480"/>
                  </a:cubicBezTo>
                  <a:lnTo>
                    <a:pt x="15680" y="13480"/>
                  </a:lnTo>
                  <a:cubicBezTo>
                    <a:pt x="15680" y="13479"/>
                    <a:pt x="15680" y="13478"/>
                    <a:pt x="15680" y="13477"/>
                  </a:cubicBezTo>
                  <a:lnTo>
                    <a:pt x="15680" y="13477"/>
                  </a:lnTo>
                  <a:cubicBezTo>
                    <a:pt x="15679" y="13478"/>
                    <a:pt x="15679" y="13479"/>
                    <a:pt x="15678" y="13480"/>
                  </a:cubicBezTo>
                  <a:lnTo>
                    <a:pt x="15678" y="13480"/>
                  </a:lnTo>
                  <a:cubicBezTo>
                    <a:pt x="15678" y="13478"/>
                    <a:pt x="15678" y="13477"/>
                    <a:pt x="15678" y="13476"/>
                  </a:cubicBezTo>
                  <a:lnTo>
                    <a:pt x="15678" y="13476"/>
                  </a:lnTo>
                  <a:cubicBezTo>
                    <a:pt x="15587" y="13504"/>
                    <a:pt x="15496" y="13532"/>
                    <a:pt x="15404" y="13561"/>
                  </a:cubicBezTo>
                  <a:cubicBezTo>
                    <a:pt x="15496" y="13532"/>
                    <a:pt x="15587" y="13503"/>
                    <a:pt x="15678" y="13474"/>
                  </a:cubicBezTo>
                  <a:lnTo>
                    <a:pt x="15678" y="13474"/>
                  </a:lnTo>
                  <a:cubicBezTo>
                    <a:pt x="15678" y="13475"/>
                    <a:pt x="15678" y="13475"/>
                    <a:pt x="15678" y="13476"/>
                  </a:cubicBezTo>
                  <a:lnTo>
                    <a:pt x="15678" y="13476"/>
                  </a:lnTo>
                  <a:cubicBezTo>
                    <a:pt x="15679" y="13476"/>
                    <a:pt x="15679" y="13476"/>
                    <a:pt x="15680" y="13475"/>
                  </a:cubicBezTo>
                  <a:lnTo>
                    <a:pt x="15680" y="13475"/>
                  </a:lnTo>
                  <a:cubicBezTo>
                    <a:pt x="15680" y="13475"/>
                    <a:pt x="15680" y="13474"/>
                    <a:pt x="15680" y="13474"/>
                  </a:cubicBezTo>
                  <a:lnTo>
                    <a:pt x="15680" y="13474"/>
                  </a:lnTo>
                  <a:cubicBezTo>
                    <a:pt x="15680" y="13474"/>
                    <a:pt x="15681" y="13474"/>
                    <a:pt x="15682" y="13475"/>
                  </a:cubicBezTo>
                  <a:lnTo>
                    <a:pt x="15682" y="13475"/>
                  </a:lnTo>
                  <a:cubicBezTo>
                    <a:pt x="15682" y="13475"/>
                    <a:pt x="15682" y="13475"/>
                    <a:pt x="15682" y="13475"/>
                  </a:cubicBezTo>
                  <a:lnTo>
                    <a:pt x="15682" y="13475"/>
                  </a:lnTo>
                  <a:cubicBezTo>
                    <a:pt x="15682" y="13475"/>
                    <a:pt x="15682" y="13475"/>
                    <a:pt x="15682" y="13475"/>
                  </a:cubicBezTo>
                  <a:lnTo>
                    <a:pt x="15682" y="13475"/>
                  </a:lnTo>
                  <a:cubicBezTo>
                    <a:pt x="15682" y="13475"/>
                    <a:pt x="15683" y="13475"/>
                    <a:pt x="15683" y="13475"/>
                  </a:cubicBezTo>
                  <a:lnTo>
                    <a:pt x="15683" y="13475"/>
                  </a:lnTo>
                  <a:cubicBezTo>
                    <a:pt x="15683" y="13475"/>
                    <a:pt x="15684" y="13474"/>
                    <a:pt x="15684" y="13474"/>
                  </a:cubicBezTo>
                  <a:lnTo>
                    <a:pt x="15684" y="13474"/>
                  </a:lnTo>
                  <a:cubicBezTo>
                    <a:pt x="15684" y="13474"/>
                    <a:pt x="15684" y="13474"/>
                    <a:pt x="15685" y="13474"/>
                  </a:cubicBezTo>
                  <a:lnTo>
                    <a:pt x="15685" y="13474"/>
                  </a:lnTo>
                  <a:cubicBezTo>
                    <a:pt x="15685" y="13474"/>
                    <a:pt x="15685" y="13475"/>
                    <a:pt x="15685" y="13476"/>
                  </a:cubicBezTo>
                  <a:lnTo>
                    <a:pt x="15685" y="13476"/>
                  </a:lnTo>
                  <a:cubicBezTo>
                    <a:pt x="15685" y="13476"/>
                    <a:pt x="15686" y="13476"/>
                    <a:pt x="15686" y="13476"/>
                  </a:cubicBezTo>
                  <a:lnTo>
                    <a:pt x="15686" y="13476"/>
                  </a:lnTo>
                  <a:cubicBezTo>
                    <a:pt x="15686" y="13476"/>
                    <a:pt x="15686" y="13475"/>
                    <a:pt x="15686" y="13474"/>
                  </a:cubicBezTo>
                  <a:lnTo>
                    <a:pt x="15686" y="13474"/>
                  </a:lnTo>
                  <a:cubicBezTo>
                    <a:pt x="15687" y="13475"/>
                    <a:pt x="15687" y="13475"/>
                    <a:pt x="15688" y="13475"/>
                  </a:cubicBezTo>
                  <a:lnTo>
                    <a:pt x="15688" y="13475"/>
                  </a:lnTo>
                  <a:cubicBezTo>
                    <a:pt x="15688" y="13475"/>
                    <a:pt x="15689" y="13474"/>
                    <a:pt x="15689" y="13474"/>
                  </a:cubicBezTo>
                  <a:lnTo>
                    <a:pt x="15689" y="13474"/>
                  </a:lnTo>
                  <a:cubicBezTo>
                    <a:pt x="15689" y="13474"/>
                    <a:pt x="15690" y="13475"/>
                    <a:pt x="15690" y="13475"/>
                  </a:cubicBezTo>
                  <a:lnTo>
                    <a:pt x="15690" y="13475"/>
                  </a:lnTo>
                  <a:cubicBezTo>
                    <a:pt x="15690" y="13475"/>
                    <a:pt x="15691" y="13474"/>
                    <a:pt x="15691" y="13474"/>
                  </a:cubicBezTo>
                  <a:lnTo>
                    <a:pt x="15691" y="13474"/>
                  </a:lnTo>
                  <a:cubicBezTo>
                    <a:pt x="15692" y="13475"/>
                    <a:pt x="15693" y="13476"/>
                    <a:pt x="15693" y="13477"/>
                  </a:cubicBezTo>
                  <a:lnTo>
                    <a:pt x="15693" y="13477"/>
                  </a:lnTo>
                  <a:cubicBezTo>
                    <a:pt x="15692" y="13476"/>
                    <a:pt x="15691" y="13476"/>
                    <a:pt x="15690" y="13476"/>
                  </a:cubicBezTo>
                  <a:lnTo>
                    <a:pt x="15690" y="13476"/>
                  </a:lnTo>
                  <a:cubicBezTo>
                    <a:pt x="15691" y="13477"/>
                    <a:pt x="15692" y="13477"/>
                    <a:pt x="15692" y="13478"/>
                  </a:cubicBezTo>
                  <a:lnTo>
                    <a:pt x="15692" y="13478"/>
                  </a:lnTo>
                  <a:cubicBezTo>
                    <a:pt x="15693" y="13479"/>
                    <a:pt x="15694" y="13479"/>
                    <a:pt x="15695" y="13479"/>
                  </a:cubicBezTo>
                  <a:lnTo>
                    <a:pt x="15695" y="13479"/>
                  </a:lnTo>
                  <a:cubicBezTo>
                    <a:pt x="15751" y="13557"/>
                    <a:pt x="15807" y="13635"/>
                    <a:pt x="15863" y="13714"/>
                  </a:cubicBezTo>
                  <a:cubicBezTo>
                    <a:pt x="15835" y="13675"/>
                    <a:pt x="15807" y="13635"/>
                    <a:pt x="15779" y="13596"/>
                  </a:cubicBezTo>
                  <a:lnTo>
                    <a:pt x="15779" y="13596"/>
                  </a:lnTo>
                  <a:cubicBezTo>
                    <a:pt x="15751" y="13557"/>
                    <a:pt x="15723" y="13518"/>
                    <a:pt x="15695" y="13479"/>
                  </a:cubicBezTo>
                  <a:lnTo>
                    <a:pt x="15695" y="13479"/>
                  </a:lnTo>
                  <a:cubicBezTo>
                    <a:pt x="15696" y="13480"/>
                    <a:pt x="15697" y="13480"/>
                    <a:pt x="15698" y="13480"/>
                  </a:cubicBezTo>
                  <a:lnTo>
                    <a:pt x="15698" y="13480"/>
                  </a:lnTo>
                  <a:cubicBezTo>
                    <a:pt x="15697" y="13479"/>
                    <a:pt x="15697" y="13478"/>
                    <a:pt x="15696" y="13478"/>
                  </a:cubicBezTo>
                  <a:lnTo>
                    <a:pt x="15696" y="13478"/>
                  </a:lnTo>
                  <a:cubicBezTo>
                    <a:pt x="19745" y="14814"/>
                    <a:pt x="22923" y="15300"/>
                    <a:pt x="25226" y="15300"/>
                  </a:cubicBezTo>
                  <a:cubicBezTo>
                    <a:pt x="31368" y="15300"/>
                    <a:pt x="31288" y="11845"/>
                    <a:pt x="24908" y="11845"/>
                  </a:cubicBezTo>
                  <a:cubicBezTo>
                    <a:pt x="22637" y="11845"/>
                    <a:pt x="19567" y="12283"/>
                    <a:pt x="15695" y="13471"/>
                  </a:cubicBezTo>
                  <a:lnTo>
                    <a:pt x="15695" y="13471"/>
                  </a:lnTo>
                  <a:cubicBezTo>
                    <a:pt x="15694" y="13471"/>
                    <a:pt x="15694" y="13470"/>
                    <a:pt x="15693" y="13470"/>
                  </a:cubicBezTo>
                  <a:lnTo>
                    <a:pt x="15693" y="13470"/>
                  </a:lnTo>
                  <a:cubicBezTo>
                    <a:pt x="15694" y="13470"/>
                    <a:pt x="15694" y="13469"/>
                    <a:pt x="15694" y="13469"/>
                  </a:cubicBezTo>
                  <a:lnTo>
                    <a:pt x="15694" y="13469"/>
                  </a:lnTo>
                  <a:cubicBezTo>
                    <a:pt x="15694" y="13469"/>
                    <a:pt x="15693" y="13470"/>
                    <a:pt x="15692" y="13470"/>
                  </a:cubicBezTo>
                  <a:lnTo>
                    <a:pt x="15692" y="13470"/>
                  </a:lnTo>
                  <a:cubicBezTo>
                    <a:pt x="15692" y="13470"/>
                    <a:pt x="15692" y="13470"/>
                    <a:pt x="15692" y="13470"/>
                  </a:cubicBezTo>
                  <a:lnTo>
                    <a:pt x="15692" y="13470"/>
                  </a:lnTo>
                  <a:cubicBezTo>
                    <a:pt x="15692" y="13470"/>
                    <a:pt x="15692" y="13470"/>
                    <a:pt x="15692" y="13470"/>
                  </a:cubicBezTo>
                  <a:lnTo>
                    <a:pt x="15692" y="13470"/>
                  </a:lnTo>
                  <a:cubicBezTo>
                    <a:pt x="15692" y="13470"/>
                    <a:pt x="15691" y="13470"/>
                    <a:pt x="15691" y="13470"/>
                  </a:cubicBezTo>
                  <a:lnTo>
                    <a:pt x="15691" y="13470"/>
                  </a:lnTo>
                  <a:cubicBezTo>
                    <a:pt x="15691" y="13470"/>
                    <a:pt x="15690" y="13470"/>
                    <a:pt x="15690" y="13469"/>
                  </a:cubicBezTo>
                  <a:lnTo>
                    <a:pt x="15690" y="13469"/>
                  </a:lnTo>
                  <a:cubicBezTo>
                    <a:pt x="15691" y="13469"/>
                    <a:pt x="15691" y="13470"/>
                    <a:pt x="15692" y="13470"/>
                  </a:cubicBezTo>
                  <a:lnTo>
                    <a:pt x="15692" y="13470"/>
                  </a:lnTo>
                  <a:cubicBezTo>
                    <a:pt x="15693" y="13468"/>
                    <a:pt x="15695" y="13466"/>
                    <a:pt x="15697" y="13464"/>
                  </a:cubicBezTo>
                  <a:lnTo>
                    <a:pt x="15697" y="13464"/>
                  </a:lnTo>
                  <a:cubicBezTo>
                    <a:pt x="15694" y="13464"/>
                    <a:pt x="15692" y="13465"/>
                    <a:pt x="15690" y="13466"/>
                  </a:cubicBezTo>
                  <a:lnTo>
                    <a:pt x="15690" y="13466"/>
                  </a:lnTo>
                  <a:cubicBezTo>
                    <a:pt x="15691" y="13465"/>
                    <a:pt x="15691" y="13464"/>
                    <a:pt x="15692" y="13464"/>
                  </a:cubicBezTo>
                  <a:lnTo>
                    <a:pt x="15692" y="13464"/>
                  </a:lnTo>
                  <a:cubicBezTo>
                    <a:pt x="15691" y="13464"/>
                    <a:pt x="15690" y="13464"/>
                    <a:pt x="15689" y="13464"/>
                  </a:cubicBezTo>
                  <a:lnTo>
                    <a:pt x="15689" y="13464"/>
                  </a:lnTo>
                  <a:cubicBezTo>
                    <a:pt x="21825" y="5104"/>
                    <a:pt x="21591" y="88"/>
                    <a:pt x="19945" y="88"/>
                  </a:cubicBezTo>
                  <a:cubicBezTo>
                    <a:pt x="18465" y="88"/>
                    <a:pt x="15845" y="4142"/>
                    <a:pt x="15686" y="13464"/>
                  </a:cubicBezTo>
                  <a:lnTo>
                    <a:pt x="15686" y="13464"/>
                  </a:lnTo>
                  <a:cubicBezTo>
                    <a:pt x="15686" y="13463"/>
                    <a:pt x="15685" y="13462"/>
                    <a:pt x="15685" y="13461"/>
                  </a:cubicBezTo>
                  <a:lnTo>
                    <a:pt x="15685" y="13461"/>
                  </a:lnTo>
                  <a:cubicBezTo>
                    <a:pt x="15685" y="13462"/>
                    <a:pt x="15685" y="13463"/>
                    <a:pt x="15685" y="13464"/>
                  </a:cubicBezTo>
                  <a:lnTo>
                    <a:pt x="15685" y="13464"/>
                  </a:lnTo>
                  <a:cubicBezTo>
                    <a:pt x="15683" y="13462"/>
                    <a:pt x="15682" y="13460"/>
                    <a:pt x="15680" y="13458"/>
                  </a:cubicBezTo>
                  <a:lnTo>
                    <a:pt x="15680" y="13458"/>
                  </a:lnTo>
                  <a:cubicBezTo>
                    <a:pt x="15680" y="13457"/>
                    <a:pt x="15680" y="13456"/>
                    <a:pt x="15680" y="13455"/>
                  </a:cubicBezTo>
                  <a:lnTo>
                    <a:pt x="15680" y="13455"/>
                  </a:lnTo>
                  <a:cubicBezTo>
                    <a:pt x="15682" y="13457"/>
                    <a:pt x="15683" y="13459"/>
                    <a:pt x="15685" y="13461"/>
                  </a:cubicBezTo>
                  <a:lnTo>
                    <a:pt x="15685" y="13461"/>
                  </a:lnTo>
                  <a:cubicBezTo>
                    <a:pt x="15732" y="4105"/>
                    <a:pt x="13180" y="1"/>
                    <a:pt x="11702" y="1"/>
                  </a:cubicBezTo>
                  <a:close/>
                  <a:moveTo>
                    <a:pt x="15698" y="13480"/>
                  </a:moveTo>
                  <a:lnTo>
                    <a:pt x="15698" y="13480"/>
                  </a:lnTo>
                  <a:cubicBezTo>
                    <a:pt x="15725" y="13519"/>
                    <a:pt x="15752" y="13557"/>
                    <a:pt x="15779" y="13596"/>
                  </a:cubicBezTo>
                  <a:lnTo>
                    <a:pt x="15779" y="13596"/>
                  </a:lnTo>
                  <a:cubicBezTo>
                    <a:pt x="20390" y="19973"/>
                    <a:pt x="24287" y="22226"/>
                    <a:pt x="26080" y="22226"/>
                  </a:cubicBezTo>
                  <a:cubicBezTo>
                    <a:pt x="28736" y="22226"/>
                    <a:pt x="26779" y="17286"/>
                    <a:pt x="15698" y="13480"/>
                  </a:cubicBezTo>
                  <a:close/>
                  <a:moveTo>
                    <a:pt x="15678" y="13492"/>
                  </a:moveTo>
                  <a:cubicBezTo>
                    <a:pt x="9546" y="21843"/>
                    <a:pt x="9781" y="26853"/>
                    <a:pt x="11426" y="26853"/>
                  </a:cubicBezTo>
                  <a:cubicBezTo>
                    <a:pt x="12905" y="26853"/>
                    <a:pt x="15524" y="22803"/>
                    <a:pt x="15678" y="13492"/>
                  </a:cubicBezTo>
                  <a:close/>
                  <a:moveTo>
                    <a:pt x="15689" y="13477"/>
                  </a:moveTo>
                  <a:lnTo>
                    <a:pt x="15689" y="13477"/>
                  </a:lnTo>
                  <a:cubicBezTo>
                    <a:pt x="15688" y="13478"/>
                    <a:pt x="15687" y="13479"/>
                    <a:pt x="15686" y="13480"/>
                  </a:cubicBezTo>
                  <a:lnTo>
                    <a:pt x="15686" y="13480"/>
                  </a:lnTo>
                  <a:cubicBezTo>
                    <a:pt x="15685" y="13576"/>
                    <a:pt x="15683" y="13673"/>
                    <a:pt x="15682" y="13770"/>
                  </a:cubicBezTo>
                  <a:cubicBezTo>
                    <a:pt x="15683" y="13673"/>
                    <a:pt x="15684" y="13578"/>
                    <a:pt x="15685" y="13483"/>
                  </a:cubicBezTo>
                  <a:lnTo>
                    <a:pt x="15685" y="13483"/>
                  </a:lnTo>
                  <a:cubicBezTo>
                    <a:pt x="15683" y="13485"/>
                    <a:pt x="15681" y="13487"/>
                    <a:pt x="15680" y="13489"/>
                  </a:cubicBezTo>
                  <a:lnTo>
                    <a:pt x="15680" y="13489"/>
                  </a:lnTo>
                  <a:cubicBezTo>
                    <a:pt x="15640" y="22839"/>
                    <a:pt x="18192" y="26941"/>
                    <a:pt x="19669" y="26941"/>
                  </a:cubicBezTo>
                  <a:cubicBezTo>
                    <a:pt x="21300" y="26941"/>
                    <a:pt x="21620" y="21938"/>
                    <a:pt x="15692" y="13478"/>
                  </a:cubicBezTo>
                  <a:lnTo>
                    <a:pt x="15692" y="13478"/>
                  </a:lnTo>
                  <a:cubicBezTo>
                    <a:pt x="15691" y="13478"/>
                    <a:pt x="15690" y="13477"/>
                    <a:pt x="15689" y="13477"/>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5"/>
            <p:cNvSpPr/>
            <p:nvPr/>
          </p:nvSpPr>
          <p:spPr>
            <a:xfrm>
              <a:off x="2342825" y="2460600"/>
              <a:ext cx="155750" cy="155775"/>
            </a:xfrm>
            <a:custGeom>
              <a:avLst/>
              <a:gdLst/>
              <a:ahLst/>
              <a:cxnLst/>
              <a:rect l="l" t="t" r="r" b="b"/>
              <a:pathLst>
                <a:path w="6230" h="6231" extrusionOk="0">
                  <a:moveTo>
                    <a:pt x="3115" y="1"/>
                  </a:moveTo>
                  <a:cubicBezTo>
                    <a:pt x="1405" y="1"/>
                    <a:pt x="1" y="1391"/>
                    <a:pt x="1" y="3116"/>
                  </a:cubicBezTo>
                  <a:cubicBezTo>
                    <a:pt x="1" y="4826"/>
                    <a:pt x="1405" y="6230"/>
                    <a:pt x="3115" y="6230"/>
                  </a:cubicBezTo>
                  <a:cubicBezTo>
                    <a:pt x="4839" y="6230"/>
                    <a:pt x="6230" y="4826"/>
                    <a:pt x="6230" y="3116"/>
                  </a:cubicBezTo>
                  <a:cubicBezTo>
                    <a:pt x="6230" y="1391"/>
                    <a:pt x="4839" y="1"/>
                    <a:pt x="3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14"/>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15"/>
        <p:cNvGrpSpPr/>
        <p:nvPr/>
      </p:nvGrpSpPr>
      <p:grpSpPr>
        <a:xfrm>
          <a:off x="0" y="0"/>
          <a:ext cx="0" cy="0"/>
          <a:chOff x="0" y="0"/>
          <a:chExt cx="0" cy="0"/>
        </a:xfrm>
      </p:grpSpPr>
      <p:sp>
        <p:nvSpPr>
          <p:cNvPr id="216" name="Google Shape;216;p2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dk2"/>
        </a:solidFill>
        <a:effectLst/>
      </p:bgPr>
    </p:bg>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 name="Google Shape;16;p4"/>
          <p:cNvSpPr txBox="1">
            <a:spLocks noGrp="1"/>
          </p:cNvSpPr>
          <p:nvPr>
            <p:ph type="body" idx="1"/>
          </p:nvPr>
        </p:nvSpPr>
        <p:spPr>
          <a:xfrm>
            <a:off x="720000" y="1135225"/>
            <a:ext cx="7704000" cy="5145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rgbClr val="434343"/>
              </a:buClr>
              <a:buSzPts val="1400"/>
              <a:buChar char="●"/>
              <a:defRPr sz="120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dk2"/>
        </a:solidFill>
        <a:effectLst/>
      </p:bgPr>
    </p:bg>
    <p:spTree>
      <p:nvGrpSpPr>
        <p:cNvPr id="1" name="Shape 17"/>
        <p:cNvGrpSpPr/>
        <p:nvPr/>
      </p:nvGrpSpPr>
      <p:grpSpPr>
        <a:xfrm>
          <a:off x="0" y="0"/>
          <a:ext cx="0" cy="0"/>
          <a:chOff x="0" y="0"/>
          <a:chExt cx="0" cy="0"/>
        </a:xfrm>
      </p:grpSpPr>
      <p:sp>
        <p:nvSpPr>
          <p:cNvPr id="18" name="Google Shape;18;p5"/>
          <p:cNvSpPr txBox="1">
            <a:spLocks noGrp="1"/>
          </p:cNvSpPr>
          <p:nvPr>
            <p:ph type="subTitle" idx="1"/>
          </p:nvPr>
        </p:nvSpPr>
        <p:spPr>
          <a:xfrm>
            <a:off x="1172100" y="2234120"/>
            <a:ext cx="2907600" cy="2469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400"/>
              <a:buFont typeface="Bebas Neue"/>
              <a:buNone/>
              <a:defRPr sz="2100">
                <a:solidFill>
                  <a:schemeClr val="lt1"/>
                </a:solidFill>
                <a:latin typeface="Fredoka One"/>
                <a:ea typeface="Fredoka One"/>
                <a:cs typeface="Fredoka One"/>
                <a:sym typeface="Fredoka One"/>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 name="Google Shape;19;p5"/>
          <p:cNvSpPr txBox="1">
            <a:spLocks noGrp="1"/>
          </p:cNvSpPr>
          <p:nvPr>
            <p:ph type="subTitle" idx="2"/>
          </p:nvPr>
        </p:nvSpPr>
        <p:spPr>
          <a:xfrm>
            <a:off x="5064300" y="2256729"/>
            <a:ext cx="2907600" cy="24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0" name="Google Shape;20;p5"/>
          <p:cNvSpPr txBox="1">
            <a:spLocks noGrp="1"/>
          </p:cNvSpPr>
          <p:nvPr>
            <p:ph type="subTitle" idx="3"/>
          </p:nvPr>
        </p:nvSpPr>
        <p:spPr>
          <a:xfrm>
            <a:off x="1172100" y="2587607"/>
            <a:ext cx="2907600" cy="151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21" name="Google Shape;21;p5"/>
          <p:cNvSpPr txBox="1">
            <a:spLocks noGrp="1"/>
          </p:cNvSpPr>
          <p:nvPr>
            <p:ph type="subTitle" idx="4"/>
          </p:nvPr>
        </p:nvSpPr>
        <p:spPr>
          <a:xfrm>
            <a:off x="5064300" y="2610216"/>
            <a:ext cx="2907600" cy="151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22" name="Google Shape;22;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dk2"/>
        </a:solidFill>
        <a:effectLst/>
      </p:bgPr>
    </p:bg>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720000" y="445025"/>
            <a:ext cx="79050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dk2"/>
        </a:solidFill>
        <a:effectLst/>
      </p:bgPr>
    </p:bg>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 name="Google Shape;27;p7"/>
          <p:cNvSpPr txBox="1">
            <a:spLocks noGrp="1"/>
          </p:cNvSpPr>
          <p:nvPr>
            <p:ph type="body" idx="1"/>
          </p:nvPr>
        </p:nvSpPr>
        <p:spPr>
          <a:xfrm>
            <a:off x="720000" y="1152475"/>
            <a:ext cx="3322200" cy="829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solidFill>
                  <a:srgbClr val="434343"/>
                </a:solidFill>
              </a:defRPr>
            </a:lvl1pPr>
            <a:lvl2pPr marL="914400" lvl="1" indent="-317500" rtl="0">
              <a:lnSpc>
                <a:spcPct val="115000"/>
              </a:lnSpc>
              <a:spcBef>
                <a:spcPts val="0"/>
              </a:spcBef>
              <a:spcAft>
                <a:spcPts val="0"/>
              </a:spcAft>
              <a:buSzPts val="1400"/>
              <a:buChar char="○"/>
              <a:defRPr>
                <a:solidFill>
                  <a:srgbClr val="434343"/>
                </a:solidFill>
              </a:defRPr>
            </a:lvl2pPr>
            <a:lvl3pPr marL="1371600" lvl="2" indent="-317500" rtl="0">
              <a:lnSpc>
                <a:spcPct val="115000"/>
              </a:lnSpc>
              <a:spcBef>
                <a:spcPts val="0"/>
              </a:spcBef>
              <a:spcAft>
                <a:spcPts val="0"/>
              </a:spcAft>
              <a:buSzPts val="1400"/>
              <a:buChar char="■"/>
              <a:defRPr>
                <a:solidFill>
                  <a:srgbClr val="434343"/>
                </a:solidFill>
              </a:defRPr>
            </a:lvl3pPr>
            <a:lvl4pPr marL="1828800" lvl="3" indent="-317500" rtl="0">
              <a:lnSpc>
                <a:spcPct val="115000"/>
              </a:lnSpc>
              <a:spcBef>
                <a:spcPts val="0"/>
              </a:spcBef>
              <a:spcAft>
                <a:spcPts val="0"/>
              </a:spcAft>
              <a:buSzPts val="1400"/>
              <a:buChar char="●"/>
              <a:defRPr>
                <a:solidFill>
                  <a:srgbClr val="434343"/>
                </a:solidFill>
              </a:defRPr>
            </a:lvl4pPr>
            <a:lvl5pPr marL="2286000" lvl="4" indent="-317500" rtl="0">
              <a:lnSpc>
                <a:spcPct val="115000"/>
              </a:lnSpc>
              <a:spcBef>
                <a:spcPts val="0"/>
              </a:spcBef>
              <a:spcAft>
                <a:spcPts val="0"/>
              </a:spcAft>
              <a:buSzPts val="1400"/>
              <a:buChar char="○"/>
              <a:defRPr>
                <a:solidFill>
                  <a:srgbClr val="434343"/>
                </a:solidFill>
              </a:defRPr>
            </a:lvl5pPr>
            <a:lvl6pPr marL="2743200" lvl="5" indent="-317500" rtl="0">
              <a:lnSpc>
                <a:spcPct val="115000"/>
              </a:lnSpc>
              <a:spcBef>
                <a:spcPts val="0"/>
              </a:spcBef>
              <a:spcAft>
                <a:spcPts val="0"/>
              </a:spcAft>
              <a:buSzPts val="1400"/>
              <a:buChar char="■"/>
              <a:defRPr>
                <a:solidFill>
                  <a:srgbClr val="434343"/>
                </a:solidFill>
              </a:defRPr>
            </a:lvl6pPr>
            <a:lvl7pPr marL="3200400" lvl="6" indent="-317500" rtl="0">
              <a:lnSpc>
                <a:spcPct val="115000"/>
              </a:lnSpc>
              <a:spcBef>
                <a:spcPts val="0"/>
              </a:spcBef>
              <a:spcAft>
                <a:spcPts val="0"/>
              </a:spcAft>
              <a:buSzPts val="1400"/>
              <a:buChar char="●"/>
              <a:defRPr>
                <a:solidFill>
                  <a:srgbClr val="434343"/>
                </a:solidFill>
              </a:defRPr>
            </a:lvl7pPr>
            <a:lvl8pPr marL="3657600" lvl="7" indent="-317500" rtl="0">
              <a:lnSpc>
                <a:spcPct val="115000"/>
              </a:lnSpc>
              <a:spcBef>
                <a:spcPts val="0"/>
              </a:spcBef>
              <a:spcAft>
                <a:spcPts val="0"/>
              </a:spcAft>
              <a:buSzPts val="1400"/>
              <a:buChar char="○"/>
              <a:defRPr>
                <a:solidFill>
                  <a:srgbClr val="434343"/>
                </a:solidFill>
              </a:defRPr>
            </a:lvl8pPr>
            <a:lvl9pPr marL="4114800" lvl="8" indent="-317500" rtl="0">
              <a:lnSpc>
                <a:spcPct val="115000"/>
              </a:lnSpc>
              <a:spcBef>
                <a:spcPts val="0"/>
              </a:spcBef>
              <a:spcAft>
                <a:spcPts val="0"/>
              </a:spcAft>
              <a:buSzPts val="1400"/>
              <a:buChar char="■"/>
              <a:defRPr>
                <a:solidFill>
                  <a:srgbClr val="434343"/>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dk2"/>
        </a:solidFill>
        <a:effectLst/>
      </p:bgPr>
    </p:bg>
    <p:spTree>
      <p:nvGrpSpPr>
        <p:cNvPr id="1" name="Shape 28"/>
        <p:cNvGrpSpPr/>
        <p:nvPr/>
      </p:nvGrpSpPr>
      <p:grpSpPr>
        <a:xfrm>
          <a:off x="0" y="0"/>
          <a:ext cx="0" cy="0"/>
          <a:chOff x="0" y="0"/>
          <a:chExt cx="0" cy="0"/>
        </a:xfrm>
      </p:grpSpPr>
      <p:sp>
        <p:nvSpPr>
          <p:cNvPr id="29" name="Google Shape;29;p8"/>
          <p:cNvSpPr txBox="1">
            <a:spLocks noGrp="1"/>
          </p:cNvSpPr>
          <p:nvPr>
            <p:ph type="title"/>
          </p:nvPr>
        </p:nvSpPr>
        <p:spPr>
          <a:xfrm>
            <a:off x="828325" y="821325"/>
            <a:ext cx="5242500" cy="2529300"/>
          </a:xfrm>
          <a:prstGeom prst="rect">
            <a:avLst/>
          </a:prstGeom>
        </p:spPr>
        <p:txBody>
          <a:bodyPr spcFirstLastPara="1" wrap="square" lIns="91425" tIns="91425" rIns="91425" bIns="91425" anchor="ctr" anchorCtr="0">
            <a:noAutofit/>
          </a:bodyPr>
          <a:lstStyle>
            <a:lvl1pPr lvl="0">
              <a:lnSpc>
                <a:spcPct val="80000"/>
              </a:lnSpc>
              <a:spcBef>
                <a:spcPts val="0"/>
              </a:spcBef>
              <a:spcAft>
                <a:spcPts val="0"/>
              </a:spcAft>
              <a:buSzPts val="6000"/>
              <a:buNone/>
              <a:defRPr sz="8300">
                <a:solidFill>
                  <a:schemeClr val="lt2"/>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2"/>
        </a:solidFill>
        <a:effectLst/>
      </p:bgPr>
    </p:bg>
    <p:spTree>
      <p:nvGrpSpPr>
        <p:cNvPr id="1" name="Shape 30"/>
        <p:cNvGrpSpPr/>
        <p:nvPr/>
      </p:nvGrpSpPr>
      <p:grpSpPr>
        <a:xfrm>
          <a:off x="0" y="0"/>
          <a:ext cx="0" cy="0"/>
          <a:chOff x="0" y="0"/>
          <a:chExt cx="0" cy="0"/>
        </a:xfrm>
      </p:grpSpPr>
      <p:sp>
        <p:nvSpPr>
          <p:cNvPr id="31" name="Google Shape;31;p9"/>
          <p:cNvSpPr txBox="1">
            <a:spLocks noGrp="1"/>
          </p:cNvSpPr>
          <p:nvPr>
            <p:ph type="title"/>
          </p:nvPr>
        </p:nvSpPr>
        <p:spPr>
          <a:xfrm>
            <a:off x="2448100" y="1396125"/>
            <a:ext cx="4263000" cy="1430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300">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2" name="Google Shape;32;p9"/>
          <p:cNvSpPr txBox="1">
            <a:spLocks noGrp="1"/>
          </p:cNvSpPr>
          <p:nvPr>
            <p:ph type="subTitle" idx="1"/>
          </p:nvPr>
        </p:nvSpPr>
        <p:spPr>
          <a:xfrm>
            <a:off x="2241550" y="3152150"/>
            <a:ext cx="4661100" cy="270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33"/>
        <p:cNvGrpSpPr/>
        <p:nvPr/>
      </p:nvGrpSpPr>
      <p:grpSpPr>
        <a:xfrm>
          <a:off x="0" y="0"/>
          <a:ext cx="0" cy="0"/>
          <a:chOff x="0" y="0"/>
          <a:chExt cx="0" cy="0"/>
        </a:xfrm>
      </p:grpSpPr>
      <p:sp>
        <p:nvSpPr>
          <p:cNvPr id="34" name="Google Shape;34;p10"/>
          <p:cNvSpPr txBox="1">
            <a:spLocks noGrp="1"/>
          </p:cNvSpPr>
          <p:nvPr>
            <p:ph type="title"/>
          </p:nvPr>
        </p:nvSpPr>
        <p:spPr>
          <a:xfrm>
            <a:off x="1291250" y="3484550"/>
            <a:ext cx="4430100" cy="9621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4.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marL="914400" lvl="1" indent="-317500">
              <a:lnSpc>
                <a:spcPct val="100000"/>
              </a:lnSpc>
              <a:spcBef>
                <a:spcPts val="1600"/>
              </a:spcBef>
              <a:spcAft>
                <a:spcPts val="0"/>
              </a:spcAft>
              <a:buClr>
                <a:schemeClr val="dk1"/>
              </a:buClr>
              <a:buSzPts val="1400"/>
              <a:buFont typeface="Barlow"/>
              <a:buChar char="○"/>
              <a:defRPr>
                <a:solidFill>
                  <a:schemeClr val="dk1"/>
                </a:solidFill>
                <a:latin typeface="Barlow"/>
                <a:ea typeface="Barlow"/>
                <a:cs typeface="Barlow"/>
                <a:sym typeface="Barlow"/>
              </a:defRPr>
            </a:lvl2pPr>
            <a:lvl3pPr marL="1371600" lvl="2" indent="-317500">
              <a:lnSpc>
                <a:spcPct val="100000"/>
              </a:lnSpc>
              <a:spcBef>
                <a:spcPts val="1600"/>
              </a:spcBef>
              <a:spcAft>
                <a:spcPts val="0"/>
              </a:spcAft>
              <a:buClr>
                <a:schemeClr val="dk1"/>
              </a:buClr>
              <a:buSzPts val="1400"/>
              <a:buFont typeface="Barlow"/>
              <a:buChar char="■"/>
              <a:defRPr>
                <a:solidFill>
                  <a:schemeClr val="dk1"/>
                </a:solidFill>
                <a:latin typeface="Barlow"/>
                <a:ea typeface="Barlow"/>
                <a:cs typeface="Barlow"/>
                <a:sym typeface="Barlow"/>
              </a:defRPr>
            </a:lvl3pPr>
            <a:lvl4pPr marL="1828800" lvl="3" indent="-317500">
              <a:lnSpc>
                <a:spcPct val="100000"/>
              </a:lnSpc>
              <a:spcBef>
                <a:spcPts val="1600"/>
              </a:spcBef>
              <a:spcAft>
                <a:spcPts val="0"/>
              </a:spcAft>
              <a:buClr>
                <a:schemeClr val="dk1"/>
              </a:buClr>
              <a:buSzPts val="1400"/>
              <a:buFont typeface="Barlow"/>
              <a:buChar char="●"/>
              <a:defRPr>
                <a:solidFill>
                  <a:schemeClr val="dk1"/>
                </a:solidFill>
                <a:latin typeface="Barlow"/>
                <a:ea typeface="Barlow"/>
                <a:cs typeface="Barlow"/>
                <a:sym typeface="Barlow"/>
              </a:defRPr>
            </a:lvl4pPr>
            <a:lvl5pPr marL="2286000" lvl="4" indent="-317500">
              <a:lnSpc>
                <a:spcPct val="100000"/>
              </a:lnSpc>
              <a:spcBef>
                <a:spcPts val="1600"/>
              </a:spcBef>
              <a:spcAft>
                <a:spcPts val="0"/>
              </a:spcAft>
              <a:buClr>
                <a:schemeClr val="dk1"/>
              </a:buClr>
              <a:buSzPts val="1400"/>
              <a:buFont typeface="Barlow"/>
              <a:buChar char="○"/>
              <a:defRPr>
                <a:solidFill>
                  <a:schemeClr val="dk1"/>
                </a:solidFill>
                <a:latin typeface="Barlow"/>
                <a:ea typeface="Barlow"/>
                <a:cs typeface="Barlow"/>
                <a:sym typeface="Barlow"/>
              </a:defRPr>
            </a:lvl5pPr>
            <a:lvl6pPr marL="2743200" lvl="5" indent="-317500">
              <a:lnSpc>
                <a:spcPct val="100000"/>
              </a:lnSpc>
              <a:spcBef>
                <a:spcPts val="1600"/>
              </a:spcBef>
              <a:spcAft>
                <a:spcPts val="0"/>
              </a:spcAft>
              <a:buClr>
                <a:schemeClr val="dk1"/>
              </a:buClr>
              <a:buSzPts val="1400"/>
              <a:buFont typeface="Barlow"/>
              <a:buChar char="■"/>
              <a:defRPr>
                <a:solidFill>
                  <a:schemeClr val="dk1"/>
                </a:solidFill>
                <a:latin typeface="Barlow"/>
                <a:ea typeface="Barlow"/>
                <a:cs typeface="Barlow"/>
                <a:sym typeface="Barlow"/>
              </a:defRPr>
            </a:lvl6pPr>
            <a:lvl7pPr marL="3200400" lvl="6" indent="-317500">
              <a:lnSpc>
                <a:spcPct val="100000"/>
              </a:lnSpc>
              <a:spcBef>
                <a:spcPts val="1600"/>
              </a:spcBef>
              <a:spcAft>
                <a:spcPts val="0"/>
              </a:spcAft>
              <a:buClr>
                <a:schemeClr val="dk1"/>
              </a:buClr>
              <a:buSzPts val="1400"/>
              <a:buFont typeface="Barlow"/>
              <a:buChar char="●"/>
              <a:defRPr>
                <a:solidFill>
                  <a:schemeClr val="dk1"/>
                </a:solidFill>
                <a:latin typeface="Barlow"/>
                <a:ea typeface="Barlow"/>
                <a:cs typeface="Barlow"/>
                <a:sym typeface="Barlow"/>
              </a:defRPr>
            </a:lvl7pPr>
            <a:lvl8pPr marL="3657600" lvl="7" indent="-317500">
              <a:lnSpc>
                <a:spcPct val="100000"/>
              </a:lnSpc>
              <a:spcBef>
                <a:spcPts val="1600"/>
              </a:spcBef>
              <a:spcAft>
                <a:spcPts val="0"/>
              </a:spcAft>
              <a:buClr>
                <a:schemeClr val="dk1"/>
              </a:buClr>
              <a:buSzPts val="1400"/>
              <a:buFont typeface="Barlow"/>
              <a:buChar char="○"/>
              <a:defRPr>
                <a:solidFill>
                  <a:schemeClr val="dk1"/>
                </a:solidFill>
                <a:latin typeface="Barlow"/>
                <a:ea typeface="Barlow"/>
                <a:cs typeface="Barlow"/>
                <a:sym typeface="Barlow"/>
              </a:defRPr>
            </a:lvl8pPr>
            <a:lvl9pPr marL="4114800" lvl="8" indent="-317500">
              <a:lnSpc>
                <a:spcPct val="100000"/>
              </a:lnSpc>
              <a:spcBef>
                <a:spcPts val="1600"/>
              </a:spcBef>
              <a:spcAft>
                <a:spcPts val="1600"/>
              </a:spcAft>
              <a:buClr>
                <a:schemeClr val="dk1"/>
              </a:buClr>
              <a:buSzPts val="1400"/>
              <a:buFont typeface="Barlow"/>
              <a:buChar char="■"/>
              <a:defRPr>
                <a:solidFill>
                  <a:schemeClr val="dk1"/>
                </a:solidFill>
                <a:latin typeface="Barlow"/>
                <a:ea typeface="Barlow"/>
                <a:cs typeface="Barlow"/>
                <a:sym typeface="Barlow"/>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0" r:id="rId12"/>
    <p:sldLayoutId id="2147483661" r:id="rId13"/>
    <p:sldLayoutId id="2147483662" r:id="rId14"/>
    <p:sldLayoutId id="2147483663" r:id="rId15"/>
    <p:sldLayoutId id="2147483664" r:id="rId16"/>
    <p:sldLayoutId id="2147483666" r:id="rId17"/>
    <p:sldLayoutId id="2147483667" r:id="rId18"/>
    <p:sldLayoutId id="2147483668" r:id="rId19"/>
    <p:sldLayoutId id="2147483669" r:id="rId20"/>
    <p:sldLayoutId id="2147483670" r:id="rId21"/>
    <p:sldLayoutId id="2147483671" r:id="rId2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11"/>
        <p:cNvGrpSpPr/>
        <p:nvPr/>
      </p:nvGrpSpPr>
      <p:grpSpPr>
        <a:xfrm>
          <a:off x="0" y="0"/>
          <a:ext cx="0" cy="0"/>
          <a:chOff x="0" y="0"/>
          <a:chExt cx="0" cy="0"/>
        </a:xfrm>
      </p:grpSpPr>
      <p:sp>
        <p:nvSpPr>
          <p:cNvPr id="212" name="Google Shape;212;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13" name="Google Shape;213;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hyperlink" Target="https://docs.google.com/spreadsheets/d/15A-8lDIJUS1L8AxTGUkFzZwyPDzV4qm_SKeNI2wvnns/copy"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8.xml"/><Relationship Id="rId1" Type="http://schemas.openxmlformats.org/officeDocument/2006/relationships/slideLayout" Target="../slideLayouts/slideLayout5.xml"/><Relationship Id="rId5" Type="http://schemas.openxmlformats.org/officeDocument/2006/relationships/image" Target="../media/image4.png"/><Relationship Id="rId4" Type="http://schemas.openxmlformats.org/officeDocument/2006/relationships/hyperlink" Target="https://docs.google.com/spreadsheets/d/15A-8lDIJUS1L8AxTGUkFzZwyPDzV4qm_SKeNI2wvnns/copy" TargetMode="External"/></Relationships>
</file>

<file path=ppt/slides/_rels/slide3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9.xml"/><Relationship Id="rId1" Type="http://schemas.openxmlformats.org/officeDocument/2006/relationships/slideLayout" Target="../slideLayouts/slideLayout15.xml"/><Relationship Id="rId5" Type="http://schemas.openxmlformats.org/officeDocument/2006/relationships/image" Target="../media/image7.jpg"/><Relationship Id="rId4" Type="http://schemas.openxmlformats.org/officeDocument/2006/relationships/image" Target="../media/image6.jp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3" Type="http://schemas.openxmlformats.org/officeDocument/2006/relationships/hyperlink" Target="https://www.freepik.com/premium-vector/hand-drawn-type-trees_18774843.htm/?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6.xml"/><Relationship Id="rId4" Type="http://schemas.openxmlformats.org/officeDocument/2006/relationships/hyperlink" Target="https://www.freepik.com/free-vector/flat-autumn-background_16391238.htm/?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www.freepik.com/free-photo/time-organization-concept-with-planner-high-angle_16688657.htm/?utm_source=slidesgo_template&amp;utm_medium=referral-link&amp;utm_campaign=sg_resources&amp;utm_content=freepik" TargetMode="External"/><Relationship Id="rId3" Type="http://schemas.openxmlformats.org/officeDocument/2006/relationships/hyperlink" Target="https://www.freepik.com/free-vector/flat-autumn-banners-set_16395800.htm/?utm_source=slidesgo_template&amp;utm_medium=referral-link&amp;utm_campaign=sg_resources&amp;utm_content=freepik" TargetMode="External"/><Relationship Id="rId7" Type="http://schemas.openxmlformats.org/officeDocument/2006/relationships/hyperlink" Target="https://www.freepik.com/free-vector/flat-design-chuseok-concept_9746734.htm/?utm_source=slidesgo_template&amp;utm_medium=referral-link&amp;utm_campaign=sg_resources&amp;utm_content=freepik" TargetMode="External"/><Relationship Id="rId2" Type="http://schemas.openxmlformats.org/officeDocument/2006/relationships/notesSlide" Target="../notesSlides/notesSlide32.xml"/><Relationship Id="rId1" Type="http://schemas.openxmlformats.org/officeDocument/2006/relationships/slideLayout" Target="../slideLayouts/slideLayout14.xml"/><Relationship Id="rId6" Type="http://schemas.openxmlformats.org/officeDocument/2006/relationships/hyperlink" Target="https://www.freepik.com/free-vector/flat-lantern-festival-horizontal-banner_22111375.htm/?utm_source=slidesgo_template&amp;utm_medium=referral-link&amp;utm_campaign=sg_resources&amp;utm_content=freepik" TargetMode="External"/><Relationship Id="rId5" Type="http://schemas.openxmlformats.org/officeDocument/2006/relationships/hyperlink" Target="https://www.freepik.com/premium-vector/watercolor-type-trees-collection_18776468.htm/?utm_source=slidesgo_template&amp;utm_medium=referral-link&amp;utm_campaign=sg_resources&amp;utm_content=freepik" TargetMode="External"/><Relationship Id="rId4" Type="http://schemas.openxmlformats.org/officeDocument/2006/relationships/hyperlink" Target="https://www.freepik.com/free-vector/flat-autumn-background_16391238.htm/?utm_source=slidesgo_template&amp;utm_medium=referral-link&amp;utm_campaign=sg_resources&amp;utm_content=freepik" TargetMode="External"/><Relationship Id="rId9" Type="http://schemas.openxmlformats.org/officeDocument/2006/relationships/hyperlink" Target="https://www.freepik.com/free-photo/birthday-muffin-with-colorful-candles-pink-background_6015475.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33.xml"/><Relationship Id="rId1" Type="http://schemas.openxmlformats.org/officeDocument/2006/relationships/slideLayout" Target="../slideLayouts/slideLayout24.xml"/><Relationship Id="rId6" Type="http://schemas.openxmlformats.org/officeDocument/2006/relationships/slide" Target="slide40.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4.xml"/><Relationship Id="rId1" Type="http://schemas.openxmlformats.org/officeDocument/2006/relationships/slideLayout" Target="../slideLayouts/slideLayout24.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0.xml"/></Relationships>
</file>

<file path=ppt/slides/_rels/slide45.xml.rels><?xml version="1.0" encoding="UTF-8" standalone="yes"?>
<Relationships xmlns="http://schemas.openxmlformats.org/package/2006/relationships"><Relationship Id="rId3" Type="http://schemas.openxmlformats.org/officeDocument/2006/relationships/hyperlink" Target="https://fonts.google.com/specimen/Fredoka+One" TargetMode="External"/><Relationship Id="rId2" Type="http://schemas.openxmlformats.org/officeDocument/2006/relationships/notesSlide" Target="../notesSlides/notesSlide35.xml"/><Relationship Id="rId1" Type="http://schemas.openxmlformats.org/officeDocument/2006/relationships/slideLayout" Target="../slideLayouts/slideLayout24.xml"/><Relationship Id="rId4" Type="http://schemas.openxmlformats.org/officeDocument/2006/relationships/hyperlink" Target="https://fonts.google.com/specimen/Barlow"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2.png"/><Relationship Id="rId2" Type="http://schemas.openxmlformats.org/officeDocument/2006/relationships/notesSlide" Target="../notesSlides/notesSlide36.xml"/><Relationship Id="rId1" Type="http://schemas.openxmlformats.org/officeDocument/2006/relationships/slideLayout" Target="../slideLayouts/slideLayout24.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1.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0.png"/><Relationship Id="rId4" Type="http://schemas.openxmlformats.org/officeDocument/2006/relationships/image" Target="../media/image8.png"/><Relationship Id="rId9" Type="http://schemas.openxmlformats.org/officeDocument/2006/relationships/image" Target="../media/image9.png"/></Relationships>
</file>

<file path=ppt/slides/_rels/slide4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0.xml"/><Relationship Id="rId1" Type="http://schemas.openxmlformats.org/officeDocument/2006/relationships/slideLayout" Target="../slideLayouts/slideLayout23.xml"/><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20"/>
        <p:cNvGrpSpPr/>
        <p:nvPr/>
      </p:nvGrpSpPr>
      <p:grpSpPr>
        <a:xfrm>
          <a:off x="0" y="0"/>
          <a:ext cx="0" cy="0"/>
          <a:chOff x="0" y="0"/>
          <a:chExt cx="0" cy="0"/>
        </a:xfrm>
      </p:grpSpPr>
      <p:grpSp>
        <p:nvGrpSpPr>
          <p:cNvPr id="221" name="Google Shape;221;p29"/>
          <p:cNvGrpSpPr/>
          <p:nvPr/>
        </p:nvGrpSpPr>
        <p:grpSpPr>
          <a:xfrm>
            <a:off x="-339551" y="3782013"/>
            <a:ext cx="10175798" cy="1607399"/>
            <a:chOff x="4074621" y="1419133"/>
            <a:chExt cx="3429428" cy="541723"/>
          </a:xfrm>
        </p:grpSpPr>
        <p:sp>
          <p:nvSpPr>
            <p:cNvPr id="222" name="Google Shape;222;p29"/>
            <p:cNvSpPr/>
            <p:nvPr/>
          </p:nvSpPr>
          <p:spPr>
            <a:xfrm>
              <a:off x="4074621" y="1419133"/>
              <a:ext cx="3429428" cy="541723"/>
            </a:xfrm>
            <a:custGeom>
              <a:avLst/>
              <a:gdLst/>
              <a:ahLst/>
              <a:cxnLst/>
              <a:rect l="l" t="t" r="r" b="b"/>
              <a:pathLst>
                <a:path w="85634" h="13527" extrusionOk="0">
                  <a:moveTo>
                    <a:pt x="70890" y="0"/>
                  </a:moveTo>
                  <a:cubicBezTo>
                    <a:pt x="70644" y="0"/>
                    <a:pt x="70401" y="31"/>
                    <a:pt x="70168" y="96"/>
                  </a:cubicBezTo>
                  <a:cubicBezTo>
                    <a:pt x="69909" y="163"/>
                    <a:pt x="69667" y="276"/>
                    <a:pt x="69441" y="435"/>
                  </a:cubicBezTo>
                  <a:cubicBezTo>
                    <a:pt x="68827" y="869"/>
                    <a:pt x="68417" y="1618"/>
                    <a:pt x="67694" y="1839"/>
                  </a:cubicBezTo>
                  <a:cubicBezTo>
                    <a:pt x="67372" y="1944"/>
                    <a:pt x="67025" y="1923"/>
                    <a:pt x="66687" y="1935"/>
                  </a:cubicBezTo>
                  <a:cubicBezTo>
                    <a:pt x="66586" y="1939"/>
                    <a:pt x="66486" y="1948"/>
                    <a:pt x="66386" y="1960"/>
                  </a:cubicBezTo>
                  <a:cubicBezTo>
                    <a:pt x="65286" y="2107"/>
                    <a:pt x="64480" y="3035"/>
                    <a:pt x="63819" y="3929"/>
                  </a:cubicBezTo>
                  <a:cubicBezTo>
                    <a:pt x="63155" y="4819"/>
                    <a:pt x="62494" y="6140"/>
                    <a:pt x="61391" y="6236"/>
                  </a:cubicBezTo>
                  <a:cubicBezTo>
                    <a:pt x="61339" y="6241"/>
                    <a:pt x="61287" y="6243"/>
                    <a:pt x="61236" y="6243"/>
                  </a:cubicBezTo>
                  <a:cubicBezTo>
                    <a:pt x="59995" y="6243"/>
                    <a:pt x="58994" y="4898"/>
                    <a:pt x="57733" y="4898"/>
                  </a:cubicBezTo>
                  <a:cubicBezTo>
                    <a:pt x="57722" y="4898"/>
                    <a:pt x="57711" y="4899"/>
                    <a:pt x="57700" y="4899"/>
                  </a:cubicBezTo>
                  <a:cubicBezTo>
                    <a:pt x="56529" y="4916"/>
                    <a:pt x="55631" y="5965"/>
                    <a:pt x="54540" y="6404"/>
                  </a:cubicBezTo>
                  <a:cubicBezTo>
                    <a:pt x="54439" y="6445"/>
                    <a:pt x="54339" y="6479"/>
                    <a:pt x="54235" y="6508"/>
                  </a:cubicBezTo>
                  <a:cubicBezTo>
                    <a:pt x="54076" y="6552"/>
                    <a:pt x="53915" y="6571"/>
                    <a:pt x="53756" y="6571"/>
                  </a:cubicBezTo>
                  <a:cubicBezTo>
                    <a:pt x="53042" y="6571"/>
                    <a:pt x="52333" y="6177"/>
                    <a:pt x="51739" y="5743"/>
                  </a:cubicBezTo>
                  <a:cubicBezTo>
                    <a:pt x="51213" y="5363"/>
                    <a:pt x="50694" y="4928"/>
                    <a:pt x="50109" y="4673"/>
                  </a:cubicBezTo>
                  <a:cubicBezTo>
                    <a:pt x="49879" y="4569"/>
                    <a:pt x="49641" y="4498"/>
                    <a:pt x="49390" y="4460"/>
                  </a:cubicBezTo>
                  <a:cubicBezTo>
                    <a:pt x="49281" y="4445"/>
                    <a:pt x="49173" y="4438"/>
                    <a:pt x="49065" y="4438"/>
                  </a:cubicBezTo>
                  <a:cubicBezTo>
                    <a:pt x="48059" y="4438"/>
                    <a:pt x="47116" y="5057"/>
                    <a:pt x="46297" y="5680"/>
                  </a:cubicBezTo>
                  <a:cubicBezTo>
                    <a:pt x="45390" y="6370"/>
                    <a:pt x="44462" y="7164"/>
                    <a:pt x="43329" y="7248"/>
                  </a:cubicBezTo>
                  <a:cubicBezTo>
                    <a:pt x="43296" y="7250"/>
                    <a:pt x="43264" y="7251"/>
                    <a:pt x="43231" y="7251"/>
                  </a:cubicBezTo>
                  <a:cubicBezTo>
                    <a:pt x="42637" y="7251"/>
                    <a:pt x="42085" y="6899"/>
                    <a:pt x="41657" y="6479"/>
                  </a:cubicBezTo>
                  <a:cubicBezTo>
                    <a:pt x="41210" y="6032"/>
                    <a:pt x="40855" y="5497"/>
                    <a:pt x="40383" y="5079"/>
                  </a:cubicBezTo>
                  <a:cubicBezTo>
                    <a:pt x="40190" y="4907"/>
                    <a:pt x="39973" y="4753"/>
                    <a:pt x="39739" y="4644"/>
                  </a:cubicBezTo>
                  <a:cubicBezTo>
                    <a:pt x="39496" y="4527"/>
                    <a:pt x="39234" y="4453"/>
                    <a:pt x="38969" y="4453"/>
                  </a:cubicBezTo>
                  <a:cubicBezTo>
                    <a:pt x="38865" y="4453"/>
                    <a:pt x="38760" y="4464"/>
                    <a:pt x="38656" y="4489"/>
                  </a:cubicBezTo>
                  <a:cubicBezTo>
                    <a:pt x="38397" y="4548"/>
                    <a:pt x="38167" y="4677"/>
                    <a:pt x="37916" y="4761"/>
                  </a:cubicBezTo>
                  <a:cubicBezTo>
                    <a:pt x="37772" y="4809"/>
                    <a:pt x="37573" y="4866"/>
                    <a:pt x="37399" y="4866"/>
                  </a:cubicBezTo>
                  <a:cubicBezTo>
                    <a:pt x="37272" y="4866"/>
                    <a:pt x="37158" y="4835"/>
                    <a:pt x="37089" y="4748"/>
                  </a:cubicBezTo>
                  <a:cubicBezTo>
                    <a:pt x="37055" y="4711"/>
                    <a:pt x="37022" y="4673"/>
                    <a:pt x="36993" y="4635"/>
                  </a:cubicBezTo>
                  <a:cubicBezTo>
                    <a:pt x="36153" y="3639"/>
                    <a:pt x="35040" y="2721"/>
                    <a:pt x="33760" y="2721"/>
                  </a:cubicBezTo>
                  <a:cubicBezTo>
                    <a:pt x="33708" y="2721"/>
                    <a:pt x="33655" y="2722"/>
                    <a:pt x="33603" y="2725"/>
                  </a:cubicBezTo>
                  <a:cubicBezTo>
                    <a:pt x="32236" y="2805"/>
                    <a:pt x="31191" y="3908"/>
                    <a:pt x="30179" y="4828"/>
                  </a:cubicBezTo>
                  <a:cubicBezTo>
                    <a:pt x="28700" y="6178"/>
                    <a:pt x="27274" y="8038"/>
                    <a:pt x="25272" y="8042"/>
                  </a:cubicBezTo>
                  <a:cubicBezTo>
                    <a:pt x="25265" y="8042"/>
                    <a:pt x="25257" y="8042"/>
                    <a:pt x="25250" y="8042"/>
                  </a:cubicBezTo>
                  <a:cubicBezTo>
                    <a:pt x="23071" y="8042"/>
                    <a:pt x="20911" y="7440"/>
                    <a:pt x="19132" y="6182"/>
                  </a:cubicBezTo>
                  <a:cubicBezTo>
                    <a:pt x="18120" y="5463"/>
                    <a:pt x="17084" y="4732"/>
                    <a:pt x="15905" y="4343"/>
                  </a:cubicBezTo>
                  <a:cubicBezTo>
                    <a:pt x="15390" y="4173"/>
                    <a:pt x="14839" y="4076"/>
                    <a:pt x="14296" y="4076"/>
                  </a:cubicBezTo>
                  <a:cubicBezTo>
                    <a:pt x="13808" y="4076"/>
                    <a:pt x="13326" y="4154"/>
                    <a:pt x="12879" y="4330"/>
                  </a:cubicBezTo>
                  <a:cubicBezTo>
                    <a:pt x="12682" y="4406"/>
                    <a:pt x="12490" y="4506"/>
                    <a:pt x="12310" y="4623"/>
                  </a:cubicBezTo>
                  <a:cubicBezTo>
                    <a:pt x="11805" y="4949"/>
                    <a:pt x="11407" y="5409"/>
                    <a:pt x="10944" y="5781"/>
                  </a:cubicBezTo>
                  <a:cubicBezTo>
                    <a:pt x="10546" y="6098"/>
                    <a:pt x="10095" y="6406"/>
                    <a:pt x="9610" y="6406"/>
                  </a:cubicBezTo>
                  <a:cubicBezTo>
                    <a:pt x="9559" y="6406"/>
                    <a:pt x="9507" y="6402"/>
                    <a:pt x="9455" y="6395"/>
                  </a:cubicBezTo>
                  <a:cubicBezTo>
                    <a:pt x="9418" y="6391"/>
                    <a:pt x="9384" y="6383"/>
                    <a:pt x="9351" y="6374"/>
                  </a:cubicBezTo>
                  <a:cubicBezTo>
                    <a:pt x="9019" y="6298"/>
                    <a:pt x="8686" y="6263"/>
                    <a:pt x="8354" y="6263"/>
                  </a:cubicBezTo>
                  <a:cubicBezTo>
                    <a:pt x="6713" y="6263"/>
                    <a:pt x="5092" y="7120"/>
                    <a:pt x="3691" y="8059"/>
                  </a:cubicBezTo>
                  <a:cubicBezTo>
                    <a:pt x="2500" y="8861"/>
                    <a:pt x="1309" y="9756"/>
                    <a:pt x="1" y="10303"/>
                  </a:cubicBezTo>
                  <a:lnTo>
                    <a:pt x="1" y="13468"/>
                  </a:lnTo>
                  <a:lnTo>
                    <a:pt x="29435" y="13468"/>
                  </a:lnTo>
                  <a:cubicBezTo>
                    <a:pt x="29603" y="13468"/>
                    <a:pt x="29757" y="13526"/>
                    <a:pt x="29924" y="13526"/>
                  </a:cubicBezTo>
                  <a:lnTo>
                    <a:pt x="85634" y="13526"/>
                  </a:lnTo>
                  <a:lnTo>
                    <a:pt x="85634" y="8439"/>
                  </a:lnTo>
                  <a:cubicBezTo>
                    <a:pt x="85634" y="8435"/>
                    <a:pt x="85630" y="8427"/>
                    <a:pt x="85630" y="8422"/>
                  </a:cubicBezTo>
                  <a:cubicBezTo>
                    <a:pt x="85346" y="7319"/>
                    <a:pt x="84831" y="6098"/>
                    <a:pt x="83745" y="5764"/>
                  </a:cubicBezTo>
                  <a:cubicBezTo>
                    <a:pt x="83538" y="5701"/>
                    <a:pt x="83331" y="5674"/>
                    <a:pt x="83124" y="5674"/>
                  </a:cubicBezTo>
                  <a:cubicBezTo>
                    <a:pt x="81860" y="5674"/>
                    <a:pt x="80585" y="6680"/>
                    <a:pt x="79320" y="6680"/>
                  </a:cubicBezTo>
                  <a:cubicBezTo>
                    <a:pt x="79110" y="6680"/>
                    <a:pt x="78901" y="6652"/>
                    <a:pt x="78691" y="6587"/>
                  </a:cubicBezTo>
                  <a:cubicBezTo>
                    <a:pt x="77404" y="6190"/>
                    <a:pt x="76463" y="5099"/>
                    <a:pt x="75698" y="3988"/>
                  </a:cubicBezTo>
                  <a:cubicBezTo>
                    <a:pt x="74938" y="2876"/>
                    <a:pt x="74252" y="1668"/>
                    <a:pt x="73190" y="840"/>
                  </a:cubicBezTo>
                  <a:cubicBezTo>
                    <a:pt x="72543" y="331"/>
                    <a:pt x="71699" y="0"/>
                    <a:pt x="70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9"/>
            <p:cNvSpPr/>
            <p:nvPr/>
          </p:nvSpPr>
          <p:spPr>
            <a:xfrm>
              <a:off x="6081354" y="1606273"/>
              <a:ext cx="177290" cy="93711"/>
            </a:xfrm>
            <a:custGeom>
              <a:avLst/>
              <a:gdLst/>
              <a:ahLst/>
              <a:cxnLst/>
              <a:rect l="l" t="t" r="r" b="b"/>
              <a:pathLst>
                <a:path w="4427" h="2340" extrusionOk="0">
                  <a:moveTo>
                    <a:pt x="0" y="0"/>
                  </a:moveTo>
                  <a:lnTo>
                    <a:pt x="0" y="0"/>
                  </a:lnTo>
                  <a:cubicBezTo>
                    <a:pt x="477" y="385"/>
                    <a:pt x="874" y="849"/>
                    <a:pt x="1317" y="1271"/>
                  </a:cubicBezTo>
                  <a:cubicBezTo>
                    <a:pt x="1785" y="1726"/>
                    <a:pt x="2328" y="2136"/>
                    <a:pt x="2964" y="2286"/>
                  </a:cubicBezTo>
                  <a:cubicBezTo>
                    <a:pt x="3104" y="2320"/>
                    <a:pt x="3250" y="2340"/>
                    <a:pt x="3396" y="2340"/>
                  </a:cubicBezTo>
                  <a:cubicBezTo>
                    <a:pt x="3542" y="2340"/>
                    <a:pt x="3687" y="2320"/>
                    <a:pt x="3825" y="2274"/>
                  </a:cubicBezTo>
                  <a:cubicBezTo>
                    <a:pt x="4088" y="2186"/>
                    <a:pt x="4326" y="1990"/>
                    <a:pt x="4427" y="1731"/>
                  </a:cubicBezTo>
                  <a:lnTo>
                    <a:pt x="4427" y="1731"/>
                  </a:lnTo>
                  <a:cubicBezTo>
                    <a:pt x="4330" y="1772"/>
                    <a:pt x="4230" y="1806"/>
                    <a:pt x="4126" y="1835"/>
                  </a:cubicBezTo>
                  <a:cubicBezTo>
                    <a:pt x="3967" y="1879"/>
                    <a:pt x="3806" y="1898"/>
                    <a:pt x="3647" y="1898"/>
                  </a:cubicBezTo>
                  <a:cubicBezTo>
                    <a:pt x="2933" y="1898"/>
                    <a:pt x="2224" y="1504"/>
                    <a:pt x="1626" y="1070"/>
                  </a:cubicBezTo>
                  <a:cubicBezTo>
                    <a:pt x="1104" y="690"/>
                    <a:pt x="581" y="2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9"/>
            <p:cNvSpPr/>
            <p:nvPr/>
          </p:nvSpPr>
          <p:spPr>
            <a:xfrm>
              <a:off x="5556053" y="1597422"/>
              <a:ext cx="110010" cy="82858"/>
            </a:xfrm>
            <a:custGeom>
              <a:avLst/>
              <a:gdLst/>
              <a:ahLst/>
              <a:cxnLst/>
              <a:rect l="l" t="t" r="r" b="b"/>
              <a:pathLst>
                <a:path w="2747" h="2069" extrusionOk="0">
                  <a:moveTo>
                    <a:pt x="1973" y="1"/>
                  </a:moveTo>
                  <a:cubicBezTo>
                    <a:pt x="1868" y="1"/>
                    <a:pt x="1764" y="12"/>
                    <a:pt x="1660" y="37"/>
                  </a:cubicBezTo>
                  <a:cubicBezTo>
                    <a:pt x="1405" y="96"/>
                    <a:pt x="1171" y="225"/>
                    <a:pt x="924" y="309"/>
                  </a:cubicBezTo>
                  <a:cubicBezTo>
                    <a:pt x="780" y="357"/>
                    <a:pt x="581" y="414"/>
                    <a:pt x="407" y="414"/>
                  </a:cubicBezTo>
                  <a:cubicBezTo>
                    <a:pt x="278" y="414"/>
                    <a:pt x="163" y="383"/>
                    <a:pt x="93" y="296"/>
                  </a:cubicBezTo>
                  <a:cubicBezTo>
                    <a:pt x="63" y="259"/>
                    <a:pt x="30" y="221"/>
                    <a:pt x="1" y="183"/>
                  </a:cubicBezTo>
                  <a:lnTo>
                    <a:pt x="1" y="183"/>
                  </a:lnTo>
                  <a:cubicBezTo>
                    <a:pt x="30" y="284"/>
                    <a:pt x="80" y="384"/>
                    <a:pt x="126" y="484"/>
                  </a:cubicBezTo>
                  <a:cubicBezTo>
                    <a:pt x="331" y="911"/>
                    <a:pt x="544" y="1333"/>
                    <a:pt x="749" y="1759"/>
                  </a:cubicBezTo>
                  <a:cubicBezTo>
                    <a:pt x="816" y="1893"/>
                    <a:pt x="903" y="2044"/>
                    <a:pt x="1050" y="2064"/>
                  </a:cubicBezTo>
                  <a:cubicBezTo>
                    <a:pt x="1064" y="2067"/>
                    <a:pt x="1078" y="2068"/>
                    <a:pt x="1092" y="2068"/>
                  </a:cubicBezTo>
                  <a:cubicBezTo>
                    <a:pt x="1256" y="2068"/>
                    <a:pt x="1384" y="1892"/>
                    <a:pt x="1430" y="1730"/>
                  </a:cubicBezTo>
                  <a:cubicBezTo>
                    <a:pt x="1493" y="1496"/>
                    <a:pt x="1476" y="1254"/>
                    <a:pt x="1518" y="1015"/>
                  </a:cubicBezTo>
                  <a:cubicBezTo>
                    <a:pt x="1556" y="777"/>
                    <a:pt x="1673" y="526"/>
                    <a:pt x="1898" y="443"/>
                  </a:cubicBezTo>
                  <a:cubicBezTo>
                    <a:pt x="1984" y="411"/>
                    <a:pt x="2078" y="407"/>
                    <a:pt x="2172" y="407"/>
                  </a:cubicBezTo>
                  <a:cubicBezTo>
                    <a:pt x="2209" y="407"/>
                    <a:pt x="2246" y="408"/>
                    <a:pt x="2282" y="408"/>
                  </a:cubicBezTo>
                  <a:cubicBezTo>
                    <a:pt x="2403" y="408"/>
                    <a:pt x="2521" y="400"/>
                    <a:pt x="2621" y="338"/>
                  </a:cubicBezTo>
                  <a:cubicBezTo>
                    <a:pt x="2676" y="301"/>
                    <a:pt x="2718" y="250"/>
                    <a:pt x="2747" y="192"/>
                  </a:cubicBezTo>
                  <a:cubicBezTo>
                    <a:pt x="2501" y="75"/>
                    <a:pt x="2238" y="1"/>
                    <a:pt x="1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9"/>
            <p:cNvSpPr/>
            <p:nvPr/>
          </p:nvSpPr>
          <p:spPr>
            <a:xfrm>
              <a:off x="6745220" y="1422977"/>
              <a:ext cx="139646" cy="98837"/>
            </a:xfrm>
            <a:custGeom>
              <a:avLst/>
              <a:gdLst/>
              <a:ahLst/>
              <a:cxnLst/>
              <a:rect l="l" t="t" r="r" b="b"/>
              <a:pathLst>
                <a:path w="3487" h="2468" extrusionOk="0">
                  <a:moveTo>
                    <a:pt x="3478" y="0"/>
                  </a:moveTo>
                  <a:lnTo>
                    <a:pt x="3478" y="0"/>
                  </a:lnTo>
                  <a:cubicBezTo>
                    <a:pt x="3223" y="67"/>
                    <a:pt x="2981" y="180"/>
                    <a:pt x="2755" y="339"/>
                  </a:cubicBezTo>
                  <a:cubicBezTo>
                    <a:pt x="2141" y="778"/>
                    <a:pt x="1727" y="1522"/>
                    <a:pt x="1008" y="1747"/>
                  </a:cubicBezTo>
                  <a:cubicBezTo>
                    <a:pt x="682" y="1848"/>
                    <a:pt x="339" y="1827"/>
                    <a:pt x="1" y="1839"/>
                  </a:cubicBezTo>
                  <a:cubicBezTo>
                    <a:pt x="251" y="1952"/>
                    <a:pt x="644" y="1998"/>
                    <a:pt x="828" y="2052"/>
                  </a:cubicBezTo>
                  <a:cubicBezTo>
                    <a:pt x="1250" y="2169"/>
                    <a:pt x="1673" y="2287"/>
                    <a:pt x="2091" y="2408"/>
                  </a:cubicBezTo>
                  <a:cubicBezTo>
                    <a:pt x="2199" y="2439"/>
                    <a:pt x="2319" y="2468"/>
                    <a:pt x="2432" y="2468"/>
                  </a:cubicBezTo>
                  <a:cubicBezTo>
                    <a:pt x="2531" y="2468"/>
                    <a:pt x="2624" y="2445"/>
                    <a:pt x="2701" y="2383"/>
                  </a:cubicBezTo>
                  <a:cubicBezTo>
                    <a:pt x="2789" y="2312"/>
                    <a:pt x="2835" y="2203"/>
                    <a:pt x="2876" y="2103"/>
                  </a:cubicBezTo>
                  <a:cubicBezTo>
                    <a:pt x="3098" y="1538"/>
                    <a:pt x="3282" y="957"/>
                    <a:pt x="3428" y="372"/>
                  </a:cubicBezTo>
                  <a:cubicBezTo>
                    <a:pt x="3457" y="251"/>
                    <a:pt x="3487" y="121"/>
                    <a:pt x="3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9"/>
            <p:cNvSpPr/>
            <p:nvPr/>
          </p:nvSpPr>
          <p:spPr>
            <a:xfrm>
              <a:off x="4453269" y="1592536"/>
              <a:ext cx="142329" cy="151179"/>
            </a:xfrm>
            <a:custGeom>
              <a:avLst/>
              <a:gdLst/>
              <a:ahLst/>
              <a:cxnLst/>
              <a:rect l="l" t="t" r="r" b="b"/>
              <a:pathLst>
                <a:path w="3554" h="3775" extrusionOk="0">
                  <a:moveTo>
                    <a:pt x="3424" y="0"/>
                  </a:moveTo>
                  <a:cubicBezTo>
                    <a:pt x="3227" y="76"/>
                    <a:pt x="3035" y="176"/>
                    <a:pt x="2851" y="293"/>
                  </a:cubicBezTo>
                  <a:cubicBezTo>
                    <a:pt x="2350" y="619"/>
                    <a:pt x="1952" y="1079"/>
                    <a:pt x="1484" y="1451"/>
                  </a:cubicBezTo>
                  <a:cubicBezTo>
                    <a:pt x="1091" y="1768"/>
                    <a:pt x="640" y="2076"/>
                    <a:pt x="155" y="2076"/>
                  </a:cubicBezTo>
                  <a:cubicBezTo>
                    <a:pt x="104" y="2076"/>
                    <a:pt x="52" y="2072"/>
                    <a:pt x="0" y="2065"/>
                  </a:cubicBezTo>
                  <a:lnTo>
                    <a:pt x="0" y="2065"/>
                  </a:lnTo>
                  <a:cubicBezTo>
                    <a:pt x="97" y="2211"/>
                    <a:pt x="239" y="2337"/>
                    <a:pt x="385" y="2450"/>
                  </a:cubicBezTo>
                  <a:cubicBezTo>
                    <a:pt x="849" y="2822"/>
                    <a:pt x="1330" y="3177"/>
                    <a:pt x="1802" y="3545"/>
                  </a:cubicBezTo>
                  <a:cubicBezTo>
                    <a:pt x="1946" y="3656"/>
                    <a:pt x="2110" y="3775"/>
                    <a:pt x="2294" y="3775"/>
                  </a:cubicBezTo>
                  <a:cubicBezTo>
                    <a:pt x="2297" y="3775"/>
                    <a:pt x="2300" y="3775"/>
                    <a:pt x="2304" y="3775"/>
                  </a:cubicBezTo>
                  <a:cubicBezTo>
                    <a:pt x="2529" y="3766"/>
                    <a:pt x="2705" y="3582"/>
                    <a:pt x="2855" y="3415"/>
                  </a:cubicBezTo>
                  <a:cubicBezTo>
                    <a:pt x="2981" y="3273"/>
                    <a:pt x="3110" y="3127"/>
                    <a:pt x="3173" y="2947"/>
                  </a:cubicBezTo>
                  <a:cubicBezTo>
                    <a:pt x="3236" y="2767"/>
                    <a:pt x="3215" y="2546"/>
                    <a:pt x="3073" y="2416"/>
                  </a:cubicBezTo>
                  <a:cubicBezTo>
                    <a:pt x="2951" y="2308"/>
                    <a:pt x="2772" y="2291"/>
                    <a:pt x="2642" y="2191"/>
                  </a:cubicBezTo>
                  <a:cubicBezTo>
                    <a:pt x="2421" y="2011"/>
                    <a:pt x="2454" y="1651"/>
                    <a:pt x="2613" y="1413"/>
                  </a:cubicBezTo>
                  <a:cubicBezTo>
                    <a:pt x="2772" y="1175"/>
                    <a:pt x="3018" y="1016"/>
                    <a:pt x="3215" y="807"/>
                  </a:cubicBezTo>
                  <a:cubicBezTo>
                    <a:pt x="3411" y="598"/>
                    <a:pt x="3553" y="293"/>
                    <a:pt x="3441" y="30"/>
                  </a:cubicBezTo>
                  <a:cubicBezTo>
                    <a:pt x="3436" y="21"/>
                    <a:pt x="3432" y="9"/>
                    <a:pt x="3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 name="Google Shape;227;p29"/>
          <p:cNvSpPr/>
          <p:nvPr/>
        </p:nvSpPr>
        <p:spPr>
          <a:xfrm>
            <a:off x="4169045" y="3274323"/>
            <a:ext cx="4248000" cy="823771"/>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9"/>
          <p:cNvSpPr txBox="1">
            <a:spLocks noGrp="1"/>
          </p:cNvSpPr>
          <p:nvPr>
            <p:ph type="ctrTitle"/>
          </p:nvPr>
        </p:nvSpPr>
        <p:spPr>
          <a:xfrm>
            <a:off x="1078300" y="1184824"/>
            <a:ext cx="7340100" cy="2089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sz="4000" dirty="0">
                <a:solidFill>
                  <a:schemeClr val="accent3"/>
                </a:solidFill>
              </a:rPr>
              <a:t>WELCOME TO OUR CLASS</a:t>
            </a:r>
            <a:endParaRPr sz="4000" dirty="0">
              <a:solidFill>
                <a:schemeClr val="accent3"/>
              </a:solidFill>
            </a:endParaRPr>
          </a:p>
        </p:txBody>
      </p:sp>
      <p:sp>
        <p:nvSpPr>
          <p:cNvPr id="229" name="Google Shape;229;p29"/>
          <p:cNvSpPr txBox="1">
            <a:spLocks noGrp="1"/>
          </p:cNvSpPr>
          <p:nvPr>
            <p:ph type="subTitle" idx="1"/>
          </p:nvPr>
        </p:nvSpPr>
        <p:spPr>
          <a:xfrm>
            <a:off x="4487800" y="3272024"/>
            <a:ext cx="3724200" cy="58815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dirty="0"/>
              <a:t>Teacher: Tran Thi Theu</a:t>
            </a:r>
          </a:p>
          <a:p>
            <a:pPr marL="0" lvl="0" indent="0" algn="ctr" rtl="0">
              <a:spcBef>
                <a:spcPts val="0"/>
              </a:spcBef>
              <a:spcAft>
                <a:spcPts val="0"/>
              </a:spcAft>
              <a:buNone/>
            </a:pPr>
            <a:r>
              <a:rPr lang="en" sz="2400" dirty="0"/>
              <a:t>Class: 7A</a:t>
            </a:r>
            <a:endParaRPr sz="2400" dirty="0"/>
          </a:p>
        </p:txBody>
      </p:sp>
      <p:grpSp>
        <p:nvGrpSpPr>
          <p:cNvPr id="230" name="Google Shape;230;p29"/>
          <p:cNvGrpSpPr/>
          <p:nvPr/>
        </p:nvGrpSpPr>
        <p:grpSpPr>
          <a:xfrm>
            <a:off x="7539525" y="222744"/>
            <a:ext cx="1623525" cy="1173614"/>
            <a:chOff x="5751275" y="1733375"/>
            <a:chExt cx="1628900" cy="1267675"/>
          </a:xfrm>
        </p:grpSpPr>
        <p:sp>
          <p:nvSpPr>
            <p:cNvPr id="231" name="Google Shape;231;p29"/>
            <p:cNvSpPr/>
            <p:nvPr/>
          </p:nvSpPr>
          <p:spPr>
            <a:xfrm>
              <a:off x="5855300" y="2290700"/>
              <a:ext cx="1524875" cy="532875"/>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9"/>
            <p:cNvSpPr/>
            <p:nvPr/>
          </p:nvSpPr>
          <p:spPr>
            <a:xfrm>
              <a:off x="5982400" y="2473250"/>
              <a:ext cx="397150" cy="350675"/>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9"/>
            <p:cNvSpPr/>
            <p:nvPr/>
          </p:nvSpPr>
          <p:spPr>
            <a:xfrm>
              <a:off x="6521450" y="2749825"/>
              <a:ext cx="217025" cy="187075"/>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9"/>
            <p:cNvSpPr/>
            <p:nvPr/>
          </p:nvSpPr>
          <p:spPr>
            <a:xfrm>
              <a:off x="5756425" y="2611450"/>
              <a:ext cx="208075" cy="182425"/>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9"/>
            <p:cNvSpPr/>
            <p:nvPr/>
          </p:nvSpPr>
          <p:spPr>
            <a:xfrm>
              <a:off x="5928650" y="2408400"/>
              <a:ext cx="166400" cy="1459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9"/>
            <p:cNvSpPr/>
            <p:nvPr/>
          </p:nvSpPr>
          <p:spPr>
            <a:xfrm>
              <a:off x="6471500" y="2855150"/>
              <a:ext cx="166725" cy="145900"/>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9"/>
            <p:cNvSpPr/>
            <p:nvPr/>
          </p:nvSpPr>
          <p:spPr>
            <a:xfrm>
              <a:off x="6421550" y="2292425"/>
              <a:ext cx="372725" cy="341025"/>
            </a:xfrm>
            <a:custGeom>
              <a:avLst/>
              <a:gdLst/>
              <a:ahLst/>
              <a:cxnLst/>
              <a:rect l="l" t="t" r="r" b="b"/>
              <a:pathLst>
                <a:path w="14909" h="13641" extrusionOk="0">
                  <a:moveTo>
                    <a:pt x="1" y="0"/>
                  </a:moveTo>
                  <a:lnTo>
                    <a:pt x="7138" y="13640"/>
                  </a:lnTo>
                  <a:lnTo>
                    <a:pt x="14908" y="13640"/>
                  </a:lnTo>
                  <a:lnTo>
                    <a:pt x="1365" y="28"/>
                  </a:lnTo>
                  <a:lnTo>
                    <a:pt x="1"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9"/>
            <p:cNvSpPr/>
            <p:nvPr/>
          </p:nvSpPr>
          <p:spPr>
            <a:xfrm>
              <a:off x="6501125" y="2292425"/>
              <a:ext cx="372700" cy="341025"/>
            </a:xfrm>
            <a:custGeom>
              <a:avLst/>
              <a:gdLst/>
              <a:ahLst/>
              <a:cxnLst/>
              <a:rect l="l" t="t" r="r" b="b"/>
              <a:pathLst>
                <a:path w="14908" h="13641" extrusionOk="0">
                  <a:moveTo>
                    <a:pt x="0" y="0"/>
                  </a:moveTo>
                  <a:lnTo>
                    <a:pt x="7137" y="13640"/>
                  </a:lnTo>
                  <a:lnTo>
                    <a:pt x="14908" y="13640"/>
                  </a:lnTo>
                  <a:lnTo>
                    <a:pt x="1364" y="28"/>
                  </a:lnTo>
                  <a:lnTo>
                    <a:pt x="0"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9"/>
            <p:cNvSpPr/>
            <p:nvPr/>
          </p:nvSpPr>
          <p:spPr>
            <a:xfrm>
              <a:off x="6352325" y="2519750"/>
              <a:ext cx="8625" cy="247675"/>
            </a:xfrm>
            <a:custGeom>
              <a:avLst/>
              <a:gdLst/>
              <a:ahLst/>
              <a:cxnLst/>
              <a:rect l="l" t="t" r="r" b="b"/>
              <a:pathLst>
                <a:path w="345" h="9907" extrusionOk="0">
                  <a:moveTo>
                    <a:pt x="345" y="9907"/>
                  </a:moveTo>
                  <a:lnTo>
                    <a:pt x="345" y="0"/>
                  </a:lnTo>
                  <a:lnTo>
                    <a:pt x="0" y="0"/>
                  </a:lnTo>
                  <a:lnTo>
                    <a:pt x="0" y="9907"/>
                  </a:lnTo>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9"/>
            <p:cNvSpPr/>
            <p:nvPr/>
          </p:nvSpPr>
          <p:spPr>
            <a:xfrm>
              <a:off x="6258300" y="2762225"/>
              <a:ext cx="118850" cy="41025"/>
            </a:xfrm>
            <a:custGeom>
              <a:avLst/>
              <a:gdLst/>
              <a:ahLst/>
              <a:cxnLst/>
              <a:rect l="l" t="t" r="r" b="b"/>
              <a:pathLst>
                <a:path w="4754" h="1641" extrusionOk="0">
                  <a:moveTo>
                    <a:pt x="4753" y="1393"/>
                  </a:moveTo>
                  <a:lnTo>
                    <a:pt x="4009" y="1"/>
                  </a:lnTo>
                  <a:lnTo>
                    <a:pt x="0" y="1310"/>
                  </a:lnTo>
                  <a:lnTo>
                    <a:pt x="110" y="1641"/>
                  </a:lnTo>
                  <a:lnTo>
                    <a:pt x="3844" y="414"/>
                  </a:lnTo>
                  <a:lnTo>
                    <a:pt x="4450" y="155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9"/>
            <p:cNvSpPr/>
            <p:nvPr/>
          </p:nvSpPr>
          <p:spPr>
            <a:xfrm>
              <a:off x="6253125" y="2519750"/>
              <a:ext cx="8625" cy="247675"/>
            </a:xfrm>
            <a:custGeom>
              <a:avLst/>
              <a:gdLst/>
              <a:ahLst/>
              <a:cxnLst/>
              <a:rect l="l" t="t" r="r" b="b"/>
              <a:pathLst>
                <a:path w="345" h="9907" extrusionOk="0">
                  <a:moveTo>
                    <a:pt x="345" y="9907"/>
                  </a:moveTo>
                  <a:lnTo>
                    <a:pt x="345" y="0"/>
                  </a:lnTo>
                  <a:lnTo>
                    <a:pt x="0" y="0"/>
                  </a:lnTo>
                  <a:lnTo>
                    <a:pt x="0" y="9907"/>
                  </a:lnTo>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9"/>
            <p:cNvSpPr/>
            <p:nvPr/>
          </p:nvSpPr>
          <p:spPr>
            <a:xfrm>
              <a:off x="6159100" y="2762225"/>
              <a:ext cx="119200" cy="41025"/>
            </a:xfrm>
            <a:custGeom>
              <a:avLst/>
              <a:gdLst/>
              <a:ahLst/>
              <a:cxnLst/>
              <a:rect l="l" t="t" r="r" b="b"/>
              <a:pathLst>
                <a:path w="4768" h="1641" extrusionOk="0">
                  <a:moveTo>
                    <a:pt x="4767" y="1393"/>
                  </a:moveTo>
                  <a:lnTo>
                    <a:pt x="4009" y="1"/>
                  </a:lnTo>
                  <a:lnTo>
                    <a:pt x="0" y="1310"/>
                  </a:lnTo>
                  <a:lnTo>
                    <a:pt x="110" y="1641"/>
                  </a:lnTo>
                  <a:lnTo>
                    <a:pt x="3844" y="414"/>
                  </a:lnTo>
                  <a:lnTo>
                    <a:pt x="4450" y="155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9"/>
            <p:cNvSpPr/>
            <p:nvPr/>
          </p:nvSpPr>
          <p:spPr>
            <a:xfrm>
              <a:off x="6110175" y="2462925"/>
              <a:ext cx="311400" cy="173625"/>
            </a:xfrm>
            <a:custGeom>
              <a:avLst/>
              <a:gdLst/>
              <a:ahLst/>
              <a:cxnLst/>
              <a:rect l="l" t="t" r="r" b="b"/>
              <a:pathLst>
                <a:path w="12456" h="6945" extrusionOk="0">
                  <a:moveTo>
                    <a:pt x="1" y="0"/>
                  </a:moveTo>
                  <a:lnTo>
                    <a:pt x="5953" y="6503"/>
                  </a:lnTo>
                  <a:lnTo>
                    <a:pt x="7606" y="4740"/>
                  </a:lnTo>
                  <a:lnTo>
                    <a:pt x="9921" y="6944"/>
                  </a:lnTo>
                  <a:lnTo>
                    <a:pt x="12456" y="2315"/>
                  </a:lnTo>
                  <a:lnTo>
                    <a:pt x="1"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9"/>
            <p:cNvSpPr/>
            <p:nvPr/>
          </p:nvSpPr>
          <p:spPr>
            <a:xfrm>
              <a:off x="5974475" y="2118125"/>
              <a:ext cx="575575" cy="426100"/>
            </a:xfrm>
            <a:custGeom>
              <a:avLst/>
              <a:gdLst/>
              <a:ahLst/>
              <a:cxnLst/>
              <a:rect l="l" t="t" r="r" b="b"/>
              <a:pathLst>
                <a:path w="23023" h="17044" extrusionOk="0">
                  <a:moveTo>
                    <a:pt x="744" y="1"/>
                  </a:moveTo>
                  <a:cubicBezTo>
                    <a:pt x="689" y="194"/>
                    <a:pt x="620" y="386"/>
                    <a:pt x="565" y="566"/>
                  </a:cubicBezTo>
                  <a:cubicBezTo>
                    <a:pt x="538" y="648"/>
                    <a:pt x="510" y="717"/>
                    <a:pt x="496" y="800"/>
                  </a:cubicBezTo>
                  <a:cubicBezTo>
                    <a:pt x="166" y="1902"/>
                    <a:pt x="0" y="3073"/>
                    <a:pt x="0" y="4299"/>
                  </a:cubicBezTo>
                  <a:cubicBezTo>
                    <a:pt x="0" y="11326"/>
                    <a:pt x="5718" y="17044"/>
                    <a:pt x="12745" y="17044"/>
                  </a:cubicBezTo>
                  <a:cubicBezTo>
                    <a:pt x="15707" y="17044"/>
                    <a:pt x="18435" y="16024"/>
                    <a:pt x="20612" y="14329"/>
                  </a:cubicBezTo>
                  <a:cubicBezTo>
                    <a:pt x="22058" y="13186"/>
                    <a:pt x="22885" y="11519"/>
                    <a:pt x="23023" y="9783"/>
                  </a:cubicBezTo>
                  <a:lnTo>
                    <a:pt x="23023" y="9783"/>
                  </a:lnTo>
                  <a:cubicBezTo>
                    <a:pt x="21976" y="10981"/>
                    <a:pt x="20681" y="11987"/>
                    <a:pt x="19165" y="12731"/>
                  </a:cubicBezTo>
                  <a:cubicBezTo>
                    <a:pt x="17352" y="13632"/>
                    <a:pt x="15427" y="14058"/>
                    <a:pt x="13530" y="14058"/>
                  </a:cubicBezTo>
                  <a:cubicBezTo>
                    <a:pt x="8839" y="14058"/>
                    <a:pt x="4321" y="11451"/>
                    <a:pt x="2094" y="6958"/>
                  </a:cubicBezTo>
                  <a:cubicBezTo>
                    <a:pt x="1557" y="5884"/>
                    <a:pt x="1185" y="4754"/>
                    <a:pt x="978" y="3610"/>
                  </a:cubicBezTo>
                  <a:cubicBezTo>
                    <a:pt x="965" y="3528"/>
                    <a:pt x="951" y="3459"/>
                    <a:pt x="937" y="3390"/>
                  </a:cubicBezTo>
                  <a:cubicBezTo>
                    <a:pt x="744" y="2274"/>
                    <a:pt x="689" y="1130"/>
                    <a:pt x="74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9"/>
            <p:cNvSpPr/>
            <p:nvPr/>
          </p:nvSpPr>
          <p:spPr>
            <a:xfrm>
              <a:off x="5991700" y="1892175"/>
              <a:ext cx="559400" cy="577425"/>
            </a:xfrm>
            <a:custGeom>
              <a:avLst/>
              <a:gdLst/>
              <a:ahLst/>
              <a:cxnLst/>
              <a:rect l="l" t="t" r="r" b="b"/>
              <a:pathLst>
                <a:path w="22376" h="23097" extrusionOk="0">
                  <a:moveTo>
                    <a:pt x="11077" y="0"/>
                  </a:moveTo>
                  <a:cubicBezTo>
                    <a:pt x="10829" y="14"/>
                    <a:pt x="10595" y="28"/>
                    <a:pt x="10347" y="56"/>
                  </a:cubicBezTo>
                  <a:cubicBezTo>
                    <a:pt x="9824" y="124"/>
                    <a:pt x="9300" y="221"/>
                    <a:pt x="8790" y="345"/>
                  </a:cubicBezTo>
                  <a:cubicBezTo>
                    <a:pt x="4629" y="1433"/>
                    <a:pt x="1461" y="4947"/>
                    <a:pt x="55" y="9052"/>
                  </a:cubicBezTo>
                  <a:cubicBezTo>
                    <a:pt x="0" y="10168"/>
                    <a:pt x="55" y="11312"/>
                    <a:pt x="248" y="12428"/>
                  </a:cubicBezTo>
                  <a:cubicBezTo>
                    <a:pt x="262" y="12497"/>
                    <a:pt x="276" y="12566"/>
                    <a:pt x="289" y="12662"/>
                  </a:cubicBezTo>
                  <a:cubicBezTo>
                    <a:pt x="496" y="13792"/>
                    <a:pt x="868" y="14922"/>
                    <a:pt x="1405" y="16010"/>
                  </a:cubicBezTo>
                  <a:cubicBezTo>
                    <a:pt x="3632" y="20493"/>
                    <a:pt x="8149" y="23097"/>
                    <a:pt x="12838" y="23097"/>
                  </a:cubicBezTo>
                  <a:cubicBezTo>
                    <a:pt x="14736" y="23097"/>
                    <a:pt x="16662" y="22670"/>
                    <a:pt x="18476" y="21769"/>
                  </a:cubicBezTo>
                  <a:cubicBezTo>
                    <a:pt x="19992" y="21025"/>
                    <a:pt x="21287" y="20019"/>
                    <a:pt x="22334" y="18821"/>
                  </a:cubicBezTo>
                  <a:cubicBezTo>
                    <a:pt x="22375" y="18407"/>
                    <a:pt x="22375" y="17994"/>
                    <a:pt x="22334" y="17595"/>
                  </a:cubicBezTo>
                  <a:cubicBezTo>
                    <a:pt x="22224" y="16492"/>
                    <a:pt x="21838" y="15390"/>
                    <a:pt x="21163" y="14426"/>
                  </a:cubicBezTo>
                  <a:lnTo>
                    <a:pt x="12896" y="2591"/>
                  </a:lnTo>
                  <a:lnTo>
                    <a:pt x="11821" y="1061"/>
                  </a:lnTo>
                  <a:lnTo>
                    <a:pt x="11077" y="0"/>
                  </a:ln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9"/>
            <p:cNvSpPr/>
            <p:nvPr/>
          </p:nvSpPr>
          <p:spPr>
            <a:xfrm>
              <a:off x="5751275" y="1964850"/>
              <a:ext cx="161900" cy="92675"/>
            </a:xfrm>
            <a:custGeom>
              <a:avLst/>
              <a:gdLst/>
              <a:ahLst/>
              <a:cxnLst/>
              <a:rect l="l" t="t" r="r" b="b"/>
              <a:pathLst>
                <a:path w="6476" h="3707" extrusionOk="0">
                  <a:moveTo>
                    <a:pt x="6090" y="1"/>
                  </a:moveTo>
                  <a:lnTo>
                    <a:pt x="14" y="317"/>
                  </a:lnTo>
                  <a:lnTo>
                    <a:pt x="0" y="331"/>
                  </a:lnTo>
                  <a:lnTo>
                    <a:pt x="6476" y="3707"/>
                  </a:lnTo>
                  <a:lnTo>
                    <a:pt x="6476" y="3707"/>
                  </a:lnTo>
                  <a:lnTo>
                    <a:pt x="6090" y="1"/>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9"/>
            <p:cNvSpPr/>
            <p:nvPr/>
          </p:nvSpPr>
          <p:spPr>
            <a:xfrm>
              <a:off x="5751625" y="1882175"/>
              <a:ext cx="151900" cy="90625"/>
            </a:xfrm>
            <a:custGeom>
              <a:avLst/>
              <a:gdLst/>
              <a:ahLst/>
              <a:cxnLst/>
              <a:rect l="l" t="t" r="r" b="b"/>
              <a:pathLst>
                <a:path w="6076" h="3625" extrusionOk="0">
                  <a:moveTo>
                    <a:pt x="5732" y="1"/>
                  </a:moveTo>
                  <a:cubicBezTo>
                    <a:pt x="3844" y="276"/>
                    <a:pt x="1157" y="2260"/>
                    <a:pt x="0" y="3624"/>
                  </a:cubicBezTo>
                  <a:lnTo>
                    <a:pt x="6076" y="3308"/>
                  </a:lnTo>
                  <a:lnTo>
                    <a:pt x="5732" y="1"/>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9"/>
            <p:cNvSpPr/>
            <p:nvPr/>
          </p:nvSpPr>
          <p:spPr>
            <a:xfrm>
              <a:off x="5864250" y="1733375"/>
              <a:ext cx="404400" cy="404075"/>
            </a:xfrm>
            <a:custGeom>
              <a:avLst/>
              <a:gdLst/>
              <a:ahLst/>
              <a:cxnLst/>
              <a:rect l="l" t="t" r="r" b="b"/>
              <a:pathLst>
                <a:path w="16176" h="16163" extrusionOk="0">
                  <a:moveTo>
                    <a:pt x="8487" y="1"/>
                  </a:moveTo>
                  <a:cubicBezTo>
                    <a:pt x="4712" y="1"/>
                    <a:pt x="1516" y="2453"/>
                    <a:pt x="414" y="5856"/>
                  </a:cubicBezTo>
                  <a:cubicBezTo>
                    <a:pt x="138" y="6697"/>
                    <a:pt x="0" y="7565"/>
                    <a:pt x="0" y="8488"/>
                  </a:cubicBezTo>
                  <a:cubicBezTo>
                    <a:pt x="0" y="9645"/>
                    <a:pt x="221" y="10734"/>
                    <a:pt x="648" y="11740"/>
                  </a:cubicBezTo>
                  <a:lnTo>
                    <a:pt x="648" y="11753"/>
                  </a:lnTo>
                  <a:cubicBezTo>
                    <a:pt x="1461" y="13682"/>
                    <a:pt x="2949" y="15253"/>
                    <a:pt x="4836" y="16162"/>
                  </a:cubicBezTo>
                  <a:cubicBezTo>
                    <a:pt x="4878" y="16093"/>
                    <a:pt x="4919" y="16024"/>
                    <a:pt x="4974" y="15969"/>
                  </a:cubicBezTo>
                  <a:cubicBezTo>
                    <a:pt x="5746" y="14771"/>
                    <a:pt x="6889" y="13779"/>
                    <a:pt x="8074" y="12980"/>
                  </a:cubicBezTo>
                  <a:cubicBezTo>
                    <a:pt x="10086" y="11629"/>
                    <a:pt x="12373" y="10665"/>
                    <a:pt x="14178" y="9053"/>
                  </a:cubicBezTo>
                  <a:cubicBezTo>
                    <a:pt x="14495" y="8764"/>
                    <a:pt x="14798" y="8447"/>
                    <a:pt x="15087" y="8102"/>
                  </a:cubicBezTo>
                  <a:cubicBezTo>
                    <a:pt x="15514" y="7565"/>
                    <a:pt x="15900" y="6972"/>
                    <a:pt x="16175" y="6352"/>
                  </a:cubicBezTo>
                  <a:lnTo>
                    <a:pt x="15679" y="5650"/>
                  </a:lnTo>
                  <a:lnTo>
                    <a:pt x="13709" y="2812"/>
                  </a:lnTo>
                  <a:cubicBezTo>
                    <a:pt x="12524" y="1117"/>
                    <a:pt x="10595" y="1"/>
                    <a:pt x="85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9"/>
            <p:cNvSpPr/>
            <p:nvPr/>
          </p:nvSpPr>
          <p:spPr>
            <a:xfrm>
              <a:off x="5934850" y="1882175"/>
              <a:ext cx="36200" cy="56875"/>
            </a:xfrm>
            <a:custGeom>
              <a:avLst/>
              <a:gdLst/>
              <a:ahLst/>
              <a:cxnLst/>
              <a:rect l="l" t="t" r="r" b="b"/>
              <a:pathLst>
                <a:path w="1448" h="2275" extrusionOk="0">
                  <a:moveTo>
                    <a:pt x="731" y="1"/>
                  </a:moveTo>
                  <a:cubicBezTo>
                    <a:pt x="331" y="1"/>
                    <a:pt x="1" y="511"/>
                    <a:pt x="1" y="1131"/>
                  </a:cubicBezTo>
                  <a:cubicBezTo>
                    <a:pt x="1" y="1764"/>
                    <a:pt x="331" y="2274"/>
                    <a:pt x="731" y="2274"/>
                  </a:cubicBezTo>
                  <a:cubicBezTo>
                    <a:pt x="1131" y="2274"/>
                    <a:pt x="1447" y="1764"/>
                    <a:pt x="1447" y="1131"/>
                  </a:cubicBezTo>
                  <a:cubicBezTo>
                    <a:pt x="1447" y="511"/>
                    <a:pt x="1131" y="1"/>
                    <a:pt x="73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9"/>
            <p:cNvSpPr/>
            <p:nvPr/>
          </p:nvSpPr>
          <p:spPr>
            <a:xfrm>
              <a:off x="5942100" y="1957950"/>
              <a:ext cx="108175" cy="71325"/>
            </a:xfrm>
            <a:custGeom>
              <a:avLst/>
              <a:gdLst/>
              <a:ahLst/>
              <a:cxnLst/>
              <a:rect l="l" t="t" r="r" b="b"/>
              <a:pathLst>
                <a:path w="4327" h="2853" extrusionOk="0">
                  <a:moveTo>
                    <a:pt x="2163" y="1"/>
                  </a:moveTo>
                  <a:cubicBezTo>
                    <a:pt x="965" y="1"/>
                    <a:pt x="0" y="649"/>
                    <a:pt x="0" y="1434"/>
                  </a:cubicBezTo>
                  <a:cubicBezTo>
                    <a:pt x="0" y="2219"/>
                    <a:pt x="965" y="2853"/>
                    <a:pt x="2163" y="2853"/>
                  </a:cubicBezTo>
                  <a:cubicBezTo>
                    <a:pt x="3348" y="2853"/>
                    <a:pt x="4326" y="2219"/>
                    <a:pt x="4326" y="1434"/>
                  </a:cubicBezTo>
                  <a:cubicBezTo>
                    <a:pt x="4326" y="649"/>
                    <a:pt x="3348" y="1"/>
                    <a:pt x="2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9"/>
            <p:cNvSpPr/>
            <p:nvPr/>
          </p:nvSpPr>
          <p:spPr>
            <a:xfrm>
              <a:off x="6229700" y="1877700"/>
              <a:ext cx="582825" cy="405275"/>
            </a:xfrm>
            <a:custGeom>
              <a:avLst/>
              <a:gdLst/>
              <a:ahLst/>
              <a:cxnLst/>
              <a:rect l="l" t="t" r="r" b="b"/>
              <a:pathLst>
                <a:path w="23313" h="16211" extrusionOk="0">
                  <a:moveTo>
                    <a:pt x="1103" y="1"/>
                  </a:moveTo>
                  <a:lnTo>
                    <a:pt x="1103" y="1"/>
                  </a:lnTo>
                  <a:cubicBezTo>
                    <a:pt x="937" y="524"/>
                    <a:pt x="800" y="1062"/>
                    <a:pt x="703" y="1613"/>
                  </a:cubicBezTo>
                  <a:cubicBezTo>
                    <a:pt x="1" y="5415"/>
                    <a:pt x="1117" y="9122"/>
                    <a:pt x="3445" y="11850"/>
                  </a:cubicBezTo>
                  <a:cubicBezTo>
                    <a:pt x="5222" y="13944"/>
                    <a:pt x="7716" y="15459"/>
                    <a:pt x="10637" y="16010"/>
                  </a:cubicBezTo>
                  <a:cubicBezTo>
                    <a:pt x="11384" y="16145"/>
                    <a:pt x="12128" y="16211"/>
                    <a:pt x="12862" y="16211"/>
                  </a:cubicBezTo>
                  <a:cubicBezTo>
                    <a:pt x="17145" y="16211"/>
                    <a:pt x="21077" y="13989"/>
                    <a:pt x="23312" y="10472"/>
                  </a:cubicBezTo>
                  <a:lnTo>
                    <a:pt x="22472" y="10072"/>
                  </a:lnTo>
                  <a:cubicBezTo>
                    <a:pt x="20205" y="12543"/>
                    <a:pt x="16962" y="14071"/>
                    <a:pt x="13405" y="14071"/>
                  </a:cubicBezTo>
                  <a:cubicBezTo>
                    <a:pt x="13114" y="14071"/>
                    <a:pt x="12820" y="14061"/>
                    <a:pt x="12524" y="14040"/>
                  </a:cubicBezTo>
                  <a:cubicBezTo>
                    <a:pt x="9562" y="13847"/>
                    <a:pt x="6917" y="12621"/>
                    <a:pt x="4905" y="10734"/>
                  </a:cubicBezTo>
                  <a:cubicBezTo>
                    <a:pt x="2288" y="8281"/>
                    <a:pt x="758" y="4713"/>
                    <a:pt x="1020" y="869"/>
                  </a:cubicBezTo>
                  <a:cubicBezTo>
                    <a:pt x="1034" y="579"/>
                    <a:pt x="1075" y="290"/>
                    <a:pt x="110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9"/>
            <p:cNvSpPr/>
            <p:nvPr/>
          </p:nvSpPr>
          <p:spPr>
            <a:xfrm>
              <a:off x="6248650" y="1876325"/>
              <a:ext cx="542850" cy="353175"/>
            </a:xfrm>
            <a:custGeom>
              <a:avLst/>
              <a:gdLst/>
              <a:ahLst/>
              <a:cxnLst/>
              <a:rect l="l" t="t" r="r" b="b"/>
              <a:pathLst>
                <a:path w="21714" h="14127" extrusionOk="0">
                  <a:moveTo>
                    <a:pt x="359" y="1"/>
                  </a:moveTo>
                  <a:lnTo>
                    <a:pt x="359" y="42"/>
                  </a:lnTo>
                  <a:lnTo>
                    <a:pt x="359" y="56"/>
                  </a:lnTo>
                  <a:lnTo>
                    <a:pt x="345" y="56"/>
                  </a:lnTo>
                  <a:cubicBezTo>
                    <a:pt x="317" y="331"/>
                    <a:pt x="276" y="621"/>
                    <a:pt x="262" y="924"/>
                  </a:cubicBezTo>
                  <a:cubicBezTo>
                    <a:pt x="0" y="4782"/>
                    <a:pt x="1530" y="8336"/>
                    <a:pt x="4147" y="10789"/>
                  </a:cubicBezTo>
                  <a:cubicBezTo>
                    <a:pt x="6159" y="12676"/>
                    <a:pt x="8804" y="13902"/>
                    <a:pt x="11766" y="14095"/>
                  </a:cubicBezTo>
                  <a:cubicBezTo>
                    <a:pt x="12062" y="14116"/>
                    <a:pt x="12356" y="14126"/>
                    <a:pt x="12647" y="14126"/>
                  </a:cubicBezTo>
                  <a:cubicBezTo>
                    <a:pt x="16204" y="14126"/>
                    <a:pt x="19447" y="12598"/>
                    <a:pt x="21714" y="10127"/>
                  </a:cubicBezTo>
                  <a:lnTo>
                    <a:pt x="19950" y="9287"/>
                  </a:lnTo>
                  <a:lnTo>
                    <a:pt x="18173" y="8446"/>
                  </a:lnTo>
                  <a:lnTo>
                    <a:pt x="15266" y="7069"/>
                  </a:lnTo>
                  <a:lnTo>
                    <a:pt x="414" y="28"/>
                  </a:lnTo>
                  <a:lnTo>
                    <a:pt x="359"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9"/>
            <p:cNvSpPr/>
            <p:nvPr/>
          </p:nvSpPr>
          <p:spPr>
            <a:xfrm>
              <a:off x="6252775" y="1877025"/>
              <a:ext cx="497400" cy="295200"/>
            </a:xfrm>
            <a:custGeom>
              <a:avLst/>
              <a:gdLst/>
              <a:ahLst/>
              <a:cxnLst/>
              <a:rect l="l" t="t" r="r" b="b"/>
              <a:pathLst>
                <a:path w="19896" h="11808" extrusionOk="0">
                  <a:moveTo>
                    <a:pt x="386" y="0"/>
                  </a:moveTo>
                  <a:lnTo>
                    <a:pt x="1" y="42"/>
                  </a:lnTo>
                  <a:cubicBezTo>
                    <a:pt x="14" y="248"/>
                    <a:pt x="28" y="482"/>
                    <a:pt x="56" y="717"/>
                  </a:cubicBezTo>
                  <a:cubicBezTo>
                    <a:pt x="510" y="4602"/>
                    <a:pt x="2715" y="7867"/>
                    <a:pt x="5787" y="9824"/>
                  </a:cubicBezTo>
                  <a:cubicBezTo>
                    <a:pt x="7744" y="11078"/>
                    <a:pt x="10058" y="11808"/>
                    <a:pt x="12511" y="11808"/>
                  </a:cubicBezTo>
                  <a:cubicBezTo>
                    <a:pt x="12993" y="11808"/>
                    <a:pt x="13503" y="11766"/>
                    <a:pt x="13999" y="11711"/>
                  </a:cubicBezTo>
                  <a:cubicBezTo>
                    <a:pt x="16203" y="11450"/>
                    <a:pt x="18215" y="10637"/>
                    <a:pt x="19896" y="9410"/>
                  </a:cubicBezTo>
                  <a:lnTo>
                    <a:pt x="19675" y="9107"/>
                  </a:lnTo>
                  <a:cubicBezTo>
                    <a:pt x="18049" y="10292"/>
                    <a:pt x="16093" y="11078"/>
                    <a:pt x="13957" y="11339"/>
                  </a:cubicBezTo>
                  <a:cubicBezTo>
                    <a:pt x="13475" y="11394"/>
                    <a:pt x="12993" y="11422"/>
                    <a:pt x="12511" y="11422"/>
                  </a:cubicBezTo>
                  <a:cubicBezTo>
                    <a:pt x="10141" y="11422"/>
                    <a:pt x="7895" y="10719"/>
                    <a:pt x="5994" y="9507"/>
                  </a:cubicBezTo>
                  <a:cubicBezTo>
                    <a:pt x="3018" y="7606"/>
                    <a:pt x="882" y="4450"/>
                    <a:pt x="442" y="662"/>
                  </a:cubicBezTo>
                  <a:cubicBezTo>
                    <a:pt x="414" y="455"/>
                    <a:pt x="400" y="234"/>
                    <a:pt x="386" y="14"/>
                  </a:cubicBezTo>
                  <a:lnTo>
                    <a:pt x="3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9"/>
            <p:cNvSpPr/>
            <p:nvPr/>
          </p:nvSpPr>
          <p:spPr>
            <a:xfrm>
              <a:off x="6254150" y="1875300"/>
              <a:ext cx="377550" cy="194975"/>
            </a:xfrm>
            <a:custGeom>
              <a:avLst/>
              <a:gdLst/>
              <a:ahLst/>
              <a:cxnLst/>
              <a:rect l="l" t="t" r="r" b="b"/>
              <a:pathLst>
                <a:path w="15102" h="7799" extrusionOk="0">
                  <a:moveTo>
                    <a:pt x="359" y="0"/>
                  </a:moveTo>
                  <a:lnTo>
                    <a:pt x="219" y="59"/>
                  </a:lnTo>
                  <a:lnTo>
                    <a:pt x="1" y="83"/>
                  </a:lnTo>
                  <a:lnTo>
                    <a:pt x="1" y="124"/>
                  </a:lnTo>
                  <a:lnTo>
                    <a:pt x="15" y="138"/>
                  </a:lnTo>
                  <a:cubicBezTo>
                    <a:pt x="1503" y="3707"/>
                    <a:pt x="4465" y="6200"/>
                    <a:pt x="7895" y="7247"/>
                  </a:cubicBezTo>
                  <a:cubicBezTo>
                    <a:pt x="9080" y="7619"/>
                    <a:pt x="10320" y="7799"/>
                    <a:pt x="11588" y="7799"/>
                  </a:cubicBezTo>
                  <a:cubicBezTo>
                    <a:pt x="12759" y="7799"/>
                    <a:pt x="13944" y="7633"/>
                    <a:pt x="15101" y="7289"/>
                  </a:cubicBezTo>
                  <a:lnTo>
                    <a:pt x="14991" y="6931"/>
                  </a:lnTo>
                  <a:cubicBezTo>
                    <a:pt x="13861" y="7261"/>
                    <a:pt x="12718" y="7427"/>
                    <a:pt x="11588" y="7427"/>
                  </a:cubicBezTo>
                  <a:cubicBezTo>
                    <a:pt x="10362" y="7427"/>
                    <a:pt x="9149" y="7234"/>
                    <a:pt x="8006" y="6889"/>
                  </a:cubicBezTo>
                  <a:cubicBezTo>
                    <a:pt x="4671" y="5870"/>
                    <a:pt x="1806" y="3445"/>
                    <a:pt x="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29"/>
          <p:cNvGrpSpPr/>
          <p:nvPr/>
        </p:nvGrpSpPr>
        <p:grpSpPr>
          <a:xfrm>
            <a:off x="-492360" y="2337187"/>
            <a:ext cx="2337820" cy="2899639"/>
            <a:chOff x="2326125" y="3782525"/>
            <a:chExt cx="513175" cy="636500"/>
          </a:xfrm>
        </p:grpSpPr>
        <p:sp>
          <p:nvSpPr>
            <p:cNvPr id="256" name="Google Shape;256;p29"/>
            <p:cNvSpPr/>
            <p:nvPr/>
          </p:nvSpPr>
          <p:spPr>
            <a:xfrm>
              <a:off x="2365750" y="3782525"/>
              <a:ext cx="421600" cy="204000"/>
            </a:xfrm>
            <a:custGeom>
              <a:avLst/>
              <a:gdLst/>
              <a:ahLst/>
              <a:cxnLst/>
              <a:rect l="l" t="t" r="r" b="b"/>
              <a:pathLst>
                <a:path w="16864" h="8160" extrusionOk="0">
                  <a:moveTo>
                    <a:pt x="6805" y="0"/>
                  </a:moveTo>
                  <a:cubicBezTo>
                    <a:pt x="6706" y="0"/>
                    <a:pt x="6608" y="12"/>
                    <a:pt x="6517" y="40"/>
                  </a:cubicBezTo>
                  <a:cubicBezTo>
                    <a:pt x="6214" y="178"/>
                    <a:pt x="6021" y="426"/>
                    <a:pt x="5828" y="481"/>
                  </a:cubicBezTo>
                  <a:cubicBezTo>
                    <a:pt x="5814" y="495"/>
                    <a:pt x="5814" y="495"/>
                    <a:pt x="5814" y="495"/>
                  </a:cubicBezTo>
                  <a:cubicBezTo>
                    <a:pt x="5800" y="495"/>
                    <a:pt x="5787" y="481"/>
                    <a:pt x="5787" y="481"/>
                  </a:cubicBezTo>
                  <a:cubicBezTo>
                    <a:pt x="5759" y="481"/>
                    <a:pt x="5718" y="453"/>
                    <a:pt x="5704" y="439"/>
                  </a:cubicBezTo>
                  <a:cubicBezTo>
                    <a:pt x="5511" y="329"/>
                    <a:pt x="5318" y="247"/>
                    <a:pt x="5084" y="233"/>
                  </a:cubicBezTo>
                  <a:cubicBezTo>
                    <a:pt x="5001" y="217"/>
                    <a:pt x="4917" y="209"/>
                    <a:pt x="4834" y="209"/>
                  </a:cubicBezTo>
                  <a:cubicBezTo>
                    <a:pt x="4343" y="209"/>
                    <a:pt x="3887" y="477"/>
                    <a:pt x="3734" y="867"/>
                  </a:cubicBezTo>
                  <a:cubicBezTo>
                    <a:pt x="3472" y="894"/>
                    <a:pt x="3210" y="949"/>
                    <a:pt x="2976" y="1046"/>
                  </a:cubicBezTo>
                  <a:cubicBezTo>
                    <a:pt x="2273" y="1376"/>
                    <a:pt x="1819" y="1803"/>
                    <a:pt x="1543" y="2355"/>
                  </a:cubicBezTo>
                  <a:cubicBezTo>
                    <a:pt x="1212" y="3057"/>
                    <a:pt x="1226" y="3829"/>
                    <a:pt x="1157" y="4573"/>
                  </a:cubicBezTo>
                  <a:cubicBezTo>
                    <a:pt x="896" y="4766"/>
                    <a:pt x="606" y="4972"/>
                    <a:pt x="441" y="5234"/>
                  </a:cubicBezTo>
                  <a:cubicBezTo>
                    <a:pt x="207" y="5868"/>
                    <a:pt x="0" y="6419"/>
                    <a:pt x="234" y="7122"/>
                  </a:cubicBezTo>
                  <a:cubicBezTo>
                    <a:pt x="331" y="7576"/>
                    <a:pt x="689" y="8017"/>
                    <a:pt x="1281" y="8072"/>
                  </a:cubicBezTo>
                  <a:cubicBezTo>
                    <a:pt x="1351" y="8079"/>
                    <a:pt x="1421" y="8083"/>
                    <a:pt x="1491" y="8083"/>
                  </a:cubicBezTo>
                  <a:cubicBezTo>
                    <a:pt x="1974" y="8083"/>
                    <a:pt x="2460" y="7929"/>
                    <a:pt x="2893" y="7797"/>
                  </a:cubicBezTo>
                  <a:cubicBezTo>
                    <a:pt x="3410" y="7592"/>
                    <a:pt x="3768" y="7388"/>
                    <a:pt x="4094" y="7388"/>
                  </a:cubicBezTo>
                  <a:cubicBezTo>
                    <a:pt x="4229" y="7388"/>
                    <a:pt x="4358" y="7423"/>
                    <a:pt x="4492" y="7507"/>
                  </a:cubicBezTo>
                  <a:cubicBezTo>
                    <a:pt x="5024" y="7848"/>
                    <a:pt x="5660" y="8160"/>
                    <a:pt x="6337" y="8160"/>
                  </a:cubicBezTo>
                  <a:cubicBezTo>
                    <a:pt x="6482" y="8160"/>
                    <a:pt x="6630" y="8145"/>
                    <a:pt x="6779" y="8114"/>
                  </a:cubicBezTo>
                  <a:cubicBezTo>
                    <a:pt x="8204" y="7821"/>
                    <a:pt x="9720" y="6870"/>
                    <a:pt x="10666" y="6870"/>
                  </a:cubicBezTo>
                  <a:cubicBezTo>
                    <a:pt x="10698" y="6870"/>
                    <a:pt x="10730" y="6871"/>
                    <a:pt x="10760" y="6874"/>
                  </a:cubicBezTo>
                  <a:cubicBezTo>
                    <a:pt x="10871" y="6874"/>
                    <a:pt x="11132" y="7149"/>
                    <a:pt x="11449" y="7273"/>
                  </a:cubicBezTo>
                  <a:cubicBezTo>
                    <a:pt x="11781" y="7390"/>
                    <a:pt x="12223" y="7466"/>
                    <a:pt x="12634" y="7466"/>
                  </a:cubicBezTo>
                  <a:cubicBezTo>
                    <a:pt x="12803" y="7466"/>
                    <a:pt x="12967" y="7453"/>
                    <a:pt x="13116" y="7425"/>
                  </a:cubicBezTo>
                  <a:cubicBezTo>
                    <a:pt x="13392" y="7342"/>
                    <a:pt x="13681" y="7246"/>
                    <a:pt x="13929" y="7094"/>
                  </a:cubicBezTo>
                  <a:cubicBezTo>
                    <a:pt x="14122" y="6984"/>
                    <a:pt x="14288" y="6846"/>
                    <a:pt x="14370" y="6805"/>
                  </a:cubicBezTo>
                  <a:cubicBezTo>
                    <a:pt x="14412" y="6791"/>
                    <a:pt x="14453" y="6763"/>
                    <a:pt x="14494" y="6750"/>
                  </a:cubicBezTo>
                  <a:lnTo>
                    <a:pt x="14522" y="6750"/>
                  </a:lnTo>
                  <a:cubicBezTo>
                    <a:pt x="14522" y="6750"/>
                    <a:pt x="14536" y="6750"/>
                    <a:pt x="14549" y="6763"/>
                  </a:cubicBezTo>
                  <a:cubicBezTo>
                    <a:pt x="14784" y="6887"/>
                    <a:pt x="15059" y="6943"/>
                    <a:pt x="15335" y="6970"/>
                  </a:cubicBezTo>
                  <a:cubicBezTo>
                    <a:pt x="15399" y="6982"/>
                    <a:pt x="15464" y="6987"/>
                    <a:pt x="15527" y="6987"/>
                  </a:cubicBezTo>
                  <a:cubicBezTo>
                    <a:pt x="15759" y="6987"/>
                    <a:pt x="15980" y="6913"/>
                    <a:pt x="16175" y="6805"/>
                  </a:cubicBezTo>
                  <a:cubicBezTo>
                    <a:pt x="16754" y="6515"/>
                    <a:pt x="16864" y="5868"/>
                    <a:pt x="16809" y="5358"/>
                  </a:cubicBezTo>
                  <a:lnTo>
                    <a:pt x="16809" y="5344"/>
                  </a:lnTo>
                  <a:cubicBezTo>
                    <a:pt x="16657" y="4903"/>
                    <a:pt x="16189" y="4614"/>
                    <a:pt x="15707" y="4421"/>
                  </a:cubicBezTo>
                  <a:cubicBezTo>
                    <a:pt x="15528" y="4366"/>
                    <a:pt x="15431" y="4297"/>
                    <a:pt x="15362" y="4242"/>
                  </a:cubicBezTo>
                  <a:cubicBezTo>
                    <a:pt x="15376" y="4242"/>
                    <a:pt x="15390" y="4228"/>
                    <a:pt x="15404" y="4228"/>
                  </a:cubicBezTo>
                  <a:cubicBezTo>
                    <a:pt x="15652" y="3994"/>
                    <a:pt x="15996" y="3801"/>
                    <a:pt x="16106" y="3498"/>
                  </a:cubicBezTo>
                  <a:cubicBezTo>
                    <a:pt x="16189" y="3154"/>
                    <a:pt x="15996" y="2782"/>
                    <a:pt x="15707" y="2534"/>
                  </a:cubicBezTo>
                  <a:cubicBezTo>
                    <a:pt x="15472" y="2341"/>
                    <a:pt x="15156" y="2231"/>
                    <a:pt x="14866" y="2107"/>
                  </a:cubicBezTo>
                  <a:cubicBezTo>
                    <a:pt x="14467" y="1886"/>
                    <a:pt x="13943" y="1790"/>
                    <a:pt x="13640" y="1776"/>
                  </a:cubicBezTo>
                  <a:cubicBezTo>
                    <a:pt x="13530" y="1748"/>
                    <a:pt x="13185" y="1735"/>
                    <a:pt x="12910" y="1666"/>
                  </a:cubicBezTo>
                  <a:cubicBezTo>
                    <a:pt x="12896" y="1666"/>
                    <a:pt x="12882" y="1652"/>
                    <a:pt x="12882" y="1652"/>
                  </a:cubicBezTo>
                  <a:cubicBezTo>
                    <a:pt x="12868" y="1652"/>
                    <a:pt x="12868" y="1652"/>
                    <a:pt x="12868" y="1638"/>
                  </a:cubicBezTo>
                  <a:cubicBezTo>
                    <a:pt x="12731" y="1528"/>
                    <a:pt x="12882" y="1128"/>
                    <a:pt x="12827" y="770"/>
                  </a:cubicBezTo>
                  <a:cubicBezTo>
                    <a:pt x="12786" y="371"/>
                    <a:pt x="12414" y="95"/>
                    <a:pt x="11932" y="95"/>
                  </a:cubicBezTo>
                  <a:cubicBezTo>
                    <a:pt x="11679" y="68"/>
                    <a:pt x="11426" y="41"/>
                    <a:pt x="11174" y="41"/>
                  </a:cubicBezTo>
                  <a:cubicBezTo>
                    <a:pt x="11041" y="41"/>
                    <a:pt x="10907" y="48"/>
                    <a:pt x="10774" y="67"/>
                  </a:cubicBezTo>
                  <a:cubicBezTo>
                    <a:pt x="10264" y="164"/>
                    <a:pt x="9589" y="123"/>
                    <a:pt x="8997" y="426"/>
                  </a:cubicBezTo>
                  <a:cubicBezTo>
                    <a:pt x="8708" y="577"/>
                    <a:pt x="8487" y="743"/>
                    <a:pt x="8349" y="798"/>
                  </a:cubicBezTo>
                  <a:lnTo>
                    <a:pt x="8336" y="784"/>
                  </a:lnTo>
                  <a:cubicBezTo>
                    <a:pt x="8294" y="756"/>
                    <a:pt x="8267" y="729"/>
                    <a:pt x="8225" y="701"/>
                  </a:cubicBezTo>
                  <a:cubicBezTo>
                    <a:pt x="7991" y="522"/>
                    <a:pt x="7812" y="274"/>
                    <a:pt x="7509" y="150"/>
                  </a:cubicBezTo>
                  <a:cubicBezTo>
                    <a:pt x="7303" y="72"/>
                    <a:pt x="7048" y="0"/>
                    <a:pt x="6805"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9"/>
            <p:cNvSpPr/>
            <p:nvPr/>
          </p:nvSpPr>
          <p:spPr>
            <a:xfrm>
              <a:off x="2556225" y="3870300"/>
              <a:ext cx="274875" cy="155650"/>
            </a:xfrm>
            <a:custGeom>
              <a:avLst/>
              <a:gdLst/>
              <a:ahLst/>
              <a:cxnLst/>
              <a:rect l="l" t="t" r="r" b="b"/>
              <a:pathLst>
                <a:path w="10995" h="6226" extrusionOk="0">
                  <a:moveTo>
                    <a:pt x="6489" y="1"/>
                  </a:moveTo>
                  <a:cubicBezTo>
                    <a:pt x="5966" y="15"/>
                    <a:pt x="5814" y="208"/>
                    <a:pt x="5415" y="304"/>
                  </a:cubicBezTo>
                  <a:cubicBezTo>
                    <a:pt x="5194" y="414"/>
                    <a:pt x="5125" y="428"/>
                    <a:pt x="4988" y="524"/>
                  </a:cubicBezTo>
                  <a:cubicBezTo>
                    <a:pt x="4133" y="580"/>
                    <a:pt x="3183" y="731"/>
                    <a:pt x="2714" y="1337"/>
                  </a:cubicBezTo>
                  <a:cubicBezTo>
                    <a:pt x="2384" y="1654"/>
                    <a:pt x="2177" y="2054"/>
                    <a:pt x="2260" y="2481"/>
                  </a:cubicBezTo>
                  <a:cubicBezTo>
                    <a:pt x="2273" y="2495"/>
                    <a:pt x="2287" y="2564"/>
                    <a:pt x="2329" y="2632"/>
                  </a:cubicBezTo>
                  <a:cubicBezTo>
                    <a:pt x="2260" y="2632"/>
                    <a:pt x="2191" y="2646"/>
                    <a:pt x="2122" y="2646"/>
                  </a:cubicBezTo>
                  <a:cubicBezTo>
                    <a:pt x="1805" y="2729"/>
                    <a:pt x="1736" y="2784"/>
                    <a:pt x="1529" y="2922"/>
                  </a:cubicBezTo>
                  <a:cubicBezTo>
                    <a:pt x="785" y="3459"/>
                    <a:pt x="0" y="4961"/>
                    <a:pt x="1295" y="5705"/>
                  </a:cubicBezTo>
                  <a:cubicBezTo>
                    <a:pt x="1483" y="5840"/>
                    <a:pt x="1695" y="5892"/>
                    <a:pt x="1913" y="5892"/>
                  </a:cubicBezTo>
                  <a:cubicBezTo>
                    <a:pt x="2208" y="5892"/>
                    <a:pt x="2514" y="5796"/>
                    <a:pt x="2783" y="5677"/>
                  </a:cubicBezTo>
                  <a:cubicBezTo>
                    <a:pt x="2975" y="5994"/>
                    <a:pt x="3207" y="6210"/>
                    <a:pt x="3632" y="6210"/>
                  </a:cubicBezTo>
                  <a:cubicBezTo>
                    <a:pt x="3818" y="6210"/>
                    <a:pt x="4040" y="6169"/>
                    <a:pt x="4313" y="6077"/>
                  </a:cubicBezTo>
                  <a:cubicBezTo>
                    <a:pt x="4712" y="5939"/>
                    <a:pt x="5070" y="5705"/>
                    <a:pt x="5332" y="5416"/>
                  </a:cubicBezTo>
                  <a:cubicBezTo>
                    <a:pt x="5387" y="5471"/>
                    <a:pt x="5442" y="5512"/>
                    <a:pt x="5511" y="5553"/>
                  </a:cubicBezTo>
                  <a:cubicBezTo>
                    <a:pt x="5782" y="5824"/>
                    <a:pt x="6142" y="6000"/>
                    <a:pt x="6521" y="6000"/>
                  </a:cubicBezTo>
                  <a:cubicBezTo>
                    <a:pt x="6720" y="6000"/>
                    <a:pt x="6924" y="5952"/>
                    <a:pt x="7123" y="5843"/>
                  </a:cubicBezTo>
                  <a:cubicBezTo>
                    <a:pt x="7233" y="5774"/>
                    <a:pt x="7261" y="5760"/>
                    <a:pt x="7330" y="5732"/>
                  </a:cubicBezTo>
                  <a:cubicBezTo>
                    <a:pt x="7495" y="5843"/>
                    <a:pt x="7812" y="6091"/>
                    <a:pt x="8074" y="6173"/>
                  </a:cubicBezTo>
                  <a:cubicBezTo>
                    <a:pt x="8217" y="6211"/>
                    <a:pt x="8366" y="6225"/>
                    <a:pt x="8515" y="6225"/>
                  </a:cubicBezTo>
                  <a:cubicBezTo>
                    <a:pt x="8696" y="6225"/>
                    <a:pt x="8878" y="6204"/>
                    <a:pt x="9052" y="6173"/>
                  </a:cubicBezTo>
                  <a:cubicBezTo>
                    <a:pt x="9755" y="6049"/>
                    <a:pt x="10526" y="5788"/>
                    <a:pt x="10774" y="5195"/>
                  </a:cubicBezTo>
                  <a:cubicBezTo>
                    <a:pt x="10926" y="4809"/>
                    <a:pt x="10995" y="4341"/>
                    <a:pt x="10788" y="3955"/>
                  </a:cubicBezTo>
                  <a:cubicBezTo>
                    <a:pt x="10623" y="3693"/>
                    <a:pt x="10264" y="3583"/>
                    <a:pt x="9975" y="3432"/>
                  </a:cubicBezTo>
                  <a:cubicBezTo>
                    <a:pt x="9534" y="3335"/>
                    <a:pt x="9479" y="3252"/>
                    <a:pt x="9093" y="3128"/>
                  </a:cubicBezTo>
                  <a:cubicBezTo>
                    <a:pt x="9259" y="3018"/>
                    <a:pt x="9410" y="2908"/>
                    <a:pt x="9548" y="2770"/>
                  </a:cubicBezTo>
                  <a:cubicBezTo>
                    <a:pt x="10085" y="2026"/>
                    <a:pt x="8763" y="1530"/>
                    <a:pt x="8033" y="1379"/>
                  </a:cubicBezTo>
                  <a:cubicBezTo>
                    <a:pt x="7905" y="1338"/>
                    <a:pt x="7770" y="1322"/>
                    <a:pt x="7634" y="1322"/>
                  </a:cubicBezTo>
                  <a:cubicBezTo>
                    <a:pt x="7447" y="1322"/>
                    <a:pt x="7257" y="1353"/>
                    <a:pt x="7082" y="1392"/>
                  </a:cubicBezTo>
                  <a:cubicBezTo>
                    <a:pt x="7192" y="1241"/>
                    <a:pt x="7289" y="1117"/>
                    <a:pt x="7357" y="910"/>
                  </a:cubicBezTo>
                  <a:cubicBezTo>
                    <a:pt x="7468" y="483"/>
                    <a:pt x="6958" y="111"/>
                    <a:pt x="648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9"/>
            <p:cNvSpPr/>
            <p:nvPr/>
          </p:nvSpPr>
          <p:spPr>
            <a:xfrm>
              <a:off x="2326475" y="3900600"/>
              <a:ext cx="222525" cy="149875"/>
            </a:xfrm>
            <a:custGeom>
              <a:avLst/>
              <a:gdLst/>
              <a:ahLst/>
              <a:cxnLst/>
              <a:rect l="l" t="t" r="r" b="b"/>
              <a:pathLst>
                <a:path w="8901" h="5995" extrusionOk="0">
                  <a:moveTo>
                    <a:pt x="4349" y="1"/>
                  </a:moveTo>
                  <a:cubicBezTo>
                    <a:pt x="3728" y="1"/>
                    <a:pt x="3003" y="453"/>
                    <a:pt x="2839" y="1076"/>
                  </a:cubicBezTo>
                  <a:cubicBezTo>
                    <a:pt x="2825" y="1104"/>
                    <a:pt x="2811" y="1200"/>
                    <a:pt x="2797" y="1269"/>
                  </a:cubicBezTo>
                  <a:cubicBezTo>
                    <a:pt x="2604" y="1269"/>
                    <a:pt x="2411" y="1310"/>
                    <a:pt x="2232" y="1352"/>
                  </a:cubicBezTo>
                  <a:cubicBezTo>
                    <a:pt x="1860" y="1420"/>
                    <a:pt x="1447" y="1503"/>
                    <a:pt x="1213" y="1792"/>
                  </a:cubicBezTo>
                  <a:cubicBezTo>
                    <a:pt x="868" y="2206"/>
                    <a:pt x="813" y="2908"/>
                    <a:pt x="1392" y="3198"/>
                  </a:cubicBezTo>
                  <a:cubicBezTo>
                    <a:pt x="648" y="3570"/>
                    <a:pt x="0" y="4204"/>
                    <a:pt x="69" y="4948"/>
                  </a:cubicBezTo>
                  <a:cubicBezTo>
                    <a:pt x="121" y="5654"/>
                    <a:pt x="526" y="5995"/>
                    <a:pt x="1007" y="5995"/>
                  </a:cubicBezTo>
                  <a:cubicBezTo>
                    <a:pt x="1418" y="5995"/>
                    <a:pt x="1883" y="5747"/>
                    <a:pt x="2232" y="5264"/>
                  </a:cubicBezTo>
                  <a:cubicBezTo>
                    <a:pt x="2246" y="5237"/>
                    <a:pt x="2260" y="5209"/>
                    <a:pt x="2287" y="5182"/>
                  </a:cubicBezTo>
                  <a:cubicBezTo>
                    <a:pt x="2539" y="5433"/>
                    <a:pt x="2783" y="5544"/>
                    <a:pt x="3014" y="5544"/>
                  </a:cubicBezTo>
                  <a:cubicBezTo>
                    <a:pt x="3481" y="5544"/>
                    <a:pt x="3899" y="5096"/>
                    <a:pt x="4230" y="4452"/>
                  </a:cubicBezTo>
                  <a:cubicBezTo>
                    <a:pt x="4395" y="4507"/>
                    <a:pt x="4547" y="4562"/>
                    <a:pt x="4712" y="4576"/>
                  </a:cubicBezTo>
                  <a:cubicBezTo>
                    <a:pt x="4775" y="4578"/>
                    <a:pt x="4837" y="4580"/>
                    <a:pt x="4899" y="4580"/>
                  </a:cubicBezTo>
                  <a:cubicBezTo>
                    <a:pt x="5166" y="4580"/>
                    <a:pt x="5428" y="4550"/>
                    <a:pt x="5663" y="4438"/>
                  </a:cubicBezTo>
                  <a:cubicBezTo>
                    <a:pt x="5925" y="4341"/>
                    <a:pt x="6200" y="4080"/>
                    <a:pt x="6366" y="3845"/>
                  </a:cubicBezTo>
                  <a:cubicBezTo>
                    <a:pt x="6462" y="3942"/>
                    <a:pt x="6572" y="4024"/>
                    <a:pt x="6710" y="4080"/>
                  </a:cubicBezTo>
                  <a:cubicBezTo>
                    <a:pt x="6837" y="4141"/>
                    <a:pt x="6968" y="4167"/>
                    <a:pt x="7099" y="4167"/>
                  </a:cubicBezTo>
                  <a:cubicBezTo>
                    <a:pt x="7437" y="4167"/>
                    <a:pt x="7774" y="3993"/>
                    <a:pt x="8033" y="3804"/>
                  </a:cubicBezTo>
                  <a:cubicBezTo>
                    <a:pt x="8598" y="3391"/>
                    <a:pt x="8901" y="2633"/>
                    <a:pt x="8281" y="2151"/>
                  </a:cubicBezTo>
                  <a:lnTo>
                    <a:pt x="8267" y="2151"/>
                  </a:lnTo>
                  <a:cubicBezTo>
                    <a:pt x="8088" y="1999"/>
                    <a:pt x="7867" y="1903"/>
                    <a:pt x="7619" y="1848"/>
                  </a:cubicBezTo>
                  <a:cubicBezTo>
                    <a:pt x="7757" y="1641"/>
                    <a:pt x="7799" y="1393"/>
                    <a:pt x="7757" y="1172"/>
                  </a:cubicBezTo>
                  <a:cubicBezTo>
                    <a:pt x="7702" y="966"/>
                    <a:pt x="7633" y="759"/>
                    <a:pt x="7440" y="608"/>
                  </a:cubicBezTo>
                  <a:cubicBezTo>
                    <a:pt x="7220" y="456"/>
                    <a:pt x="6931" y="373"/>
                    <a:pt x="6669" y="277"/>
                  </a:cubicBezTo>
                  <a:cubicBezTo>
                    <a:pt x="6596" y="263"/>
                    <a:pt x="6524" y="257"/>
                    <a:pt x="6452" y="257"/>
                  </a:cubicBezTo>
                  <a:cubicBezTo>
                    <a:pt x="6154" y="257"/>
                    <a:pt x="5863" y="362"/>
                    <a:pt x="5608" y="484"/>
                  </a:cubicBezTo>
                  <a:cubicBezTo>
                    <a:pt x="5525" y="525"/>
                    <a:pt x="5387" y="621"/>
                    <a:pt x="5263" y="718"/>
                  </a:cubicBezTo>
                  <a:cubicBezTo>
                    <a:pt x="5146" y="210"/>
                    <a:pt x="4772" y="1"/>
                    <a:pt x="434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9"/>
            <p:cNvSpPr/>
            <p:nvPr/>
          </p:nvSpPr>
          <p:spPr>
            <a:xfrm>
              <a:off x="2566550" y="3905800"/>
              <a:ext cx="25" cy="0"/>
            </a:xfrm>
            <a:custGeom>
              <a:avLst/>
              <a:gdLst/>
              <a:ahLst/>
              <a:cxnLst/>
              <a:rect l="l" t="t" r="r" b="b"/>
              <a:pathLst>
                <a:path w="1" extrusionOk="0">
                  <a:moveTo>
                    <a:pt x="0" y="0"/>
                  </a:moveTo>
                  <a:lnTo>
                    <a:pt x="0" y="0"/>
                  </a:lnTo>
                  <a:lnTo>
                    <a:pt x="0" y="0"/>
                  </a:lnTo>
                  <a:lnTo>
                    <a:pt x="0"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9"/>
            <p:cNvSpPr/>
            <p:nvPr/>
          </p:nvSpPr>
          <p:spPr>
            <a:xfrm>
              <a:off x="2501450" y="3837250"/>
              <a:ext cx="375" cy="375"/>
            </a:xfrm>
            <a:custGeom>
              <a:avLst/>
              <a:gdLst/>
              <a:ahLst/>
              <a:cxnLst/>
              <a:rect l="l" t="t" r="r" b="b"/>
              <a:pathLst>
                <a:path w="15" h="15" extrusionOk="0">
                  <a:moveTo>
                    <a:pt x="14" y="14"/>
                  </a:moveTo>
                  <a:cubicBezTo>
                    <a:pt x="0" y="0"/>
                    <a:pt x="0" y="0"/>
                    <a:pt x="14" y="14"/>
                  </a:cubicBez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9"/>
            <p:cNvSpPr/>
            <p:nvPr/>
          </p:nvSpPr>
          <p:spPr>
            <a:xfrm>
              <a:off x="2778025" y="3903025"/>
              <a:ext cx="25" cy="375"/>
            </a:xfrm>
            <a:custGeom>
              <a:avLst/>
              <a:gdLst/>
              <a:ahLst/>
              <a:cxnLst/>
              <a:rect l="l" t="t" r="r" b="b"/>
              <a:pathLst>
                <a:path w="1" h="15" extrusionOk="0">
                  <a:moveTo>
                    <a:pt x="1" y="15"/>
                  </a:moveTo>
                  <a:lnTo>
                    <a:pt x="1" y="1"/>
                  </a:lnTo>
                  <a:lnTo>
                    <a:pt x="1" y="15"/>
                  </a:lnTo>
                  <a:lnTo>
                    <a:pt x="1" y="15"/>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9"/>
            <p:cNvSpPr/>
            <p:nvPr/>
          </p:nvSpPr>
          <p:spPr>
            <a:xfrm>
              <a:off x="2667125" y="4203825"/>
              <a:ext cx="200" cy="275"/>
            </a:xfrm>
            <a:custGeom>
              <a:avLst/>
              <a:gdLst/>
              <a:ahLst/>
              <a:cxnLst/>
              <a:rect l="l" t="t" r="r" b="b"/>
              <a:pathLst>
                <a:path w="8" h="11" extrusionOk="0">
                  <a:moveTo>
                    <a:pt x="6" y="0"/>
                  </a:moveTo>
                  <a:cubicBezTo>
                    <a:pt x="4" y="0"/>
                    <a:pt x="1" y="4"/>
                    <a:pt x="1" y="11"/>
                  </a:cubicBezTo>
                  <a:cubicBezTo>
                    <a:pt x="7" y="4"/>
                    <a:pt x="7" y="0"/>
                    <a:pt x="6" y="0"/>
                  </a:cubicBezTo>
                  <a:close/>
                </a:path>
              </a:pathLst>
            </a:custGeom>
            <a:solidFill>
              <a:srgbClr val="F29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9"/>
            <p:cNvSpPr/>
            <p:nvPr/>
          </p:nvSpPr>
          <p:spPr>
            <a:xfrm>
              <a:off x="2771150" y="3910600"/>
              <a:ext cx="700" cy="25"/>
            </a:xfrm>
            <a:custGeom>
              <a:avLst/>
              <a:gdLst/>
              <a:ahLst/>
              <a:cxnLst/>
              <a:rect l="l" t="t" r="r" b="b"/>
              <a:pathLst>
                <a:path w="28" h="1" extrusionOk="0">
                  <a:moveTo>
                    <a:pt x="0" y="1"/>
                  </a:moveTo>
                  <a:lnTo>
                    <a:pt x="0" y="1"/>
                  </a:lnTo>
                  <a:cubicBezTo>
                    <a:pt x="28" y="1"/>
                    <a:pt x="14" y="1"/>
                    <a:pt x="0" y="1"/>
                  </a:cubicBezTo>
                  <a:close/>
                </a:path>
              </a:pathLst>
            </a:custGeom>
            <a:solidFill>
              <a:srgbClr val="F2B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9"/>
            <p:cNvSpPr/>
            <p:nvPr/>
          </p:nvSpPr>
          <p:spPr>
            <a:xfrm>
              <a:off x="2388350" y="3898200"/>
              <a:ext cx="380400" cy="520825"/>
            </a:xfrm>
            <a:custGeom>
              <a:avLst/>
              <a:gdLst/>
              <a:ahLst/>
              <a:cxnLst/>
              <a:rect l="l" t="t" r="r" b="b"/>
              <a:pathLst>
                <a:path w="15216" h="20833" extrusionOk="0">
                  <a:moveTo>
                    <a:pt x="4786" y="1"/>
                  </a:moveTo>
                  <a:cubicBezTo>
                    <a:pt x="4511" y="1"/>
                    <a:pt x="4387" y="56"/>
                    <a:pt x="4152" y="56"/>
                  </a:cubicBezTo>
                  <a:cubicBezTo>
                    <a:pt x="4140" y="54"/>
                    <a:pt x="4128" y="53"/>
                    <a:pt x="4116" y="53"/>
                  </a:cubicBezTo>
                  <a:cubicBezTo>
                    <a:pt x="4033" y="53"/>
                    <a:pt x="3956" y="94"/>
                    <a:pt x="3932" y="166"/>
                  </a:cubicBezTo>
                  <a:cubicBezTo>
                    <a:pt x="4042" y="690"/>
                    <a:pt x="4084" y="1089"/>
                    <a:pt x="4070" y="1696"/>
                  </a:cubicBezTo>
                  <a:cubicBezTo>
                    <a:pt x="4056" y="1957"/>
                    <a:pt x="4111" y="2205"/>
                    <a:pt x="4125" y="2467"/>
                  </a:cubicBezTo>
                  <a:cubicBezTo>
                    <a:pt x="4125" y="2798"/>
                    <a:pt x="4139" y="3128"/>
                    <a:pt x="4235" y="3445"/>
                  </a:cubicBezTo>
                  <a:cubicBezTo>
                    <a:pt x="4208" y="3432"/>
                    <a:pt x="4194" y="3418"/>
                    <a:pt x="4166" y="3390"/>
                  </a:cubicBezTo>
                  <a:cubicBezTo>
                    <a:pt x="4001" y="3280"/>
                    <a:pt x="3877" y="3211"/>
                    <a:pt x="3753" y="3046"/>
                  </a:cubicBezTo>
                  <a:cubicBezTo>
                    <a:pt x="3367" y="2591"/>
                    <a:pt x="2720" y="1709"/>
                    <a:pt x="2444" y="1213"/>
                  </a:cubicBezTo>
                  <a:cubicBezTo>
                    <a:pt x="2306" y="952"/>
                    <a:pt x="2292" y="869"/>
                    <a:pt x="2224" y="690"/>
                  </a:cubicBezTo>
                  <a:cubicBezTo>
                    <a:pt x="2164" y="647"/>
                    <a:pt x="2112" y="629"/>
                    <a:pt x="2067" y="629"/>
                  </a:cubicBezTo>
                  <a:cubicBezTo>
                    <a:pt x="1867" y="629"/>
                    <a:pt x="1815" y="998"/>
                    <a:pt x="1838" y="1144"/>
                  </a:cubicBezTo>
                  <a:cubicBezTo>
                    <a:pt x="1824" y="1792"/>
                    <a:pt x="2320" y="2329"/>
                    <a:pt x="2692" y="2867"/>
                  </a:cubicBezTo>
                  <a:cubicBezTo>
                    <a:pt x="3119" y="3280"/>
                    <a:pt x="3284" y="3404"/>
                    <a:pt x="3464" y="3859"/>
                  </a:cubicBezTo>
                  <a:cubicBezTo>
                    <a:pt x="3794" y="4424"/>
                    <a:pt x="4001" y="5360"/>
                    <a:pt x="4097" y="5967"/>
                  </a:cubicBezTo>
                  <a:cubicBezTo>
                    <a:pt x="4263" y="6587"/>
                    <a:pt x="4414" y="7303"/>
                    <a:pt x="4469" y="7785"/>
                  </a:cubicBezTo>
                  <a:cubicBezTo>
                    <a:pt x="4497" y="8130"/>
                    <a:pt x="4566" y="8488"/>
                    <a:pt x="4690" y="8832"/>
                  </a:cubicBezTo>
                  <a:cubicBezTo>
                    <a:pt x="4786" y="9080"/>
                    <a:pt x="4855" y="9232"/>
                    <a:pt x="4786" y="9356"/>
                  </a:cubicBezTo>
                  <a:cubicBezTo>
                    <a:pt x="4483" y="8929"/>
                    <a:pt x="3891" y="8405"/>
                    <a:pt x="3601" y="7827"/>
                  </a:cubicBezTo>
                  <a:cubicBezTo>
                    <a:pt x="3340" y="7317"/>
                    <a:pt x="3036" y="6835"/>
                    <a:pt x="2733" y="6339"/>
                  </a:cubicBezTo>
                  <a:cubicBezTo>
                    <a:pt x="2720" y="6325"/>
                    <a:pt x="2720" y="6311"/>
                    <a:pt x="2706" y="6284"/>
                  </a:cubicBezTo>
                  <a:cubicBezTo>
                    <a:pt x="2720" y="6242"/>
                    <a:pt x="2720" y="6201"/>
                    <a:pt x="2720" y="6146"/>
                  </a:cubicBezTo>
                  <a:lnTo>
                    <a:pt x="2733" y="6132"/>
                  </a:lnTo>
                  <a:cubicBezTo>
                    <a:pt x="2816" y="5980"/>
                    <a:pt x="2912" y="5843"/>
                    <a:pt x="2954" y="5677"/>
                  </a:cubicBezTo>
                  <a:cubicBezTo>
                    <a:pt x="3009" y="5498"/>
                    <a:pt x="3023" y="5278"/>
                    <a:pt x="3023" y="5057"/>
                  </a:cubicBezTo>
                  <a:cubicBezTo>
                    <a:pt x="3050" y="4947"/>
                    <a:pt x="3078" y="4837"/>
                    <a:pt x="3092" y="4727"/>
                  </a:cubicBezTo>
                  <a:cubicBezTo>
                    <a:pt x="3064" y="4616"/>
                    <a:pt x="3064" y="4396"/>
                    <a:pt x="3023" y="4313"/>
                  </a:cubicBezTo>
                  <a:cubicBezTo>
                    <a:pt x="3009" y="4300"/>
                    <a:pt x="3009" y="4286"/>
                    <a:pt x="3009" y="4272"/>
                  </a:cubicBezTo>
                  <a:cubicBezTo>
                    <a:pt x="3023" y="4244"/>
                    <a:pt x="3009" y="4217"/>
                    <a:pt x="3009" y="4189"/>
                  </a:cubicBezTo>
                  <a:cubicBezTo>
                    <a:pt x="2995" y="4176"/>
                    <a:pt x="2981" y="4162"/>
                    <a:pt x="2968" y="4148"/>
                  </a:cubicBezTo>
                  <a:cubicBezTo>
                    <a:pt x="2926" y="4107"/>
                    <a:pt x="2871" y="4107"/>
                    <a:pt x="2830" y="4107"/>
                  </a:cubicBezTo>
                  <a:cubicBezTo>
                    <a:pt x="2788" y="4120"/>
                    <a:pt x="2747" y="4134"/>
                    <a:pt x="2720" y="4176"/>
                  </a:cubicBezTo>
                  <a:cubicBezTo>
                    <a:pt x="2720" y="4176"/>
                    <a:pt x="2720" y="4176"/>
                    <a:pt x="2720" y="4189"/>
                  </a:cubicBezTo>
                  <a:cubicBezTo>
                    <a:pt x="2720" y="4189"/>
                    <a:pt x="2720" y="4189"/>
                    <a:pt x="2720" y="4203"/>
                  </a:cubicBezTo>
                  <a:cubicBezTo>
                    <a:pt x="2720" y="4203"/>
                    <a:pt x="2706" y="4203"/>
                    <a:pt x="2706" y="4217"/>
                  </a:cubicBezTo>
                  <a:cubicBezTo>
                    <a:pt x="2706" y="4231"/>
                    <a:pt x="2692" y="4258"/>
                    <a:pt x="2706" y="4272"/>
                  </a:cubicBezTo>
                  <a:cubicBezTo>
                    <a:pt x="2692" y="4603"/>
                    <a:pt x="2720" y="5112"/>
                    <a:pt x="2637" y="5512"/>
                  </a:cubicBezTo>
                  <a:cubicBezTo>
                    <a:pt x="2623" y="5540"/>
                    <a:pt x="2609" y="5567"/>
                    <a:pt x="2609" y="5595"/>
                  </a:cubicBezTo>
                  <a:cubicBezTo>
                    <a:pt x="2582" y="5664"/>
                    <a:pt x="2554" y="5732"/>
                    <a:pt x="2513" y="5801"/>
                  </a:cubicBezTo>
                  <a:cubicBezTo>
                    <a:pt x="2472" y="5691"/>
                    <a:pt x="2430" y="5581"/>
                    <a:pt x="2389" y="5471"/>
                  </a:cubicBezTo>
                  <a:cubicBezTo>
                    <a:pt x="2237" y="4961"/>
                    <a:pt x="2141" y="4341"/>
                    <a:pt x="2044" y="4052"/>
                  </a:cubicBezTo>
                  <a:cubicBezTo>
                    <a:pt x="2013" y="3982"/>
                    <a:pt x="1950" y="3956"/>
                    <a:pt x="1879" y="3956"/>
                  </a:cubicBezTo>
                  <a:cubicBezTo>
                    <a:pt x="1794" y="3956"/>
                    <a:pt x="1698" y="3993"/>
                    <a:pt x="1631" y="4038"/>
                  </a:cubicBezTo>
                  <a:cubicBezTo>
                    <a:pt x="1562" y="4065"/>
                    <a:pt x="1493" y="4079"/>
                    <a:pt x="1328" y="4134"/>
                  </a:cubicBezTo>
                  <a:cubicBezTo>
                    <a:pt x="1204" y="4217"/>
                    <a:pt x="1176" y="4313"/>
                    <a:pt x="1176" y="4437"/>
                  </a:cubicBezTo>
                  <a:cubicBezTo>
                    <a:pt x="1149" y="4479"/>
                    <a:pt x="1149" y="4534"/>
                    <a:pt x="1176" y="4589"/>
                  </a:cubicBezTo>
                  <a:cubicBezTo>
                    <a:pt x="1232" y="4740"/>
                    <a:pt x="1218" y="4864"/>
                    <a:pt x="1259" y="5071"/>
                  </a:cubicBezTo>
                  <a:cubicBezTo>
                    <a:pt x="1300" y="5223"/>
                    <a:pt x="1342" y="5374"/>
                    <a:pt x="1397" y="5526"/>
                  </a:cubicBezTo>
                  <a:cubicBezTo>
                    <a:pt x="1176" y="5402"/>
                    <a:pt x="984" y="5278"/>
                    <a:pt x="804" y="5099"/>
                  </a:cubicBezTo>
                  <a:cubicBezTo>
                    <a:pt x="722" y="5016"/>
                    <a:pt x="432" y="4658"/>
                    <a:pt x="405" y="4658"/>
                  </a:cubicBezTo>
                  <a:cubicBezTo>
                    <a:pt x="405" y="4644"/>
                    <a:pt x="364" y="4616"/>
                    <a:pt x="350" y="4603"/>
                  </a:cubicBezTo>
                  <a:lnTo>
                    <a:pt x="350" y="4603"/>
                  </a:lnTo>
                  <a:cubicBezTo>
                    <a:pt x="350" y="4616"/>
                    <a:pt x="364" y="4616"/>
                    <a:pt x="364" y="4630"/>
                  </a:cubicBezTo>
                  <a:cubicBezTo>
                    <a:pt x="350" y="4603"/>
                    <a:pt x="322" y="4575"/>
                    <a:pt x="295" y="4561"/>
                  </a:cubicBezTo>
                  <a:cubicBezTo>
                    <a:pt x="268" y="4546"/>
                    <a:pt x="239" y="4540"/>
                    <a:pt x="210" y="4540"/>
                  </a:cubicBezTo>
                  <a:cubicBezTo>
                    <a:pt x="104" y="4540"/>
                    <a:pt x="0" y="4626"/>
                    <a:pt x="33" y="4713"/>
                  </a:cubicBezTo>
                  <a:cubicBezTo>
                    <a:pt x="47" y="4740"/>
                    <a:pt x="60" y="4754"/>
                    <a:pt x="60" y="4768"/>
                  </a:cubicBezTo>
                  <a:cubicBezTo>
                    <a:pt x="129" y="4878"/>
                    <a:pt x="226" y="4975"/>
                    <a:pt x="322" y="5071"/>
                  </a:cubicBezTo>
                  <a:cubicBezTo>
                    <a:pt x="405" y="5181"/>
                    <a:pt x="515" y="5292"/>
                    <a:pt x="639" y="5402"/>
                  </a:cubicBezTo>
                  <a:cubicBezTo>
                    <a:pt x="928" y="5719"/>
                    <a:pt x="1218" y="6049"/>
                    <a:pt x="1576" y="6325"/>
                  </a:cubicBezTo>
                  <a:cubicBezTo>
                    <a:pt x="1631" y="6352"/>
                    <a:pt x="1672" y="6380"/>
                    <a:pt x="1700" y="6394"/>
                  </a:cubicBezTo>
                  <a:cubicBezTo>
                    <a:pt x="1810" y="6669"/>
                    <a:pt x="1920" y="6945"/>
                    <a:pt x="2058" y="7207"/>
                  </a:cubicBezTo>
                  <a:cubicBezTo>
                    <a:pt x="2251" y="7592"/>
                    <a:pt x="2499" y="7951"/>
                    <a:pt x="2733" y="8309"/>
                  </a:cubicBezTo>
                  <a:cubicBezTo>
                    <a:pt x="2857" y="8557"/>
                    <a:pt x="2968" y="8805"/>
                    <a:pt x="3174" y="9094"/>
                  </a:cubicBezTo>
                  <a:cubicBezTo>
                    <a:pt x="3739" y="9811"/>
                    <a:pt x="4290" y="10541"/>
                    <a:pt x="4731" y="11312"/>
                  </a:cubicBezTo>
                  <a:cubicBezTo>
                    <a:pt x="4993" y="11684"/>
                    <a:pt x="5089" y="11919"/>
                    <a:pt x="5255" y="12346"/>
                  </a:cubicBezTo>
                  <a:cubicBezTo>
                    <a:pt x="6054" y="14247"/>
                    <a:pt x="6026" y="16451"/>
                    <a:pt x="6040" y="18615"/>
                  </a:cubicBezTo>
                  <a:cubicBezTo>
                    <a:pt x="6054" y="18904"/>
                    <a:pt x="6054" y="19193"/>
                    <a:pt x="6068" y="19483"/>
                  </a:cubicBezTo>
                  <a:cubicBezTo>
                    <a:pt x="5985" y="19813"/>
                    <a:pt x="6081" y="20185"/>
                    <a:pt x="6040" y="20530"/>
                  </a:cubicBezTo>
                  <a:cubicBezTo>
                    <a:pt x="6040" y="20599"/>
                    <a:pt x="6095" y="20654"/>
                    <a:pt x="6150" y="20681"/>
                  </a:cubicBezTo>
                  <a:cubicBezTo>
                    <a:pt x="6192" y="20706"/>
                    <a:pt x="6238" y="20711"/>
                    <a:pt x="6286" y="20711"/>
                  </a:cubicBezTo>
                  <a:cubicBezTo>
                    <a:pt x="6318" y="20711"/>
                    <a:pt x="6351" y="20709"/>
                    <a:pt x="6384" y="20709"/>
                  </a:cubicBezTo>
                  <a:cubicBezTo>
                    <a:pt x="6453" y="20695"/>
                    <a:pt x="6522" y="20695"/>
                    <a:pt x="6591" y="20667"/>
                  </a:cubicBezTo>
                  <a:cubicBezTo>
                    <a:pt x="6605" y="20667"/>
                    <a:pt x="6605" y="20654"/>
                    <a:pt x="6619" y="20654"/>
                  </a:cubicBezTo>
                  <a:cubicBezTo>
                    <a:pt x="6668" y="20652"/>
                    <a:pt x="6712" y="20651"/>
                    <a:pt x="6754" y="20651"/>
                  </a:cubicBezTo>
                  <a:cubicBezTo>
                    <a:pt x="7040" y="20651"/>
                    <a:pt x="7179" y="20692"/>
                    <a:pt x="7528" y="20764"/>
                  </a:cubicBezTo>
                  <a:cubicBezTo>
                    <a:pt x="7699" y="20802"/>
                    <a:pt x="7882" y="20814"/>
                    <a:pt x="8073" y="20814"/>
                  </a:cubicBezTo>
                  <a:cubicBezTo>
                    <a:pt x="8433" y="20814"/>
                    <a:pt x="8824" y="20770"/>
                    <a:pt x="9228" y="20770"/>
                  </a:cubicBezTo>
                  <a:cubicBezTo>
                    <a:pt x="9317" y="20770"/>
                    <a:pt x="9407" y="20772"/>
                    <a:pt x="9498" y="20778"/>
                  </a:cubicBezTo>
                  <a:cubicBezTo>
                    <a:pt x="9719" y="20778"/>
                    <a:pt x="9691" y="20778"/>
                    <a:pt x="9967" y="20833"/>
                  </a:cubicBezTo>
                  <a:cubicBezTo>
                    <a:pt x="10297" y="20805"/>
                    <a:pt x="10160" y="20433"/>
                    <a:pt x="10160" y="20240"/>
                  </a:cubicBezTo>
                  <a:cubicBezTo>
                    <a:pt x="9980" y="19565"/>
                    <a:pt x="9898" y="19207"/>
                    <a:pt x="9884" y="18559"/>
                  </a:cubicBezTo>
                  <a:cubicBezTo>
                    <a:pt x="9788" y="17760"/>
                    <a:pt x="9664" y="16851"/>
                    <a:pt x="9567" y="16190"/>
                  </a:cubicBezTo>
                  <a:cubicBezTo>
                    <a:pt x="9512" y="15184"/>
                    <a:pt x="9595" y="14040"/>
                    <a:pt x="9691" y="13186"/>
                  </a:cubicBezTo>
                  <a:cubicBezTo>
                    <a:pt x="9691" y="12842"/>
                    <a:pt x="9760" y="12759"/>
                    <a:pt x="9760" y="12428"/>
                  </a:cubicBezTo>
                  <a:cubicBezTo>
                    <a:pt x="9746" y="12043"/>
                    <a:pt x="9788" y="11850"/>
                    <a:pt x="9843" y="11533"/>
                  </a:cubicBezTo>
                  <a:cubicBezTo>
                    <a:pt x="9843" y="11354"/>
                    <a:pt x="10118" y="10927"/>
                    <a:pt x="10187" y="10610"/>
                  </a:cubicBezTo>
                  <a:cubicBezTo>
                    <a:pt x="10256" y="10279"/>
                    <a:pt x="10325" y="9948"/>
                    <a:pt x="10435" y="9632"/>
                  </a:cubicBezTo>
                  <a:lnTo>
                    <a:pt x="10435" y="9632"/>
                  </a:lnTo>
                  <a:cubicBezTo>
                    <a:pt x="10434" y="9633"/>
                    <a:pt x="10433" y="9633"/>
                    <a:pt x="10432" y="9633"/>
                  </a:cubicBezTo>
                  <a:cubicBezTo>
                    <a:pt x="10416" y="9633"/>
                    <a:pt x="10680" y="9133"/>
                    <a:pt x="10668" y="9133"/>
                  </a:cubicBezTo>
                  <a:lnTo>
                    <a:pt x="10668" y="9133"/>
                  </a:lnTo>
                  <a:cubicBezTo>
                    <a:pt x="10667" y="9133"/>
                    <a:pt x="10663" y="9138"/>
                    <a:pt x="10656" y="9149"/>
                  </a:cubicBezTo>
                  <a:cubicBezTo>
                    <a:pt x="10766" y="8970"/>
                    <a:pt x="10876" y="8708"/>
                    <a:pt x="10945" y="8571"/>
                  </a:cubicBezTo>
                  <a:cubicBezTo>
                    <a:pt x="11124" y="8336"/>
                    <a:pt x="11303" y="8116"/>
                    <a:pt x="11455" y="7882"/>
                  </a:cubicBezTo>
                  <a:cubicBezTo>
                    <a:pt x="11951" y="6972"/>
                    <a:pt x="12309" y="6435"/>
                    <a:pt x="12736" y="5278"/>
                  </a:cubicBezTo>
                  <a:cubicBezTo>
                    <a:pt x="12943" y="4782"/>
                    <a:pt x="13108" y="4286"/>
                    <a:pt x="13218" y="3762"/>
                  </a:cubicBezTo>
                  <a:cubicBezTo>
                    <a:pt x="13604" y="3638"/>
                    <a:pt x="13852" y="3390"/>
                    <a:pt x="14100" y="3211"/>
                  </a:cubicBezTo>
                  <a:cubicBezTo>
                    <a:pt x="14334" y="3046"/>
                    <a:pt x="14665" y="2853"/>
                    <a:pt x="14885" y="2577"/>
                  </a:cubicBezTo>
                  <a:cubicBezTo>
                    <a:pt x="14996" y="2440"/>
                    <a:pt x="15216" y="2233"/>
                    <a:pt x="15078" y="2068"/>
                  </a:cubicBezTo>
                  <a:lnTo>
                    <a:pt x="15078" y="2054"/>
                  </a:lnTo>
                  <a:cubicBezTo>
                    <a:pt x="15051" y="2033"/>
                    <a:pt x="15013" y="2023"/>
                    <a:pt x="14973" y="2023"/>
                  </a:cubicBezTo>
                  <a:cubicBezTo>
                    <a:pt x="14934" y="2023"/>
                    <a:pt x="14892" y="2033"/>
                    <a:pt x="14858" y="2054"/>
                  </a:cubicBezTo>
                  <a:cubicBezTo>
                    <a:pt x="14665" y="2150"/>
                    <a:pt x="14320" y="2440"/>
                    <a:pt x="14031" y="2619"/>
                  </a:cubicBezTo>
                  <a:cubicBezTo>
                    <a:pt x="13893" y="2743"/>
                    <a:pt x="13604" y="2867"/>
                    <a:pt x="13315" y="2991"/>
                  </a:cubicBezTo>
                  <a:cubicBezTo>
                    <a:pt x="13370" y="2536"/>
                    <a:pt x="13563" y="1999"/>
                    <a:pt x="13645" y="1627"/>
                  </a:cubicBezTo>
                  <a:cubicBezTo>
                    <a:pt x="13635" y="1477"/>
                    <a:pt x="13465" y="1460"/>
                    <a:pt x="13307" y="1460"/>
                  </a:cubicBezTo>
                  <a:cubicBezTo>
                    <a:pt x="13261" y="1460"/>
                    <a:pt x="13217" y="1461"/>
                    <a:pt x="13177" y="1461"/>
                  </a:cubicBezTo>
                  <a:lnTo>
                    <a:pt x="12832" y="1461"/>
                  </a:lnTo>
                  <a:cubicBezTo>
                    <a:pt x="12802" y="1441"/>
                    <a:pt x="12710" y="1405"/>
                    <a:pt x="12648" y="1405"/>
                  </a:cubicBezTo>
                  <a:cubicBezTo>
                    <a:pt x="12627" y="1405"/>
                    <a:pt x="12609" y="1409"/>
                    <a:pt x="12598" y="1420"/>
                  </a:cubicBezTo>
                  <a:cubicBezTo>
                    <a:pt x="12529" y="1448"/>
                    <a:pt x="12474" y="1503"/>
                    <a:pt x="12474" y="1572"/>
                  </a:cubicBezTo>
                  <a:cubicBezTo>
                    <a:pt x="12488" y="1654"/>
                    <a:pt x="12460" y="1751"/>
                    <a:pt x="12502" y="1833"/>
                  </a:cubicBezTo>
                  <a:cubicBezTo>
                    <a:pt x="12557" y="1875"/>
                    <a:pt x="12584" y="1888"/>
                    <a:pt x="12612" y="1902"/>
                  </a:cubicBezTo>
                  <a:cubicBezTo>
                    <a:pt x="12612" y="2040"/>
                    <a:pt x="12598" y="2026"/>
                    <a:pt x="12543" y="2192"/>
                  </a:cubicBezTo>
                  <a:cubicBezTo>
                    <a:pt x="12460" y="2577"/>
                    <a:pt x="12350" y="2922"/>
                    <a:pt x="12240" y="3252"/>
                  </a:cubicBezTo>
                  <a:cubicBezTo>
                    <a:pt x="12226" y="3239"/>
                    <a:pt x="12226" y="3239"/>
                    <a:pt x="12212" y="3225"/>
                  </a:cubicBezTo>
                  <a:cubicBezTo>
                    <a:pt x="12183" y="3215"/>
                    <a:pt x="12154" y="3205"/>
                    <a:pt x="12125" y="3205"/>
                  </a:cubicBezTo>
                  <a:cubicBezTo>
                    <a:pt x="12113" y="3205"/>
                    <a:pt x="12101" y="3207"/>
                    <a:pt x="12088" y="3211"/>
                  </a:cubicBezTo>
                  <a:cubicBezTo>
                    <a:pt x="11868" y="2660"/>
                    <a:pt x="11648" y="2109"/>
                    <a:pt x="11524" y="1544"/>
                  </a:cubicBezTo>
                  <a:cubicBezTo>
                    <a:pt x="11482" y="1406"/>
                    <a:pt x="11510" y="1365"/>
                    <a:pt x="11372" y="1200"/>
                  </a:cubicBezTo>
                  <a:cubicBezTo>
                    <a:pt x="11330" y="1148"/>
                    <a:pt x="11284" y="1127"/>
                    <a:pt x="11239" y="1127"/>
                  </a:cubicBezTo>
                  <a:cubicBezTo>
                    <a:pt x="11152" y="1127"/>
                    <a:pt x="11073" y="1209"/>
                    <a:pt x="11055" y="1310"/>
                  </a:cubicBezTo>
                  <a:cubicBezTo>
                    <a:pt x="10931" y="1820"/>
                    <a:pt x="11124" y="2357"/>
                    <a:pt x="11276" y="2853"/>
                  </a:cubicBezTo>
                  <a:cubicBezTo>
                    <a:pt x="11510" y="3390"/>
                    <a:pt x="11716" y="3928"/>
                    <a:pt x="11868" y="4479"/>
                  </a:cubicBezTo>
                  <a:cubicBezTo>
                    <a:pt x="11868" y="4492"/>
                    <a:pt x="11882" y="4492"/>
                    <a:pt x="11882" y="4506"/>
                  </a:cubicBezTo>
                  <a:cubicBezTo>
                    <a:pt x="11840" y="4672"/>
                    <a:pt x="11799" y="4837"/>
                    <a:pt x="11744" y="5002"/>
                  </a:cubicBezTo>
                  <a:cubicBezTo>
                    <a:pt x="11592" y="5416"/>
                    <a:pt x="11455" y="5608"/>
                    <a:pt x="11289" y="6008"/>
                  </a:cubicBezTo>
                  <a:cubicBezTo>
                    <a:pt x="11138" y="6408"/>
                    <a:pt x="10697" y="6945"/>
                    <a:pt x="10366" y="7413"/>
                  </a:cubicBezTo>
                  <a:cubicBezTo>
                    <a:pt x="10215" y="7661"/>
                    <a:pt x="9994" y="8061"/>
                    <a:pt x="9898" y="8212"/>
                  </a:cubicBezTo>
                  <a:cubicBezTo>
                    <a:pt x="9636" y="8474"/>
                    <a:pt x="9498" y="8598"/>
                    <a:pt x="9195" y="8874"/>
                  </a:cubicBezTo>
                  <a:cubicBezTo>
                    <a:pt x="9209" y="8736"/>
                    <a:pt x="9195" y="8598"/>
                    <a:pt x="9209" y="8447"/>
                  </a:cubicBezTo>
                  <a:cubicBezTo>
                    <a:pt x="9209" y="8364"/>
                    <a:pt x="9292" y="8144"/>
                    <a:pt x="9264" y="7923"/>
                  </a:cubicBezTo>
                  <a:cubicBezTo>
                    <a:pt x="9264" y="7703"/>
                    <a:pt x="9278" y="7744"/>
                    <a:pt x="9333" y="7551"/>
                  </a:cubicBezTo>
                  <a:cubicBezTo>
                    <a:pt x="9347" y="7207"/>
                    <a:pt x="9347" y="7303"/>
                    <a:pt x="9471" y="6986"/>
                  </a:cubicBezTo>
                  <a:cubicBezTo>
                    <a:pt x="9498" y="6642"/>
                    <a:pt x="9471" y="6600"/>
                    <a:pt x="9553" y="6242"/>
                  </a:cubicBezTo>
                  <a:cubicBezTo>
                    <a:pt x="9553" y="5719"/>
                    <a:pt x="9650" y="5388"/>
                    <a:pt x="9622" y="4823"/>
                  </a:cubicBezTo>
                  <a:cubicBezTo>
                    <a:pt x="9622" y="3308"/>
                    <a:pt x="9292" y="2205"/>
                    <a:pt x="9071" y="952"/>
                  </a:cubicBezTo>
                  <a:cubicBezTo>
                    <a:pt x="8978" y="819"/>
                    <a:pt x="9229" y="25"/>
                    <a:pt x="8723" y="25"/>
                  </a:cubicBezTo>
                  <a:cubicBezTo>
                    <a:pt x="8702" y="25"/>
                    <a:pt x="8681" y="26"/>
                    <a:pt x="8658" y="28"/>
                  </a:cubicBezTo>
                  <a:cubicBezTo>
                    <a:pt x="8626" y="33"/>
                    <a:pt x="8593" y="35"/>
                    <a:pt x="8559" y="35"/>
                  </a:cubicBezTo>
                  <a:cubicBezTo>
                    <a:pt x="8483" y="35"/>
                    <a:pt x="8403" y="27"/>
                    <a:pt x="8326" y="27"/>
                  </a:cubicBezTo>
                  <a:cubicBezTo>
                    <a:pt x="8228" y="27"/>
                    <a:pt x="8136" y="39"/>
                    <a:pt x="8065" y="97"/>
                  </a:cubicBezTo>
                  <a:cubicBezTo>
                    <a:pt x="7996" y="166"/>
                    <a:pt x="8038" y="263"/>
                    <a:pt x="8024" y="345"/>
                  </a:cubicBezTo>
                  <a:cubicBezTo>
                    <a:pt x="8024" y="483"/>
                    <a:pt x="8010" y="607"/>
                    <a:pt x="8038" y="731"/>
                  </a:cubicBezTo>
                  <a:cubicBezTo>
                    <a:pt x="8024" y="759"/>
                    <a:pt x="8065" y="828"/>
                    <a:pt x="8093" y="869"/>
                  </a:cubicBezTo>
                  <a:lnTo>
                    <a:pt x="8093" y="1007"/>
                  </a:lnTo>
                  <a:cubicBezTo>
                    <a:pt x="8093" y="1144"/>
                    <a:pt x="8093" y="1282"/>
                    <a:pt x="8107" y="1420"/>
                  </a:cubicBezTo>
                  <a:cubicBezTo>
                    <a:pt x="7900" y="1255"/>
                    <a:pt x="7707" y="1076"/>
                    <a:pt x="7583" y="910"/>
                  </a:cubicBezTo>
                  <a:cubicBezTo>
                    <a:pt x="7459" y="772"/>
                    <a:pt x="7376" y="607"/>
                    <a:pt x="7239" y="483"/>
                  </a:cubicBezTo>
                  <a:cubicBezTo>
                    <a:pt x="7239" y="471"/>
                    <a:pt x="7229" y="470"/>
                    <a:pt x="7226" y="469"/>
                  </a:cubicBezTo>
                  <a:lnTo>
                    <a:pt x="7226" y="469"/>
                  </a:lnTo>
                  <a:cubicBezTo>
                    <a:pt x="7210" y="443"/>
                    <a:pt x="7149" y="346"/>
                    <a:pt x="7128" y="304"/>
                  </a:cubicBezTo>
                  <a:cubicBezTo>
                    <a:pt x="7120" y="296"/>
                    <a:pt x="7117" y="288"/>
                    <a:pt x="7118" y="288"/>
                  </a:cubicBezTo>
                  <a:lnTo>
                    <a:pt x="7118" y="288"/>
                  </a:lnTo>
                  <a:cubicBezTo>
                    <a:pt x="7119" y="288"/>
                    <a:pt x="7123" y="292"/>
                    <a:pt x="7128" y="304"/>
                  </a:cubicBezTo>
                  <a:cubicBezTo>
                    <a:pt x="7128" y="276"/>
                    <a:pt x="7101" y="221"/>
                    <a:pt x="7060" y="208"/>
                  </a:cubicBezTo>
                  <a:cubicBezTo>
                    <a:pt x="7034" y="195"/>
                    <a:pt x="7006" y="189"/>
                    <a:pt x="6978" y="189"/>
                  </a:cubicBezTo>
                  <a:cubicBezTo>
                    <a:pt x="6917" y="189"/>
                    <a:pt x="6858" y="219"/>
                    <a:pt x="6839" y="276"/>
                  </a:cubicBezTo>
                  <a:cubicBezTo>
                    <a:pt x="6812" y="442"/>
                    <a:pt x="6922" y="648"/>
                    <a:pt x="7018" y="855"/>
                  </a:cubicBezTo>
                  <a:cubicBezTo>
                    <a:pt x="7184" y="1144"/>
                    <a:pt x="7376" y="1365"/>
                    <a:pt x="7487" y="1627"/>
                  </a:cubicBezTo>
                  <a:cubicBezTo>
                    <a:pt x="7707" y="1930"/>
                    <a:pt x="7804" y="1999"/>
                    <a:pt x="8134" y="2302"/>
                  </a:cubicBezTo>
                  <a:cubicBezTo>
                    <a:pt x="8162" y="2329"/>
                    <a:pt x="8189" y="2357"/>
                    <a:pt x="8217" y="2384"/>
                  </a:cubicBezTo>
                  <a:cubicBezTo>
                    <a:pt x="8368" y="3032"/>
                    <a:pt x="8368" y="4038"/>
                    <a:pt x="8355" y="4823"/>
                  </a:cubicBezTo>
                  <a:cubicBezTo>
                    <a:pt x="8382" y="5567"/>
                    <a:pt x="8189" y="6118"/>
                    <a:pt x="8079" y="6697"/>
                  </a:cubicBezTo>
                  <a:cubicBezTo>
                    <a:pt x="8010" y="7014"/>
                    <a:pt x="8010" y="7234"/>
                    <a:pt x="7955" y="7524"/>
                  </a:cubicBezTo>
                  <a:cubicBezTo>
                    <a:pt x="7817" y="7896"/>
                    <a:pt x="7735" y="8281"/>
                    <a:pt x="7638" y="8667"/>
                  </a:cubicBezTo>
                  <a:cubicBezTo>
                    <a:pt x="7556" y="8901"/>
                    <a:pt x="7500" y="9204"/>
                    <a:pt x="7404" y="9328"/>
                  </a:cubicBezTo>
                  <a:lnTo>
                    <a:pt x="7390" y="9328"/>
                  </a:lnTo>
                  <a:cubicBezTo>
                    <a:pt x="7390" y="9328"/>
                    <a:pt x="7376" y="9342"/>
                    <a:pt x="7376" y="9342"/>
                  </a:cubicBezTo>
                  <a:lnTo>
                    <a:pt x="7335" y="9342"/>
                  </a:lnTo>
                  <a:cubicBezTo>
                    <a:pt x="7239" y="9342"/>
                    <a:pt x="7211" y="9342"/>
                    <a:pt x="7101" y="9287"/>
                  </a:cubicBezTo>
                  <a:lnTo>
                    <a:pt x="7046" y="9260"/>
                  </a:lnTo>
                  <a:cubicBezTo>
                    <a:pt x="7018" y="9218"/>
                    <a:pt x="6949" y="9108"/>
                    <a:pt x="6894" y="9053"/>
                  </a:cubicBezTo>
                  <a:cubicBezTo>
                    <a:pt x="6894" y="9053"/>
                    <a:pt x="6894" y="9053"/>
                    <a:pt x="6880" y="9039"/>
                  </a:cubicBezTo>
                  <a:cubicBezTo>
                    <a:pt x="6880" y="9039"/>
                    <a:pt x="6880" y="9029"/>
                    <a:pt x="6871" y="9026"/>
                  </a:cubicBezTo>
                  <a:lnTo>
                    <a:pt x="6871" y="9026"/>
                  </a:lnTo>
                  <a:cubicBezTo>
                    <a:pt x="6756" y="8861"/>
                    <a:pt x="6753" y="8883"/>
                    <a:pt x="6632" y="8695"/>
                  </a:cubicBezTo>
                  <a:cubicBezTo>
                    <a:pt x="6564" y="8584"/>
                    <a:pt x="6550" y="8488"/>
                    <a:pt x="6426" y="8295"/>
                  </a:cubicBezTo>
                  <a:cubicBezTo>
                    <a:pt x="6219" y="7840"/>
                    <a:pt x="6150" y="7069"/>
                    <a:pt x="6026" y="6490"/>
                  </a:cubicBezTo>
                  <a:cubicBezTo>
                    <a:pt x="5820" y="5939"/>
                    <a:pt x="5820" y="5498"/>
                    <a:pt x="5723" y="4878"/>
                  </a:cubicBezTo>
                  <a:cubicBezTo>
                    <a:pt x="5613" y="4093"/>
                    <a:pt x="5365" y="3032"/>
                    <a:pt x="5255" y="2412"/>
                  </a:cubicBezTo>
                  <a:cubicBezTo>
                    <a:pt x="5144" y="1723"/>
                    <a:pt x="5048" y="1200"/>
                    <a:pt x="4979" y="469"/>
                  </a:cubicBezTo>
                  <a:cubicBezTo>
                    <a:pt x="4952" y="304"/>
                    <a:pt x="5020" y="70"/>
                    <a:pt x="4786"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9"/>
            <p:cNvSpPr/>
            <p:nvPr/>
          </p:nvSpPr>
          <p:spPr>
            <a:xfrm>
              <a:off x="2606500" y="4195300"/>
              <a:ext cx="56175" cy="78450"/>
            </a:xfrm>
            <a:custGeom>
              <a:avLst/>
              <a:gdLst/>
              <a:ahLst/>
              <a:cxnLst/>
              <a:rect l="l" t="t" r="r" b="b"/>
              <a:pathLst>
                <a:path w="2247" h="3138" extrusionOk="0">
                  <a:moveTo>
                    <a:pt x="1780" y="0"/>
                  </a:moveTo>
                  <a:cubicBezTo>
                    <a:pt x="1733" y="0"/>
                    <a:pt x="1701" y="29"/>
                    <a:pt x="1695" y="117"/>
                  </a:cubicBezTo>
                  <a:cubicBezTo>
                    <a:pt x="1544" y="572"/>
                    <a:pt x="1199" y="1192"/>
                    <a:pt x="841" y="1523"/>
                  </a:cubicBezTo>
                  <a:cubicBezTo>
                    <a:pt x="662" y="1702"/>
                    <a:pt x="428" y="1881"/>
                    <a:pt x="331" y="1977"/>
                  </a:cubicBezTo>
                  <a:cubicBezTo>
                    <a:pt x="221" y="2046"/>
                    <a:pt x="166" y="2046"/>
                    <a:pt x="83" y="2115"/>
                  </a:cubicBezTo>
                  <a:cubicBezTo>
                    <a:pt x="1" y="2156"/>
                    <a:pt x="42" y="2267"/>
                    <a:pt x="97" y="2280"/>
                  </a:cubicBezTo>
                  <a:cubicBezTo>
                    <a:pt x="180" y="2515"/>
                    <a:pt x="235" y="2763"/>
                    <a:pt x="318" y="2997"/>
                  </a:cubicBezTo>
                  <a:cubicBezTo>
                    <a:pt x="326" y="3080"/>
                    <a:pt x="359" y="3138"/>
                    <a:pt x="399" y="3138"/>
                  </a:cubicBezTo>
                  <a:cubicBezTo>
                    <a:pt x="426" y="3138"/>
                    <a:pt x="455" y="3112"/>
                    <a:pt x="483" y="3052"/>
                  </a:cubicBezTo>
                  <a:cubicBezTo>
                    <a:pt x="579" y="2818"/>
                    <a:pt x="800" y="2597"/>
                    <a:pt x="993" y="2391"/>
                  </a:cubicBezTo>
                  <a:cubicBezTo>
                    <a:pt x="1213" y="2129"/>
                    <a:pt x="1365" y="1826"/>
                    <a:pt x="1530" y="1536"/>
                  </a:cubicBezTo>
                  <a:cubicBezTo>
                    <a:pt x="1792" y="1151"/>
                    <a:pt x="1957" y="710"/>
                    <a:pt x="2150" y="296"/>
                  </a:cubicBezTo>
                  <a:cubicBezTo>
                    <a:pt x="2246" y="131"/>
                    <a:pt x="2122" y="104"/>
                    <a:pt x="2040" y="90"/>
                  </a:cubicBezTo>
                  <a:lnTo>
                    <a:pt x="2054" y="90"/>
                  </a:lnTo>
                  <a:cubicBezTo>
                    <a:pt x="1954" y="65"/>
                    <a:pt x="1850" y="0"/>
                    <a:pt x="1780"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9"/>
            <p:cNvSpPr/>
            <p:nvPr/>
          </p:nvSpPr>
          <p:spPr>
            <a:xfrm>
              <a:off x="2590325" y="3863525"/>
              <a:ext cx="248975" cy="105225"/>
            </a:xfrm>
            <a:custGeom>
              <a:avLst/>
              <a:gdLst/>
              <a:ahLst/>
              <a:cxnLst/>
              <a:rect l="l" t="t" r="r" b="b"/>
              <a:pathLst>
                <a:path w="9959" h="4209" extrusionOk="0">
                  <a:moveTo>
                    <a:pt x="4596" y="1"/>
                  </a:moveTo>
                  <a:cubicBezTo>
                    <a:pt x="4374" y="1"/>
                    <a:pt x="4148" y="118"/>
                    <a:pt x="4009" y="327"/>
                  </a:cubicBezTo>
                  <a:cubicBezTo>
                    <a:pt x="3850" y="298"/>
                    <a:pt x="3685" y="281"/>
                    <a:pt x="3522" y="281"/>
                  </a:cubicBezTo>
                  <a:cubicBezTo>
                    <a:pt x="3063" y="281"/>
                    <a:pt x="2617" y="412"/>
                    <a:pt x="2342" y="768"/>
                  </a:cubicBezTo>
                  <a:cubicBezTo>
                    <a:pt x="2287" y="878"/>
                    <a:pt x="2246" y="988"/>
                    <a:pt x="2218" y="1099"/>
                  </a:cubicBezTo>
                  <a:cubicBezTo>
                    <a:pt x="2140" y="1080"/>
                    <a:pt x="2059" y="1070"/>
                    <a:pt x="1978" y="1070"/>
                  </a:cubicBezTo>
                  <a:cubicBezTo>
                    <a:pt x="1760" y="1070"/>
                    <a:pt x="1543" y="1141"/>
                    <a:pt x="1392" y="1291"/>
                  </a:cubicBezTo>
                  <a:cubicBezTo>
                    <a:pt x="868" y="1705"/>
                    <a:pt x="0" y="3096"/>
                    <a:pt x="813" y="3551"/>
                  </a:cubicBezTo>
                  <a:cubicBezTo>
                    <a:pt x="971" y="3620"/>
                    <a:pt x="1138" y="3647"/>
                    <a:pt x="1307" y="3647"/>
                  </a:cubicBezTo>
                  <a:cubicBezTo>
                    <a:pt x="1609" y="3647"/>
                    <a:pt x="1917" y="3562"/>
                    <a:pt x="2191" y="3482"/>
                  </a:cubicBezTo>
                  <a:cubicBezTo>
                    <a:pt x="2494" y="3372"/>
                    <a:pt x="2632" y="3248"/>
                    <a:pt x="2811" y="3207"/>
                  </a:cubicBezTo>
                  <a:lnTo>
                    <a:pt x="2893" y="3207"/>
                  </a:lnTo>
                  <a:cubicBezTo>
                    <a:pt x="3004" y="3207"/>
                    <a:pt x="3114" y="3179"/>
                    <a:pt x="3238" y="3165"/>
                  </a:cubicBezTo>
                  <a:cubicBezTo>
                    <a:pt x="3307" y="3234"/>
                    <a:pt x="3582" y="3523"/>
                    <a:pt x="3720" y="3606"/>
                  </a:cubicBezTo>
                  <a:cubicBezTo>
                    <a:pt x="3900" y="3726"/>
                    <a:pt x="4122" y="3804"/>
                    <a:pt x="4349" y="3804"/>
                  </a:cubicBezTo>
                  <a:cubicBezTo>
                    <a:pt x="4383" y="3804"/>
                    <a:pt x="4416" y="3803"/>
                    <a:pt x="4450" y="3799"/>
                  </a:cubicBezTo>
                  <a:cubicBezTo>
                    <a:pt x="4753" y="3785"/>
                    <a:pt x="5001" y="3634"/>
                    <a:pt x="5222" y="3468"/>
                  </a:cubicBezTo>
                  <a:cubicBezTo>
                    <a:pt x="5222" y="3496"/>
                    <a:pt x="5236" y="3523"/>
                    <a:pt x="5249" y="3551"/>
                  </a:cubicBezTo>
                  <a:cubicBezTo>
                    <a:pt x="5399" y="4000"/>
                    <a:pt x="5905" y="4209"/>
                    <a:pt x="6389" y="4209"/>
                  </a:cubicBezTo>
                  <a:cubicBezTo>
                    <a:pt x="6484" y="4209"/>
                    <a:pt x="6578" y="4201"/>
                    <a:pt x="6669" y="4185"/>
                  </a:cubicBezTo>
                  <a:cubicBezTo>
                    <a:pt x="7109" y="4102"/>
                    <a:pt x="7592" y="3661"/>
                    <a:pt x="7784" y="3427"/>
                  </a:cubicBezTo>
                  <a:cubicBezTo>
                    <a:pt x="7812" y="3455"/>
                    <a:pt x="7853" y="3468"/>
                    <a:pt x="7895" y="3496"/>
                  </a:cubicBezTo>
                  <a:cubicBezTo>
                    <a:pt x="8245" y="3645"/>
                    <a:pt x="8541" y="3709"/>
                    <a:pt x="8781" y="3709"/>
                  </a:cubicBezTo>
                  <a:cubicBezTo>
                    <a:pt x="9958" y="3709"/>
                    <a:pt x="9807" y="2193"/>
                    <a:pt x="8239" y="1884"/>
                  </a:cubicBezTo>
                  <a:cubicBezTo>
                    <a:pt x="8170" y="1870"/>
                    <a:pt x="8046" y="1843"/>
                    <a:pt x="7950" y="1815"/>
                  </a:cubicBezTo>
                  <a:cubicBezTo>
                    <a:pt x="7964" y="1705"/>
                    <a:pt x="7991" y="1567"/>
                    <a:pt x="7991" y="1512"/>
                  </a:cubicBezTo>
                  <a:cubicBezTo>
                    <a:pt x="8005" y="1264"/>
                    <a:pt x="7784" y="1085"/>
                    <a:pt x="7564" y="988"/>
                  </a:cubicBezTo>
                  <a:cubicBezTo>
                    <a:pt x="7385" y="899"/>
                    <a:pt x="7193" y="856"/>
                    <a:pt x="6998" y="856"/>
                  </a:cubicBezTo>
                  <a:cubicBezTo>
                    <a:pt x="6894" y="856"/>
                    <a:pt x="6788" y="868"/>
                    <a:pt x="6682" y="892"/>
                  </a:cubicBezTo>
                  <a:cubicBezTo>
                    <a:pt x="6545" y="933"/>
                    <a:pt x="6393" y="1002"/>
                    <a:pt x="6255" y="1057"/>
                  </a:cubicBezTo>
                  <a:cubicBezTo>
                    <a:pt x="6255" y="809"/>
                    <a:pt x="6200" y="561"/>
                    <a:pt x="6007" y="396"/>
                  </a:cubicBezTo>
                  <a:cubicBezTo>
                    <a:pt x="5846" y="263"/>
                    <a:pt x="5598" y="169"/>
                    <a:pt x="5366" y="169"/>
                  </a:cubicBezTo>
                  <a:cubicBezTo>
                    <a:pt x="5261" y="169"/>
                    <a:pt x="5160" y="188"/>
                    <a:pt x="5070" y="231"/>
                  </a:cubicBezTo>
                  <a:cubicBezTo>
                    <a:pt x="4943" y="73"/>
                    <a:pt x="4771" y="1"/>
                    <a:pt x="459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9"/>
            <p:cNvSpPr/>
            <p:nvPr/>
          </p:nvSpPr>
          <p:spPr>
            <a:xfrm>
              <a:off x="2355400" y="3826900"/>
              <a:ext cx="307625" cy="141800"/>
            </a:xfrm>
            <a:custGeom>
              <a:avLst/>
              <a:gdLst/>
              <a:ahLst/>
              <a:cxnLst/>
              <a:rect l="l" t="t" r="r" b="b"/>
              <a:pathLst>
                <a:path w="12305" h="5672" extrusionOk="0">
                  <a:moveTo>
                    <a:pt x="9125" y="1"/>
                  </a:moveTo>
                  <a:cubicBezTo>
                    <a:pt x="8795" y="1"/>
                    <a:pt x="8449" y="77"/>
                    <a:pt x="8185" y="235"/>
                  </a:cubicBezTo>
                  <a:cubicBezTo>
                    <a:pt x="8033" y="304"/>
                    <a:pt x="7826" y="428"/>
                    <a:pt x="7634" y="580"/>
                  </a:cubicBezTo>
                  <a:cubicBezTo>
                    <a:pt x="7565" y="483"/>
                    <a:pt x="7468" y="400"/>
                    <a:pt x="7358" y="332"/>
                  </a:cubicBezTo>
                  <a:cubicBezTo>
                    <a:pt x="7141" y="197"/>
                    <a:pt x="6887" y="139"/>
                    <a:pt x="6658" y="139"/>
                  </a:cubicBezTo>
                  <a:cubicBezTo>
                    <a:pt x="6467" y="139"/>
                    <a:pt x="6293" y="180"/>
                    <a:pt x="6173" y="249"/>
                  </a:cubicBezTo>
                  <a:cubicBezTo>
                    <a:pt x="6073" y="287"/>
                    <a:pt x="5938" y="404"/>
                    <a:pt x="5936" y="404"/>
                  </a:cubicBezTo>
                  <a:cubicBezTo>
                    <a:pt x="5935" y="404"/>
                    <a:pt x="5936" y="403"/>
                    <a:pt x="5939" y="400"/>
                  </a:cubicBezTo>
                  <a:cubicBezTo>
                    <a:pt x="5911" y="400"/>
                    <a:pt x="5898" y="414"/>
                    <a:pt x="5884" y="428"/>
                  </a:cubicBezTo>
                  <a:lnTo>
                    <a:pt x="5870" y="428"/>
                  </a:lnTo>
                  <a:cubicBezTo>
                    <a:pt x="5866" y="425"/>
                    <a:pt x="5861" y="422"/>
                    <a:pt x="5857" y="419"/>
                  </a:cubicBezTo>
                  <a:lnTo>
                    <a:pt x="5857" y="419"/>
                  </a:lnTo>
                  <a:cubicBezTo>
                    <a:pt x="5856" y="418"/>
                    <a:pt x="5856" y="416"/>
                    <a:pt x="5856" y="414"/>
                  </a:cubicBezTo>
                  <a:lnTo>
                    <a:pt x="5856" y="414"/>
                  </a:lnTo>
                  <a:cubicBezTo>
                    <a:pt x="5856" y="416"/>
                    <a:pt x="5856" y="417"/>
                    <a:pt x="5856" y="419"/>
                  </a:cubicBezTo>
                  <a:lnTo>
                    <a:pt x="5856" y="419"/>
                  </a:lnTo>
                  <a:cubicBezTo>
                    <a:pt x="5632" y="269"/>
                    <a:pt x="5338" y="187"/>
                    <a:pt x="5045" y="187"/>
                  </a:cubicBezTo>
                  <a:cubicBezTo>
                    <a:pt x="4816" y="187"/>
                    <a:pt x="4588" y="238"/>
                    <a:pt x="4396" y="345"/>
                  </a:cubicBezTo>
                  <a:cubicBezTo>
                    <a:pt x="4134" y="469"/>
                    <a:pt x="3872" y="828"/>
                    <a:pt x="3721" y="1048"/>
                  </a:cubicBezTo>
                  <a:cubicBezTo>
                    <a:pt x="3666" y="1103"/>
                    <a:pt x="3610" y="1144"/>
                    <a:pt x="3569" y="1200"/>
                  </a:cubicBezTo>
                  <a:cubicBezTo>
                    <a:pt x="3500" y="1172"/>
                    <a:pt x="3445" y="1158"/>
                    <a:pt x="3376" y="1144"/>
                  </a:cubicBezTo>
                  <a:cubicBezTo>
                    <a:pt x="3293" y="1130"/>
                    <a:pt x="3217" y="1124"/>
                    <a:pt x="3148" y="1124"/>
                  </a:cubicBezTo>
                  <a:cubicBezTo>
                    <a:pt x="2679" y="1124"/>
                    <a:pt x="2518" y="1430"/>
                    <a:pt x="2494" y="1778"/>
                  </a:cubicBezTo>
                  <a:cubicBezTo>
                    <a:pt x="2426" y="1751"/>
                    <a:pt x="2343" y="1709"/>
                    <a:pt x="2260" y="1696"/>
                  </a:cubicBezTo>
                  <a:cubicBezTo>
                    <a:pt x="2065" y="1686"/>
                    <a:pt x="1852" y="1633"/>
                    <a:pt x="1645" y="1633"/>
                  </a:cubicBezTo>
                  <a:cubicBezTo>
                    <a:pt x="1544" y="1633"/>
                    <a:pt x="1445" y="1646"/>
                    <a:pt x="1351" y="1682"/>
                  </a:cubicBezTo>
                  <a:cubicBezTo>
                    <a:pt x="979" y="1875"/>
                    <a:pt x="1048" y="2247"/>
                    <a:pt x="1268" y="2508"/>
                  </a:cubicBezTo>
                  <a:cubicBezTo>
                    <a:pt x="1145" y="2500"/>
                    <a:pt x="1017" y="2468"/>
                    <a:pt x="889" y="2468"/>
                  </a:cubicBezTo>
                  <a:cubicBezTo>
                    <a:pt x="817" y="2468"/>
                    <a:pt x="746" y="2479"/>
                    <a:pt x="676" y="2508"/>
                  </a:cubicBezTo>
                  <a:cubicBezTo>
                    <a:pt x="249" y="2701"/>
                    <a:pt x="1" y="3142"/>
                    <a:pt x="56" y="3528"/>
                  </a:cubicBezTo>
                  <a:cubicBezTo>
                    <a:pt x="152" y="3804"/>
                    <a:pt x="345" y="4052"/>
                    <a:pt x="621" y="4217"/>
                  </a:cubicBezTo>
                  <a:cubicBezTo>
                    <a:pt x="648" y="4244"/>
                    <a:pt x="662" y="4258"/>
                    <a:pt x="690" y="4272"/>
                  </a:cubicBezTo>
                  <a:cubicBezTo>
                    <a:pt x="703" y="4286"/>
                    <a:pt x="717" y="4286"/>
                    <a:pt x="731" y="4286"/>
                  </a:cubicBezTo>
                  <a:cubicBezTo>
                    <a:pt x="786" y="4313"/>
                    <a:pt x="855" y="4341"/>
                    <a:pt x="910" y="4368"/>
                  </a:cubicBezTo>
                  <a:lnTo>
                    <a:pt x="924" y="4368"/>
                  </a:lnTo>
                  <a:cubicBezTo>
                    <a:pt x="491" y="4801"/>
                    <a:pt x="753" y="5471"/>
                    <a:pt x="1381" y="5471"/>
                  </a:cubicBezTo>
                  <a:cubicBezTo>
                    <a:pt x="1493" y="5471"/>
                    <a:pt x="1617" y="5450"/>
                    <a:pt x="1750" y="5402"/>
                  </a:cubicBezTo>
                  <a:cubicBezTo>
                    <a:pt x="1850" y="5585"/>
                    <a:pt x="2064" y="5671"/>
                    <a:pt x="2301" y="5671"/>
                  </a:cubicBezTo>
                  <a:cubicBezTo>
                    <a:pt x="2491" y="5671"/>
                    <a:pt x="2695" y="5616"/>
                    <a:pt x="2866" y="5512"/>
                  </a:cubicBezTo>
                  <a:cubicBezTo>
                    <a:pt x="3073" y="5416"/>
                    <a:pt x="3183" y="5223"/>
                    <a:pt x="3252" y="5112"/>
                  </a:cubicBezTo>
                  <a:cubicBezTo>
                    <a:pt x="3347" y="5140"/>
                    <a:pt x="3448" y="5155"/>
                    <a:pt x="3552" y="5155"/>
                  </a:cubicBezTo>
                  <a:cubicBezTo>
                    <a:pt x="3706" y="5155"/>
                    <a:pt x="3868" y="5123"/>
                    <a:pt x="4024" y="5057"/>
                  </a:cubicBezTo>
                  <a:cubicBezTo>
                    <a:pt x="4327" y="4920"/>
                    <a:pt x="4575" y="4713"/>
                    <a:pt x="4754" y="4479"/>
                  </a:cubicBezTo>
                  <a:cubicBezTo>
                    <a:pt x="4823" y="4396"/>
                    <a:pt x="4906" y="4313"/>
                    <a:pt x="4974" y="4231"/>
                  </a:cubicBezTo>
                  <a:cubicBezTo>
                    <a:pt x="5236" y="4327"/>
                    <a:pt x="5512" y="4437"/>
                    <a:pt x="5801" y="4437"/>
                  </a:cubicBezTo>
                  <a:cubicBezTo>
                    <a:pt x="5810" y="4438"/>
                    <a:pt x="5819" y="4438"/>
                    <a:pt x="5828" y="4438"/>
                  </a:cubicBezTo>
                  <a:cubicBezTo>
                    <a:pt x="6339" y="4438"/>
                    <a:pt x="6728" y="4060"/>
                    <a:pt x="6945" y="3776"/>
                  </a:cubicBezTo>
                  <a:cubicBezTo>
                    <a:pt x="6986" y="3817"/>
                    <a:pt x="7000" y="3831"/>
                    <a:pt x="7151" y="3928"/>
                  </a:cubicBezTo>
                  <a:cubicBezTo>
                    <a:pt x="7151" y="3928"/>
                    <a:pt x="7151" y="3941"/>
                    <a:pt x="7165" y="3941"/>
                  </a:cubicBezTo>
                  <a:cubicBezTo>
                    <a:pt x="7289" y="4038"/>
                    <a:pt x="7441" y="4120"/>
                    <a:pt x="7592" y="4162"/>
                  </a:cubicBezTo>
                  <a:cubicBezTo>
                    <a:pt x="7785" y="4217"/>
                    <a:pt x="7978" y="4217"/>
                    <a:pt x="8171" y="4231"/>
                  </a:cubicBezTo>
                  <a:cubicBezTo>
                    <a:pt x="8202" y="4234"/>
                    <a:pt x="8233" y="4235"/>
                    <a:pt x="8264" y="4235"/>
                  </a:cubicBezTo>
                  <a:cubicBezTo>
                    <a:pt x="8495" y="4235"/>
                    <a:pt x="8724" y="4152"/>
                    <a:pt x="8942" y="4079"/>
                  </a:cubicBezTo>
                  <a:cubicBezTo>
                    <a:pt x="9287" y="4024"/>
                    <a:pt x="9631" y="3666"/>
                    <a:pt x="9769" y="3514"/>
                  </a:cubicBezTo>
                  <a:cubicBezTo>
                    <a:pt x="9769" y="3528"/>
                    <a:pt x="9783" y="3528"/>
                    <a:pt x="9783" y="3528"/>
                  </a:cubicBezTo>
                  <a:cubicBezTo>
                    <a:pt x="10017" y="3666"/>
                    <a:pt x="10306" y="3762"/>
                    <a:pt x="10596" y="3776"/>
                  </a:cubicBezTo>
                  <a:cubicBezTo>
                    <a:pt x="10830" y="3776"/>
                    <a:pt x="11050" y="3693"/>
                    <a:pt x="11243" y="3597"/>
                  </a:cubicBezTo>
                  <a:cubicBezTo>
                    <a:pt x="11505" y="3459"/>
                    <a:pt x="11726" y="3266"/>
                    <a:pt x="11932" y="3087"/>
                  </a:cubicBezTo>
                  <a:cubicBezTo>
                    <a:pt x="12042" y="2963"/>
                    <a:pt x="12166" y="2853"/>
                    <a:pt x="12208" y="2701"/>
                  </a:cubicBezTo>
                  <a:cubicBezTo>
                    <a:pt x="12304" y="2357"/>
                    <a:pt x="12166" y="1930"/>
                    <a:pt x="11767" y="1764"/>
                  </a:cubicBezTo>
                  <a:lnTo>
                    <a:pt x="11753" y="1764"/>
                  </a:lnTo>
                  <a:cubicBezTo>
                    <a:pt x="11684" y="1723"/>
                    <a:pt x="11602" y="1709"/>
                    <a:pt x="11533" y="1682"/>
                  </a:cubicBezTo>
                  <a:cubicBezTo>
                    <a:pt x="11670" y="1351"/>
                    <a:pt x="11602" y="952"/>
                    <a:pt x="11257" y="731"/>
                  </a:cubicBezTo>
                  <a:cubicBezTo>
                    <a:pt x="11176" y="688"/>
                    <a:pt x="11084" y="672"/>
                    <a:pt x="10988" y="672"/>
                  </a:cubicBezTo>
                  <a:cubicBezTo>
                    <a:pt x="10872" y="672"/>
                    <a:pt x="10750" y="695"/>
                    <a:pt x="10637" y="717"/>
                  </a:cubicBezTo>
                  <a:cubicBezTo>
                    <a:pt x="10430" y="786"/>
                    <a:pt x="10210" y="855"/>
                    <a:pt x="10017" y="952"/>
                  </a:cubicBezTo>
                  <a:cubicBezTo>
                    <a:pt x="10114" y="772"/>
                    <a:pt x="10210" y="538"/>
                    <a:pt x="10072" y="318"/>
                  </a:cubicBezTo>
                  <a:cubicBezTo>
                    <a:pt x="9885" y="109"/>
                    <a:pt x="9516" y="1"/>
                    <a:pt x="9125"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9"/>
            <p:cNvSpPr/>
            <p:nvPr/>
          </p:nvSpPr>
          <p:spPr>
            <a:xfrm>
              <a:off x="2524175" y="3840600"/>
              <a:ext cx="165025" cy="86575"/>
            </a:xfrm>
            <a:custGeom>
              <a:avLst/>
              <a:gdLst/>
              <a:ahLst/>
              <a:cxnLst/>
              <a:rect l="l" t="t" r="r" b="b"/>
              <a:pathLst>
                <a:path w="6601" h="3463" extrusionOk="0">
                  <a:moveTo>
                    <a:pt x="2941" y="1"/>
                  </a:moveTo>
                  <a:cubicBezTo>
                    <a:pt x="2867" y="1"/>
                    <a:pt x="2791" y="11"/>
                    <a:pt x="2715" y="18"/>
                  </a:cubicBezTo>
                  <a:cubicBezTo>
                    <a:pt x="2522" y="32"/>
                    <a:pt x="2343" y="100"/>
                    <a:pt x="2191" y="224"/>
                  </a:cubicBezTo>
                  <a:cubicBezTo>
                    <a:pt x="2067" y="307"/>
                    <a:pt x="1930" y="404"/>
                    <a:pt x="1792" y="569"/>
                  </a:cubicBezTo>
                  <a:cubicBezTo>
                    <a:pt x="1751" y="624"/>
                    <a:pt x="1709" y="665"/>
                    <a:pt x="1668" y="748"/>
                  </a:cubicBezTo>
                  <a:cubicBezTo>
                    <a:pt x="1475" y="789"/>
                    <a:pt x="1268" y="872"/>
                    <a:pt x="1144" y="1024"/>
                  </a:cubicBezTo>
                  <a:cubicBezTo>
                    <a:pt x="951" y="1272"/>
                    <a:pt x="1034" y="1506"/>
                    <a:pt x="1227" y="1699"/>
                  </a:cubicBezTo>
                  <a:cubicBezTo>
                    <a:pt x="745" y="1740"/>
                    <a:pt x="1" y="2222"/>
                    <a:pt x="414" y="2704"/>
                  </a:cubicBezTo>
                  <a:cubicBezTo>
                    <a:pt x="561" y="2884"/>
                    <a:pt x="803" y="2938"/>
                    <a:pt x="1032" y="2938"/>
                  </a:cubicBezTo>
                  <a:cubicBezTo>
                    <a:pt x="1189" y="2938"/>
                    <a:pt x="1340" y="2912"/>
                    <a:pt x="1447" y="2884"/>
                  </a:cubicBezTo>
                  <a:lnTo>
                    <a:pt x="1447" y="2884"/>
                  </a:lnTo>
                  <a:cubicBezTo>
                    <a:pt x="1420" y="3187"/>
                    <a:pt x="1627" y="3462"/>
                    <a:pt x="1985" y="3462"/>
                  </a:cubicBezTo>
                  <a:cubicBezTo>
                    <a:pt x="2343" y="3407"/>
                    <a:pt x="2591" y="3118"/>
                    <a:pt x="2839" y="2884"/>
                  </a:cubicBezTo>
                  <a:cubicBezTo>
                    <a:pt x="2880" y="3021"/>
                    <a:pt x="2991" y="3145"/>
                    <a:pt x="3101" y="3228"/>
                  </a:cubicBezTo>
                  <a:cubicBezTo>
                    <a:pt x="3214" y="3296"/>
                    <a:pt x="3346" y="3345"/>
                    <a:pt x="3481" y="3345"/>
                  </a:cubicBezTo>
                  <a:cubicBezTo>
                    <a:pt x="3511" y="3345"/>
                    <a:pt x="3540" y="3343"/>
                    <a:pt x="3569" y="3338"/>
                  </a:cubicBezTo>
                  <a:cubicBezTo>
                    <a:pt x="3803" y="3256"/>
                    <a:pt x="3983" y="3063"/>
                    <a:pt x="4120" y="2856"/>
                  </a:cubicBezTo>
                  <a:cubicBezTo>
                    <a:pt x="4231" y="2897"/>
                    <a:pt x="4437" y="2980"/>
                    <a:pt x="4575" y="2980"/>
                  </a:cubicBezTo>
                  <a:cubicBezTo>
                    <a:pt x="4593" y="2981"/>
                    <a:pt x="4611" y="2982"/>
                    <a:pt x="4629" y="2982"/>
                  </a:cubicBezTo>
                  <a:cubicBezTo>
                    <a:pt x="4817" y="2982"/>
                    <a:pt x="5005" y="2918"/>
                    <a:pt x="5181" y="2842"/>
                  </a:cubicBezTo>
                  <a:cubicBezTo>
                    <a:pt x="5402" y="2718"/>
                    <a:pt x="5608" y="2484"/>
                    <a:pt x="5553" y="2236"/>
                  </a:cubicBezTo>
                  <a:cubicBezTo>
                    <a:pt x="5967" y="2236"/>
                    <a:pt x="6600" y="2029"/>
                    <a:pt x="6587" y="1588"/>
                  </a:cubicBezTo>
                  <a:cubicBezTo>
                    <a:pt x="6545" y="1327"/>
                    <a:pt x="6215" y="1216"/>
                    <a:pt x="5980" y="1134"/>
                  </a:cubicBezTo>
                  <a:cubicBezTo>
                    <a:pt x="5815" y="1065"/>
                    <a:pt x="5636" y="1010"/>
                    <a:pt x="5457" y="996"/>
                  </a:cubicBezTo>
                  <a:cubicBezTo>
                    <a:pt x="5636" y="817"/>
                    <a:pt x="5732" y="569"/>
                    <a:pt x="5539" y="362"/>
                  </a:cubicBezTo>
                  <a:cubicBezTo>
                    <a:pt x="5457" y="266"/>
                    <a:pt x="5333" y="211"/>
                    <a:pt x="5209" y="183"/>
                  </a:cubicBezTo>
                  <a:cubicBezTo>
                    <a:pt x="5057" y="128"/>
                    <a:pt x="4919" y="100"/>
                    <a:pt x="4754" y="100"/>
                  </a:cubicBezTo>
                  <a:cubicBezTo>
                    <a:pt x="4741" y="100"/>
                    <a:pt x="4728" y="100"/>
                    <a:pt x="4715" y="100"/>
                  </a:cubicBezTo>
                  <a:cubicBezTo>
                    <a:pt x="4315" y="100"/>
                    <a:pt x="3726" y="298"/>
                    <a:pt x="3459" y="431"/>
                  </a:cubicBezTo>
                  <a:cubicBezTo>
                    <a:pt x="3431" y="266"/>
                    <a:pt x="3335" y="114"/>
                    <a:pt x="3156" y="45"/>
                  </a:cubicBezTo>
                  <a:cubicBezTo>
                    <a:pt x="3087" y="11"/>
                    <a:pt x="3015" y="1"/>
                    <a:pt x="294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9"/>
            <p:cNvSpPr/>
            <p:nvPr/>
          </p:nvSpPr>
          <p:spPr>
            <a:xfrm>
              <a:off x="2326125" y="3955325"/>
              <a:ext cx="170875" cy="98500"/>
            </a:xfrm>
            <a:custGeom>
              <a:avLst/>
              <a:gdLst/>
              <a:ahLst/>
              <a:cxnLst/>
              <a:rect l="l" t="t" r="r" b="b"/>
              <a:pathLst>
                <a:path w="6835" h="3940" extrusionOk="0">
                  <a:moveTo>
                    <a:pt x="4048" y="0"/>
                  </a:moveTo>
                  <a:cubicBezTo>
                    <a:pt x="3711" y="0"/>
                    <a:pt x="3325" y="110"/>
                    <a:pt x="3032" y="279"/>
                  </a:cubicBezTo>
                  <a:cubicBezTo>
                    <a:pt x="3018" y="279"/>
                    <a:pt x="3018" y="292"/>
                    <a:pt x="3018" y="292"/>
                  </a:cubicBezTo>
                  <a:cubicBezTo>
                    <a:pt x="2990" y="251"/>
                    <a:pt x="2977" y="223"/>
                    <a:pt x="2949" y="196"/>
                  </a:cubicBezTo>
                  <a:cubicBezTo>
                    <a:pt x="2830" y="69"/>
                    <a:pt x="2689" y="16"/>
                    <a:pt x="2546" y="16"/>
                  </a:cubicBezTo>
                  <a:cubicBezTo>
                    <a:pt x="2193" y="16"/>
                    <a:pt x="1829" y="337"/>
                    <a:pt x="1750" y="651"/>
                  </a:cubicBezTo>
                  <a:cubicBezTo>
                    <a:pt x="1365" y="664"/>
                    <a:pt x="979" y="747"/>
                    <a:pt x="703" y="967"/>
                  </a:cubicBezTo>
                  <a:cubicBezTo>
                    <a:pt x="97" y="1463"/>
                    <a:pt x="1" y="2249"/>
                    <a:pt x="745" y="2455"/>
                  </a:cubicBezTo>
                  <a:cubicBezTo>
                    <a:pt x="120" y="3187"/>
                    <a:pt x="498" y="3940"/>
                    <a:pt x="1207" y="3940"/>
                  </a:cubicBezTo>
                  <a:cubicBezTo>
                    <a:pt x="1499" y="3940"/>
                    <a:pt x="1847" y="3812"/>
                    <a:pt x="2205" y="3503"/>
                  </a:cubicBezTo>
                  <a:cubicBezTo>
                    <a:pt x="2494" y="3227"/>
                    <a:pt x="2756" y="2910"/>
                    <a:pt x="2894" y="2552"/>
                  </a:cubicBezTo>
                  <a:cubicBezTo>
                    <a:pt x="3018" y="2603"/>
                    <a:pt x="3162" y="2635"/>
                    <a:pt x="3305" y="2635"/>
                  </a:cubicBezTo>
                  <a:cubicBezTo>
                    <a:pt x="3431" y="2635"/>
                    <a:pt x="3556" y="2610"/>
                    <a:pt x="3665" y="2552"/>
                  </a:cubicBezTo>
                  <a:cubicBezTo>
                    <a:pt x="3996" y="2387"/>
                    <a:pt x="4148" y="2083"/>
                    <a:pt x="4258" y="1780"/>
                  </a:cubicBezTo>
                  <a:cubicBezTo>
                    <a:pt x="4433" y="1839"/>
                    <a:pt x="4732" y="1938"/>
                    <a:pt x="5004" y="1938"/>
                  </a:cubicBezTo>
                  <a:cubicBezTo>
                    <a:pt x="5117" y="1938"/>
                    <a:pt x="5226" y="1921"/>
                    <a:pt x="5319" y="1877"/>
                  </a:cubicBezTo>
                  <a:cubicBezTo>
                    <a:pt x="5512" y="1808"/>
                    <a:pt x="5649" y="1656"/>
                    <a:pt x="5691" y="1491"/>
                  </a:cubicBezTo>
                  <a:cubicBezTo>
                    <a:pt x="5728" y="1495"/>
                    <a:pt x="5766" y="1496"/>
                    <a:pt x="5803" y="1496"/>
                  </a:cubicBezTo>
                  <a:cubicBezTo>
                    <a:pt x="6204" y="1496"/>
                    <a:pt x="6585" y="1296"/>
                    <a:pt x="6724" y="981"/>
                  </a:cubicBezTo>
                  <a:cubicBezTo>
                    <a:pt x="6834" y="692"/>
                    <a:pt x="6559" y="403"/>
                    <a:pt x="6297" y="223"/>
                  </a:cubicBezTo>
                  <a:cubicBezTo>
                    <a:pt x="6122" y="136"/>
                    <a:pt x="5921" y="103"/>
                    <a:pt x="5717" y="103"/>
                  </a:cubicBezTo>
                  <a:cubicBezTo>
                    <a:pt x="5534" y="103"/>
                    <a:pt x="5350" y="129"/>
                    <a:pt x="5181" y="168"/>
                  </a:cubicBezTo>
                  <a:cubicBezTo>
                    <a:pt x="5029" y="210"/>
                    <a:pt x="4878" y="251"/>
                    <a:pt x="4726" y="292"/>
                  </a:cubicBezTo>
                  <a:cubicBezTo>
                    <a:pt x="4604" y="86"/>
                    <a:pt x="4345" y="0"/>
                    <a:pt x="404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 name="Google Shape;270;p29"/>
          <p:cNvGrpSpPr/>
          <p:nvPr/>
        </p:nvGrpSpPr>
        <p:grpSpPr>
          <a:xfrm>
            <a:off x="684525" y="3350528"/>
            <a:ext cx="3391005" cy="1886396"/>
            <a:chOff x="2409125" y="1116500"/>
            <a:chExt cx="1771500" cy="985475"/>
          </a:xfrm>
        </p:grpSpPr>
        <p:sp>
          <p:nvSpPr>
            <p:cNvPr id="271" name="Google Shape;271;p29"/>
            <p:cNvSpPr/>
            <p:nvPr/>
          </p:nvSpPr>
          <p:spPr>
            <a:xfrm>
              <a:off x="2595475" y="1418900"/>
              <a:ext cx="1405350" cy="616250"/>
            </a:xfrm>
            <a:custGeom>
              <a:avLst/>
              <a:gdLst/>
              <a:ahLst/>
              <a:cxnLst/>
              <a:rect l="l" t="t" r="r" b="b"/>
              <a:pathLst>
                <a:path w="56214" h="24650" extrusionOk="0">
                  <a:moveTo>
                    <a:pt x="1" y="1"/>
                  </a:moveTo>
                  <a:lnTo>
                    <a:pt x="1" y="24649"/>
                  </a:lnTo>
                  <a:lnTo>
                    <a:pt x="56214" y="24649"/>
                  </a:lnTo>
                  <a:lnTo>
                    <a:pt x="562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9"/>
            <p:cNvSpPr/>
            <p:nvPr/>
          </p:nvSpPr>
          <p:spPr>
            <a:xfrm>
              <a:off x="2523825" y="1951425"/>
              <a:ext cx="1549000" cy="83725"/>
            </a:xfrm>
            <a:custGeom>
              <a:avLst/>
              <a:gdLst/>
              <a:ahLst/>
              <a:cxnLst/>
              <a:rect l="l" t="t" r="r" b="b"/>
              <a:pathLst>
                <a:path w="61960" h="3349" extrusionOk="0">
                  <a:moveTo>
                    <a:pt x="1" y="0"/>
                  </a:moveTo>
                  <a:lnTo>
                    <a:pt x="1" y="3348"/>
                  </a:lnTo>
                  <a:lnTo>
                    <a:pt x="61959" y="3348"/>
                  </a:lnTo>
                  <a:lnTo>
                    <a:pt x="619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9"/>
            <p:cNvSpPr/>
            <p:nvPr/>
          </p:nvSpPr>
          <p:spPr>
            <a:xfrm>
              <a:off x="2409125" y="1151625"/>
              <a:ext cx="1771500" cy="376150"/>
            </a:xfrm>
            <a:custGeom>
              <a:avLst/>
              <a:gdLst/>
              <a:ahLst/>
              <a:cxnLst/>
              <a:rect l="l" t="t" r="r" b="b"/>
              <a:pathLst>
                <a:path w="70860" h="15046" extrusionOk="0">
                  <a:moveTo>
                    <a:pt x="12057" y="0"/>
                  </a:moveTo>
                  <a:lnTo>
                    <a:pt x="12057" y="3486"/>
                  </a:lnTo>
                  <a:cubicBezTo>
                    <a:pt x="12057" y="3486"/>
                    <a:pt x="8681" y="9411"/>
                    <a:pt x="1" y="12841"/>
                  </a:cubicBezTo>
                  <a:lnTo>
                    <a:pt x="2757" y="15046"/>
                  </a:lnTo>
                  <a:lnTo>
                    <a:pt x="68104" y="15046"/>
                  </a:lnTo>
                  <a:lnTo>
                    <a:pt x="70860" y="12841"/>
                  </a:lnTo>
                  <a:cubicBezTo>
                    <a:pt x="62180" y="9411"/>
                    <a:pt x="58804" y="3486"/>
                    <a:pt x="58804" y="3486"/>
                  </a:cubicBezTo>
                  <a:lnTo>
                    <a:pt x="58804" y="0"/>
                  </a:lnTo>
                  <a:cubicBezTo>
                    <a:pt x="51013" y="799"/>
                    <a:pt x="43222" y="1199"/>
                    <a:pt x="35430" y="1199"/>
                  </a:cubicBezTo>
                  <a:cubicBezTo>
                    <a:pt x="27639" y="1199"/>
                    <a:pt x="19848" y="799"/>
                    <a:pt x="12057"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9"/>
            <p:cNvSpPr/>
            <p:nvPr/>
          </p:nvSpPr>
          <p:spPr>
            <a:xfrm>
              <a:off x="2949575" y="1116500"/>
              <a:ext cx="697525" cy="23775"/>
            </a:xfrm>
            <a:custGeom>
              <a:avLst/>
              <a:gdLst/>
              <a:ahLst/>
              <a:cxnLst/>
              <a:rect l="l" t="t" r="r" b="b"/>
              <a:pathLst>
                <a:path w="27901" h="951" extrusionOk="0">
                  <a:moveTo>
                    <a:pt x="28" y="0"/>
                  </a:moveTo>
                  <a:lnTo>
                    <a:pt x="0" y="524"/>
                  </a:lnTo>
                  <a:cubicBezTo>
                    <a:pt x="4574" y="813"/>
                    <a:pt x="9231" y="951"/>
                    <a:pt x="13819" y="951"/>
                  </a:cubicBezTo>
                  <a:lnTo>
                    <a:pt x="14081" y="951"/>
                  </a:lnTo>
                  <a:cubicBezTo>
                    <a:pt x="18669" y="951"/>
                    <a:pt x="23326" y="813"/>
                    <a:pt x="27900" y="524"/>
                  </a:cubicBezTo>
                  <a:lnTo>
                    <a:pt x="27873" y="0"/>
                  </a:lnTo>
                  <a:cubicBezTo>
                    <a:pt x="23298" y="276"/>
                    <a:pt x="18655" y="413"/>
                    <a:pt x="14081" y="413"/>
                  </a:cubicBezTo>
                  <a:lnTo>
                    <a:pt x="13943" y="413"/>
                  </a:lnTo>
                  <a:cubicBezTo>
                    <a:pt x="9328" y="413"/>
                    <a:pt x="4643" y="276"/>
                    <a:pt x="28"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9"/>
            <p:cNvSpPr/>
            <p:nvPr/>
          </p:nvSpPr>
          <p:spPr>
            <a:xfrm>
              <a:off x="3032575" y="1127850"/>
              <a:ext cx="12425" cy="60650"/>
            </a:xfrm>
            <a:custGeom>
              <a:avLst/>
              <a:gdLst/>
              <a:ahLst/>
              <a:cxnLst/>
              <a:rect l="l" t="t" r="r" b="b"/>
              <a:pathLst>
                <a:path w="497" h="2426" extrusionOk="0">
                  <a:moveTo>
                    <a:pt x="1" y="1"/>
                  </a:moveTo>
                  <a:lnTo>
                    <a:pt x="1" y="2426"/>
                  </a:lnTo>
                  <a:lnTo>
                    <a:pt x="497" y="2426"/>
                  </a:lnTo>
                  <a:lnTo>
                    <a:pt x="497"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9"/>
            <p:cNvSpPr/>
            <p:nvPr/>
          </p:nvSpPr>
          <p:spPr>
            <a:xfrm>
              <a:off x="3551300" y="1127850"/>
              <a:ext cx="12775" cy="60650"/>
            </a:xfrm>
            <a:custGeom>
              <a:avLst/>
              <a:gdLst/>
              <a:ahLst/>
              <a:cxnLst/>
              <a:rect l="l" t="t" r="r" b="b"/>
              <a:pathLst>
                <a:path w="511" h="2426" extrusionOk="0">
                  <a:moveTo>
                    <a:pt x="1" y="1"/>
                  </a:moveTo>
                  <a:lnTo>
                    <a:pt x="1" y="2426"/>
                  </a:lnTo>
                  <a:lnTo>
                    <a:pt x="511" y="2426"/>
                  </a:lnTo>
                  <a:lnTo>
                    <a:pt x="511"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9"/>
            <p:cNvSpPr/>
            <p:nvPr/>
          </p:nvSpPr>
          <p:spPr>
            <a:xfrm>
              <a:off x="3064625" y="1527750"/>
              <a:ext cx="81300" cy="507400"/>
            </a:xfrm>
            <a:custGeom>
              <a:avLst/>
              <a:gdLst/>
              <a:ahLst/>
              <a:cxnLst/>
              <a:rect l="l" t="t" r="r" b="b"/>
              <a:pathLst>
                <a:path w="3252" h="20296" extrusionOk="0">
                  <a:moveTo>
                    <a:pt x="0" y="1"/>
                  </a:moveTo>
                  <a:lnTo>
                    <a:pt x="0" y="20295"/>
                  </a:lnTo>
                  <a:lnTo>
                    <a:pt x="3252" y="20295"/>
                  </a:lnTo>
                  <a:lnTo>
                    <a:pt x="3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9"/>
            <p:cNvSpPr/>
            <p:nvPr/>
          </p:nvSpPr>
          <p:spPr>
            <a:xfrm>
              <a:off x="3450725" y="1527750"/>
              <a:ext cx="80975" cy="507400"/>
            </a:xfrm>
            <a:custGeom>
              <a:avLst/>
              <a:gdLst/>
              <a:ahLst/>
              <a:cxnLst/>
              <a:rect l="l" t="t" r="r" b="b"/>
              <a:pathLst>
                <a:path w="3239" h="20296" extrusionOk="0">
                  <a:moveTo>
                    <a:pt x="1" y="1"/>
                  </a:moveTo>
                  <a:lnTo>
                    <a:pt x="1" y="20295"/>
                  </a:lnTo>
                  <a:lnTo>
                    <a:pt x="3239" y="20295"/>
                  </a:lnTo>
                  <a:lnTo>
                    <a:pt x="32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9"/>
            <p:cNvSpPr/>
            <p:nvPr/>
          </p:nvSpPr>
          <p:spPr>
            <a:xfrm>
              <a:off x="2676425" y="1602850"/>
              <a:ext cx="128500" cy="233550"/>
            </a:xfrm>
            <a:custGeom>
              <a:avLst/>
              <a:gdLst/>
              <a:ahLst/>
              <a:cxnLst/>
              <a:rect l="l" t="t" r="r" b="b"/>
              <a:pathLst>
                <a:path w="5140" h="9342" extrusionOk="0">
                  <a:moveTo>
                    <a:pt x="1" y="0"/>
                  </a:moveTo>
                  <a:lnTo>
                    <a:pt x="1" y="9341"/>
                  </a:lnTo>
                  <a:lnTo>
                    <a:pt x="5140" y="9341"/>
                  </a:ln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9"/>
            <p:cNvSpPr/>
            <p:nvPr/>
          </p:nvSpPr>
          <p:spPr>
            <a:xfrm>
              <a:off x="26922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9"/>
            <p:cNvSpPr/>
            <p:nvPr/>
          </p:nvSpPr>
          <p:spPr>
            <a:xfrm>
              <a:off x="286827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9"/>
            <p:cNvSpPr/>
            <p:nvPr/>
          </p:nvSpPr>
          <p:spPr>
            <a:xfrm>
              <a:off x="28837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283" name="Google Shape;283;p29"/>
            <p:cNvSpPr/>
            <p:nvPr/>
          </p:nvSpPr>
          <p:spPr>
            <a:xfrm>
              <a:off x="379172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9"/>
            <p:cNvSpPr/>
            <p:nvPr/>
          </p:nvSpPr>
          <p:spPr>
            <a:xfrm>
              <a:off x="38075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9"/>
            <p:cNvSpPr/>
            <p:nvPr/>
          </p:nvSpPr>
          <p:spPr>
            <a:xfrm>
              <a:off x="3600225" y="1602850"/>
              <a:ext cx="128150" cy="233550"/>
            </a:xfrm>
            <a:custGeom>
              <a:avLst/>
              <a:gdLst/>
              <a:ahLst/>
              <a:cxnLst/>
              <a:rect l="l" t="t" r="r" b="b"/>
              <a:pathLst>
                <a:path w="5126" h="9342" extrusionOk="0">
                  <a:moveTo>
                    <a:pt x="0" y="0"/>
                  </a:moveTo>
                  <a:lnTo>
                    <a:pt x="0"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9"/>
            <p:cNvSpPr/>
            <p:nvPr/>
          </p:nvSpPr>
          <p:spPr>
            <a:xfrm>
              <a:off x="36160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9"/>
            <p:cNvSpPr/>
            <p:nvPr/>
          </p:nvSpPr>
          <p:spPr>
            <a:xfrm>
              <a:off x="3216175" y="1602850"/>
              <a:ext cx="157425" cy="348600"/>
            </a:xfrm>
            <a:custGeom>
              <a:avLst/>
              <a:gdLst/>
              <a:ahLst/>
              <a:cxnLst/>
              <a:rect l="l" t="t" r="r" b="b"/>
              <a:pathLst>
                <a:path w="6297" h="13944" extrusionOk="0">
                  <a:moveTo>
                    <a:pt x="0" y="0"/>
                  </a:moveTo>
                  <a:lnTo>
                    <a:pt x="0" y="13943"/>
                  </a:lnTo>
                  <a:lnTo>
                    <a:pt x="6297" y="13943"/>
                  </a:lnTo>
                  <a:lnTo>
                    <a:pt x="62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9"/>
            <p:cNvSpPr/>
            <p:nvPr/>
          </p:nvSpPr>
          <p:spPr>
            <a:xfrm>
              <a:off x="3232000" y="1619375"/>
              <a:ext cx="125750" cy="315525"/>
            </a:xfrm>
            <a:custGeom>
              <a:avLst/>
              <a:gdLst/>
              <a:ahLst/>
              <a:cxnLst/>
              <a:rect l="l" t="t" r="r" b="b"/>
              <a:pathLst>
                <a:path w="5030" h="12621" extrusionOk="0">
                  <a:moveTo>
                    <a:pt x="1" y="0"/>
                  </a:moveTo>
                  <a:lnTo>
                    <a:pt x="1" y="12621"/>
                  </a:lnTo>
                  <a:lnTo>
                    <a:pt x="5030" y="12621"/>
                  </a:lnTo>
                  <a:lnTo>
                    <a:pt x="5030"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9"/>
            <p:cNvSpPr/>
            <p:nvPr/>
          </p:nvSpPr>
          <p:spPr>
            <a:xfrm>
              <a:off x="2605825" y="2035125"/>
              <a:ext cx="77850" cy="66850"/>
            </a:xfrm>
            <a:custGeom>
              <a:avLst/>
              <a:gdLst/>
              <a:ahLst/>
              <a:cxnLst/>
              <a:rect l="l" t="t" r="r" b="b"/>
              <a:pathLst>
                <a:path w="3114" h="2674" extrusionOk="0">
                  <a:moveTo>
                    <a:pt x="0" y="0"/>
                  </a:moveTo>
                  <a:lnTo>
                    <a:pt x="0" y="2673"/>
                  </a:lnTo>
                  <a:lnTo>
                    <a:pt x="3114" y="2673"/>
                  </a:lnTo>
                  <a:lnTo>
                    <a:pt x="3114"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9"/>
            <p:cNvSpPr/>
            <p:nvPr/>
          </p:nvSpPr>
          <p:spPr>
            <a:xfrm>
              <a:off x="3906075" y="2035125"/>
              <a:ext cx="77875" cy="66850"/>
            </a:xfrm>
            <a:custGeom>
              <a:avLst/>
              <a:gdLst/>
              <a:ahLst/>
              <a:cxnLst/>
              <a:rect l="l" t="t" r="r" b="b"/>
              <a:pathLst>
                <a:path w="3115" h="2674" extrusionOk="0">
                  <a:moveTo>
                    <a:pt x="1" y="0"/>
                  </a:moveTo>
                  <a:lnTo>
                    <a:pt x="1" y="2673"/>
                  </a:lnTo>
                  <a:lnTo>
                    <a:pt x="3115" y="2673"/>
                  </a:lnTo>
                  <a:lnTo>
                    <a:pt x="3115"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9"/>
            <p:cNvSpPr/>
            <p:nvPr/>
          </p:nvSpPr>
          <p:spPr>
            <a:xfrm>
              <a:off x="3064625" y="2035125"/>
              <a:ext cx="81300" cy="66850"/>
            </a:xfrm>
            <a:custGeom>
              <a:avLst/>
              <a:gdLst/>
              <a:ahLst/>
              <a:cxnLst/>
              <a:rect l="l" t="t" r="r" b="b"/>
              <a:pathLst>
                <a:path w="3252" h="2674" extrusionOk="0">
                  <a:moveTo>
                    <a:pt x="0" y="0"/>
                  </a:moveTo>
                  <a:lnTo>
                    <a:pt x="0"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9"/>
            <p:cNvSpPr/>
            <p:nvPr/>
          </p:nvSpPr>
          <p:spPr>
            <a:xfrm>
              <a:off x="3450725" y="2035125"/>
              <a:ext cx="81325" cy="66850"/>
            </a:xfrm>
            <a:custGeom>
              <a:avLst/>
              <a:gdLst/>
              <a:ahLst/>
              <a:cxnLst/>
              <a:rect l="l" t="t" r="r" b="b"/>
              <a:pathLst>
                <a:path w="3253" h="2674" extrusionOk="0">
                  <a:moveTo>
                    <a:pt x="1" y="0"/>
                  </a:moveTo>
                  <a:lnTo>
                    <a:pt x="1"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9"/>
            <p:cNvSpPr/>
            <p:nvPr/>
          </p:nvSpPr>
          <p:spPr>
            <a:xfrm>
              <a:off x="266610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9"/>
            <p:cNvSpPr/>
            <p:nvPr/>
          </p:nvSpPr>
          <p:spPr>
            <a:xfrm>
              <a:off x="285760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9"/>
            <p:cNvSpPr/>
            <p:nvPr/>
          </p:nvSpPr>
          <p:spPr>
            <a:xfrm>
              <a:off x="266610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9"/>
            <p:cNvSpPr/>
            <p:nvPr/>
          </p:nvSpPr>
          <p:spPr>
            <a:xfrm>
              <a:off x="285760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9"/>
            <p:cNvSpPr/>
            <p:nvPr/>
          </p:nvSpPr>
          <p:spPr>
            <a:xfrm>
              <a:off x="358955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9"/>
            <p:cNvSpPr/>
            <p:nvPr/>
          </p:nvSpPr>
          <p:spPr>
            <a:xfrm>
              <a:off x="3204450" y="1602850"/>
              <a:ext cx="180875" cy="16550"/>
            </a:xfrm>
            <a:custGeom>
              <a:avLst/>
              <a:gdLst/>
              <a:ahLst/>
              <a:cxnLst/>
              <a:rect l="l" t="t" r="r" b="b"/>
              <a:pathLst>
                <a:path w="7235" h="662" extrusionOk="0">
                  <a:moveTo>
                    <a:pt x="1" y="0"/>
                  </a:moveTo>
                  <a:lnTo>
                    <a:pt x="1" y="661"/>
                  </a:lnTo>
                  <a:lnTo>
                    <a:pt x="7234" y="661"/>
                  </a:lnTo>
                  <a:lnTo>
                    <a:pt x="72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9"/>
            <p:cNvSpPr/>
            <p:nvPr/>
          </p:nvSpPr>
          <p:spPr>
            <a:xfrm>
              <a:off x="378105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9"/>
            <p:cNvSpPr/>
            <p:nvPr/>
          </p:nvSpPr>
          <p:spPr>
            <a:xfrm>
              <a:off x="358955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9"/>
            <p:cNvSpPr/>
            <p:nvPr/>
          </p:nvSpPr>
          <p:spPr>
            <a:xfrm>
              <a:off x="378105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9"/>
            <p:cNvSpPr/>
            <p:nvPr/>
          </p:nvSpPr>
          <p:spPr>
            <a:xfrm>
              <a:off x="3295400" y="1618675"/>
              <a:ext cx="5875" cy="325525"/>
            </a:xfrm>
            <a:custGeom>
              <a:avLst/>
              <a:gdLst/>
              <a:ahLst/>
              <a:cxnLst/>
              <a:rect l="l" t="t" r="r" b="b"/>
              <a:pathLst>
                <a:path w="235" h="13021" extrusionOk="0">
                  <a:moveTo>
                    <a:pt x="0" y="1"/>
                  </a:moveTo>
                  <a:lnTo>
                    <a:pt x="0" y="13021"/>
                  </a:lnTo>
                  <a:lnTo>
                    <a:pt x="234" y="13021"/>
                  </a:lnTo>
                  <a:lnTo>
                    <a:pt x="2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9"/>
            <p:cNvSpPr/>
            <p:nvPr/>
          </p:nvSpPr>
          <p:spPr>
            <a:xfrm>
              <a:off x="2478025" y="1527750"/>
              <a:ext cx="1633725" cy="25850"/>
            </a:xfrm>
            <a:custGeom>
              <a:avLst/>
              <a:gdLst/>
              <a:ahLst/>
              <a:cxnLst/>
              <a:rect l="l" t="t" r="r" b="b"/>
              <a:pathLst>
                <a:path w="65349" h="1034" extrusionOk="0">
                  <a:moveTo>
                    <a:pt x="1" y="1"/>
                  </a:moveTo>
                  <a:lnTo>
                    <a:pt x="1" y="1034"/>
                  </a:lnTo>
                  <a:lnTo>
                    <a:pt x="65348" y="1034"/>
                  </a:lnTo>
                  <a:lnTo>
                    <a:pt x="653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9"/>
            <p:cNvSpPr/>
            <p:nvPr/>
          </p:nvSpPr>
          <p:spPr>
            <a:xfrm>
              <a:off x="3016400" y="1174700"/>
              <a:ext cx="25" cy="353075"/>
            </a:xfrm>
            <a:custGeom>
              <a:avLst/>
              <a:gdLst/>
              <a:ahLst/>
              <a:cxnLst/>
              <a:rect l="l" t="t" r="r" b="b"/>
              <a:pathLst>
                <a:path w="1" h="14123" fill="none" extrusionOk="0">
                  <a:moveTo>
                    <a:pt x="0" y="0"/>
                  </a:moveTo>
                  <a:lnTo>
                    <a:pt x="0" y="141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9"/>
            <p:cNvSpPr/>
            <p:nvPr/>
          </p:nvSpPr>
          <p:spPr>
            <a:xfrm>
              <a:off x="2944750" y="1170900"/>
              <a:ext cx="25" cy="356875"/>
            </a:xfrm>
            <a:custGeom>
              <a:avLst/>
              <a:gdLst/>
              <a:ahLst/>
              <a:cxnLst/>
              <a:rect l="l" t="t" r="r" b="b"/>
              <a:pathLst>
                <a:path w="1" h="14275" fill="none" extrusionOk="0">
                  <a:moveTo>
                    <a:pt x="0" y="1"/>
                  </a:moveTo>
                  <a:lnTo>
                    <a:pt x="0" y="142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9"/>
            <p:cNvSpPr/>
            <p:nvPr/>
          </p:nvSpPr>
          <p:spPr>
            <a:xfrm>
              <a:off x="3088025" y="1177800"/>
              <a:ext cx="25" cy="349975"/>
            </a:xfrm>
            <a:custGeom>
              <a:avLst/>
              <a:gdLst/>
              <a:ahLst/>
              <a:cxnLst/>
              <a:rect l="l" t="t" r="r" b="b"/>
              <a:pathLst>
                <a:path w="1" h="13999" fill="none" extrusionOk="0">
                  <a:moveTo>
                    <a:pt x="1" y="0"/>
                  </a:moveTo>
                  <a:lnTo>
                    <a:pt x="1" y="13999"/>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9"/>
            <p:cNvSpPr/>
            <p:nvPr/>
          </p:nvSpPr>
          <p:spPr>
            <a:xfrm>
              <a:off x="2873450" y="1165750"/>
              <a:ext cx="25" cy="362025"/>
            </a:xfrm>
            <a:custGeom>
              <a:avLst/>
              <a:gdLst/>
              <a:ahLst/>
              <a:cxnLst/>
              <a:rect l="l" t="t" r="r" b="b"/>
              <a:pathLst>
                <a:path w="1" h="14481" fill="none" extrusionOk="0">
                  <a:moveTo>
                    <a:pt x="0" y="0"/>
                  </a:moveTo>
                  <a:lnTo>
                    <a:pt x="0" y="1448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9"/>
            <p:cNvSpPr/>
            <p:nvPr/>
          </p:nvSpPr>
          <p:spPr>
            <a:xfrm>
              <a:off x="3230975" y="1181250"/>
              <a:ext cx="25" cy="346525"/>
            </a:xfrm>
            <a:custGeom>
              <a:avLst/>
              <a:gdLst/>
              <a:ahLst/>
              <a:cxnLst/>
              <a:rect l="l" t="t" r="r" b="b"/>
              <a:pathLst>
                <a:path w="1" h="13861" fill="none" extrusionOk="0">
                  <a:moveTo>
                    <a:pt x="1" y="0"/>
                  </a:moveTo>
                  <a:lnTo>
                    <a:pt x="1" y="1386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9"/>
            <p:cNvSpPr/>
            <p:nvPr/>
          </p:nvSpPr>
          <p:spPr>
            <a:xfrm>
              <a:off x="2730150" y="1153350"/>
              <a:ext cx="25" cy="374425"/>
            </a:xfrm>
            <a:custGeom>
              <a:avLst/>
              <a:gdLst/>
              <a:ahLst/>
              <a:cxnLst/>
              <a:rect l="l" t="t" r="r" b="b"/>
              <a:pathLst>
                <a:path w="1" h="14977" fill="none" extrusionOk="0">
                  <a:moveTo>
                    <a:pt x="1" y="0"/>
                  </a:moveTo>
                  <a:lnTo>
                    <a:pt x="1" y="1497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9"/>
            <p:cNvSpPr/>
            <p:nvPr/>
          </p:nvSpPr>
          <p:spPr>
            <a:xfrm>
              <a:off x="4018025" y="1382750"/>
              <a:ext cx="25" cy="145025"/>
            </a:xfrm>
            <a:custGeom>
              <a:avLst/>
              <a:gdLst/>
              <a:ahLst/>
              <a:cxnLst/>
              <a:rect l="l" t="t" r="r" b="b"/>
              <a:pathLst>
                <a:path w="1" h="5801" fill="none" extrusionOk="0">
                  <a:moveTo>
                    <a:pt x="1" y="0"/>
                  </a:moveTo>
                  <a:lnTo>
                    <a:pt x="1" y="580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9"/>
            <p:cNvSpPr/>
            <p:nvPr/>
          </p:nvSpPr>
          <p:spPr>
            <a:xfrm>
              <a:off x="3946375" y="1321425"/>
              <a:ext cx="25" cy="206350"/>
            </a:xfrm>
            <a:custGeom>
              <a:avLst/>
              <a:gdLst/>
              <a:ahLst/>
              <a:cxnLst/>
              <a:rect l="l" t="t" r="r" b="b"/>
              <a:pathLst>
                <a:path w="1" h="8254" fill="none" extrusionOk="0">
                  <a:moveTo>
                    <a:pt x="1" y="1"/>
                  </a:moveTo>
                  <a:lnTo>
                    <a:pt x="1" y="8254"/>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9"/>
            <p:cNvSpPr/>
            <p:nvPr/>
          </p:nvSpPr>
          <p:spPr>
            <a:xfrm>
              <a:off x="3302625" y="1181575"/>
              <a:ext cx="25" cy="346200"/>
            </a:xfrm>
            <a:custGeom>
              <a:avLst/>
              <a:gdLst/>
              <a:ahLst/>
              <a:cxnLst/>
              <a:rect l="l" t="t" r="r" b="b"/>
              <a:pathLst>
                <a:path w="1" h="13848" fill="none" extrusionOk="0">
                  <a:moveTo>
                    <a:pt x="0" y="1"/>
                  </a:moveTo>
                  <a:lnTo>
                    <a:pt x="0" y="13848"/>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9"/>
            <p:cNvSpPr/>
            <p:nvPr/>
          </p:nvSpPr>
          <p:spPr>
            <a:xfrm>
              <a:off x="3874750" y="1151975"/>
              <a:ext cx="25" cy="375800"/>
            </a:xfrm>
            <a:custGeom>
              <a:avLst/>
              <a:gdLst/>
              <a:ahLst/>
              <a:cxnLst/>
              <a:rect l="l" t="t" r="r" b="b"/>
              <a:pathLst>
                <a:path w="1" h="15032" fill="none" extrusionOk="0">
                  <a:moveTo>
                    <a:pt x="0" y="0"/>
                  </a:moveTo>
                  <a:lnTo>
                    <a:pt x="0" y="1503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9"/>
            <p:cNvSpPr/>
            <p:nvPr/>
          </p:nvSpPr>
          <p:spPr>
            <a:xfrm>
              <a:off x="2801800" y="1160225"/>
              <a:ext cx="25" cy="367550"/>
            </a:xfrm>
            <a:custGeom>
              <a:avLst/>
              <a:gdLst/>
              <a:ahLst/>
              <a:cxnLst/>
              <a:rect l="l" t="t" r="r" b="b"/>
              <a:pathLst>
                <a:path w="1" h="14702" fill="none" extrusionOk="0">
                  <a:moveTo>
                    <a:pt x="1" y="1"/>
                  </a:moveTo>
                  <a:lnTo>
                    <a:pt x="1" y="1470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9"/>
            <p:cNvSpPr/>
            <p:nvPr/>
          </p:nvSpPr>
          <p:spPr>
            <a:xfrm>
              <a:off x="3159325" y="1179875"/>
              <a:ext cx="25" cy="347900"/>
            </a:xfrm>
            <a:custGeom>
              <a:avLst/>
              <a:gdLst/>
              <a:ahLst/>
              <a:cxnLst/>
              <a:rect l="l" t="t" r="r" b="b"/>
              <a:pathLst>
                <a:path w="1" h="13916" fill="none" extrusionOk="0">
                  <a:moveTo>
                    <a:pt x="1" y="0"/>
                  </a:moveTo>
                  <a:lnTo>
                    <a:pt x="1" y="139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9"/>
            <p:cNvSpPr/>
            <p:nvPr/>
          </p:nvSpPr>
          <p:spPr>
            <a:xfrm>
              <a:off x="2650250" y="1314550"/>
              <a:ext cx="25" cy="213225"/>
            </a:xfrm>
            <a:custGeom>
              <a:avLst/>
              <a:gdLst/>
              <a:ahLst/>
              <a:cxnLst/>
              <a:rect l="l" t="t" r="r" b="b"/>
              <a:pathLst>
                <a:path w="1" h="8529" fill="none" extrusionOk="0">
                  <a:moveTo>
                    <a:pt x="0" y="8529"/>
                  </a:moveTo>
                  <a:lnTo>
                    <a:pt x="0" y="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9"/>
            <p:cNvSpPr/>
            <p:nvPr/>
          </p:nvSpPr>
          <p:spPr>
            <a:xfrm>
              <a:off x="3803450" y="1158850"/>
              <a:ext cx="25" cy="368925"/>
            </a:xfrm>
            <a:custGeom>
              <a:avLst/>
              <a:gdLst/>
              <a:ahLst/>
              <a:cxnLst/>
              <a:rect l="l" t="t" r="r" b="b"/>
              <a:pathLst>
                <a:path w="1" h="14757" fill="none" extrusionOk="0">
                  <a:moveTo>
                    <a:pt x="0" y="1"/>
                  </a:moveTo>
                  <a:lnTo>
                    <a:pt x="0" y="1475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9"/>
            <p:cNvSpPr/>
            <p:nvPr/>
          </p:nvSpPr>
          <p:spPr>
            <a:xfrm>
              <a:off x="2578600" y="1377575"/>
              <a:ext cx="25" cy="150200"/>
            </a:xfrm>
            <a:custGeom>
              <a:avLst/>
              <a:gdLst/>
              <a:ahLst/>
              <a:cxnLst/>
              <a:rect l="l" t="t" r="r" b="b"/>
              <a:pathLst>
                <a:path w="1" h="6008" fill="none" extrusionOk="0">
                  <a:moveTo>
                    <a:pt x="1" y="6008"/>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9"/>
            <p:cNvSpPr/>
            <p:nvPr/>
          </p:nvSpPr>
          <p:spPr>
            <a:xfrm>
              <a:off x="4089325" y="1429250"/>
              <a:ext cx="25" cy="98525"/>
            </a:xfrm>
            <a:custGeom>
              <a:avLst/>
              <a:gdLst/>
              <a:ahLst/>
              <a:cxnLst/>
              <a:rect l="l" t="t" r="r" b="b"/>
              <a:pathLst>
                <a:path w="1" h="3941" fill="none" extrusionOk="0">
                  <a:moveTo>
                    <a:pt x="1" y="0"/>
                  </a:moveTo>
                  <a:lnTo>
                    <a:pt x="1" y="394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9"/>
            <p:cNvSpPr/>
            <p:nvPr/>
          </p:nvSpPr>
          <p:spPr>
            <a:xfrm>
              <a:off x="2506950" y="1425100"/>
              <a:ext cx="25" cy="102675"/>
            </a:xfrm>
            <a:custGeom>
              <a:avLst/>
              <a:gdLst/>
              <a:ahLst/>
              <a:cxnLst/>
              <a:rect l="l" t="t" r="r" b="b"/>
              <a:pathLst>
                <a:path w="1" h="4107" fill="none" extrusionOk="0">
                  <a:moveTo>
                    <a:pt x="1" y="4107"/>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9"/>
            <p:cNvSpPr/>
            <p:nvPr/>
          </p:nvSpPr>
          <p:spPr>
            <a:xfrm>
              <a:off x="3731800" y="1164700"/>
              <a:ext cx="25" cy="363075"/>
            </a:xfrm>
            <a:custGeom>
              <a:avLst/>
              <a:gdLst/>
              <a:ahLst/>
              <a:cxnLst/>
              <a:rect l="l" t="t" r="r" b="b"/>
              <a:pathLst>
                <a:path w="1" h="14523" fill="none" extrusionOk="0">
                  <a:moveTo>
                    <a:pt x="0" y="1"/>
                  </a:moveTo>
                  <a:lnTo>
                    <a:pt x="0" y="145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9"/>
            <p:cNvSpPr/>
            <p:nvPr/>
          </p:nvSpPr>
          <p:spPr>
            <a:xfrm>
              <a:off x="3445575" y="1179525"/>
              <a:ext cx="25" cy="348250"/>
            </a:xfrm>
            <a:custGeom>
              <a:avLst/>
              <a:gdLst/>
              <a:ahLst/>
              <a:cxnLst/>
              <a:rect l="l" t="t" r="r" b="b"/>
              <a:pathLst>
                <a:path w="1" h="13930" fill="none" extrusionOk="0">
                  <a:moveTo>
                    <a:pt x="0" y="0"/>
                  </a:moveTo>
                  <a:lnTo>
                    <a:pt x="0" y="1393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9"/>
            <p:cNvSpPr/>
            <p:nvPr/>
          </p:nvSpPr>
          <p:spPr>
            <a:xfrm>
              <a:off x="3517200" y="1177100"/>
              <a:ext cx="25" cy="350675"/>
            </a:xfrm>
            <a:custGeom>
              <a:avLst/>
              <a:gdLst/>
              <a:ahLst/>
              <a:cxnLst/>
              <a:rect l="l" t="t" r="r" b="b"/>
              <a:pathLst>
                <a:path w="1" h="14027" fill="none" extrusionOk="0">
                  <a:moveTo>
                    <a:pt x="1" y="1"/>
                  </a:moveTo>
                  <a:lnTo>
                    <a:pt x="1" y="1402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9"/>
            <p:cNvSpPr/>
            <p:nvPr/>
          </p:nvSpPr>
          <p:spPr>
            <a:xfrm>
              <a:off x="3373925" y="1180900"/>
              <a:ext cx="25" cy="346875"/>
            </a:xfrm>
            <a:custGeom>
              <a:avLst/>
              <a:gdLst/>
              <a:ahLst/>
              <a:cxnLst/>
              <a:rect l="l" t="t" r="r" b="b"/>
              <a:pathLst>
                <a:path w="1" h="13875" fill="none" extrusionOk="0">
                  <a:moveTo>
                    <a:pt x="0" y="0"/>
                  </a:moveTo>
                  <a:lnTo>
                    <a:pt x="0" y="138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9"/>
            <p:cNvSpPr/>
            <p:nvPr/>
          </p:nvSpPr>
          <p:spPr>
            <a:xfrm>
              <a:off x="3660150" y="1169875"/>
              <a:ext cx="25" cy="357900"/>
            </a:xfrm>
            <a:custGeom>
              <a:avLst/>
              <a:gdLst/>
              <a:ahLst/>
              <a:cxnLst/>
              <a:rect l="l" t="t" r="r" b="b"/>
              <a:pathLst>
                <a:path w="1" h="14316" fill="none" extrusionOk="0">
                  <a:moveTo>
                    <a:pt x="1" y="1"/>
                  </a:moveTo>
                  <a:lnTo>
                    <a:pt x="1" y="143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9"/>
            <p:cNvSpPr/>
            <p:nvPr/>
          </p:nvSpPr>
          <p:spPr>
            <a:xfrm>
              <a:off x="3588850" y="1174000"/>
              <a:ext cx="25" cy="353775"/>
            </a:xfrm>
            <a:custGeom>
              <a:avLst/>
              <a:gdLst/>
              <a:ahLst/>
              <a:cxnLst/>
              <a:rect l="l" t="t" r="r" b="b"/>
              <a:pathLst>
                <a:path w="1" h="14151" fill="none" extrusionOk="0">
                  <a:moveTo>
                    <a:pt x="1" y="1"/>
                  </a:moveTo>
                  <a:lnTo>
                    <a:pt x="1" y="1415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 name="Google Shape;327;p29"/>
          <p:cNvGrpSpPr/>
          <p:nvPr/>
        </p:nvGrpSpPr>
        <p:grpSpPr>
          <a:xfrm>
            <a:off x="638701" y="3224797"/>
            <a:ext cx="611434" cy="1383691"/>
            <a:chOff x="2746900" y="547825"/>
            <a:chExt cx="1938600" cy="4387100"/>
          </a:xfrm>
        </p:grpSpPr>
        <p:sp>
          <p:nvSpPr>
            <p:cNvPr id="328" name="Google Shape;328;p29"/>
            <p:cNvSpPr/>
            <p:nvPr/>
          </p:nvSpPr>
          <p:spPr>
            <a:xfrm>
              <a:off x="3655925" y="4214250"/>
              <a:ext cx="36975" cy="663975"/>
            </a:xfrm>
            <a:custGeom>
              <a:avLst/>
              <a:gdLst/>
              <a:ahLst/>
              <a:cxnLst/>
              <a:rect l="l" t="t" r="r" b="b"/>
              <a:pathLst>
                <a:path w="1479" h="26559" extrusionOk="0">
                  <a:moveTo>
                    <a:pt x="241" y="0"/>
                  </a:moveTo>
                  <a:cubicBezTo>
                    <a:pt x="125" y="0"/>
                    <a:pt x="0" y="84"/>
                    <a:pt x="0" y="225"/>
                  </a:cubicBezTo>
                  <a:cubicBezTo>
                    <a:pt x="0" y="1044"/>
                    <a:pt x="114" y="1885"/>
                    <a:pt x="182" y="2727"/>
                  </a:cubicBezTo>
                  <a:cubicBezTo>
                    <a:pt x="251" y="3591"/>
                    <a:pt x="319" y="4478"/>
                    <a:pt x="364" y="5342"/>
                  </a:cubicBezTo>
                  <a:cubicBezTo>
                    <a:pt x="478" y="7047"/>
                    <a:pt x="569" y="8753"/>
                    <a:pt x="683" y="10458"/>
                  </a:cubicBezTo>
                  <a:cubicBezTo>
                    <a:pt x="887" y="13847"/>
                    <a:pt x="1024" y="17258"/>
                    <a:pt x="1092" y="20646"/>
                  </a:cubicBezTo>
                  <a:cubicBezTo>
                    <a:pt x="1137" y="22601"/>
                    <a:pt x="1183" y="24557"/>
                    <a:pt x="1206" y="26490"/>
                  </a:cubicBezTo>
                  <a:cubicBezTo>
                    <a:pt x="1206" y="26535"/>
                    <a:pt x="1240" y="26558"/>
                    <a:pt x="1274" y="26558"/>
                  </a:cubicBezTo>
                  <a:cubicBezTo>
                    <a:pt x="1308" y="26558"/>
                    <a:pt x="1342" y="26535"/>
                    <a:pt x="1342" y="26490"/>
                  </a:cubicBezTo>
                  <a:cubicBezTo>
                    <a:pt x="1479" y="19623"/>
                    <a:pt x="1342" y="12732"/>
                    <a:pt x="887" y="5888"/>
                  </a:cubicBezTo>
                  <a:cubicBezTo>
                    <a:pt x="819" y="4910"/>
                    <a:pt x="751" y="3955"/>
                    <a:pt x="683" y="3000"/>
                  </a:cubicBezTo>
                  <a:cubicBezTo>
                    <a:pt x="614" y="2067"/>
                    <a:pt x="592" y="1090"/>
                    <a:pt x="433" y="157"/>
                  </a:cubicBezTo>
                  <a:cubicBezTo>
                    <a:pt x="413" y="49"/>
                    <a:pt x="329"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9"/>
            <p:cNvSpPr/>
            <p:nvPr/>
          </p:nvSpPr>
          <p:spPr>
            <a:xfrm>
              <a:off x="3699950" y="4201450"/>
              <a:ext cx="60600" cy="733475"/>
            </a:xfrm>
            <a:custGeom>
              <a:avLst/>
              <a:gdLst/>
              <a:ahLst/>
              <a:cxnLst/>
              <a:rect l="l" t="t" r="r" b="b"/>
              <a:pathLst>
                <a:path w="2424" h="29339" extrusionOk="0">
                  <a:moveTo>
                    <a:pt x="167" y="0"/>
                  </a:moveTo>
                  <a:cubicBezTo>
                    <a:pt x="83" y="0"/>
                    <a:pt x="1" y="58"/>
                    <a:pt x="13" y="169"/>
                  </a:cubicBezTo>
                  <a:cubicBezTo>
                    <a:pt x="104" y="2056"/>
                    <a:pt x="400" y="3967"/>
                    <a:pt x="604" y="5854"/>
                  </a:cubicBezTo>
                  <a:cubicBezTo>
                    <a:pt x="809" y="7719"/>
                    <a:pt x="991" y="9583"/>
                    <a:pt x="1150" y="11471"/>
                  </a:cubicBezTo>
                  <a:cubicBezTo>
                    <a:pt x="1491" y="15245"/>
                    <a:pt x="1719" y="19020"/>
                    <a:pt x="1923" y="22818"/>
                  </a:cubicBezTo>
                  <a:cubicBezTo>
                    <a:pt x="2037" y="24955"/>
                    <a:pt x="2105" y="27116"/>
                    <a:pt x="2219" y="29253"/>
                  </a:cubicBezTo>
                  <a:cubicBezTo>
                    <a:pt x="2219" y="29310"/>
                    <a:pt x="2253" y="29338"/>
                    <a:pt x="2287" y="29338"/>
                  </a:cubicBezTo>
                  <a:cubicBezTo>
                    <a:pt x="2321" y="29338"/>
                    <a:pt x="2355" y="29310"/>
                    <a:pt x="2355" y="29253"/>
                  </a:cubicBezTo>
                  <a:cubicBezTo>
                    <a:pt x="2424" y="21635"/>
                    <a:pt x="1901" y="13972"/>
                    <a:pt x="1127" y="6377"/>
                  </a:cubicBezTo>
                  <a:cubicBezTo>
                    <a:pt x="900" y="4308"/>
                    <a:pt x="741" y="2170"/>
                    <a:pt x="332" y="124"/>
                  </a:cubicBezTo>
                  <a:cubicBezTo>
                    <a:pt x="311" y="41"/>
                    <a:pt x="23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9"/>
            <p:cNvSpPr/>
            <p:nvPr/>
          </p:nvSpPr>
          <p:spPr>
            <a:xfrm>
              <a:off x="3738925" y="4205775"/>
              <a:ext cx="73075" cy="637625"/>
            </a:xfrm>
            <a:custGeom>
              <a:avLst/>
              <a:gdLst/>
              <a:ahLst/>
              <a:cxnLst/>
              <a:rect l="l" t="t" r="r" b="b"/>
              <a:pathLst>
                <a:path w="2923" h="25505" extrusionOk="0">
                  <a:moveTo>
                    <a:pt x="249" y="1"/>
                  </a:moveTo>
                  <a:cubicBezTo>
                    <a:pt x="208" y="1"/>
                    <a:pt x="170" y="25"/>
                    <a:pt x="160" y="87"/>
                  </a:cubicBezTo>
                  <a:cubicBezTo>
                    <a:pt x="1" y="837"/>
                    <a:pt x="205" y="1679"/>
                    <a:pt x="296" y="2452"/>
                  </a:cubicBezTo>
                  <a:cubicBezTo>
                    <a:pt x="364" y="3248"/>
                    <a:pt x="455" y="4066"/>
                    <a:pt x="546" y="4862"/>
                  </a:cubicBezTo>
                  <a:cubicBezTo>
                    <a:pt x="705" y="6545"/>
                    <a:pt x="887" y="8228"/>
                    <a:pt x="1069" y="9888"/>
                  </a:cubicBezTo>
                  <a:cubicBezTo>
                    <a:pt x="1410" y="13185"/>
                    <a:pt x="1751" y="16482"/>
                    <a:pt x="2115" y="19780"/>
                  </a:cubicBezTo>
                  <a:cubicBezTo>
                    <a:pt x="2320" y="21644"/>
                    <a:pt x="2547" y="23532"/>
                    <a:pt x="2752" y="25419"/>
                  </a:cubicBezTo>
                  <a:cubicBezTo>
                    <a:pt x="2763" y="25476"/>
                    <a:pt x="2809" y="25504"/>
                    <a:pt x="2849" y="25504"/>
                  </a:cubicBezTo>
                  <a:cubicBezTo>
                    <a:pt x="2888" y="25504"/>
                    <a:pt x="2923" y="25476"/>
                    <a:pt x="2911" y="25419"/>
                  </a:cubicBezTo>
                  <a:cubicBezTo>
                    <a:pt x="2320" y="18802"/>
                    <a:pt x="1683" y="12207"/>
                    <a:pt x="1024" y="5590"/>
                  </a:cubicBezTo>
                  <a:cubicBezTo>
                    <a:pt x="933" y="4658"/>
                    <a:pt x="842" y="3748"/>
                    <a:pt x="751" y="2816"/>
                  </a:cubicBezTo>
                  <a:cubicBezTo>
                    <a:pt x="660" y="1952"/>
                    <a:pt x="705" y="906"/>
                    <a:pt x="364" y="87"/>
                  </a:cubicBezTo>
                  <a:cubicBezTo>
                    <a:pt x="352" y="37"/>
                    <a:pt x="298"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9"/>
            <p:cNvSpPr/>
            <p:nvPr/>
          </p:nvSpPr>
          <p:spPr>
            <a:xfrm>
              <a:off x="3779300" y="4188300"/>
              <a:ext cx="92675" cy="648575"/>
            </a:xfrm>
            <a:custGeom>
              <a:avLst/>
              <a:gdLst/>
              <a:ahLst/>
              <a:cxnLst/>
              <a:rect l="l" t="t" r="r" b="b"/>
              <a:pathLst>
                <a:path w="3707" h="25943" extrusionOk="0">
                  <a:moveTo>
                    <a:pt x="260" y="0"/>
                  </a:moveTo>
                  <a:cubicBezTo>
                    <a:pt x="205" y="0"/>
                    <a:pt x="149" y="30"/>
                    <a:pt x="136" y="81"/>
                  </a:cubicBezTo>
                  <a:cubicBezTo>
                    <a:pt x="0" y="854"/>
                    <a:pt x="227" y="1696"/>
                    <a:pt x="318" y="2469"/>
                  </a:cubicBezTo>
                  <a:cubicBezTo>
                    <a:pt x="432" y="3310"/>
                    <a:pt x="546" y="4151"/>
                    <a:pt x="637" y="4970"/>
                  </a:cubicBezTo>
                  <a:cubicBezTo>
                    <a:pt x="864" y="6653"/>
                    <a:pt x="1069" y="8313"/>
                    <a:pt x="1296" y="9996"/>
                  </a:cubicBezTo>
                  <a:cubicBezTo>
                    <a:pt x="1774" y="13361"/>
                    <a:pt x="2229" y="16749"/>
                    <a:pt x="2706" y="20138"/>
                  </a:cubicBezTo>
                  <a:cubicBezTo>
                    <a:pt x="2956" y="22048"/>
                    <a:pt x="3229" y="23958"/>
                    <a:pt x="3502" y="25868"/>
                  </a:cubicBezTo>
                  <a:cubicBezTo>
                    <a:pt x="3502" y="25919"/>
                    <a:pt x="3544" y="25943"/>
                    <a:pt x="3589" y="25943"/>
                  </a:cubicBezTo>
                  <a:cubicBezTo>
                    <a:pt x="3645" y="25943"/>
                    <a:pt x="3707" y="25908"/>
                    <a:pt x="3707" y="25845"/>
                  </a:cubicBezTo>
                  <a:cubicBezTo>
                    <a:pt x="2865" y="19069"/>
                    <a:pt x="2069" y="12292"/>
                    <a:pt x="1205" y="5516"/>
                  </a:cubicBezTo>
                  <a:cubicBezTo>
                    <a:pt x="1092" y="4583"/>
                    <a:pt x="955" y="3651"/>
                    <a:pt x="841" y="2719"/>
                  </a:cubicBezTo>
                  <a:cubicBezTo>
                    <a:pt x="728" y="1877"/>
                    <a:pt x="750" y="831"/>
                    <a:pt x="364" y="58"/>
                  </a:cubicBezTo>
                  <a:cubicBezTo>
                    <a:pt x="344" y="18"/>
                    <a:pt x="302"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9"/>
            <p:cNvSpPr/>
            <p:nvPr/>
          </p:nvSpPr>
          <p:spPr>
            <a:xfrm>
              <a:off x="3824775" y="4227475"/>
              <a:ext cx="77900" cy="616275"/>
            </a:xfrm>
            <a:custGeom>
              <a:avLst/>
              <a:gdLst/>
              <a:ahLst/>
              <a:cxnLst/>
              <a:rect l="l" t="t" r="r" b="b"/>
              <a:pathLst>
                <a:path w="3116" h="24651" extrusionOk="0">
                  <a:moveTo>
                    <a:pt x="202" y="1"/>
                  </a:moveTo>
                  <a:cubicBezTo>
                    <a:pt x="145" y="1"/>
                    <a:pt x="91" y="49"/>
                    <a:pt x="91" y="106"/>
                  </a:cubicBezTo>
                  <a:cubicBezTo>
                    <a:pt x="0" y="833"/>
                    <a:pt x="250" y="1652"/>
                    <a:pt x="364" y="2357"/>
                  </a:cubicBezTo>
                  <a:cubicBezTo>
                    <a:pt x="501" y="3153"/>
                    <a:pt x="637" y="3949"/>
                    <a:pt x="751" y="4745"/>
                  </a:cubicBezTo>
                  <a:cubicBezTo>
                    <a:pt x="1001" y="6382"/>
                    <a:pt x="1228" y="7997"/>
                    <a:pt x="1456" y="9634"/>
                  </a:cubicBezTo>
                  <a:cubicBezTo>
                    <a:pt x="1865" y="12795"/>
                    <a:pt x="2229" y="15955"/>
                    <a:pt x="2524" y="19139"/>
                  </a:cubicBezTo>
                  <a:cubicBezTo>
                    <a:pt x="2684" y="20958"/>
                    <a:pt x="2820" y="22755"/>
                    <a:pt x="2934" y="24574"/>
                  </a:cubicBezTo>
                  <a:cubicBezTo>
                    <a:pt x="2946" y="24622"/>
                    <a:pt x="2996" y="24651"/>
                    <a:pt x="3040" y="24651"/>
                  </a:cubicBezTo>
                  <a:cubicBezTo>
                    <a:pt x="3080" y="24651"/>
                    <a:pt x="3116" y="24628"/>
                    <a:pt x="3116" y="24574"/>
                  </a:cubicBezTo>
                  <a:cubicBezTo>
                    <a:pt x="2797" y="18138"/>
                    <a:pt x="2183" y="11726"/>
                    <a:pt x="1251" y="5336"/>
                  </a:cubicBezTo>
                  <a:cubicBezTo>
                    <a:pt x="1115" y="4449"/>
                    <a:pt x="978" y="3585"/>
                    <a:pt x="842" y="2698"/>
                  </a:cubicBezTo>
                  <a:cubicBezTo>
                    <a:pt x="705" y="1857"/>
                    <a:pt x="682" y="811"/>
                    <a:pt x="296" y="60"/>
                  </a:cubicBezTo>
                  <a:cubicBezTo>
                    <a:pt x="270" y="18"/>
                    <a:pt x="235" y="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9"/>
            <p:cNvSpPr/>
            <p:nvPr/>
          </p:nvSpPr>
          <p:spPr>
            <a:xfrm>
              <a:off x="3868550" y="4201200"/>
              <a:ext cx="71925" cy="543850"/>
            </a:xfrm>
            <a:custGeom>
              <a:avLst/>
              <a:gdLst/>
              <a:ahLst/>
              <a:cxnLst/>
              <a:rect l="l" t="t" r="r" b="b"/>
              <a:pathLst>
                <a:path w="2877" h="21754" extrusionOk="0">
                  <a:moveTo>
                    <a:pt x="216" y="1"/>
                  </a:moveTo>
                  <a:cubicBezTo>
                    <a:pt x="121" y="1"/>
                    <a:pt x="23" y="65"/>
                    <a:pt x="23" y="179"/>
                  </a:cubicBezTo>
                  <a:cubicBezTo>
                    <a:pt x="0" y="1066"/>
                    <a:pt x="205" y="1998"/>
                    <a:pt x="319" y="2862"/>
                  </a:cubicBezTo>
                  <a:cubicBezTo>
                    <a:pt x="432" y="3772"/>
                    <a:pt x="546" y="4659"/>
                    <a:pt x="637" y="5546"/>
                  </a:cubicBezTo>
                  <a:cubicBezTo>
                    <a:pt x="864" y="7342"/>
                    <a:pt x="1092" y="9138"/>
                    <a:pt x="1319" y="10935"/>
                  </a:cubicBezTo>
                  <a:cubicBezTo>
                    <a:pt x="1774" y="14505"/>
                    <a:pt x="2229" y="18075"/>
                    <a:pt x="2684" y="21668"/>
                  </a:cubicBezTo>
                  <a:cubicBezTo>
                    <a:pt x="2684" y="21725"/>
                    <a:pt x="2735" y="21753"/>
                    <a:pt x="2783" y="21753"/>
                  </a:cubicBezTo>
                  <a:cubicBezTo>
                    <a:pt x="2831" y="21753"/>
                    <a:pt x="2877" y="21725"/>
                    <a:pt x="2865" y="21668"/>
                  </a:cubicBezTo>
                  <a:cubicBezTo>
                    <a:pt x="2456" y="18052"/>
                    <a:pt x="2070" y="14437"/>
                    <a:pt x="1660" y="10844"/>
                  </a:cubicBezTo>
                  <a:cubicBezTo>
                    <a:pt x="1456" y="9048"/>
                    <a:pt x="1251" y="7251"/>
                    <a:pt x="1046" y="5455"/>
                  </a:cubicBezTo>
                  <a:lnTo>
                    <a:pt x="728" y="2771"/>
                  </a:lnTo>
                  <a:cubicBezTo>
                    <a:pt x="637" y="1907"/>
                    <a:pt x="614" y="975"/>
                    <a:pt x="387" y="134"/>
                  </a:cubicBezTo>
                  <a:cubicBezTo>
                    <a:pt x="367" y="42"/>
                    <a:pt x="292"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9"/>
            <p:cNvSpPr/>
            <p:nvPr/>
          </p:nvSpPr>
          <p:spPr>
            <a:xfrm>
              <a:off x="3889275" y="4186850"/>
              <a:ext cx="95825" cy="540450"/>
            </a:xfrm>
            <a:custGeom>
              <a:avLst/>
              <a:gdLst/>
              <a:ahLst/>
              <a:cxnLst/>
              <a:rect l="l" t="t" r="r" b="b"/>
              <a:pathLst>
                <a:path w="3833" h="21618" extrusionOk="0">
                  <a:moveTo>
                    <a:pt x="199" y="1"/>
                  </a:moveTo>
                  <a:cubicBezTo>
                    <a:pt x="98" y="1"/>
                    <a:pt x="0" y="70"/>
                    <a:pt x="13" y="207"/>
                  </a:cubicBezTo>
                  <a:cubicBezTo>
                    <a:pt x="104" y="1117"/>
                    <a:pt x="331" y="2004"/>
                    <a:pt x="490" y="2891"/>
                  </a:cubicBezTo>
                  <a:cubicBezTo>
                    <a:pt x="672" y="3777"/>
                    <a:pt x="831" y="4641"/>
                    <a:pt x="990" y="5528"/>
                  </a:cubicBezTo>
                  <a:cubicBezTo>
                    <a:pt x="1332" y="7279"/>
                    <a:pt x="1650" y="9053"/>
                    <a:pt x="1945" y="10804"/>
                  </a:cubicBezTo>
                  <a:cubicBezTo>
                    <a:pt x="2582" y="14374"/>
                    <a:pt x="3151" y="17967"/>
                    <a:pt x="3674" y="21560"/>
                  </a:cubicBezTo>
                  <a:cubicBezTo>
                    <a:pt x="3674" y="21600"/>
                    <a:pt x="3704" y="21618"/>
                    <a:pt x="3739" y="21618"/>
                  </a:cubicBezTo>
                  <a:cubicBezTo>
                    <a:pt x="3783" y="21618"/>
                    <a:pt x="3833" y="21588"/>
                    <a:pt x="3833" y="21537"/>
                  </a:cubicBezTo>
                  <a:cubicBezTo>
                    <a:pt x="3424" y="17967"/>
                    <a:pt x="2923" y="14420"/>
                    <a:pt x="2378" y="10872"/>
                  </a:cubicBezTo>
                  <a:cubicBezTo>
                    <a:pt x="2105" y="9098"/>
                    <a:pt x="1809" y="7348"/>
                    <a:pt x="1491" y="5574"/>
                  </a:cubicBezTo>
                  <a:cubicBezTo>
                    <a:pt x="1332" y="4687"/>
                    <a:pt x="1172" y="3823"/>
                    <a:pt x="990" y="2936"/>
                  </a:cubicBezTo>
                  <a:cubicBezTo>
                    <a:pt x="808" y="2004"/>
                    <a:pt x="672" y="1049"/>
                    <a:pt x="399" y="139"/>
                  </a:cubicBezTo>
                  <a:cubicBezTo>
                    <a:pt x="368" y="47"/>
                    <a:pt x="283"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9"/>
            <p:cNvSpPr/>
            <p:nvPr/>
          </p:nvSpPr>
          <p:spPr>
            <a:xfrm>
              <a:off x="3571775" y="4209050"/>
              <a:ext cx="47225" cy="602925"/>
            </a:xfrm>
            <a:custGeom>
              <a:avLst/>
              <a:gdLst/>
              <a:ahLst/>
              <a:cxnLst/>
              <a:rect l="l" t="t" r="r" b="b"/>
              <a:pathLst>
                <a:path w="1889" h="24117" extrusionOk="0">
                  <a:moveTo>
                    <a:pt x="264" y="0"/>
                  </a:moveTo>
                  <a:cubicBezTo>
                    <a:pt x="194" y="0"/>
                    <a:pt x="115" y="57"/>
                    <a:pt x="115" y="138"/>
                  </a:cubicBezTo>
                  <a:cubicBezTo>
                    <a:pt x="1" y="1661"/>
                    <a:pt x="183" y="3208"/>
                    <a:pt x="297" y="4754"/>
                  </a:cubicBezTo>
                  <a:cubicBezTo>
                    <a:pt x="388" y="6323"/>
                    <a:pt x="501" y="7892"/>
                    <a:pt x="615" y="9438"/>
                  </a:cubicBezTo>
                  <a:cubicBezTo>
                    <a:pt x="820" y="12531"/>
                    <a:pt x="1070" y="15601"/>
                    <a:pt x="1297" y="18671"/>
                  </a:cubicBezTo>
                  <a:cubicBezTo>
                    <a:pt x="1411" y="20467"/>
                    <a:pt x="1547" y="22241"/>
                    <a:pt x="1684" y="24015"/>
                  </a:cubicBezTo>
                  <a:cubicBezTo>
                    <a:pt x="1684" y="24083"/>
                    <a:pt x="1735" y="24117"/>
                    <a:pt x="1786" y="24117"/>
                  </a:cubicBezTo>
                  <a:cubicBezTo>
                    <a:pt x="1837" y="24117"/>
                    <a:pt x="1888" y="24083"/>
                    <a:pt x="1888" y="24015"/>
                  </a:cubicBezTo>
                  <a:cubicBezTo>
                    <a:pt x="1525" y="17761"/>
                    <a:pt x="1183" y="11531"/>
                    <a:pt x="820" y="5277"/>
                  </a:cubicBezTo>
                  <a:cubicBezTo>
                    <a:pt x="706" y="3572"/>
                    <a:pt x="706" y="1798"/>
                    <a:pt x="365" y="92"/>
                  </a:cubicBezTo>
                  <a:cubicBezTo>
                    <a:pt x="356" y="27"/>
                    <a:pt x="312"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9"/>
            <p:cNvSpPr/>
            <p:nvPr/>
          </p:nvSpPr>
          <p:spPr>
            <a:xfrm>
              <a:off x="3518025" y="4205050"/>
              <a:ext cx="46400" cy="575250"/>
            </a:xfrm>
            <a:custGeom>
              <a:avLst/>
              <a:gdLst/>
              <a:ahLst/>
              <a:cxnLst/>
              <a:rect l="l" t="t" r="r" b="b"/>
              <a:pathLst>
                <a:path w="1856" h="23010" extrusionOk="0">
                  <a:moveTo>
                    <a:pt x="185" y="0"/>
                  </a:moveTo>
                  <a:cubicBezTo>
                    <a:pt x="95" y="0"/>
                    <a:pt x="1" y="59"/>
                    <a:pt x="13" y="161"/>
                  </a:cubicBezTo>
                  <a:cubicBezTo>
                    <a:pt x="377" y="3959"/>
                    <a:pt x="787" y="7734"/>
                    <a:pt x="1082" y="11531"/>
                  </a:cubicBezTo>
                  <a:cubicBezTo>
                    <a:pt x="1355" y="15329"/>
                    <a:pt x="1582" y="19126"/>
                    <a:pt x="1696" y="22924"/>
                  </a:cubicBezTo>
                  <a:cubicBezTo>
                    <a:pt x="1696" y="22981"/>
                    <a:pt x="1736" y="23009"/>
                    <a:pt x="1776" y="23009"/>
                  </a:cubicBezTo>
                  <a:cubicBezTo>
                    <a:pt x="1816" y="23009"/>
                    <a:pt x="1855" y="22981"/>
                    <a:pt x="1855" y="22924"/>
                  </a:cubicBezTo>
                  <a:cubicBezTo>
                    <a:pt x="1719" y="15329"/>
                    <a:pt x="1355" y="7666"/>
                    <a:pt x="332" y="116"/>
                  </a:cubicBezTo>
                  <a:cubicBezTo>
                    <a:pt x="322" y="36"/>
                    <a:pt x="255"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9"/>
            <p:cNvSpPr/>
            <p:nvPr/>
          </p:nvSpPr>
          <p:spPr>
            <a:xfrm>
              <a:off x="3476850" y="4170125"/>
              <a:ext cx="21050" cy="604200"/>
            </a:xfrm>
            <a:custGeom>
              <a:avLst/>
              <a:gdLst/>
              <a:ahLst/>
              <a:cxnLst/>
              <a:rect l="l" t="t" r="r" b="b"/>
              <a:pathLst>
                <a:path w="842" h="24168" extrusionOk="0">
                  <a:moveTo>
                    <a:pt x="342" y="1"/>
                  </a:moveTo>
                  <a:cubicBezTo>
                    <a:pt x="273" y="1"/>
                    <a:pt x="205" y="35"/>
                    <a:pt x="182" y="103"/>
                  </a:cubicBezTo>
                  <a:cubicBezTo>
                    <a:pt x="0" y="808"/>
                    <a:pt x="91" y="1604"/>
                    <a:pt x="91" y="2332"/>
                  </a:cubicBezTo>
                  <a:cubicBezTo>
                    <a:pt x="91" y="3105"/>
                    <a:pt x="91" y="3901"/>
                    <a:pt x="91" y="4674"/>
                  </a:cubicBezTo>
                  <a:cubicBezTo>
                    <a:pt x="91" y="6243"/>
                    <a:pt x="114" y="7812"/>
                    <a:pt x="137" y="9381"/>
                  </a:cubicBezTo>
                  <a:cubicBezTo>
                    <a:pt x="160" y="12496"/>
                    <a:pt x="251" y="15612"/>
                    <a:pt x="364" y="18704"/>
                  </a:cubicBezTo>
                  <a:cubicBezTo>
                    <a:pt x="455" y="20478"/>
                    <a:pt x="501" y="22274"/>
                    <a:pt x="592" y="24048"/>
                  </a:cubicBezTo>
                  <a:cubicBezTo>
                    <a:pt x="592" y="24128"/>
                    <a:pt x="654" y="24167"/>
                    <a:pt x="717" y="24167"/>
                  </a:cubicBezTo>
                  <a:cubicBezTo>
                    <a:pt x="779" y="24167"/>
                    <a:pt x="842" y="24128"/>
                    <a:pt x="842" y="24048"/>
                  </a:cubicBezTo>
                  <a:cubicBezTo>
                    <a:pt x="592" y="17795"/>
                    <a:pt x="501" y="11564"/>
                    <a:pt x="523" y="5310"/>
                  </a:cubicBezTo>
                  <a:cubicBezTo>
                    <a:pt x="523" y="4446"/>
                    <a:pt x="546" y="3560"/>
                    <a:pt x="546" y="2695"/>
                  </a:cubicBezTo>
                  <a:cubicBezTo>
                    <a:pt x="546" y="1854"/>
                    <a:pt x="683" y="944"/>
                    <a:pt x="501" y="103"/>
                  </a:cubicBezTo>
                  <a:cubicBezTo>
                    <a:pt x="478" y="35"/>
                    <a:pt x="410"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9"/>
            <p:cNvSpPr/>
            <p:nvPr/>
          </p:nvSpPr>
          <p:spPr>
            <a:xfrm>
              <a:off x="3421125" y="4139975"/>
              <a:ext cx="31875" cy="528600"/>
            </a:xfrm>
            <a:custGeom>
              <a:avLst/>
              <a:gdLst/>
              <a:ahLst/>
              <a:cxnLst/>
              <a:rect l="l" t="t" r="r" b="b"/>
              <a:pathLst>
                <a:path w="1275" h="21144" extrusionOk="0">
                  <a:moveTo>
                    <a:pt x="292" y="0"/>
                  </a:moveTo>
                  <a:cubicBezTo>
                    <a:pt x="244" y="0"/>
                    <a:pt x="196" y="30"/>
                    <a:pt x="183" y="81"/>
                  </a:cubicBezTo>
                  <a:cubicBezTo>
                    <a:pt x="1" y="877"/>
                    <a:pt x="206" y="1832"/>
                    <a:pt x="274" y="2628"/>
                  </a:cubicBezTo>
                  <a:cubicBezTo>
                    <a:pt x="342" y="3469"/>
                    <a:pt x="410" y="4311"/>
                    <a:pt x="456" y="5152"/>
                  </a:cubicBezTo>
                  <a:cubicBezTo>
                    <a:pt x="569" y="6926"/>
                    <a:pt x="660" y="8700"/>
                    <a:pt x="751" y="10473"/>
                  </a:cubicBezTo>
                  <a:cubicBezTo>
                    <a:pt x="910" y="13998"/>
                    <a:pt x="979" y="17523"/>
                    <a:pt x="956" y="21024"/>
                  </a:cubicBezTo>
                  <a:cubicBezTo>
                    <a:pt x="956" y="21104"/>
                    <a:pt x="1013" y="21144"/>
                    <a:pt x="1070" y="21144"/>
                  </a:cubicBezTo>
                  <a:cubicBezTo>
                    <a:pt x="1127" y="21144"/>
                    <a:pt x="1183" y="21104"/>
                    <a:pt x="1183" y="21024"/>
                  </a:cubicBezTo>
                  <a:cubicBezTo>
                    <a:pt x="1274" y="17477"/>
                    <a:pt x="1252" y="13930"/>
                    <a:pt x="1138" y="10382"/>
                  </a:cubicBezTo>
                  <a:cubicBezTo>
                    <a:pt x="1092" y="8631"/>
                    <a:pt x="1001" y="6903"/>
                    <a:pt x="888" y="5152"/>
                  </a:cubicBezTo>
                  <a:cubicBezTo>
                    <a:pt x="842" y="4243"/>
                    <a:pt x="774" y="3356"/>
                    <a:pt x="706" y="2446"/>
                  </a:cubicBezTo>
                  <a:cubicBezTo>
                    <a:pt x="660" y="1696"/>
                    <a:pt x="683" y="763"/>
                    <a:pt x="387" y="58"/>
                  </a:cubicBezTo>
                  <a:cubicBezTo>
                    <a:pt x="368" y="19"/>
                    <a:pt x="330"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9"/>
            <p:cNvSpPr/>
            <p:nvPr/>
          </p:nvSpPr>
          <p:spPr>
            <a:xfrm>
              <a:off x="3390425" y="4153500"/>
              <a:ext cx="14825" cy="437050"/>
            </a:xfrm>
            <a:custGeom>
              <a:avLst/>
              <a:gdLst/>
              <a:ahLst/>
              <a:cxnLst/>
              <a:rect l="l" t="t" r="r" b="b"/>
              <a:pathLst>
                <a:path w="593" h="17482" extrusionOk="0">
                  <a:moveTo>
                    <a:pt x="285" y="1"/>
                  </a:moveTo>
                  <a:cubicBezTo>
                    <a:pt x="240" y="1"/>
                    <a:pt x="194" y="29"/>
                    <a:pt x="183" y="86"/>
                  </a:cubicBezTo>
                  <a:cubicBezTo>
                    <a:pt x="1" y="700"/>
                    <a:pt x="137" y="1473"/>
                    <a:pt x="137" y="2110"/>
                  </a:cubicBezTo>
                  <a:cubicBezTo>
                    <a:pt x="137" y="2815"/>
                    <a:pt x="137" y="3542"/>
                    <a:pt x="160" y="4270"/>
                  </a:cubicBezTo>
                  <a:cubicBezTo>
                    <a:pt x="160" y="5725"/>
                    <a:pt x="183" y="7203"/>
                    <a:pt x="183" y="8682"/>
                  </a:cubicBezTo>
                  <a:cubicBezTo>
                    <a:pt x="228" y="11592"/>
                    <a:pt x="274" y="14503"/>
                    <a:pt x="319" y="17414"/>
                  </a:cubicBezTo>
                  <a:cubicBezTo>
                    <a:pt x="319" y="17459"/>
                    <a:pt x="359" y="17482"/>
                    <a:pt x="399" y="17482"/>
                  </a:cubicBezTo>
                  <a:cubicBezTo>
                    <a:pt x="439" y="17482"/>
                    <a:pt x="478" y="17459"/>
                    <a:pt x="478" y="17414"/>
                  </a:cubicBezTo>
                  <a:cubicBezTo>
                    <a:pt x="478" y="14503"/>
                    <a:pt x="501" y="11592"/>
                    <a:pt x="478" y="8682"/>
                  </a:cubicBezTo>
                  <a:lnTo>
                    <a:pt x="478" y="4338"/>
                  </a:lnTo>
                  <a:cubicBezTo>
                    <a:pt x="478" y="3633"/>
                    <a:pt x="478" y="2906"/>
                    <a:pt x="456" y="2178"/>
                  </a:cubicBezTo>
                  <a:cubicBezTo>
                    <a:pt x="456" y="1541"/>
                    <a:pt x="592" y="723"/>
                    <a:pt x="388" y="86"/>
                  </a:cubicBezTo>
                  <a:cubicBezTo>
                    <a:pt x="376" y="29"/>
                    <a:pt x="331" y="1"/>
                    <a:pt x="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9"/>
            <p:cNvSpPr/>
            <p:nvPr/>
          </p:nvSpPr>
          <p:spPr>
            <a:xfrm>
              <a:off x="3365550" y="4057850"/>
              <a:ext cx="583175" cy="175650"/>
            </a:xfrm>
            <a:custGeom>
              <a:avLst/>
              <a:gdLst/>
              <a:ahLst/>
              <a:cxnLst/>
              <a:rect l="l" t="t" r="r" b="b"/>
              <a:pathLst>
                <a:path w="23327" h="7026" extrusionOk="0">
                  <a:moveTo>
                    <a:pt x="268" y="1"/>
                  </a:moveTo>
                  <a:cubicBezTo>
                    <a:pt x="268" y="887"/>
                    <a:pt x="314" y="1774"/>
                    <a:pt x="268" y="2638"/>
                  </a:cubicBezTo>
                  <a:cubicBezTo>
                    <a:pt x="268" y="3001"/>
                    <a:pt x="1" y="3988"/>
                    <a:pt x="82" y="3988"/>
                  </a:cubicBezTo>
                  <a:cubicBezTo>
                    <a:pt x="92" y="3988"/>
                    <a:pt x="108" y="3971"/>
                    <a:pt x="132" y="3935"/>
                  </a:cubicBezTo>
                  <a:cubicBezTo>
                    <a:pt x="2565" y="5731"/>
                    <a:pt x="5840" y="6391"/>
                    <a:pt x="8841" y="6618"/>
                  </a:cubicBezTo>
                  <a:cubicBezTo>
                    <a:pt x="11047" y="6777"/>
                    <a:pt x="13230" y="6891"/>
                    <a:pt x="15436" y="6982"/>
                  </a:cubicBezTo>
                  <a:cubicBezTo>
                    <a:pt x="16073" y="7005"/>
                    <a:pt x="16714" y="7025"/>
                    <a:pt x="17354" y="7025"/>
                  </a:cubicBezTo>
                  <a:cubicBezTo>
                    <a:pt x="19226" y="7025"/>
                    <a:pt x="21086" y="6852"/>
                    <a:pt x="22781" y="6072"/>
                  </a:cubicBezTo>
                  <a:cubicBezTo>
                    <a:pt x="23076" y="4662"/>
                    <a:pt x="23327" y="3161"/>
                    <a:pt x="23327" y="1683"/>
                  </a:cubicBezTo>
                  <a:cubicBezTo>
                    <a:pt x="15731" y="683"/>
                    <a:pt x="7932" y="114"/>
                    <a:pt x="2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9"/>
            <p:cNvSpPr/>
            <p:nvPr/>
          </p:nvSpPr>
          <p:spPr>
            <a:xfrm>
              <a:off x="3372250" y="4058425"/>
              <a:ext cx="576475" cy="132025"/>
            </a:xfrm>
            <a:custGeom>
              <a:avLst/>
              <a:gdLst/>
              <a:ahLst/>
              <a:cxnLst/>
              <a:rect l="l" t="t" r="r" b="b"/>
              <a:pathLst>
                <a:path w="23059" h="5281" extrusionOk="0">
                  <a:moveTo>
                    <a:pt x="0" y="0"/>
                  </a:moveTo>
                  <a:cubicBezTo>
                    <a:pt x="0" y="728"/>
                    <a:pt x="23" y="1478"/>
                    <a:pt x="23" y="2252"/>
                  </a:cubicBezTo>
                  <a:lnTo>
                    <a:pt x="23" y="2229"/>
                  </a:lnTo>
                  <a:cubicBezTo>
                    <a:pt x="751" y="2479"/>
                    <a:pt x="1478" y="2661"/>
                    <a:pt x="2183" y="2888"/>
                  </a:cubicBezTo>
                  <a:cubicBezTo>
                    <a:pt x="7027" y="4389"/>
                    <a:pt x="12075" y="5185"/>
                    <a:pt x="17123" y="5276"/>
                  </a:cubicBezTo>
                  <a:cubicBezTo>
                    <a:pt x="17369" y="5279"/>
                    <a:pt x="17613" y="5280"/>
                    <a:pt x="17858" y="5280"/>
                  </a:cubicBezTo>
                  <a:cubicBezTo>
                    <a:pt x="19473" y="5280"/>
                    <a:pt x="21075" y="5219"/>
                    <a:pt x="22695" y="5140"/>
                  </a:cubicBezTo>
                  <a:cubicBezTo>
                    <a:pt x="22899" y="3980"/>
                    <a:pt x="23059" y="2820"/>
                    <a:pt x="23059" y="1683"/>
                  </a:cubicBezTo>
                  <a:cubicBezTo>
                    <a:pt x="15463" y="660"/>
                    <a:pt x="7664" y="91"/>
                    <a:pt x="0"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9"/>
            <p:cNvSpPr/>
            <p:nvPr/>
          </p:nvSpPr>
          <p:spPr>
            <a:xfrm>
              <a:off x="2746900" y="2601725"/>
              <a:ext cx="1938600" cy="1527800"/>
            </a:xfrm>
            <a:custGeom>
              <a:avLst/>
              <a:gdLst/>
              <a:ahLst/>
              <a:cxnLst/>
              <a:rect l="l" t="t" r="r" b="b"/>
              <a:pathLst>
                <a:path w="77544" h="61112" extrusionOk="0">
                  <a:moveTo>
                    <a:pt x="31724" y="1"/>
                  </a:moveTo>
                  <a:cubicBezTo>
                    <a:pt x="28167" y="1"/>
                    <a:pt x="24607" y="390"/>
                    <a:pt x="21148" y="1169"/>
                  </a:cubicBezTo>
                  <a:cubicBezTo>
                    <a:pt x="18420" y="1783"/>
                    <a:pt x="15714" y="2647"/>
                    <a:pt x="13349" y="4148"/>
                  </a:cubicBezTo>
                  <a:cubicBezTo>
                    <a:pt x="10688" y="5876"/>
                    <a:pt x="8619" y="8354"/>
                    <a:pt x="6595" y="10788"/>
                  </a:cubicBezTo>
                  <a:cubicBezTo>
                    <a:pt x="5390" y="12243"/>
                    <a:pt x="4162" y="13721"/>
                    <a:pt x="3252" y="15381"/>
                  </a:cubicBezTo>
                  <a:cubicBezTo>
                    <a:pt x="1547" y="18542"/>
                    <a:pt x="1092" y="22203"/>
                    <a:pt x="660" y="25773"/>
                  </a:cubicBezTo>
                  <a:cubicBezTo>
                    <a:pt x="319" y="28547"/>
                    <a:pt x="0" y="31344"/>
                    <a:pt x="182" y="34141"/>
                  </a:cubicBezTo>
                  <a:cubicBezTo>
                    <a:pt x="592" y="40258"/>
                    <a:pt x="3548" y="46080"/>
                    <a:pt x="7959" y="50332"/>
                  </a:cubicBezTo>
                  <a:cubicBezTo>
                    <a:pt x="12348" y="54585"/>
                    <a:pt x="18124" y="57313"/>
                    <a:pt x="24127" y="58473"/>
                  </a:cubicBezTo>
                  <a:cubicBezTo>
                    <a:pt x="31654" y="59951"/>
                    <a:pt x="39113" y="61065"/>
                    <a:pt x="46799" y="61111"/>
                  </a:cubicBezTo>
                  <a:cubicBezTo>
                    <a:pt x="46871" y="61111"/>
                    <a:pt x="46943" y="61112"/>
                    <a:pt x="47015" y="61112"/>
                  </a:cubicBezTo>
                  <a:cubicBezTo>
                    <a:pt x="53479" y="61112"/>
                    <a:pt x="60387" y="59090"/>
                    <a:pt x="65582" y="55267"/>
                  </a:cubicBezTo>
                  <a:cubicBezTo>
                    <a:pt x="70835" y="51401"/>
                    <a:pt x="74656" y="45648"/>
                    <a:pt x="76179" y="39303"/>
                  </a:cubicBezTo>
                  <a:cubicBezTo>
                    <a:pt x="76725" y="37075"/>
                    <a:pt x="76998" y="34755"/>
                    <a:pt x="77157" y="32459"/>
                  </a:cubicBezTo>
                  <a:cubicBezTo>
                    <a:pt x="77544" y="26501"/>
                    <a:pt x="77180" y="20202"/>
                    <a:pt x="74178" y="15040"/>
                  </a:cubicBezTo>
                  <a:cubicBezTo>
                    <a:pt x="72973" y="12925"/>
                    <a:pt x="71358" y="11083"/>
                    <a:pt x="69607" y="9423"/>
                  </a:cubicBezTo>
                  <a:cubicBezTo>
                    <a:pt x="65099" y="5137"/>
                    <a:pt x="59246" y="1914"/>
                    <a:pt x="53043" y="1914"/>
                  </a:cubicBezTo>
                  <a:cubicBezTo>
                    <a:pt x="52902" y="1914"/>
                    <a:pt x="52761" y="1915"/>
                    <a:pt x="52619" y="1919"/>
                  </a:cubicBezTo>
                  <a:lnTo>
                    <a:pt x="52619" y="1919"/>
                  </a:lnTo>
                  <a:cubicBezTo>
                    <a:pt x="52834" y="1906"/>
                    <a:pt x="51355" y="1669"/>
                    <a:pt x="51643" y="1669"/>
                  </a:cubicBezTo>
                  <a:cubicBezTo>
                    <a:pt x="49255" y="1100"/>
                    <a:pt x="46822" y="532"/>
                    <a:pt x="44389" y="236"/>
                  </a:cubicBezTo>
                  <a:cubicBezTo>
                    <a:pt x="43278" y="98"/>
                    <a:pt x="42164" y="59"/>
                    <a:pt x="41049" y="59"/>
                  </a:cubicBezTo>
                  <a:cubicBezTo>
                    <a:pt x="39525" y="59"/>
                    <a:pt x="37997" y="133"/>
                    <a:pt x="36469" y="133"/>
                  </a:cubicBezTo>
                  <a:cubicBezTo>
                    <a:pt x="35796" y="133"/>
                    <a:pt x="35124" y="119"/>
                    <a:pt x="34451" y="77"/>
                  </a:cubicBezTo>
                  <a:cubicBezTo>
                    <a:pt x="33543" y="26"/>
                    <a:pt x="32634" y="1"/>
                    <a:pt x="317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9"/>
            <p:cNvSpPr/>
            <p:nvPr/>
          </p:nvSpPr>
          <p:spPr>
            <a:xfrm>
              <a:off x="2965775" y="2662475"/>
              <a:ext cx="1579875" cy="1467025"/>
            </a:xfrm>
            <a:custGeom>
              <a:avLst/>
              <a:gdLst/>
              <a:ahLst/>
              <a:cxnLst/>
              <a:rect l="l" t="t" r="r" b="b"/>
              <a:pathLst>
                <a:path w="63195" h="58681" extrusionOk="0">
                  <a:moveTo>
                    <a:pt x="21990" y="0"/>
                  </a:moveTo>
                  <a:cubicBezTo>
                    <a:pt x="21976" y="0"/>
                    <a:pt x="21960" y="4"/>
                    <a:pt x="21944" y="12"/>
                  </a:cubicBezTo>
                  <a:cubicBezTo>
                    <a:pt x="17283" y="1581"/>
                    <a:pt x="13121" y="4128"/>
                    <a:pt x="9665" y="7630"/>
                  </a:cubicBezTo>
                  <a:cubicBezTo>
                    <a:pt x="6140" y="11200"/>
                    <a:pt x="3388" y="15657"/>
                    <a:pt x="1910" y="20432"/>
                  </a:cubicBezTo>
                  <a:cubicBezTo>
                    <a:pt x="250" y="25799"/>
                    <a:pt x="0" y="31484"/>
                    <a:pt x="1137" y="36964"/>
                  </a:cubicBezTo>
                  <a:cubicBezTo>
                    <a:pt x="2183" y="42013"/>
                    <a:pt x="4525" y="46697"/>
                    <a:pt x="7800" y="50654"/>
                  </a:cubicBezTo>
                  <a:cubicBezTo>
                    <a:pt x="9255" y="52405"/>
                    <a:pt x="10893" y="53996"/>
                    <a:pt x="12689" y="55406"/>
                  </a:cubicBezTo>
                  <a:cubicBezTo>
                    <a:pt x="13371" y="55588"/>
                    <a:pt x="14053" y="55770"/>
                    <a:pt x="14736" y="55907"/>
                  </a:cubicBezTo>
                  <a:cubicBezTo>
                    <a:pt x="12916" y="54633"/>
                    <a:pt x="11234" y="53155"/>
                    <a:pt x="9687" y="51495"/>
                  </a:cubicBezTo>
                  <a:cubicBezTo>
                    <a:pt x="6322" y="47879"/>
                    <a:pt x="3889" y="43536"/>
                    <a:pt x="2524" y="38784"/>
                  </a:cubicBezTo>
                  <a:cubicBezTo>
                    <a:pt x="1046" y="33599"/>
                    <a:pt x="933" y="27959"/>
                    <a:pt x="2183" y="22729"/>
                  </a:cubicBezTo>
                  <a:cubicBezTo>
                    <a:pt x="3366" y="17817"/>
                    <a:pt x="5662" y="13269"/>
                    <a:pt x="8982" y="9495"/>
                  </a:cubicBezTo>
                  <a:cubicBezTo>
                    <a:pt x="12075" y="5947"/>
                    <a:pt x="15986" y="2923"/>
                    <a:pt x="20261" y="967"/>
                  </a:cubicBezTo>
                  <a:cubicBezTo>
                    <a:pt x="20830" y="717"/>
                    <a:pt x="21421" y="467"/>
                    <a:pt x="22012" y="240"/>
                  </a:cubicBezTo>
                  <a:cubicBezTo>
                    <a:pt x="22133" y="199"/>
                    <a:pt x="22094" y="0"/>
                    <a:pt x="21990" y="0"/>
                  </a:cubicBezTo>
                  <a:close/>
                  <a:moveTo>
                    <a:pt x="24477" y="992"/>
                  </a:moveTo>
                  <a:cubicBezTo>
                    <a:pt x="24420" y="992"/>
                    <a:pt x="24361" y="1012"/>
                    <a:pt x="24309" y="1058"/>
                  </a:cubicBezTo>
                  <a:cubicBezTo>
                    <a:pt x="23513" y="1695"/>
                    <a:pt x="22899" y="2536"/>
                    <a:pt x="22285" y="3332"/>
                  </a:cubicBezTo>
                  <a:cubicBezTo>
                    <a:pt x="21671" y="4174"/>
                    <a:pt x="21057" y="5015"/>
                    <a:pt x="20489" y="5879"/>
                  </a:cubicBezTo>
                  <a:cubicBezTo>
                    <a:pt x="19375" y="7562"/>
                    <a:pt x="18397" y="9335"/>
                    <a:pt x="17487" y="11155"/>
                  </a:cubicBezTo>
                  <a:cubicBezTo>
                    <a:pt x="15668" y="14816"/>
                    <a:pt x="14372" y="18772"/>
                    <a:pt x="13599" y="22797"/>
                  </a:cubicBezTo>
                  <a:cubicBezTo>
                    <a:pt x="11984" y="30938"/>
                    <a:pt x="12666" y="39466"/>
                    <a:pt x="15418" y="47311"/>
                  </a:cubicBezTo>
                  <a:cubicBezTo>
                    <a:pt x="16168" y="49471"/>
                    <a:pt x="17101" y="51586"/>
                    <a:pt x="18169" y="53610"/>
                  </a:cubicBezTo>
                  <a:cubicBezTo>
                    <a:pt x="18783" y="54724"/>
                    <a:pt x="19420" y="55838"/>
                    <a:pt x="20102" y="56930"/>
                  </a:cubicBezTo>
                  <a:cubicBezTo>
                    <a:pt x="20330" y="56975"/>
                    <a:pt x="20557" y="56998"/>
                    <a:pt x="20785" y="57044"/>
                  </a:cubicBezTo>
                  <a:cubicBezTo>
                    <a:pt x="20171" y="56043"/>
                    <a:pt x="19557" y="55042"/>
                    <a:pt x="19011" y="54019"/>
                  </a:cubicBezTo>
                  <a:cubicBezTo>
                    <a:pt x="18033" y="52200"/>
                    <a:pt x="17169" y="50313"/>
                    <a:pt x="16441" y="48380"/>
                  </a:cubicBezTo>
                  <a:cubicBezTo>
                    <a:pt x="14986" y="44559"/>
                    <a:pt x="14008" y="40534"/>
                    <a:pt x="13599" y="36441"/>
                  </a:cubicBezTo>
                  <a:cubicBezTo>
                    <a:pt x="12757" y="28414"/>
                    <a:pt x="14167" y="20091"/>
                    <a:pt x="17533" y="12746"/>
                  </a:cubicBezTo>
                  <a:cubicBezTo>
                    <a:pt x="18465" y="10723"/>
                    <a:pt x="19511" y="8767"/>
                    <a:pt x="20716" y="6880"/>
                  </a:cubicBezTo>
                  <a:cubicBezTo>
                    <a:pt x="21308" y="5947"/>
                    <a:pt x="21944" y="5015"/>
                    <a:pt x="22604" y="4128"/>
                  </a:cubicBezTo>
                  <a:cubicBezTo>
                    <a:pt x="23286" y="3196"/>
                    <a:pt x="24105" y="2354"/>
                    <a:pt x="24696" y="1354"/>
                  </a:cubicBezTo>
                  <a:cubicBezTo>
                    <a:pt x="24798" y="1167"/>
                    <a:pt x="24646" y="992"/>
                    <a:pt x="24477" y="992"/>
                  </a:cubicBezTo>
                  <a:close/>
                  <a:moveTo>
                    <a:pt x="29203" y="2568"/>
                  </a:moveTo>
                  <a:cubicBezTo>
                    <a:pt x="29092" y="2568"/>
                    <a:pt x="28980" y="2628"/>
                    <a:pt x="28925" y="2764"/>
                  </a:cubicBezTo>
                  <a:cubicBezTo>
                    <a:pt x="28220" y="4515"/>
                    <a:pt x="27811" y="6357"/>
                    <a:pt x="27356" y="8176"/>
                  </a:cubicBezTo>
                  <a:cubicBezTo>
                    <a:pt x="26879" y="9995"/>
                    <a:pt x="26492" y="11814"/>
                    <a:pt x="26106" y="13656"/>
                  </a:cubicBezTo>
                  <a:cubicBezTo>
                    <a:pt x="25332" y="17272"/>
                    <a:pt x="24787" y="20933"/>
                    <a:pt x="24309" y="24617"/>
                  </a:cubicBezTo>
                  <a:cubicBezTo>
                    <a:pt x="23854" y="28300"/>
                    <a:pt x="23650" y="32030"/>
                    <a:pt x="23513" y="35759"/>
                  </a:cubicBezTo>
                  <a:cubicBezTo>
                    <a:pt x="23400" y="39488"/>
                    <a:pt x="23445" y="43263"/>
                    <a:pt x="23672" y="46993"/>
                  </a:cubicBezTo>
                  <a:cubicBezTo>
                    <a:pt x="23786" y="49107"/>
                    <a:pt x="23945" y="51199"/>
                    <a:pt x="24173" y="53292"/>
                  </a:cubicBezTo>
                  <a:cubicBezTo>
                    <a:pt x="24332" y="54724"/>
                    <a:pt x="24468" y="56202"/>
                    <a:pt x="24696" y="57635"/>
                  </a:cubicBezTo>
                  <a:cubicBezTo>
                    <a:pt x="24923" y="57680"/>
                    <a:pt x="25128" y="57703"/>
                    <a:pt x="25355" y="57726"/>
                  </a:cubicBezTo>
                  <a:cubicBezTo>
                    <a:pt x="25196" y="56407"/>
                    <a:pt x="24991" y="55111"/>
                    <a:pt x="24855" y="53792"/>
                  </a:cubicBezTo>
                  <a:cubicBezTo>
                    <a:pt x="24650" y="51995"/>
                    <a:pt x="24514" y="50176"/>
                    <a:pt x="24400" y="48357"/>
                  </a:cubicBezTo>
                  <a:cubicBezTo>
                    <a:pt x="24150" y="44650"/>
                    <a:pt x="24059" y="40921"/>
                    <a:pt x="24150" y="37192"/>
                  </a:cubicBezTo>
                  <a:cubicBezTo>
                    <a:pt x="24332" y="29779"/>
                    <a:pt x="25173" y="22411"/>
                    <a:pt x="26560" y="15111"/>
                  </a:cubicBezTo>
                  <a:cubicBezTo>
                    <a:pt x="26947" y="13065"/>
                    <a:pt x="27402" y="11041"/>
                    <a:pt x="27902" y="9040"/>
                  </a:cubicBezTo>
                  <a:cubicBezTo>
                    <a:pt x="28402" y="6993"/>
                    <a:pt x="29062" y="4992"/>
                    <a:pt x="29494" y="2923"/>
                  </a:cubicBezTo>
                  <a:cubicBezTo>
                    <a:pt x="29535" y="2704"/>
                    <a:pt x="29370" y="2568"/>
                    <a:pt x="29203" y="2568"/>
                  </a:cubicBezTo>
                  <a:close/>
                  <a:moveTo>
                    <a:pt x="34651" y="3832"/>
                  </a:moveTo>
                  <a:cubicBezTo>
                    <a:pt x="34449" y="3832"/>
                    <a:pt x="34256" y="3985"/>
                    <a:pt x="34338" y="4242"/>
                  </a:cubicBezTo>
                  <a:cubicBezTo>
                    <a:pt x="35588" y="7744"/>
                    <a:pt x="36634" y="11268"/>
                    <a:pt x="37362" y="14907"/>
                  </a:cubicBezTo>
                  <a:cubicBezTo>
                    <a:pt x="38112" y="18568"/>
                    <a:pt x="38522" y="22252"/>
                    <a:pt x="38658" y="25981"/>
                  </a:cubicBezTo>
                  <a:cubicBezTo>
                    <a:pt x="38885" y="33349"/>
                    <a:pt x="37908" y="40785"/>
                    <a:pt x="35747" y="47834"/>
                  </a:cubicBezTo>
                  <a:cubicBezTo>
                    <a:pt x="34633" y="51472"/>
                    <a:pt x="33178" y="54952"/>
                    <a:pt x="31609" y="58408"/>
                  </a:cubicBezTo>
                  <a:cubicBezTo>
                    <a:pt x="31745" y="58408"/>
                    <a:pt x="31882" y="58431"/>
                    <a:pt x="32018" y="58431"/>
                  </a:cubicBezTo>
                  <a:cubicBezTo>
                    <a:pt x="33633" y="55611"/>
                    <a:pt x="34906" y="52541"/>
                    <a:pt x="35929" y="49471"/>
                  </a:cubicBezTo>
                  <a:cubicBezTo>
                    <a:pt x="37112" y="45901"/>
                    <a:pt x="38021" y="42240"/>
                    <a:pt x="38613" y="38533"/>
                  </a:cubicBezTo>
                  <a:cubicBezTo>
                    <a:pt x="39772" y="31143"/>
                    <a:pt x="39704" y="23548"/>
                    <a:pt x="38431" y="16180"/>
                  </a:cubicBezTo>
                  <a:cubicBezTo>
                    <a:pt x="37726" y="12064"/>
                    <a:pt x="36611" y="7926"/>
                    <a:pt x="34997" y="4060"/>
                  </a:cubicBezTo>
                  <a:cubicBezTo>
                    <a:pt x="34932" y="3903"/>
                    <a:pt x="34790" y="3832"/>
                    <a:pt x="34651" y="3832"/>
                  </a:cubicBezTo>
                  <a:close/>
                  <a:moveTo>
                    <a:pt x="41168" y="2126"/>
                  </a:moveTo>
                  <a:cubicBezTo>
                    <a:pt x="41096" y="2126"/>
                    <a:pt x="41017" y="2200"/>
                    <a:pt x="41069" y="2286"/>
                  </a:cubicBezTo>
                  <a:cubicBezTo>
                    <a:pt x="41683" y="3287"/>
                    <a:pt x="42365" y="4242"/>
                    <a:pt x="42979" y="5242"/>
                  </a:cubicBezTo>
                  <a:cubicBezTo>
                    <a:pt x="43547" y="6197"/>
                    <a:pt x="44116" y="7175"/>
                    <a:pt x="44661" y="8153"/>
                  </a:cubicBezTo>
                  <a:cubicBezTo>
                    <a:pt x="45776" y="10131"/>
                    <a:pt x="46754" y="12201"/>
                    <a:pt x="47572" y="14315"/>
                  </a:cubicBezTo>
                  <a:cubicBezTo>
                    <a:pt x="49187" y="18522"/>
                    <a:pt x="50255" y="23048"/>
                    <a:pt x="50460" y="27573"/>
                  </a:cubicBezTo>
                  <a:cubicBezTo>
                    <a:pt x="50642" y="31802"/>
                    <a:pt x="50164" y="36032"/>
                    <a:pt x="48937" y="40102"/>
                  </a:cubicBezTo>
                  <a:cubicBezTo>
                    <a:pt x="47731" y="43968"/>
                    <a:pt x="45912" y="47561"/>
                    <a:pt x="43524" y="50836"/>
                  </a:cubicBezTo>
                  <a:cubicBezTo>
                    <a:pt x="42183" y="52678"/>
                    <a:pt x="40659" y="54360"/>
                    <a:pt x="38976" y="55861"/>
                  </a:cubicBezTo>
                  <a:cubicBezTo>
                    <a:pt x="37817" y="56884"/>
                    <a:pt x="36566" y="57794"/>
                    <a:pt x="35293" y="58635"/>
                  </a:cubicBezTo>
                  <a:cubicBezTo>
                    <a:pt x="35770" y="58635"/>
                    <a:pt x="36248" y="58658"/>
                    <a:pt x="36725" y="58681"/>
                  </a:cubicBezTo>
                  <a:cubicBezTo>
                    <a:pt x="37498" y="58135"/>
                    <a:pt x="38226" y="57567"/>
                    <a:pt x="38931" y="56975"/>
                  </a:cubicBezTo>
                  <a:cubicBezTo>
                    <a:pt x="40523" y="55634"/>
                    <a:pt x="41978" y="54156"/>
                    <a:pt x="43297" y="52541"/>
                  </a:cubicBezTo>
                  <a:cubicBezTo>
                    <a:pt x="45912" y="49358"/>
                    <a:pt x="47913" y="45696"/>
                    <a:pt x="49278" y="41808"/>
                  </a:cubicBezTo>
                  <a:cubicBezTo>
                    <a:pt x="52279" y="33394"/>
                    <a:pt x="51870" y="24048"/>
                    <a:pt x="48937" y="15657"/>
                  </a:cubicBezTo>
                  <a:cubicBezTo>
                    <a:pt x="48072" y="13224"/>
                    <a:pt x="47004" y="10859"/>
                    <a:pt x="45753" y="8585"/>
                  </a:cubicBezTo>
                  <a:cubicBezTo>
                    <a:pt x="45116" y="7403"/>
                    <a:pt x="44411" y="6288"/>
                    <a:pt x="43638" y="5197"/>
                  </a:cubicBezTo>
                  <a:cubicBezTo>
                    <a:pt x="42888" y="4151"/>
                    <a:pt x="42137" y="3082"/>
                    <a:pt x="41228" y="2150"/>
                  </a:cubicBezTo>
                  <a:cubicBezTo>
                    <a:pt x="41211" y="2133"/>
                    <a:pt x="41190" y="2126"/>
                    <a:pt x="41168" y="2126"/>
                  </a:cubicBezTo>
                  <a:close/>
                  <a:moveTo>
                    <a:pt x="43899" y="436"/>
                  </a:moveTo>
                  <a:cubicBezTo>
                    <a:pt x="43524" y="436"/>
                    <a:pt x="43372" y="1020"/>
                    <a:pt x="43797" y="1126"/>
                  </a:cubicBezTo>
                  <a:cubicBezTo>
                    <a:pt x="46685" y="1809"/>
                    <a:pt x="49573" y="2627"/>
                    <a:pt x="52052" y="4310"/>
                  </a:cubicBezTo>
                  <a:cubicBezTo>
                    <a:pt x="54280" y="5834"/>
                    <a:pt x="56054" y="7948"/>
                    <a:pt x="57509" y="10200"/>
                  </a:cubicBezTo>
                  <a:cubicBezTo>
                    <a:pt x="58988" y="12451"/>
                    <a:pt x="60125" y="14975"/>
                    <a:pt x="60920" y="17522"/>
                  </a:cubicBezTo>
                  <a:cubicBezTo>
                    <a:pt x="61694" y="20091"/>
                    <a:pt x="62262" y="22729"/>
                    <a:pt x="62399" y="25412"/>
                  </a:cubicBezTo>
                  <a:cubicBezTo>
                    <a:pt x="62649" y="30847"/>
                    <a:pt x="61785" y="36168"/>
                    <a:pt x="59511" y="41126"/>
                  </a:cubicBezTo>
                  <a:cubicBezTo>
                    <a:pt x="57487" y="45560"/>
                    <a:pt x="54280" y="49517"/>
                    <a:pt x="50483" y="52587"/>
                  </a:cubicBezTo>
                  <a:cubicBezTo>
                    <a:pt x="47049" y="55361"/>
                    <a:pt x="43092" y="57385"/>
                    <a:pt x="38908" y="58681"/>
                  </a:cubicBezTo>
                  <a:cubicBezTo>
                    <a:pt x="39659" y="58658"/>
                    <a:pt x="40432" y="58613"/>
                    <a:pt x="41205" y="58544"/>
                  </a:cubicBezTo>
                  <a:cubicBezTo>
                    <a:pt x="41751" y="58340"/>
                    <a:pt x="42319" y="58135"/>
                    <a:pt x="42865" y="57885"/>
                  </a:cubicBezTo>
                  <a:cubicBezTo>
                    <a:pt x="45184" y="56907"/>
                    <a:pt x="47390" y="55702"/>
                    <a:pt x="49437" y="54224"/>
                  </a:cubicBezTo>
                  <a:cubicBezTo>
                    <a:pt x="53530" y="51268"/>
                    <a:pt x="56964" y="47447"/>
                    <a:pt x="59351" y="42990"/>
                  </a:cubicBezTo>
                  <a:cubicBezTo>
                    <a:pt x="61967" y="38124"/>
                    <a:pt x="63194" y="32689"/>
                    <a:pt x="63194" y="27186"/>
                  </a:cubicBezTo>
                  <a:cubicBezTo>
                    <a:pt x="63194" y="21751"/>
                    <a:pt x="61739" y="16089"/>
                    <a:pt x="59056" y="11359"/>
                  </a:cubicBezTo>
                  <a:cubicBezTo>
                    <a:pt x="57691" y="8972"/>
                    <a:pt x="56100" y="6675"/>
                    <a:pt x="54030" y="4878"/>
                  </a:cubicBezTo>
                  <a:cubicBezTo>
                    <a:pt x="51779" y="2923"/>
                    <a:pt x="49096" y="1718"/>
                    <a:pt x="46230" y="967"/>
                  </a:cubicBezTo>
                  <a:cubicBezTo>
                    <a:pt x="45503" y="763"/>
                    <a:pt x="44730" y="603"/>
                    <a:pt x="43979" y="444"/>
                  </a:cubicBezTo>
                  <a:cubicBezTo>
                    <a:pt x="43952" y="438"/>
                    <a:pt x="43925" y="436"/>
                    <a:pt x="43899" y="43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9"/>
            <p:cNvSpPr/>
            <p:nvPr/>
          </p:nvSpPr>
          <p:spPr>
            <a:xfrm>
              <a:off x="3414325" y="2503400"/>
              <a:ext cx="699275" cy="267500"/>
            </a:xfrm>
            <a:custGeom>
              <a:avLst/>
              <a:gdLst/>
              <a:ahLst/>
              <a:cxnLst/>
              <a:rect l="l" t="t" r="r" b="b"/>
              <a:pathLst>
                <a:path w="27971" h="10700" extrusionOk="0">
                  <a:moveTo>
                    <a:pt x="11846" y="1"/>
                  </a:moveTo>
                  <a:cubicBezTo>
                    <a:pt x="8177" y="1"/>
                    <a:pt x="4514" y="543"/>
                    <a:pt x="1092" y="1600"/>
                  </a:cubicBezTo>
                  <a:cubicBezTo>
                    <a:pt x="1092" y="1600"/>
                    <a:pt x="1092" y="1622"/>
                    <a:pt x="1092" y="1622"/>
                  </a:cubicBezTo>
                  <a:lnTo>
                    <a:pt x="705" y="3464"/>
                  </a:lnTo>
                  <a:cubicBezTo>
                    <a:pt x="500" y="4510"/>
                    <a:pt x="273" y="5579"/>
                    <a:pt x="0" y="6603"/>
                  </a:cubicBezTo>
                  <a:cubicBezTo>
                    <a:pt x="5186" y="9280"/>
                    <a:pt x="11167" y="10700"/>
                    <a:pt x="17092" y="10700"/>
                  </a:cubicBezTo>
                  <a:cubicBezTo>
                    <a:pt x="20729" y="10700"/>
                    <a:pt x="24344" y="10165"/>
                    <a:pt x="27743" y="9058"/>
                  </a:cubicBezTo>
                  <a:cubicBezTo>
                    <a:pt x="27856" y="7467"/>
                    <a:pt x="27856" y="5534"/>
                    <a:pt x="27970" y="3942"/>
                  </a:cubicBezTo>
                  <a:cubicBezTo>
                    <a:pt x="23147" y="1282"/>
                    <a:pt x="17489" y="1"/>
                    <a:pt x="11846"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9"/>
            <p:cNvSpPr/>
            <p:nvPr/>
          </p:nvSpPr>
          <p:spPr>
            <a:xfrm>
              <a:off x="3448425" y="2503175"/>
              <a:ext cx="662325" cy="114150"/>
            </a:xfrm>
            <a:custGeom>
              <a:avLst/>
              <a:gdLst/>
              <a:ahLst/>
              <a:cxnLst/>
              <a:rect l="l" t="t" r="r" b="b"/>
              <a:pathLst>
                <a:path w="26493" h="4566" extrusionOk="0">
                  <a:moveTo>
                    <a:pt x="10500" y="0"/>
                  </a:moveTo>
                  <a:cubicBezTo>
                    <a:pt x="6920" y="0"/>
                    <a:pt x="3348" y="515"/>
                    <a:pt x="0" y="1518"/>
                  </a:cubicBezTo>
                  <a:cubicBezTo>
                    <a:pt x="387" y="1950"/>
                    <a:pt x="978" y="2155"/>
                    <a:pt x="1524" y="2336"/>
                  </a:cubicBezTo>
                  <a:cubicBezTo>
                    <a:pt x="8028" y="4383"/>
                    <a:pt x="14941" y="4474"/>
                    <a:pt x="21740" y="4565"/>
                  </a:cubicBezTo>
                  <a:cubicBezTo>
                    <a:pt x="21866" y="4565"/>
                    <a:pt x="21992" y="4565"/>
                    <a:pt x="22119" y="4565"/>
                  </a:cubicBezTo>
                  <a:cubicBezTo>
                    <a:pt x="23386" y="4565"/>
                    <a:pt x="24679" y="4546"/>
                    <a:pt x="25878" y="4133"/>
                  </a:cubicBezTo>
                  <a:cubicBezTo>
                    <a:pt x="26083" y="4065"/>
                    <a:pt x="26288" y="3974"/>
                    <a:pt x="26492" y="3860"/>
                  </a:cubicBezTo>
                  <a:cubicBezTo>
                    <a:pt x="21696" y="1254"/>
                    <a:pt x="16089" y="0"/>
                    <a:pt x="10500"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9"/>
            <p:cNvSpPr/>
            <p:nvPr/>
          </p:nvSpPr>
          <p:spPr>
            <a:xfrm>
              <a:off x="3534275" y="547825"/>
              <a:ext cx="634700" cy="2069475"/>
            </a:xfrm>
            <a:custGeom>
              <a:avLst/>
              <a:gdLst/>
              <a:ahLst/>
              <a:cxnLst/>
              <a:rect l="l" t="t" r="r" b="b"/>
              <a:pathLst>
                <a:path w="25388" h="82779" extrusionOk="0">
                  <a:moveTo>
                    <a:pt x="25293" y="0"/>
                  </a:moveTo>
                  <a:cubicBezTo>
                    <a:pt x="25274" y="0"/>
                    <a:pt x="25255" y="9"/>
                    <a:pt x="25241" y="29"/>
                  </a:cubicBezTo>
                  <a:cubicBezTo>
                    <a:pt x="23832" y="2075"/>
                    <a:pt x="22763" y="4508"/>
                    <a:pt x="21830" y="6805"/>
                  </a:cubicBezTo>
                  <a:cubicBezTo>
                    <a:pt x="21262" y="8283"/>
                    <a:pt x="20739" y="9784"/>
                    <a:pt x="20398" y="11330"/>
                  </a:cubicBezTo>
                  <a:cubicBezTo>
                    <a:pt x="20080" y="12899"/>
                    <a:pt x="19738" y="14469"/>
                    <a:pt x="19397" y="16060"/>
                  </a:cubicBezTo>
                  <a:cubicBezTo>
                    <a:pt x="18692" y="19358"/>
                    <a:pt x="18010" y="22678"/>
                    <a:pt x="17351" y="25975"/>
                  </a:cubicBezTo>
                  <a:cubicBezTo>
                    <a:pt x="16691" y="29295"/>
                    <a:pt x="16077" y="32615"/>
                    <a:pt x="15509" y="35958"/>
                  </a:cubicBezTo>
                  <a:cubicBezTo>
                    <a:pt x="14190" y="43553"/>
                    <a:pt x="13053" y="51171"/>
                    <a:pt x="12075" y="58811"/>
                  </a:cubicBezTo>
                  <a:cubicBezTo>
                    <a:pt x="11529" y="63064"/>
                    <a:pt x="10984" y="67293"/>
                    <a:pt x="10620" y="71545"/>
                  </a:cubicBezTo>
                  <a:cubicBezTo>
                    <a:pt x="8641" y="73274"/>
                    <a:pt x="6731" y="75025"/>
                    <a:pt x="4798" y="76776"/>
                  </a:cubicBezTo>
                  <a:cubicBezTo>
                    <a:pt x="4184" y="77321"/>
                    <a:pt x="3570" y="77890"/>
                    <a:pt x="2956" y="78436"/>
                  </a:cubicBezTo>
                  <a:cubicBezTo>
                    <a:pt x="2592" y="78754"/>
                    <a:pt x="2251" y="79072"/>
                    <a:pt x="1910" y="79368"/>
                  </a:cubicBezTo>
                  <a:cubicBezTo>
                    <a:pt x="1296" y="79936"/>
                    <a:pt x="614" y="80482"/>
                    <a:pt x="0" y="81096"/>
                  </a:cubicBezTo>
                  <a:cubicBezTo>
                    <a:pt x="228" y="81142"/>
                    <a:pt x="432" y="81187"/>
                    <a:pt x="637" y="81255"/>
                  </a:cubicBezTo>
                  <a:cubicBezTo>
                    <a:pt x="1137" y="80778"/>
                    <a:pt x="1637" y="80300"/>
                    <a:pt x="2138" y="79868"/>
                  </a:cubicBezTo>
                  <a:cubicBezTo>
                    <a:pt x="2706" y="79368"/>
                    <a:pt x="3252" y="78868"/>
                    <a:pt x="3798" y="78367"/>
                  </a:cubicBezTo>
                  <a:cubicBezTo>
                    <a:pt x="4230" y="77981"/>
                    <a:pt x="4662" y="77594"/>
                    <a:pt x="5094" y="77208"/>
                  </a:cubicBezTo>
                  <a:cubicBezTo>
                    <a:pt x="6981" y="75502"/>
                    <a:pt x="8891" y="73797"/>
                    <a:pt x="10756" y="72046"/>
                  </a:cubicBezTo>
                  <a:cubicBezTo>
                    <a:pt x="11029" y="72501"/>
                    <a:pt x="11416" y="72933"/>
                    <a:pt x="11757" y="73319"/>
                  </a:cubicBezTo>
                  <a:cubicBezTo>
                    <a:pt x="12166" y="73819"/>
                    <a:pt x="12575" y="74297"/>
                    <a:pt x="12985" y="74797"/>
                  </a:cubicBezTo>
                  <a:cubicBezTo>
                    <a:pt x="13803" y="75798"/>
                    <a:pt x="14599" y="76798"/>
                    <a:pt x="15395" y="77822"/>
                  </a:cubicBezTo>
                  <a:cubicBezTo>
                    <a:pt x="15827" y="78390"/>
                    <a:pt x="16282" y="78959"/>
                    <a:pt x="16714" y="79527"/>
                  </a:cubicBezTo>
                  <a:cubicBezTo>
                    <a:pt x="17510" y="80596"/>
                    <a:pt x="18306" y="81687"/>
                    <a:pt x="19079" y="82779"/>
                  </a:cubicBezTo>
                  <a:cubicBezTo>
                    <a:pt x="19284" y="82779"/>
                    <a:pt x="19466" y="82779"/>
                    <a:pt x="19647" y="82756"/>
                  </a:cubicBezTo>
                  <a:cubicBezTo>
                    <a:pt x="18920" y="81756"/>
                    <a:pt x="18192" y="80732"/>
                    <a:pt x="17442" y="79732"/>
                  </a:cubicBezTo>
                  <a:cubicBezTo>
                    <a:pt x="16919" y="79027"/>
                    <a:pt x="16373" y="78322"/>
                    <a:pt x="15827" y="77617"/>
                  </a:cubicBezTo>
                  <a:cubicBezTo>
                    <a:pt x="15031" y="76571"/>
                    <a:pt x="14190" y="75548"/>
                    <a:pt x="13348" y="74524"/>
                  </a:cubicBezTo>
                  <a:cubicBezTo>
                    <a:pt x="12962" y="74047"/>
                    <a:pt x="12553" y="73547"/>
                    <a:pt x="12143" y="73069"/>
                  </a:cubicBezTo>
                  <a:cubicBezTo>
                    <a:pt x="11802" y="72660"/>
                    <a:pt x="11438" y="72205"/>
                    <a:pt x="11029" y="71841"/>
                  </a:cubicBezTo>
                  <a:cubicBezTo>
                    <a:pt x="11029" y="71841"/>
                    <a:pt x="11029" y="71818"/>
                    <a:pt x="11029" y="71818"/>
                  </a:cubicBezTo>
                  <a:cubicBezTo>
                    <a:pt x="11529" y="67975"/>
                    <a:pt x="11916" y="64155"/>
                    <a:pt x="12416" y="60312"/>
                  </a:cubicBezTo>
                  <a:cubicBezTo>
                    <a:pt x="12916" y="56446"/>
                    <a:pt x="13439" y="52603"/>
                    <a:pt x="14008" y="48760"/>
                  </a:cubicBezTo>
                  <a:cubicBezTo>
                    <a:pt x="15145" y="41120"/>
                    <a:pt x="16441" y="33502"/>
                    <a:pt x="17851" y="25929"/>
                  </a:cubicBezTo>
                  <a:cubicBezTo>
                    <a:pt x="18329" y="23383"/>
                    <a:pt x="18829" y="20836"/>
                    <a:pt x="19352" y="18289"/>
                  </a:cubicBezTo>
                  <a:cubicBezTo>
                    <a:pt x="19670" y="16720"/>
                    <a:pt x="19898" y="15082"/>
                    <a:pt x="20398" y="13559"/>
                  </a:cubicBezTo>
                  <a:cubicBezTo>
                    <a:pt x="20512" y="13172"/>
                    <a:pt x="20534" y="12740"/>
                    <a:pt x="20603" y="12354"/>
                  </a:cubicBezTo>
                  <a:cubicBezTo>
                    <a:pt x="20693" y="11967"/>
                    <a:pt x="20784" y="11558"/>
                    <a:pt x="20875" y="11171"/>
                  </a:cubicBezTo>
                  <a:cubicBezTo>
                    <a:pt x="21080" y="10398"/>
                    <a:pt x="21307" y="9625"/>
                    <a:pt x="21558" y="8875"/>
                  </a:cubicBezTo>
                  <a:cubicBezTo>
                    <a:pt x="22604" y="5850"/>
                    <a:pt x="24059" y="3008"/>
                    <a:pt x="25355" y="97"/>
                  </a:cubicBezTo>
                  <a:cubicBezTo>
                    <a:pt x="25387" y="49"/>
                    <a:pt x="25340" y="0"/>
                    <a:pt x="25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 name="Google Shape;347;p29"/>
          <p:cNvGrpSpPr/>
          <p:nvPr/>
        </p:nvGrpSpPr>
        <p:grpSpPr>
          <a:xfrm>
            <a:off x="4398700" y="270500"/>
            <a:ext cx="2315106" cy="742951"/>
            <a:chOff x="4398700" y="270500"/>
            <a:chExt cx="2315106" cy="742951"/>
          </a:xfrm>
        </p:grpSpPr>
        <p:sp>
          <p:nvSpPr>
            <p:cNvPr id="348" name="Google Shape;348;p29"/>
            <p:cNvSpPr/>
            <p:nvPr/>
          </p:nvSpPr>
          <p:spPr>
            <a:xfrm>
              <a:off x="5815380" y="270500"/>
              <a:ext cx="662437" cy="661697"/>
            </a:xfrm>
            <a:custGeom>
              <a:avLst/>
              <a:gdLst/>
              <a:ahLst/>
              <a:cxnLst/>
              <a:rect l="l" t="t" r="r" b="b"/>
              <a:pathLst>
                <a:path w="3579" h="3575" extrusionOk="0">
                  <a:moveTo>
                    <a:pt x="1789" y="1"/>
                  </a:moveTo>
                  <a:cubicBezTo>
                    <a:pt x="803" y="1"/>
                    <a:pt x="0" y="799"/>
                    <a:pt x="0" y="1790"/>
                  </a:cubicBezTo>
                  <a:cubicBezTo>
                    <a:pt x="0" y="2776"/>
                    <a:pt x="803" y="3575"/>
                    <a:pt x="1789" y="3575"/>
                  </a:cubicBezTo>
                  <a:cubicBezTo>
                    <a:pt x="2776" y="3575"/>
                    <a:pt x="3578" y="2776"/>
                    <a:pt x="3578" y="1790"/>
                  </a:cubicBezTo>
                  <a:cubicBezTo>
                    <a:pt x="3578" y="799"/>
                    <a:pt x="2776" y="1"/>
                    <a:pt x="17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9"/>
            <p:cNvSpPr/>
            <p:nvPr/>
          </p:nvSpPr>
          <p:spPr>
            <a:xfrm>
              <a:off x="4398700" y="393400"/>
              <a:ext cx="2315106" cy="620051"/>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 name="Google Shape;350;p29"/>
          <p:cNvSpPr/>
          <p:nvPr/>
        </p:nvSpPr>
        <p:spPr>
          <a:xfrm>
            <a:off x="839650" y="535012"/>
            <a:ext cx="1528978" cy="409504"/>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4BFB1F-6B08-A59A-34A5-EA32CC44C1D2}"/>
              </a:ext>
            </a:extLst>
          </p:cNvPr>
          <p:cNvSpPr>
            <a:spLocks noGrp="1"/>
          </p:cNvSpPr>
          <p:nvPr>
            <p:ph type="title"/>
          </p:nvPr>
        </p:nvSpPr>
        <p:spPr>
          <a:xfrm>
            <a:off x="720000" y="185378"/>
            <a:ext cx="7704000" cy="572700"/>
          </a:xfrm>
        </p:spPr>
        <p:txBody>
          <a:bodyPr/>
          <a:lstStyle/>
          <a:p>
            <a:r>
              <a:rPr lang="en-US" sz="4200" dirty="0"/>
              <a:t>II. Practice</a:t>
            </a:r>
          </a:p>
        </p:txBody>
      </p:sp>
      <p:sp>
        <p:nvSpPr>
          <p:cNvPr id="3" name="Text Placeholder 2">
            <a:extLst>
              <a:ext uri="{FF2B5EF4-FFF2-40B4-BE49-F238E27FC236}">
                <a16:creationId xmlns:a16="http://schemas.microsoft.com/office/drawing/2014/main" id="{77A0AE43-F4F6-3316-3C8F-7280F016E22B}"/>
              </a:ext>
            </a:extLst>
          </p:cNvPr>
          <p:cNvSpPr>
            <a:spLocks noGrp="1"/>
          </p:cNvSpPr>
          <p:nvPr>
            <p:ph type="body" idx="1"/>
          </p:nvPr>
        </p:nvSpPr>
        <p:spPr>
          <a:xfrm>
            <a:off x="79022" y="965890"/>
            <a:ext cx="8816622" cy="3527086"/>
          </a:xfrm>
        </p:spPr>
        <p:txBody>
          <a:bodyPr/>
          <a:lstStyle/>
          <a:p>
            <a:pPr marL="139700" indent="0">
              <a:buNone/>
            </a:pPr>
            <a:r>
              <a:rPr lang="en-US" sz="2400" dirty="0">
                <a:solidFill>
                  <a:srgbClr val="FF0000"/>
                </a:solidFill>
                <a:latin typeface="+mj-lt"/>
              </a:rPr>
              <a:t>Task 3: Write complete sentences from the prompts</a:t>
            </a:r>
          </a:p>
          <a:p>
            <a:pPr marL="139700" indent="0">
              <a:buNone/>
            </a:pPr>
            <a:r>
              <a:rPr lang="en-US" sz="2400" dirty="0">
                <a:latin typeface="+mj-lt"/>
              </a:rPr>
              <a:t>1. Last year, our club donated books to children in rural areas.</a:t>
            </a:r>
          </a:p>
          <a:p>
            <a:pPr marL="139700" indent="0">
              <a:buNone/>
            </a:pPr>
            <a:r>
              <a:rPr lang="en-US" sz="2400" dirty="0">
                <a:latin typeface="+mj-lt"/>
              </a:rPr>
              <a:t>2. Did children send you thank-you cards a week ago?</a:t>
            </a:r>
          </a:p>
          <a:p>
            <a:pPr marL="139700" indent="0">
              <a:buNone/>
            </a:pPr>
            <a:r>
              <a:rPr lang="en-US" sz="2400" dirty="0">
                <a:latin typeface="+mj-lt"/>
              </a:rPr>
              <a:t>3. I taught two children in grade 2 last summer.</a:t>
            </a:r>
          </a:p>
          <a:p>
            <a:pPr marL="139700" indent="0">
              <a:buNone/>
            </a:pPr>
            <a:r>
              <a:rPr lang="en-US" sz="2400" dirty="0">
                <a:latin typeface="+mj-lt"/>
              </a:rPr>
              <a:t>4. Last spring, we helped the elderly in a nursing home.</a:t>
            </a:r>
          </a:p>
          <a:p>
            <a:pPr marL="139700" indent="0">
              <a:buNone/>
            </a:pPr>
            <a:r>
              <a:rPr lang="en-US" sz="2400" dirty="0">
                <a:latin typeface="+mj-lt"/>
              </a:rPr>
              <a:t>5. How did you help the people in flooded areas last year?</a:t>
            </a:r>
          </a:p>
        </p:txBody>
      </p:sp>
    </p:spTree>
    <p:extLst>
      <p:ext uri="{BB962C8B-B14F-4D97-AF65-F5344CB8AC3E}">
        <p14:creationId xmlns:p14="http://schemas.microsoft.com/office/powerpoint/2010/main" val="41607793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C2884-B088-3ACF-5D52-A424478E0A64}"/>
              </a:ext>
            </a:extLst>
          </p:cNvPr>
          <p:cNvSpPr>
            <a:spLocks noGrp="1"/>
          </p:cNvSpPr>
          <p:nvPr>
            <p:ph type="title"/>
          </p:nvPr>
        </p:nvSpPr>
        <p:spPr>
          <a:xfrm>
            <a:off x="720000" y="366002"/>
            <a:ext cx="7704000" cy="572700"/>
          </a:xfrm>
        </p:spPr>
        <p:txBody>
          <a:bodyPr/>
          <a:lstStyle/>
          <a:p>
            <a:r>
              <a:rPr lang="en-US" sz="4000" dirty="0"/>
              <a:t>Upside down</a:t>
            </a:r>
            <a:br>
              <a:rPr lang="en-US" sz="4000" dirty="0"/>
            </a:br>
            <a:r>
              <a:rPr lang="en-US" sz="3600" dirty="0">
                <a:solidFill>
                  <a:srgbClr val="FF0000"/>
                </a:solidFill>
                <a:latin typeface="+mj-lt"/>
              </a:rPr>
              <a:t>Read the following sentences:</a:t>
            </a:r>
            <a:br>
              <a:rPr lang="en-US" sz="3600" dirty="0">
                <a:solidFill>
                  <a:srgbClr val="FF0000"/>
                </a:solidFill>
                <a:latin typeface="+mj-lt"/>
              </a:rPr>
            </a:br>
            <a:br>
              <a:rPr lang="en-US" dirty="0"/>
            </a:br>
            <a:endParaRPr lang="en-US" dirty="0"/>
          </a:p>
        </p:txBody>
      </p:sp>
      <p:sp>
        <p:nvSpPr>
          <p:cNvPr id="3" name="Text Placeholder 2">
            <a:extLst>
              <a:ext uri="{FF2B5EF4-FFF2-40B4-BE49-F238E27FC236}">
                <a16:creationId xmlns:a16="http://schemas.microsoft.com/office/drawing/2014/main" id="{A3E8D28C-C82F-CE70-B21C-0F5BE088EAEB}"/>
              </a:ext>
            </a:extLst>
          </p:cNvPr>
          <p:cNvSpPr>
            <a:spLocks noGrp="1"/>
          </p:cNvSpPr>
          <p:nvPr>
            <p:ph type="body" idx="1"/>
          </p:nvPr>
        </p:nvSpPr>
        <p:spPr>
          <a:xfrm flipV="1">
            <a:off x="79022" y="1135224"/>
            <a:ext cx="8918222" cy="3798020"/>
          </a:xfrm>
        </p:spPr>
        <p:txBody>
          <a:bodyPr/>
          <a:lstStyle/>
          <a:p>
            <a:pPr marL="139700" indent="0">
              <a:buNone/>
            </a:pPr>
            <a:endParaRPr lang="en-US" sz="3000" dirty="0">
              <a:solidFill>
                <a:srgbClr val="FF0000"/>
              </a:solidFill>
              <a:latin typeface="+mj-lt"/>
            </a:endParaRPr>
          </a:p>
          <a:p>
            <a:pPr marL="139700" indent="0">
              <a:buNone/>
            </a:pPr>
            <a:r>
              <a:rPr lang="en-US" sz="2400" dirty="0">
                <a:latin typeface="+mj-lt"/>
              </a:rPr>
              <a:t>5. How did you help the people in flooded areas last year?</a:t>
            </a:r>
          </a:p>
          <a:p>
            <a:pPr marL="139700" indent="0">
              <a:buNone/>
            </a:pPr>
            <a:r>
              <a:rPr lang="en-US" sz="2400" dirty="0">
                <a:latin typeface="+mj-lt"/>
              </a:rPr>
              <a:t>4. Last spring, we helped the elderly in a nursing home.</a:t>
            </a:r>
          </a:p>
          <a:p>
            <a:pPr marL="139700" indent="0">
              <a:buNone/>
            </a:pPr>
            <a:r>
              <a:rPr lang="en-US" sz="2400" dirty="0">
                <a:latin typeface="+mj-lt"/>
              </a:rPr>
              <a:t>3. I taught two children in grade 2 last summer.</a:t>
            </a:r>
          </a:p>
          <a:p>
            <a:pPr marL="139700" indent="0">
              <a:buNone/>
            </a:pPr>
            <a:r>
              <a:rPr lang="en-US" sz="2400" dirty="0">
                <a:latin typeface="+mj-lt"/>
              </a:rPr>
              <a:t>2. Did children send you thank-you cards a week ago?</a:t>
            </a:r>
          </a:p>
          <a:p>
            <a:pPr marL="139700" indent="0">
              <a:buNone/>
            </a:pPr>
            <a:r>
              <a:rPr lang="en-US" sz="2400" dirty="0">
                <a:latin typeface="+mj-lt"/>
              </a:rPr>
              <a:t>1. Last year, our club donated books to children in rural areas.</a:t>
            </a:r>
          </a:p>
          <a:p>
            <a:pPr marL="139700" indent="0">
              <a:buNone/>
            </a:pPr>
            <a:endParaRPr lang="en-US" sz="1200" dirty="0">
              <a:latin typeface="+mj-lt"/>
            </a:endParaRPr>
          </a:p>
          <a:p>
            <a:pPr marL="139700" indent="0">
              <a:buNone/>
            </a:pPr>
            <a:endParaRPr lang="en-US" dirty="0"/>
          </a:p>
          <a:p>
            <a:pPr marL="139700" indent="0">
              <a:buNone/>
            </a:pPr>
            <a:endParaRPr lang="en-US" dirty="0"/>
          </a:p>
        </p:txBody>
      </p:sp>
    </p:spTree>
    <p:extLst>
      <p:ext uri="{BB962C8B-B14F-4D97-AF65-F5344CB8AC3E}">
        <p14:creationId xmlns:p14="http://schemas.microsoft.com/office/powerpoint/2010/main" val="82540425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C2884-B088-3ACF-5D52-A424478E0A64}"/>
              </a:ext>
            </a:extLst>
          </p:cNvPr>
          <p:cNvSpPr>
            <a:spLocks noGrp="1"/>
          </p:cNvSpPr>
          <p:nvPr>
            <p:ph type="title"/>
          </p:nvPr>
        </p:nvSpPr>
        <p:spPr>
          <a:xfrm>
            <a:off x="720000" y="366002"/>
            <a:ext cx="7704000" cy="572700"/>
          </a:xfrm>
        </p:spPr>
        <p:txBody>
          <a:bodyPr/>
          <a:lstStyle/>
          <a:p>
            <a:r>
              <a:rPr lang="en-US" sz="4000" dirty="0"/>
              <a:t>Upside down</a:t>
            </a:r>
            <a:br>
              <a:rPr lang="en-US" sz="4000" dirty="0"/>
            </a:br>
            <a:r>
              <a:rPr lang="en-US" sz="3600" dirty="0">
                <a:solidFill>
                  <a:srgbClr val="FF0000"/>
                </a:solidFill>
                <a:latin typeface="+mj-lt"/>
              </a:rPr>
              <a:t>Read the following sentences:</a:t>
            </a:r>
            <a:br>
              <a:rPr lang="en-US" sz="3600" dirty="0">
                <a:solidFill>
                  <a:srgbClr val="FF0000"/>
                </a:solidFill>
                <a:latin typeface="+mj-lt"/>
              </a:rPr>
            </a:br>
            <a:br>
              <a:rPr lang="en-US" dirty="0"/>
            </a:br>
            <a:endParaRPr lang="en-US" dirty="0"/>
          </a:p>
        </p:txBody>
      </p:sp>
      <p:sp>
        <p:nvSpPr>
          <p:cNvPr id="3" name="Text Placeholder 2">
            <a:extLst>
              <a:ext uri="{FF2B5EF4-FFF2-40B4-BE49-F238E27FC236}">
                <a16:creationId xmlns:a16="http://schemas.microsoft.com/office/drawing/2014/main" id="{A3E8D28C-C82F-CE70-B21C-0F5BE088EAEB}"/>
              </a:ext>
            </a:extLst>
          </p:cNvPr>
          <p:cNvSpPr>
            <a:spLocks noGrp="1"/>
          </p:cNvSpPr>
          <p:nvPr>
            <p:ph type="body" idx="1"/>
          </p:nvPr>
        </p:nvSpPr>
        <p:spPr>
          <a:xfrm flipV="1">
            <a:off x="79022" y="1135223"/>
            <a:ext cx="8344978" cy="2206287"/>
          </a:xfrm>
        </p:spPr>
        <p:txBody>
          <a:bodyPr/>
          <a:lstStyle/>
          <a:p>
            <a:pPr marL="139700" indent="0">
              <a:buNone/>
            </a:pPr>
            <a:endParaRPr lang="en-US" sz="3000" dirty="0">
              <a:solidFill>
                <a:srgbClr val="FF0000"/>
              </a:solidFill>
              <a:latin typeface="+mj-lt"/>
            </a:endParaRPr>
          </a:p>
          <a:p>
            <a:pPr marL="139700" indent="0">
              <a:buNone/>
            </a:pPr>
            <a:r>
              <a:rPr lang="en-US" sz="2400" dirty="0">
                <a:latin typeface="+mj-lt"/>
              </a:rPr>
              <a:t>2. Did children send you thank-you cards a week ago?</a:t>
            </a:r>
          </a:p>
          <a:p>
            <a:pPr marL="139700" indent="0">
              <a:buNone/>
            </a:pPr>
            <a:endParaRPr lang="en-US" sz="1200" dirty="0">
              <a:latin typeface="+mj-lt"/>
            </a:endParaRPr>
          </a:p>
          <a:p>
            <a:pPr marL="139700" indent="0">
              <a:buNone/>
            </a:pPr>
            <a:endParaRPr lang="en-US" dirty="0"/>
          </a:p>
          <a:p>
            <a:pPr marL="139700" indent="0">
              <a:buNone/>
            </a:pPr>
            <a:endParaRPr lang="en-US" dirty="0"/>
          </a:p>
        </p:txBody>
      </p:sp>
    </p:spTree>
    <p:extLst>
      <p:ext uri="{BB962C8B-B14F-4D97-AF65-F5344CB8AC3E}">
        <p14:creationId xmlns:p14="http://schemas.microsoft.com/office/powerpoint/2010/main" val="4569877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C2884-B088-3ACF-5D52-A424478E0A64}"/>
              </a:ext>
            </a:extLst>
          </p:cNvPr>
          <p:cNvSpPr>
            <a:spLocks noGrp="1"/>
          </p:cNvSpPr>
          <p:nvPr>
            <p:ph type="title"/>
          </p:nvPr>
        </p:nvSpPr>
        <p:spPr>
          <a:xfrm>
            <a:off x="720000" y="366002"/>
            <a:ext cx="7704000" cy="572700"/>
          </a:xfrm>
        </p:spPr>
        <p:txBody>
          <a:bodyPr/>
          <a:lstStyle/>
          <a:p>
            <a:r>
              <a:rPr lang="en-US" sz="4000" dirty="0"/>
              <a:t>Upside down</a:t>
            </a:r>
            <a:br>
              <a:rPr lang="en-US" sz="4000" dirty="0"/>
            </a:br>
            <a:r>
              <a:rPr lang="en-US" sz="3600" dirty="0">
                <a:solidFill>
                  <a:srgbClr val="FF0000"/>
                </a:solidFill>
                <a:latin typeface="+mj-lt"/>
              </a:rPr>
              <a:t>Read the following sentences:</a:t>
            </a:r>
            <a:br>
              <a:rPr lang="en-US" sz="3600" dirty="0">
                <a:solidFill>
                  <a:srgbClr val="FF0000"/>
                </a:solidFill>
                <a:latin typeface="+mj-lt"/>
              </a:rPr>
            </a:br>
            <a:br>
              <a:rPr lang="en-US" dirty="0"/>
            </a:br>
            <a:endParaRPr lang="en-US" dirty="0"/>
          </a:p>
        </p:txBody>
      </p:sp>
      <p:sp>
        <p:nvSpPr>
          <p:cNvPr id="3" name="Text Placeholder 2">
            <a:extLst>
              <a:ext uri="{FF2B5EF4-FFF2-40B4-BE49-F238E27FC236}">
                <a16:creationId xmlns:a16="http://schemas.microsoft.com/office/drawing/2014/main" id="{A3E8D28C-C82F-CE70-B21C-0F5BE088EAEB}"/>
              </a:ext>
            </a:extLst>
          </p:cNvPr>
          <p:cNvSpPr>
            <a:spLocks noGrp="1"/>
          </p:cNvSpPr>
          <p:nvPr>
            <p:ph type="body" idx="1"/>
          </p:nvPr>
        </p:nvSpPr>
        <p:spPr>
          <a:xfrm flipV="1">
            <a:off x="79022" y="1135224"/>
            <a:ext cx="8918222" cy="2070820"/>
          </a:xfrm>
        </p:spPr>
        <p:txBody>
          <a:bodyPr/>
          <a:lstStyle/>
          <a:p>
            <a:pPr marL="139700" indent="0">
              <a:buNone/>
            </a:pPr>
            <a:r>
              <a:rPr lang="en-US" sz="2400" dirty="0">
                <a:latin typeface="+mj-lt"/>
              </a:rPr>
              <a:t>1. Last year, our club donated books to children in rural areas.</a:t>
            </a:r>
            <a:endParaRPr lang="en-US" sz="1200" dirty="0">
              <a:latin typeface="+mj-lt"/>
            </a:endParaRPr>
          </a:p>
          <a:p>
            <a:pPr marL="139700" indent="0">
              <a:buNone/>
            </a:pPr>
            <a:endParaRPr lang="en-US" dirty="0"/>
          </a:p>
          <a:p>
            <a:pPr marL="139700" indent="0">
              <a:buNone/>
            </a:pPr>
            <a:endParaRPr lang="en-US" dirty="0"/>
          </a:p>
        </p:txBody>
      </p:sp>
    </p:spTree>
    <p:extLst>
      <p:ext uri="{BB962C8B-B14F-4D97-AF65-F5344CB8AC3E}">
        <p14:creationId xmlns:p14="http://schemas.microsoft.com/office/powerpoint/2010/main" val="21840687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C2884-B088-3ACF-5D52-A424478E0A64}"/>
              </a:ext>
            </a:extLst>
          </p:cNvPr>
          <p:cNvSpPr>
            <a:spLocks noGrp="1"/>
          </p:cNvSpPr>
          <p:nvPr>
            <p:ph type="title"/>
          </p:nvPr>
        </p:nvSpPr>
        <p:spPr>
          <a:xfrm>
            <a:off x="720000" y="366002"/>
            <a:ext cx="7704000" cy="572700"/>
          </a:xfrm>
        </p:spPr>
        <p:txBody>
          <a:bodyPr/>
          <a:lstStyle/>
          <a:p>
            <a:r>
              <a:rPr lang="en-US" sz="4000" dirty="0"/>
              <a:t>Upside down</a:t>
            </a:r>
            <a:br>
              <a:rPr lang="en-US" sz="4000" dirty="0"/>
            </a:br>
            <a:r>
              <a:rPr lang="en-US" sz="3600" dirty="0">
                <a:solidFill>
                  <a:srgbClr val="FF0000"/>
                </a:solidFill>
                <a:latin typeface="+mj-lt"/>
              </a:rPr>
              <a:t>Read the following sentences:</a:t>
            </a:r>
            <a:br>
              <a:rPr lang="en-US" sz="3600" dirty="0">
                <a:solidFill>
                  <a:srgbClr val="FF0000"/>
                </a:solidFill>
                <a:latin typeface="+mj-lt"/>
              </a:rPr>
            </a:br>
            <a:br>
              <a:rPr lang="en-US" dirty="0"/>
            </a:br>
            <a:endParaRPr lang="en-US" dirty="0"/>
          </a:p>
        </p:txBody>
      </p:sp>
      <p:sp>
        <p:nvSpPr>
          <p:cNvPr id="3" name="Text Placeholder 2">
            <a:extLst>
              <a:ext uri="{FF2B5EF4-FFF2-40B4-BE49-F238E27FC236}">
                <a16:creationId xmlns:a16="http://schemas.microsoft.com/office/drawing/2014/main" id="{A3E8D28C-C82F-CE70-B21C-0F5BE088EAEB}"/>
              </a:ext>
            </a:extLst>
          </p:cNvPr>
          <p:cNvSpPr>
            <a:spLocks noGrp="1"/>
          </p:cNvSpPr>
          <p:nvPr>
            <p:ph type="body" idx="1"/>
          </p:nvPr>
        </p:nvSpPr>
        <p:spPr>
          <a:xfrm flipV="1">
            <a:off x="79022" y="1135224"/>
            <a:ext cx="8636000" cy="2601398"/>
          </a:xfrm>
        </p:spPr>
        <p:txBody>
          <a:bodyPr/>
          <a:lstStyle/>
          <a:p>
            <a:pPr marL="139700" indent="0">
              <a:buNone/>
            </a:pPr>
            <a:endParaRPr lang="en-US" sz="3000" dirty="0">
              <a:solidFill>
                <a:srgbClr val="FF0000"/>
              </a:solidFill>
              <a:latin typeface="+mj-lt"/>
            </a:endParaRPr>
          </a:p>
          <a:p>
            <a:pPr marL="139700" indent="0">
              <a:buNone/>
            </a:pPr>
            <a:r>
              <a:rPr lang="en-US" sz="2400" dirty="0">
                <a:latin typeface="+mj-lt"/>
              </a:rPr>
              <a:t>5. How did you help the people in flooded areas last year?</a:t>
            </a:r>
          </a:p>
          <a:p>
            <a:pPr marL="139700" indent="0">
              <a:buNone/>
            </a:pPr>
            <a:endParaRPr lang="en-US" dirty="0"/>
          </a:p>
          <a:p>
            <a:pPr marL="139700" indent="0">
              <a:buNone/>
            </a:pPr>
            <a:endParaRPr lang="en-US" dirty="0"/>
          </a:p>
        </p:txBody>
      </p:sp>
    </p:spTree>
    <p:extLst>
      <p:ext uri="{BB962C8B-B14F-4D97-AF65-F5344CB8AC3E}">
        <p14:creationId xmlns:p14="http://schemas.microsoft.com/office/powerpoint/2010/main" val="387688503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C2884-B088-3ACF-5D52-A424478E0A64}"/>
              </a:ext>
            </a:extLst>
          </p:cNvPr>
          <p:cNvSpPr>
            <a:spLocks noGrp="1"/>
          </p:cNvSpPr>
          <p:nvPr>
            <p:ph type="title"/>
          </p:nvPr>
        </p:nvSpPr>
        <p:spPr>
          <a:xfrm>
            <a:off x="720000" y="366002"/>
            <a:ext cx="7704000" cy="572700"/>
          </a:xfrm>
        </p:spPr>
        <p:txBody>
          <a:bodyPr/>
          <a:lstStyle/>
          <a:p>
            <a:r>
              <a:rPr lang="en-US" sz="4000" dirty="0"/>
              <a:t>Upside down</a:t>
            </a:r>
            <a:br>
              <a:rPr lang="en-US" sz="4000" dirty="0"/>
            </a:br>
            <a:r>
              <a:rPr lang="en-US" sz="3600" dirty="0">
                <a:solidFill>
                  <a:srgbClr val="FF0000"/>
                </a:solidFill>
                <a:latin typeface="+mj-lt"/>
              </a:rPr>
              <a:t>Read the following sentences:</a:t>
            </a:r>
            <a:br>
              <a:rPr lang="en-US" sz="3600" dirty="0">
                <a:solidFill>
                  <a:srgbClr val="FF0000"/>
                </a:solidFill>
                <a:latin typeface="+mj-lt"/>
              </a:rPr>
            </a:br>
            <a:br>
              <a:rPr lang="en-US" dirty="0"/>
            </a:br>
            <a:endParaRPr lang="en-US" dirty="0"/>
          </a:p>
        </p:txBody>
      </p:sp>
      <p:sp>
        <p:nvSpPr>
          <p:cNvPr id="3" name="Text Placeholder 2">
            <a:extLst>
              <a:ext uri="{FF2B5EF4-FFF2-40B4-BE49-F238E27FC236}">
                <a16:creationId xmlns:a16="http://schemas.microsoft.com/office/drawing/2014/main" id="{A3E8D28C-C82F-CE70-B21C-0F5BE088EAEB}"/>
              </a:ext>
            </a:extLst>
          </p:cNvPr>
          <p:cNvSpPr>
            <a:spLocks noGrp="1"/>
          </p:cNvSpPr>
          <p:nvPr>
            <p:ph type="body" idx="1"/>
          </p:nvPr>
        </p:nvSpPr>
        <p:spPr>
          <a:xfrm flipV="1">
            <a:off x="79022" y="1135224"/>
            <a:ext cx="7981245" cy="2262732"/>
          </a:xfrm>
        </p:spPr>
        <p:txBody>
          <a:bodyPr/>
          <a:lstStyle/>
          <a:p>
            <a:pPr marL="139700" indent="0">
              <a:buNone/>
            </a:pPr>
            <a:endParaRPr lang="en-US" sz="3000" dirty="0">
              <a:solidFill>
                <a:srgbClr val="FF0000"/>
              </a:solidFill>
              <a:latin typeface="+mj-lt"/>
            </a:endParaRPr>
          </a:p>
          <a:p>
            <a:pPr marL="139700" indent="0">
              <a:buNone/>
            </a:pPr>
            <a:r>
              <a:rPr lang="en-US" sz="2400" dirty="0">
                <a:latin typeface="+mj-lt"/>
              </a:rPr>
              <a:t>3. I taught two children in grade 2 last summer.</a:t>
            </a:r>
          </a:p>
          <a:p>
            <a:pPr marL="139700" indent="0">
              <a:buNone/>
            </a:pPr>
            <a:endParaRPr lang="en-US" dirty="0"/>
          </a:p>
          <a:p>
            <a:pPr marL="139700" indent="0">
              <a:buNone/>
            </a:pPr>
            <a:endParaRPr lang="en-US" dirty="0"/>
          </a:p>
        </p:txBody>
      </p:sp>
    </p:spTree>
    <p:extLst>
      <p:ext uri="{BB962C8B-B14F-4D97-AF65-F5344CB8AC3E}">
        <p14:creationId xmlns:p14="http://schemas.microsoft.com/office/powerpoint/2010/main" val="150680580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C2884-B088-3ACF-5D52-A424478E0A64}"/>
              </a:ext>
            </a:extLst>
          </p:cNvPr>
          <p:cNvSpPr>
            <a:spLocks noGrp="1"/>
          </p:cNvSpPr>
          <p:nvPr>
            <p:ph type="title"/>
          </p:nvPr>
        </p:nvSpPr>
        <p:spPr>
          <a:xfrm>
            <a:off x="720000" y="366002"/>
            <a:ext cx="7704000" cy="572700"/>
          </a:xfrm>
        </p:spPr>
        <p:txBody>
          <a:bodyPr/>
          <a:lstStyle/>
          <a:p>
            <a:r>
              <a:rPr lang="en-US" sz="4000" dirty="0"/>
              <a:t>Upside down</a:t>
            </a:r>
            <a:br>
              <a:rPr lang="en-US" sz="4000" dirty="0"/>
            </a:br>
            <a:r>
              <a:rPr lang="en-US" sz="3600" dirty="0">
                <a:solidFill>
                  <a:srgbClr val="FF0000"/>
                </a:solidFill>
                <a:latin typeface="+mj-lt"/>
              </a:rPr>
              <a:t>Read the following sentences:</a:t>
            </a:r>
            <a:br>
              <a:rPr lang="en-US" sz="3600" dirty="0">
                <a:solidFill>
                  <a:srgbClr val="FF0000"/>
                </a:solidFill>
                <a:latin typeface="+mj-lt"/>
              </a:rPr>
            </a:br>
            <a:br>
              <a:rPr lang="en-US" dirty="0"/>
            </a:br>
            <a:endParaRPr lang="en-US" dirty="0"/>
          </a:p>
        </p:txBody>
      </p:sp>
      <p:sp>
        <p:nvSpPr>
          <p:cNvPr id="3" name="Text Placeholder 2">
            <a:extLst>
              <a:ext uri="{FF2B5EF4-FFF2-40B4-BE49-F238E27FC236}">
                <a16:creationId xmlns:a16="http://schemas.microsoft.com/office/drawing/2014/main" id="{A3E8D28C-C82F-CE70-B21C-0F5BE088EAEB}"/>
              </a:ext>
            </a:extLst>
          </p:cNvPr>
          <p:cNvSpPr>
            <a:spLocks noGrp="1"/>
          </p:cNvSpPr>
          <p:nvPr>
            <p:ph type="body" idx="1"/>
          </p:nvPr>
        </p:nvSpPr>
        <p:spPr>
          <a:xfrm flipV="1">
            <a:off x="79022" y="1135223"/>
            <a:ext cx="8455378" cy="2454643"/>
          </a:xfrm>
        </p:spPr>
        <p:txBody>
          <a:bodyPr/>
          <a:lstStyle/>
          <a:p>
            <a:pPr marL="139700" indent="0">
              <a:buNone/>
            </a:pPr>
            <a:endParaRPr lang="en-US" sz="3000" dirty="0">
              <a:solidFill>
                <a:srgbClr val="FF0000"/>
              </a:solidFill>
              <a:latin typeface="+mj-lt"/>
            </a:endParaRPr>
          </a:p>
          <a:p>
            <a:pPr marL="139700" indent="0">
              <a:buNone/>
            </a:pPr>
            <a:r>
              <a:rPr lang="en-US" sz="2400" dirty="0">
                <a:latin typeface="+mj-lt"/>
              </a:rPr>
              <a:t>4. Last spring, we helped the elderly in a nursing home.</a:t>
            </a:r>
          </a:p>
          <a:p>
            <a:pPr marL="139700" indent="0">
              <a:buNone/>
            </a:pPr>
            <a:endParaRPr lang="en-US" sz="1200" dirty="0">
              <a:latin typeface="+mj-lt"/>
            </a:endParaRPr>
          </a:p>
          <a:p>
            <a:pPr marL="139700" indent="0">
              <a:buNone/>
            </a:pPr>
            <a:endParaRPr lang="en-US" dirty="0"/>
          </a:p>
          <a:p>
            <a:pPr marL="139700" indent="0">
              <a:buNone/>
            </a:pPr>
            <a:endParaRPr lang="en-US" dirty="0"/>
          </a:p>
        </p:txBody>
      </p:sp>
    </p:spTree>
    <p:extLst>
      <p:ext uri="{BB962C8B-B14F-4D97-AF65-F5344CB8AC3E}">
        <p14:creationId xmlns:p14="http://schemas.microsoft.com/office/powerpoint/2010/main" val="26582794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C2884-B088-3ACF-5D52-A424478E0A64}"/>
              </a:ext>
            </a:extLst>
          </p:cNvPr>
          <p:cNvSpPr>
            <a:spLocks noGrp="1"/>
          </p:cNvSpPr>
          <p:nvPr>
            <p:ph type="title"/>
          </p:nvPr>
        </p:nvSpPr>
        <p:spPr>
          <a:xfrm>
            <a:off x="720000" y="185378"/>
            <a:ext cx="7704000" cy="572700"/>
          </a:xfrm>
        </p:spPr>
        <p:txBody>
          <a:bodyPr/>
          <a:lstStyle/>
          <a:p>
            <a:r>
              <a:rPr lang="en-US" sz="4000" dirty="0"/>
              <a:t>II. Practice</a:t>
            </a:r>
            <a:br>
              <a:rPr lang="en-US" sz="3600" dirty="0">
                <a:solidFill>
                  <a:srgbClr val="FF0000"/>
                </a:solidFill>
                <a:latin typeface="+mj-lt"/>
              </a:rPr>
            </a:br>
            <a:br>
              <a:rPr lang="en-US" dirty="0"/>
            </a:br>
            <a:endParaRPr lang="en-US" dirty="0"/>
          </a:p>
        </p:txBody>
      </p:sp>
      <p:sp>
        <p:nvSpPr>
          <p:cNvPr id="5" name="Text Placeholder 4">
            <a:extLst>
              <a:ext uri="{FF2B5EF4-FFF2-40B4-BE49-F238E27FC236}">
                <a16:creationId xmlns:a16="http://schemas.microsoft.com/office/drawing/2014/main" id="{DFF3E3E9-429F-4C10-C910-D2D18774B918}"/>
              </a:ext>
            </a:extLst>
          </p:cNvPr>
          <p:cNvSpPr>
            <a:spLocks noGrp="1"/>
          </p:cNvSpPr>
          <p:nvPr>
            <p:ph type="body" idx="1"/>
          </p:nvPr>
        </p:nvSpPr>
        <p:spPr>
          <a:xfrm>
            <a:off x="135467" y="869242"/>
            <a:ext cx="8737599" cy="4088879"/>
          </a:xfrm>
        </p:spPr>
        <p:txBody>
          <a:bodyPr/>
          <a:lstStyle/>
          <a:p>
            <a:pPr marL="139700" indent="0">
              <a:buNone/>
            </a:pPr>
            <a:r>
              <a:rPr lang="en-US" sz="1800" dirty="0">
                <a:solidFill>
                  <a:srgbClr val="FF0000"/>
                </a:solidFill>
                <a:latin typeface="+mj-lt"/>
              </a:rPr>
              <a:t>Task 4: Work in pairs.  Ask and answer about Tom’s projects in 2012 and 2020.</a:t>
            </a:r>
          </a:p>
          <a:p>
            <a:pPr marL="139700" indent="0">
              <a:buNone/>
            </a:pPr>
            <a:endParaRPr lang="en-US" sz="2000" dirty="0">
              <a:solidFill>
                <a:srgbClr val="FF0000"/>
              </a:solidFill>
              <a:latin typeface="+mj-lt"/>
            </a:endParaRPr>
          </a:p>
          <a:p>
            <a:pPr marL="139700" indent="0">
              <a:buNone/>
            </a:pPr>
            <a:endParaRPr lang="en-US" sz="2000" dirty="0">
              <a:solidFill>
                <a:srgbClr val="FF0000"/>
              </a:solidFill>
              <a:latin typeface="+mj-lt"/>
            </a:endParaRPr>
          </a:p>
          <a:p>
            <a:pPr marL="139700" indent="0">
              <a:buNone/>
            </a:pPr>
            <a:endParaRPr lang="en-US" sz="2000" dirty="0">
              <a:solidFill>
                <a:srgbClr val="FF0000"/>
              </a:solidFill>
              <a:latin typeface="+mj-lt"/>
            </a:endParaRPr>
          </a:p>
          <a:p>
            <a:pPr marL="139700" indent="0">
              <a:buNone/>
            </a:pPr>
            <a:endParaRPr lang="en-US" sz="2000" dirty="0">
              <a:solidFill>
                <a:srgbClr val="FF0000"/>
              </a:solidFill>
              <a:latin typeface="+mj-lt"/>
            </a:endParaRPr>
          </a:p>
          <a:p>
            <a:pPr marL="139700" indent="0">
              <a:buNone/>
            </a:pPr>
            <a:endParaRPr lang="en-US" sz="2000" dirty="0">
              <a:solidFill>
                <a:srgbClr val="FF0000"/>
              </a:solidFill>
              <a:latin typeface="+mj-lt"/>
            </a:endParaRPr>
          </a:p>
          <a:p>
            <a:pPr marL="139700" indent="0">
              <a:buNone/>
            </a:pPr>
            <a:endParaRPr lang="en-US" sz="2000" dirty="0">
              <a:solidFill>
                <a:srgbClr val="FF0000"/>
              </a:solidFill>
              <a:latin typeface="+mj-lt"/>
            </a:endParaRPr>
          </a:p>
          <a:p>
            <a:pPr marL="139700" indent="0">
              <a:buNone/>
            </a:pPr>
            <a:r>
              <a:rPr lang="en-US" sz="1800" b="1" i="0" dirty="0">
                <a:solidFill>
                  <a:srgbClr val="333333"/>
                </a:solidFill>
                <a:effectLst/>
                <a:latin typeface="+mj-lt"/>
              </a:rPr>
              <a:t>Example:</a:t>
            </a:r>
            <a:br>
              <a:rPr lang="en-US" sz="1800" dirty="0">
                <a:latin typeface="+mj-lt"/>
              </a:rPr>
            </a:br>
            <a:r>
              <a:rPr lang="en-US" sz="1800" b="1" i="1" dirty="0">
                <a:solidFill>
                  <a:srgbClr val="333333"/>
                </a:solidFill>
                <a:effectLst/>
                <a:latin typeface="+mj-lt"/>
              </a:rPr>
              <a:t>Tom</a:t>
            </a:r>
            <a:r>
              <a:rPr lang="en-US" sz="1800" b="0" i="0" dirty="0">
                <a:solidFill>
                  <a:srgbClr val="333333"/>
                </a:solidFill>
                <a:effectLst/>
                <a:latin typeface="+mj-lt"/>
              </a:rPr>
              <a:t>: I'm from the Red Cross. I worked on the </a:t>
            </a:r>
            <a:r>
              <a:rPr lang="en-US" sz="1800" b="0" i="1" u="sng" dirty="0">
                <a:solidFill>
                  <a:srgbClr val="333333"/>
                </a:solidFill>
                <a:effectLst/>
                <a:latin typeface="+mj-lt"/>
              </a:rPr>
              <a:t>Help Lonely People</a:t>
            </a:r>
            <a:r>
              <a:rPr lang="en-US" sz="1800" b="0" i="0" dirty="0">
                <a:solidFill>
                  <a:srgbClr val="333333"/>
                </a:solidFill>
                <a:effectLst/>
                <a:latin typeface="+mj-lt"/>
              </a:rPr>
              <a:t> project in </a:t>
            </a:r>
            <a:r>
              <a:rPr lang="en-US" sz="1800" b="0" i="0" u="sng" dirty="0">
                <a:solidFill>
                  <a:srgbClr val="333333"/>
                </a:solidFill>
                <a:effectLst/>
                <a:latin typeface="+mj-lt"/>
              </a:rPr>
              <a:t>2016</a:t>
            </a:r>
            <a:r>
              <a:rPr lang="en-US" sz="1800" b="0" i="0" dirty="0">
                <a:solidFill>
                  <a:srgbClr val="333333"/>
                </a:solidFill>
                <a:effectLst/>
                <a:latin typeface="+mj-lt"/>
              </a:rPr>
              <a:t>.</a:t>
            </a:r>
            <a:br>
              <a:rPr lang="en-US" sz="1800" dirty="0">
                <a:latin typeface="+mj-lt"/>
              </a:rPr>
            </a:br>
            <a:r>
              <a:rPr lang="en-US" sz="1800" b="1" i="1" dirty="0">
                <a:solidFill>
                  <a:srgbClr val="333333"/>
                </a:solidFill>
                <a:effectLst/>
                <a:latin typeface="+mj-lt"/>
              </a:rPr>
              <a:t>Lan:</a:t>
            </a:r>
            <a:r>
              <a:rPr lang="en-US" sz="1800" b="0" i="0" dirty="0">
                <a:solidFill>
                  <a:srgbClr val="333333"/>
                </a:solidFill>
                <a:effectLst/>
                <a:latin typeface="+mj-lt"/>
              </a:rPr>
              <a:t> What did you do in </a:t>
            </a:r>
            <a:r>
              <a:rPr lang="en-US" sz="1800" b="0" i="0" u="sng" dirty="0">
                <a:solidFill>
                  <a:srgbClr val="333333"/>
                </a:solidFill>
                <a:effectLst/>
                <a:latin typeface="+mj-lt"/>
              </a:rPr>
              <a:t>2016</a:t>
            </a:r>
            <a:r>
              <a:rPr lang="en-US" sz="1800" b="0" i="0" dirty="0">
                <a:solidFill>
                  <a:srgbClr val="333333"/>
                </a:solidFill>
                <a:effectLst/>
                <a:latin typeface="+mj-lt"/>
              </a:rPr>
              <a:t>?</a:t>
            </a:r>
            <a:br>
              <a:rPr lang="en-US" sz="1800" dirty="0">
                <a:latin typeface="+mj-lt"/>
              </a:rPr>
            </a:br>
            <a:r>
              <a:rPr lang="en-US" sz="1800" b="1" i="1" dirty="0">
                <a:solidFill>
                  <a:srgbClr val="333333"/>
                </a:solidFill>
                <a:effectLst/>
                <a:latin typeface="+mj-lt"/>
              </a:rPr>
              <a:t>Tom:</a:t>
            </a:r>
            <a:r>
              <a:rPr lang="en-US" sz="1800" b="0" i="1" dirty="0">
                <a:solidFill>
                  <a:srgbClr val="333333"/>
                </a:solidFill>
                <a:effectLst/>
                <a:latin typeface="+mj-lt"/>
              </a:rPr>
              <a:t> We </a:t>
            </a:r>
            <a:r>
              <a:rPr lang="en-US" sz="1800" b="0" i="1" u="sng" dirty="0">
                <a:solidFill>
                  <a:srgbClr val="333333"/>
                </a:solidFill>
                <a:effectLst/>
                <a:latin typeface="+mj-lt"/>
              </a:rPr>
              <a:t>helped 200 lonely people</a:t>
            </a:r>
            <a:r>
              <a:rPr lang="en-US" sz="1800" b="0" i="1" dirty="0">
                <a:solidFill>
                  <a:srgbClr val="333333"/>
                </a:solidFill>
                <a:effectLst/>
                <a:latin typeface="+mj-lt"/>
              </a:rPr>
              <a:t>...</a:t>
            </a:r>
            <a:endParaRPr lang="en-US" sz="1800" dirty="0">
              <a:solidFill>
                <a:srgbClr val="FF0000"/>
              </a:solidFill>
              <a:latin typeface="+mj-lt"/>
            </a:endParaRPr>
          </a:p>
          <a:p>
            <a:pPr marL="139700" indent="0">
              <a:buNone/>
            </a:pPr>
            <a:endParaRPr lang="en-US" dirty="0"/>
          </a:p>
        </p:txBody>
      </p:sp>
      <p:graphicFrame>
        <p:nvGraphicFramePr>
          <p:cNvPr id="6" name="Table 5">
            <a:extLst>
              <a:ext uri="{FF2B5EF4-FFF2-40B4-BE49-F238E27FC236}">
                <a16:creationId xmlns:a16="http://schemas.microsoft.com/office/drawing/2014/main" id="{237580A5-8B4B-9B37-5F42-340E5CA7B53B}"/>
              </a:ext>
            </a:extLst>
          </p:cNvPr>
          <p:cNvGraphicFramePr>
            <a:graphicFrameLocks noGrp="1"/>
          </p:cNvGraphicFramePr>
          <p:nvPr>
            <p:extLst>
              <p:ext uri="{D42A27DB-BD31-4B8C-83A1-F6EECF244321}">
                <p14:modId xmlns:p14="http://schemas.microsoft.com/office/powerpoint/2010/main" val="2458964340"/>
              </p:ext>
            </p:extLst>
          </p:nvPr>
        </p:nvGraphicFramePr>
        <p:xfrm>
          <a:off x="1451328" y="1298223"/>
          <a:ext cx="6270272" cy="2098784"/>
        </p:xfrm>
        <a:graphic>
          <a:graphicData uri="http://schemas.openxmlformats.org/drawingml/2006/table">
            <a:tbl>
              <a:tblPr/>
              <a:tblGrid>
                <a:gridCol w="2196516">
                  <a:extLst>
                    <a:ext uri="{9D8B030D-6E8A-4147-A177-3AD203B41FA5}">
                      <a16:colId xmlns:a16="http://schemas.microsoft.com/office/drawing/2014/main" val="230291648"/>
                    </a:ext>
                  </a:extLst>
                </a:gridCol>
                <a:gridCol w="4073756">
                  <a:extLst>
                    <a:ext uri="{9D8B030D-6E8A-4147-A177-3AD203B41FA5}">
                      <a16:colId xmlns:a16="http://schemas.microsoft.com/office/drawing/2014/main" val="3692219999"/>
                    </a:ext>
                  </a:extLst>
                </a:gridCol>
              </a:tblGrid>
              <a:tr h="370288">
                <a:tc>
                  <a:txBody>
                    <a:bodyPr/>
                    <a:lstStyle/>
                    <a:p>
                      <a:pPr algn="ctr" fontAlgn="t"/>
                      <a:r>
                        <a:rPr lang="en-US" sz="2000">
                          <a:effectLst/>
                        </a:rPr>
                        <a:t>Projects / Year</a:t>
                      </a:r>
                    </a:p>
                  </a:txBody>
                  <a:tcPr marL="100255" marR="100255" marT="31748" marB="31748">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CBEEFF"/>
                    </a:solidFill>
                  </a:tcPr>
                </a:tc>
                <a:tc>
                  <a:txBody>
                    <a:bodyPr/>
                    <a:lstStyle/>
                    <a:p>
                      <a:pPr algn="ctr" fontAlgn="t"/>
                      <a:r>
                        <a:rPr lang="en-US" sz="2000">
                          <a:effectLst/>
                        </a:rPr>
                        <a:t>Activities</a:t>
                      </a:r>
                    </a:p>
                  </a:txBody>
                  <a:tcPr marL="100255" marR="100255" marT="31748" marB="31748">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CBEEFF"/>
                    </a:solidFill>
                  </a:tcPr>
                </a:tc>
                <a:extLst>
                  <a:ext uri="{0D108BD9-81ED-4DB2-BD59-A6C34878D82A}">
                    <a16:rowId xmlns:a16="http://schemas.microsoft.com/office/drawing/2014/main" val="942983905"/>
                  </a:ext>
                </a:extLst>
              </a:tr>
              <a:tr h="1051759">
                <a:tc>
                  <a:txBody>
                    <a:bodyPr/>
                    <a:lstStyle/>
                    <a:p>
                      <a:pPr algn="l" fontAlgn="t"/>
                      <a:r>
                        <a:rPr lang="en-US" sz="2000" i="1" dirty="0">
                          <a:effectLst/>
                        </a:rPr>
                        <a:t>Help Lonely People</a:t>
                      </a:r>
                      <a:r>
                        <a:rPr lang="en-US" sz="2000" dirty="0">
                          <a:effectLst/>
                        </a:rPr>
                        <a:t> / 2016</a:t>
                      </a:r>
                    </a:p>
                  </a:txBody>
                  <a:tcPr marL="100255" marR="100255" marT="31748" marB="31748">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BD9C4"/>
                    </a:solidFill>
                  </a:tcPr>
                </a:tc>
                <a:tc>
                  <a:txBody>
                    <a:bodyPr/>
                    <a:lstStyle/>
                    <a:p>
                      <a:pPr algn="l" fontAlgn="t"/>
                      <a:r>
                        <a:rPr lang="en-US" sz="2000" dirty="0">
                          <a:effectLst/>
                        </a:rPr>
                        <a:t>– help 200 lonely people</a:t>
                      </a:r>
                      <a:br>
                        <a:rPr lang="en-US" sz="2000" dirty="0">
                          <a:effectLst/>
                        </a:rPr>
                      </a:br>
                      <a:r>
                        <a:rPr lang="en-US" sz="2000" dirty="0">
                          <a:effectLst/>
                        </a:rPr>
                        <a:t>– answer calls from lonely people</a:t>
                      </a:r>
                      <a:br>
                        <a:rPr lang="en-US" sz="2000" dirty="0">
                          <a:effectLst/>
                        </a:rPr>
                      </a:br>
                      <a:r>
                        <a:rPr lang="en-US" sz="2000" dirty="0">
                          <a:effectLst/>
                        </a:rPr>
                        <a:t>– visit museums with them</a:t>
                      </a:r>
                    </a:p>
                  </a:txBody>
                  <a:tcPr marL="100255" marR="100255" marT="31748" marB="31748">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BD9C4"/>
                    </a:solidFill>
                  </a:tcPr>
                </a:tc>
                <a:extLst>
                  <a:ext uri="{0D108BD9-81ED-4DB2-BD59-A6C34878D82A}">
                    <a16:rowId xmlns:a16="http://schemas.microsoft.com/office/drawing/2014/main" val="509059700"/>
                  </a:ext>
                </a:extLst>
              </a:tr>
              <a:tr h="676737">
                <a:tc>
                  <a:txBody>
                    <a:bodyPr/>
                    <a:lstStyle/>
                    <a:p>
                      <a:pPr algn="l" fontAlgn="t"/>
                      <a:r>
                        <a:rPr lang="en-US" sz="2000" i="1" dirty="0">
                          <a:effectLst/>
                        </a:rPr>
                        <a:t>Support I </a:t>
                      </a:r>
                      <a:r>
                        <a:rPr lang="en-US" sz="1800" i="1" dirty="0" err="1">
                          <a:effectLst/>
                        </a:rPr>
                        <a:t>ll</a:t>
                      </a:r>
                      <a:r>
                        <a:rPr lang="en-US" sz="2000" i="1" dirty="0">
                          <a:effectLst/>
                        </a:rPr>
                        <a:t> People</a:t>
                      </a:r>
                      <a:r>
                        <a:rPr lang="en-US" sz="2000" dirty="0">
                          <a:effectLst/>
                        </a:rPr>
                        <a:t> / 2020</a:t>
                      </a:r>
                    </a:p>
                  </a:txBody>
                  <a:tcPr marL="100255" marR="100255" marT="31748" marB="31748">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BD9C4"/>
                    </a:solidFill>
                  </a:tcPr>
                </a:tc>
                <a:tc>
                  <a:txBody>
                    <a:bodyPr/>
                    <a:lstStyle/>
                    <a:p>
                      <a:pPr algn="l" fontAlgn="t"/>
                      <a:r>
                        <a:rPr lang="en-US" sz="2000" dirty="0">
                          <a:effectLst/>
                        </a:rPr>
                        <a:t>– help ill people at their home</a:t>
                      </a:r>
                      <a:br>
                        <a:rPr lang="en-US" sz="2000" dirty="0">
                          <a:effectLst/>
                        </a:rPr>
                      </a:br>
                      <a:r>
                        <a:rPr lang="en-US" sz="2000" dirty="0">
                          <a:effectLst/>
                        </a:rPr>
                        <a:t>– read books to ill people</a:t>
                      </a:r>
                    </a:p>
                  </a:txBody>
                  <a:tcPr marL="100255" marR="100255" marT="31748" marB="31748">
                    <a:lnL w="19050" cap="flat" cmpd="sng" algn="ctr">
                      <a:solidFill>
                        <a:srgbClr val="FFFFFF"/>
                      </a:solid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BD9C4"/>
                    </a:solidFill>
                  </a:tcPr>
                </a:tc>
                <a:extLst>
                  <a:ext uri="{0D108BD9-81ED-4DB2-BD59-A6C34878D82A}">
                    <a16:rowId xmlns:a16="http://schemas.microsoft.com/office/drawing/2014/main" val="1958040528"/>
                  </a:ext>
                </a:extLst>
              </a:tr>
            </a:tbl>
          </a:graphicData>
        </a:graphic>
      </p:graphicFrame>
    </p:spTree>
    <p:extLst>
      <p:ext uri="{BB962C8B-B14F-4D97-AF65-F5344CB8AC3E}">
        <p14:creationId xmlns:p14="http://schemas.microsoft.com/office/powerpoint/2010/main" val="2208257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91"/>
        <p:cNvGrpSpPr/>
        <p:nvPr/>
      </p:nvGrpSpPr>
      <p:grpSpPr>
        <a:xfrm>
          <a:off x="0" y="0"/>
          <a:ext cx="0" cy="0"/>
          <a:chOff x="0" y="0"/>
          <a:chExt cx="0" cy="0"/>
        </a:xfrm>
      </p:grpSpPr>
      <p:sp>
        <p:nvSpPr>
          <p:cNvPr id="892" name="Google Shape;892;p36"/>
          <p:cNvSpPr/>
          <p:nvPr/>
        </p:nvSpPr>
        <p:spPr>
          <a:xfrm flipH="1">
            <a:off x="7249360" y="2668600"/>
            <a:ext cx="1703715" cy="456304"/>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6"/>
          <p:cNvSpPr/>
          <p:nvPr/>
        </p:nvSpPr>
        <p:spPr>
          <a:xfrm>
            <a:off x="5778834" y="892484"/>
            <a:ext cx="2454664" cy="657429"/>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6"/>
          <p:cNvSpPr txBox="1">
            <a:spLocks noGrp="1"/>
          </p:cNvSpPr>
          <p:nvPr>
            <p:ph type="sldNum" idx="12"/>
          </p:nvPr>
        </p:nvSpPr>
        <p:spPr>
          <a:xfrm>
            <a:off x="8404384" y="4673651"/>
            <a:ext cx="548700" cy="39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fld id="{00000000-1234-1234-1234-123412341234}" type="slidenum">
              <a:rPr lang="en"/>
              <a:t>18</a:t>
            </a:fld>
            <a:endParaRPr/>
          </a:p>
        </p:txBody>
      </p:sp>
      <p:sp>
        <p:nvSpPr>
          <p:cNvPr id="895" name="Google Shape;895;p36"/>
          <p:cNvSpPr txBox="1">
            <a:spLocks noGrp="1"/>
          </p:cNvSpPr>
          <p:nvPr>
            <p:ph type="subTitle" idx="1"/>
          </p:nvPr>
        </p:nvSpPr>
        <p:spPr>
          <a:xfrm>
            <a:off x="120519" y="1186867"/>
            <a:ext cx="6176721" cy="2707276"/>
          </a:xfrm>
          <a:prstGeom prst="rect">
            <a:avLst/>
          </a:prstGeom>
        </p:spPr>
        <p:txBody>
          <a:bodyPr spcFirstLastPara="1" wrap="square" lIns="91425" tIns="91425" rIns="91425" bIns="91425" anchor="t" anchorCtr="0">
            <a:noAutofit/>
          </a:bodyPr>
          <a:lstStyle/>
          <a:p>
            <a:pPr marL="342900" lvl="0" indent="-342900" algn="l" rtl="0">
              <a:spcBef>
                <a:spcPts val="0"/>
              </a:spcBef>
              <a:spcAft>
                <a:spcPts val="0"/>
              </a:spcAft>
              <a:buAutoNum type="arabicPeriod"/>
            </a:pPr>
            <a:r>
              <a:rPr lang="en" sz="2300" b="1" dirty="0">
                <a:solidFill>
                  <a:schemeClr val="lt2"/>
                </a:solidFill>
              </a:rPr>
              <a:t>Learn by heart the theory</a:t>
            </a:r>
          </a:p>
          <a:p>
            <a:pPr marL="342900" lvl="0" indent="-342900" algn="l" rtl="0">
              <a:spcBef>
                <a:spcPts val="0"/>
              </a:spcBef>
              <a:spcAft>
                <a:spcPts val="0"/>
              </a:spcAft>
              <a:buAutoNum type="arabicPeriod"/>
            </a:pPr>
            <a:r>
              <a:rPr lang="en" sz="2300" b="1" dirty="0">
                <a:solidFill>
                  <a:schemeClr val="lt2"/>
                </a:solidFill>
              </a:rPr>
              <a:t>Do Task 3 in textbook, page 31</a:t>
            </a:r>
          </a:p>
          <a:p>
            <a:pPr marL="342900" lvl="0" indent="-342900" algn="l" rtl="0">
              <a:spcBef>
                <a:spcPts val="0"/>
              </a:spcBef>
              <a:spcAft>
                <a:spcPts val="0"/>
              </a:spcAft>
              <a:buAutoNum type="arabicPeriod"/>
            </a:pPr>
            <a:r>
              <a:rPr lang="en" sz="2300" b="1" dirty="0">
                <a:solidFill>
                  <a:schemeClr val="lt2"/>
                </a:solidFill>
              </a:rPr>
              <a:t>Do exercises in workbook, page 18</a:t>
            </a:r>
          </a:p>
          <a:p>
            <a:pPr marL="342900" lvl="0" indent="-342900" algn="l" rtl="0">
              <a:spcBef>
                <a:spcPts val="0"/>
              </a:spcBef>
              <a:spcAft>
                <a:spcPts val="0"/>
              </a:spcAft>
              <a:buAutoNum type="arabicPeriod"/>
            </a:pPr>
            <a:r>
              <a:rPr lang="en" sz="2300" b="1" dirty="0">
                <a:solidFill>
                  <a:schemeClr val="lt2"/>
                </a:solidFill>
              </a:rPr>
              <a:t>Prepare the next lesson: Communication:</a:t>
            </a:r>
          </a:p>
          <a:p>
            <a:pPr marL="742950" lvl="1" indent="-285750" algn="l">
              <a:buFontTx/>
              <a:buChar char="-"/>
            </a:pPr>
            <a:r>
              <a:rPr lang="en" sz="2300" b="1" dirty="0">
                <a:solidFill>
                  <a:schemeClr val="lt2"/>
                </a:solidFill>
              </a:rPr>
              <a:t>Find out new words</a:t>
            </a:r>
          </a:p>
          <a:p>
            <a:pPr marL="742950" lvl="1" indent="-285750" algn="l">
              <a:buFontTx/>
              <a:buChar char="-"/>
            </a:pPr>
            <a:r>
              <a:rPr lang="en" sz="2300" b="1" dirty="0">
                <a:solidFill>
                  <a:schemeClr val="lt2"/>
                </a:solidFill>
              </a:rPr>
              <a:t>Do task 3, page 33</a:t>
            </a:r>
            <a:endParaRPr sz="2300" dirty="0"/>
          </a:p>
        </p:txBody>
      </p:sp>
      <p:sp>
        <p:nvSpPr>
          <p:cNvPr id="896" name="Google Shape;896;p36"/>
          <p:cNvSpPr txBox="1">
            <a:spLocks noGrp="1"/>
          </p:cNvSpPr>
          <p:nvPr>
            <p:ph type="title"/>
          </p:nvPr>
        </p:nvSpPr>
        <p:spPr>
          <a:xfrm>
            <a:off x="3302797" y="261545"/>
            <a:ext cx="6483125" cy="103019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000" dirty="0"/>
              <a:t>Homework</a:t>
            </a:r>
            <a:endParaRPr sz="5000" dirty="0"/>
          </a:p>
        </p:txBody>
      </p:sp>
      <p:grpSp>
        <p:nvGrpSpPr>
          <p:cNvPr id="897" name="Google Shape;897;p36"/>
          <p:cNvGrpSpPr/>
          <p:nvPr/>
        </p:nvGrpSpPr>
        <p:grpSpPr>
          <a:xfrm>
            <a:off x="-198018" y="3421249"/>
            <a:ext cx="9883610" cy="1561244"/>
            <a:chOff x="4074621" y="1419133"/>
            <a:chExt cx="3429428" cy="541723"/>
          </a:xfrm>
        </p:grpSpPr>
        <p:sp>
          <p:nvSpPr>
            <p:cNvPr id="898" name="Google Shape;898;p36"/>
            <p:cNvSpPr/>
            <p:nvPr/>
          </p:nvSpPr>
          <p:spPr>
            <a:xfrm>
              <a:off x="4074621" y="1419133"/>
              <a:ext cx="3429428" cy="541723"/>
            </a:xfrm>
            <a:custGeom>
              <a:avLst/>
              <a:gdLst/>
              <a:ahLst/>
              <a:cxnLst/>
              <a:rect l="l" t="t" r="r" b="b"/>
              <a:pathLst>
                <a:path w="85634" h="13527" extrusionOk="0">
                  <a:moveTo>
                    <a:pt x="70890" y="0"/>
                  </a:moveTo>
                  <a:cubicBezTo>
                    <a:pt x="70644" y="0"/>
                    <a:pt x="70401" y="31"/>
                    <a:pt x="70168" y="96"/>
                  </a:cubicBezTo>
                  <a:cubicBezTo>
                    <a:pt x="69909" y="163"/>
                    <a:pt x="69667" y="276"/>
                    <a:pt x="69441" y="435"/>
                  </a:cubicBezTo>
                  <a:cubicBezTo>
                    <a:pt x="68827" y="869"/>
                    <a:pt x="68417" y="1618"/>
                    <a:pt x="67694" y="1839"/>
                  </a:cubicBezTo>
                  <a:cubicBezTo>
                    <a:pt x="67372" y="1944"/>
                    <a:pt x="67025" y="1923"/>
                    <a:pt x="66687" y="1935"/>
                  </a:cubicBezTo>
                  <a:cubicBezTo>
                    <a:pt x="66586" y="1939"/>
                    <a:pt x="66486" y="1948"/>
                    <a:pt x="66386" y="1960"/>
                  </a:cubicBezTo>
                  <a:cubicBezTo>
                    <a:pt x="65286" y="2107"/>
                    <a:pt x="64480" y="3035"/>
                    <a:pt x="63819" y="3929"/>
                  </a:cubicBezTo>
                  <a:cubicBezTo>
                    <a:pt x="63155" y="4819"/>
                    <a:pt x="62494" y="6140"/>
                    <a:pt x="61391" y="6236"/>
                  </a:cubicBezTo>
                  <a:cubicBezTo>
                    <a:pt x="61339" y="6241"/>
                    <a:pt x="61287" y="6243"/>
                    <a:pt x="61236" y="6243"/>
                  </a:cubicBezTo>
                  <a:cubicBezTo>
                    <a:pt x="59995" y="6243"/>
                    <a:pt x="58994" y="4898"/>
                    <a:pt x="57733" y="4898"/>
                  </a:cubicBezTo>
                  <a:cubicBezTo>
                    <a:pt x="57722" y="4898"/>
                    <a:pt x="57711" y="4899"/>
                    <a:pt x="57700" y="4899"/>
                  </a:cubicBezTo>
                  <a:cubicBezTo>
                    <a:pt x="56529" y="4916"/>
                    <a:pt x="55631" y="5965"/>
                    <a:pt x="54540" y="6404"/>
                  </a:cubicBezTo>
                  <a:cubicBezTo>
                    <a:pt x="54439" y="6445"/>
                    <a:pt x="54339" y="6479"/>
                    <a:pt x="54235" y="6508"/>
                  </a:cubicBezTo>
                  <a:cubicBezTo>
                    <a:pt x="54076" y="6552"/>
                    <a:pt x="53915" y="6571"/>
                    <a:pt x="53756" y="6571"/>
                  </a:cubicBezTo>
                  <a:cubicBezTo>
                    <a:pt x="53042" y="6571"/>
                    <a:pt x="52333" y="6177"/>
                    <a:pt x="51739" y="5743"/>
                  </a:cubicBezTo>
                  <a:cubicBezTo>
                    <a:pt x="51213" y="5363"/>
                    <a:pt x="50694" y="4928"/>
                    <a:pt x="50109" y="4673"/>
                  </a:cubicBezTo>
                  <a:cubicBezTo>
                    <a:pt x="49879" y="4569"/>
                    <a:pt x="49641" y="4498"/>
                    <a:pt x="49390" y="4460"/>
                  </a:cubicBezTo>
                  <a:cubicBezTo>
                    <a:pt x="49281" y="4445"/>
                    <a:pt x="49173" y="4438"/>
                    <a:pt x="49065" y="4438"/>
                  </a:cubicBezTo>
                  <a:cubicBezTo>
                    <a:pt x="48059" y="4438"/>
                    <a:pt x="47116" y="5057"/>
                    <a:pt x="46297" y="5680"/>
                  </a:cubicBezTo>
                  <a:cubicBezTo>
                    <a:pt x="45390" y="6370"/>
                    <a:pt x="44462" y="7164"/>
                    <a:pt x="43329" y="7248"/>
                  </a:cubicBezTo>
                  <a:cubicBezTo>
                    <a:pt x="43296" y="7250"/>
                    <a:pt x="43264" y="7251"/>
                    <a:pt x="43231" y="7251"/>
                  </a:cubicBezTo>
                  <a:cubicBezTo>
                    <a:pt x="42637" y="7251"/>
                    <a:pt x="42085" y="6899"/>
                    <a:pt x="41657" y="6479"/>
                  </a:cubicBezTo>
                  <a:cubicBezTo>
                    <a:pt x="41210" y="6032"/>
                    <a:pt x="40855" y="5497"/>
                    <a:pt x="40383" y="5079"/>
                  </a:cubicBezTo>
                  <a:cubicBezTo>
                    <a:pt x="40190" y="4907"/>
                    <a:pt x="39973" y="4753"/>
                    <a:pt x="39739" y="4644"/>
                  </a:cubicBezTo>
                  <a:cubicBezTo>
                    <a:pt x="39496" y="4527"/>
                    <a:pt x="39234" y="4453"/>
                    <a:pt x="38969" y="4453"/>
                  </a:cubicBezTo>
                  <a:cubicBezTo>
                    <a:pt x="38865" y="4453"/>
                    <a:pt x="38760" y="4464"/>
                    <a:pt x="38656" y="4489"/>
                  </a:cubicBezTo>
                  <a:cubicBezTo>
                    <a:pt x="38397" y="4548"/>
                    <a:pt x="38167" y="4677"/>
                    <a:pt x="37916" y="4761"/>
                  </a:cubicBezTo>
                  <a:cubicBezTo>
                    <a:pt x="37772" y="4809"/>
                    <a:pt x="37573" y="4866"/>
                    <a:pt x="37399" y="4866"/>
                  </a:cubicBezTo>
                  <a:cubicBezTo>
                    <a:pt x="37272" y="4866"/>
                    <a:pt x="37158" y="4835"/>
                    <a:pt x="37089" y="4748"/>
                  </a:cubicBezTo>
                  <a:cubicBezTo>
                    <a:pt x="37055" y="4711"/>
                    <a:pt x="37022" y="4673"/>
                    <a:pt x="36993" y="4635"/>
                  </a:cubicBezTo>
                  <a:cubicBezTo>
                    <a:pt x="36153" y="3639"/>
                    <a:pt x="35040" y="2721"/>
                    <a:pt x="33760" y="2721"/>
                  </a:cubicBezTo>
                  <a:cubicBezTo>
                    <a:pt x="33708" y="2721"/>
                    <a:pt x="33655" y="2722"/>
                    <a:pt x="33603" y="2725"/>
                  </a:cubicBezTo>
                  <a:cubicBezTo>
                    <a:pt x="32236" y="2805"/>
                    <a:pt x="31191" y="3908"/>
                    <a:pt x="30179" y="4828"/>
                  </a:cubicBezTo>
                  <a:cubicBezTo>
                    <a:pt x="28700" y="6178"/>
                    <a:pt x="27274" y="8038"/>
                    <a:pt x="25272" y="8042"/>
                  </a:cubicBezTo>
                  <a:cubicBezTo>
                    <a:pt x="25265" y="8042"/>
                    <a:pt x="25257" y="8042"/>
                    <a:pt x="25250" y="8042"/>
                  </a:cubicBezTo>
                  <a:cubicBezTo>
                    <a:pt x="23071" y="8042"/>
                    <a:pt x="20911" y="7440"/>
                    <a:pt x="19132" y="6182"/>
                  </a:cubicBezTo>
                  <a:cubicBezTo>
                    <a:pt x="18120" y="5463"/>
                    <a:pt x="17084" y="4732"/>
                    <a:pt x="15905" y="4343"/>
                  </a:cubicBezTo>
                  <a:cubicBezTo>
                    <a:pt x="15390" y="4173"/>
                    <a:pt x="14839" y="4076"/>
                    <a:pt x="14296" y="4076"/>
                  </a:cubicBezTo>
                  <a:cubicBezTo>
                    <a:pt x="13808" y="4076"/>
                    <a:pt x="13326" y="4154"/>
                    <a:pt x="12879" y="4330"/>
                  </a:cubicBezTo>
                  <a:cubicBezTo>
                    <a:pt x="12682" y="4406"/>
                    <a:pt x="12490" y="4506"/>
                    <a:pt x="12310" y="4623"/>
                  </a:cubicBezTo>
                  <a:cubicBezTo>
                    <a:pt x="11805" y="4949"/>
                    <a:pt x="11407" y="5409"/>
                    <a:pt x="10944" y="5781"/>
                  </a:cubicBezTo>
                  <a:cubicBezTo>
                    <a:pt x="10546" y="6098"/>
                    <a:pt x="10095" y="6406"/>
                    <a:pt x="9610" y="6406"/>
                  </a:cubicBezTo>
                  <a:cubicBezTo>
                    <a:pt x="9559" y="6406"/>
                    <a:pt x="9507" y="6402"/>
                    <a:pt x="9455" y="6395"/>
                  </a:cubicBezTo>
                  <a:cubicBezTo>
                    <a:pt x="9418" y="6391"/>
                    <a:pt x="9384" y="6383"/>
                    <a:pt x="9351" y="6374"/>
                  </a:cubicBezTo>
                  <a:cubicBezTo>
                    <a:pt x="9019" y="6298"/>
                    <a:pt x="8686" y="6263"/>
                    <a:pt x="8354" y="6263"/>
                  </a:cubicBezTo>
                  <a:cubicBezTo>
                    <a:pt x="6713" y="6263"/>
                    <a:pt x="5092" y="7120"/>
                    <a:pt x="3691" y="8059"/>
                  </a:cubicBezTo>
                  <a:cubicBezTo>
                    <a:pt x="2500" y="8861"/>
                    <a:pt x="1309" y="9756"/>
                    <a:pt x="1" y="10303"/>
                  </a:cubicBezTo>
                  <a:lnTo>
                    <a:pt x="1" y="13468"/>
                  </a:lnTo>
                  <a:lnTo>
                    <a:pt x="29435" y="13468"/>
                  </a:lnTo>
                  <a:cubicBezTo>
                    <a:pt x="29603" y="13468"/>
                    <a:pt x="29757" y="13526"/>
                    <a:pt x="29924" y="13526"/>
                  </a:cubicBezTo>
                  <a:lnTo>
                    <a:pt x="85634" y="13526"/>
                  </a:lnTo>
                  <a:lnTo>
                    <a:pt x="85634" y="8439"/>
                  </a:lnTo>
                  <a:cubicBezTo>
                    <a:pt x="85634" y="8435"/>
                    <a:pt x="85630" y="8427"/>
                    <a:pt x="85630" y="8422"/>
                  </a:cubicBezTo>
                  <a:cubicBezTo>
                    <a:pt x="85346" y="7319"/>
                    <a:pt x="84831" y="6098"/>
                    <a:pt x="83745" y="5764"/>
                  </a:cubicBezTo>
                  <a:cubicBezTo>
                    <a:pt x="83538" y="5701"/>
                    <a:pt x="83331" y="5674"/>
                    <a:pt x="83124" y="5674"/>
                  </a:cubicBezTo>
                  <a:cubicBezTo>
                    <a:pt x="81860" y="5674"/>
                    <a:pt x="80585" y="6680"/>
                    <a:pt x="79320" y="6680"/>
                  </a:cubicBezTo>
                  <a:cubicBezTo>
                    <a:pt x="79110" y="6680"/>
                    <a:pt x="78901" y="6652"/>
                    <a:pt x="78691" y="6587"/>
                  </a:cubicBezTo>
                  <a:cubicBezTo>
                    <a:pt x="77404" y="6190"/>
                    <a:pt x="76463" y="5099"/>
                    <a:pt x="75698" y="3988"/>
                  </a:cubicBezTo>
                  <a:cubicBezTo>
                    <a:pt x="74938" y="2876"/>
                    <a:pt x="74252" y="1668"/>
                    <a:pt x="73190" y="840"/>
                  </a:cubicBezTo>
                  <a:cubicBezTo>
                    <a:pt x="72543" y="331"/>
                    <a:pt x="71699" y="0"/>
                    <a:pt x="70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6"/>
            <p:cNvSpPr/>
            <p:nvPr/>
          </p:nvSpPr>
          <p:spPr>
            <a:xfrm>
              <a:off x="6081354" y="1606273"/>
              <a:ext cx="177290" cy="93711"/>
            </a:xfrm>
            <a:custGeom>
              <a:avLst/>
              <a:gdLst/>
              <a:ahLst/>
              <a:cxnLst/>
              <a:rect l="l" t="t" r="r" b="b"/>
              <a:pathLst>
                <a:path w="4427" h="2340" extrusionOk="0">
                  <a:moveTo>
                    <a:pt x="0" y="0"/>
                  </a:moveTo>
                  <a:lnTo>
                    <a:pt x="0" y="0"/>
                  </a:lnTo>
                  <a:cubicBezTo>
                    <a:pt x="477" y="385"/>
                    <a:pt x="874" y="849"/>
                    <a:pt x="1317" y="1271"/>
                  </a:cubicBezTo>
                  <a:cubicBezTo>
                    <a:pt x="1785" y="1726"/>
                    <a:pt x="2328" y="2136"/>
                    <a:pt x="2964" y="2286"/>
                  </a:cubicBezTo>
                  <a:cubicBezTo>
                    <a:pt x="3104" y="2320"/>
                    <a:pt x="3250" y="2340"/>
                    <a:pt x="3396" y="2340"/>
                  </a:cubicBezTo>
                  <a:cubicBezTo>
                    <a:pt x="3542" y="2340"/>
                    <a:pt x="3687" y="2320"/>
                    <a:pt x="3825" y="2274"/>
                  </a:cubicBezTo>
                  <a:cubicBezTo>
                    <a:pt x="4088" y="2186"/>
                    <a:pt x="4326" y="1990"/>
                    <a:pt x="4427" y="1731"/>
                  </a:cubicBezTo>
                  <a:lnTo>
                    <a:pt x="4427" y="1731"/>
                  </a:lnTo>
                  <a:cubicBezTo>
                    <a:pt x="4330" y="1772"/>
                    <a:pt x="4230" y="1806"/>
                    <a:pt x="4126" y="1835"/>
                  </a:cubicBezTo>
                  <a:cubicBezTo>
                    <a:pt x="3967" y="1879"/>
                    <a:pt x="3806" y="1898"/>
                    <a:pt x="3647" y="1898"/>
                  </a:cubicBezTo>
                  <a:cubicBezTo>
                    <a:pt x="2933" y="1898"/>
                    <a:pt x="2224" y="1504"/>
                    <a:pt x="1626" y="1070"/>
                  </a:cubicBezTo>
                  <a:cubicBezTo>
                    <a:pt x="1104" y="690"/>
                    <a:pt x="581" y="2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6"/>
            <p:cNvSpPr/>
            <p:nvPr/>
          </p:nvSpPr>
          <p:spPr>
            <a:xfrm>
              <a:off x="5556053" y="1597422"/>
              <a:ext cx="110010" cy="82858"/>
            </a:xfrm>
            <a:custGeom>
              <a:avLst/>
              <a:gdLst/>
              <a:ahLst/>
              <a:cxnLst/>
              <a:rect l="l" t="t" r="r" b="b"/>
              <a:pathLst>
                <a:path w="2747" h="2069" extrusionOk="0">
                  <a:moveTo>
                    <a:pt x="1973" y="1"/>
                  </a:moveTo>
                  <a:cubicBezTo>
                    <a:pt x="1868" y="1"/>
                    <a:pt x="1764" y="12"/>
                    <a:pt x="1660" y="37"/>
                  </a:cubicBezTo>
                  <a:cubicBezTo>
                    <a:pt x="1405" y="96"/>
                    <a:pt x="1171" y="225"/>
                    <a:pt x="924" y="309"/>
                  </a:cubicBezTo>
                  <a:cubicBezTo>
                    <a:pt x="780" y="357"/>
                    <a:pt x="581" y="414"/>
                    <a:pt x="407" y="414"/>
                  </a:cubicBezTo>
                  <a:cubicBezTo>
                    <a:pt x="278" y="414"/>
                    <a:pt x="163" y="383"/>
                    <a:pt x="93" y="296"/>
                  </a:cubicBezTo>
                  <a:cubicBezTo>
                    <a:pt x="63" y="259"/>
                    <a:pt x="30" y="221"/>
                    <a:pt x="1" y="183"/>
                  </a:cubicBezTo>
                  <a:lnTo>
                    <a:pt x="1" y="183"/>
                  </a:lnTo>
                  <a:cubicBezTo>
                    <a:pt x="30" y="284"/>
                    <a:pt x="80" y="384"/>
                    <a:pt x="126" y="484"/>
                  </a:cubicBezTo>
                  <a:cubicBezTo>
                    <a:pt x="331" y="911"/>
                    <a:pt x="544" y="1333"/>
                    <a:pt x="749" y="1759"/>
                  </a:cubicBezTo>
                  <a:cubicBezTo>
                    <a:pt x="816" y="1893"/>
                    <a:pt x="903" y="2044"/>
                    <a:pt x="1050" y="2064"/>
                  </a:cubicBezTo>
                  <a:cubicBezTo>
                    <a:pt x="1064" y="2067"/>
                    <a:pt x="1078" y="2068"/>
                    <a:pt x="1092" y="2068"/>
                  </a:cubicBezTo>
                  <a:cubicBezTo>
                    <a:pt x="1256" y="2068"/>
                    <a:pt x="1384" y="1892"/>
                    <a:pt x="1430" y="1730"/>
                  </a:cubicBezTo>
                  <a:cubicBezTo>
                    <a:pt x="1493" y="1496"/>
                    <a:pt x="1476" y="1254"/>
                    <a:pt x="1518" y="1015"/>
                  </a:cubicBezTo>
                  <a:cubicBezTo>
                    <a:pt x="1556" y="777"/>
                    <a:pt x="1673" y="526"/>
                    <a:pt x="1898" y="443"/>
                  </a:cubicBezTo>
                  <a:cubicBezTo>
                    <a:pt x="1984" y="411"/>
                    <a:pt x="2078" y="407"/>
                    <a:pt x="2172" y="407"/>
                  </a:cubicBezTo>
                  <a:cubicBezTo>
                    <a:pt x="2209" y="407"/>
                    <a:pt x="2246" y="408"/>
                    <a:pt x="2282" y="408"/>
                  </a:cubicBezTo>
                  <a:cubicBezTo>
                    <a:pt x="2403" y="408"/>
                    <a:pt x="2521" y="400"/>
                    <a:pt x="2621" y="338"/>
                  </a:cubicBezTo>
                  <a:cubicBezTo>
                    <a:pt x="2676" y="301"/>
                    <a:pt x="2718" y="250"/>
                    <a:pt x="2747" y="192"/>
                  </a:cubicBezTo>
                  <a:cubicBezTo>
                    <a:pt x="2501" y="75"/>
                    <a:pt x="2238" y="1"/>
                    <a:pt x="1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6"/>
            <p:cNvSpPr/>
            <p:nvPr/>
          </p:nvSpPr>
          <p:spPr>
            <a:xfrm>
              <a:off x="6745220" y="1422977"/>
              <a:ext cx="139646" cy="98837"/>
            </a:xfrm>
            <a:custGeom>
              <a:avLst/>
              <a:gdLst/>
              <a:ahLst/>
              <a:cxnLst/>
              <a:rect l="l" t="t" r="r" b="b"/>
              <a:pathLst>
                <a:path w="3487" h="2468" extrusionOk="0">
                  <a:moveTo>
                    <a:pt x="3478" y="0"/>
                  </a:moveTo>
                  <a:lnTo>
                    <a:pt x="3478" y="0"/>
                  </a:lnTo>
                  <a:cubicBezTo>
                    <a:pt x="3223" y="67"/>
                    <a:pt x="2981" y="180"/>
                    <a:pt x="2755" y="339"/>
                  </a:cubicBezTo>
                  <a:cubicBezTo>
                    <a:pt x="2141" y="778"/>
                    <a:pt x="1727" y="1522"/>
                    <a:pt x="1008" y="1747"/>
                  </a:cubicBezTo>
                  <a:cubicBezTo>
                    <a:pt x="682" y="1848"/>
                    <a:pt x="339" y="1827"/>
                    <a:pt x="1" y="1839"/>
                  </a:cubicBezTo>
                  <a:cubicBezTo>
                    <a:pt x="251" y="1952"/>
                    <a:pt x="644" y="1998"/>
                    <a:pt x="828" y="2052"/>
                  </a:cubicBezTo>
                  <a:cubicBezTo>
                    <a:pt x="1250" y="2169"/>
                    <a:pt x="1673" y="2287"/>
                    <a:pt x="2091" y="2408"/>
                  </a:cubicBezTo>
                  <a:cubicBezTo>
                    <a:pt x="2199" y="2439"/>
                    <a:pt x="2319" y="2468"/>
                    <a:pt x="2432" y="2468"/>
                  </a:cubicBezTo>
                  <a:cubicBezTo>
                    <a:pt x="2531" y="2468"/>
                    <a:pt x="2624" y="2445"/>
                    <a:pt x="2701" y="2383"/>
                  </a:cubicBezTo>
                  <a:cubicBezTo>
                    <a:pt x="2789" y="2312"/>
                    <a:pt x="2835" y="2203"/>
                    <a:pt x="2876" y="2103"/>
                  </a:cubicBezTo>
                  <a:cubicBezTo>
                    <a:pt x="3098" y="1538"/>
                    <a:pt x="3282" y="957"/>
                    <a:pt x="3428" y="372"/>
                  </a:cubicBezTo>
                  <a:cubicBezTo>
                    <a:pt x="3457" y="251"/>
                    <a:pt x="3487" y="121"/>
                    <a:pt x="3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6"/>
            <p:cNvSpPr/>
            <p:nvPr/>
          </p:nvSpPr>
          <p:spPr>
            <a:xfrm>
              <a:off x="4453269" y="1592536"/>
              <a:ext cx="142329" cy="151179"/>
            </a:xfrm>
            <a:custGeom>
              <a:avLst/>
              <a:gdLst/>
              <a:ahLst/>
              <a:cxnLst/>
              <a:rect l="l" t="t" r="r" b="b"/>
              <a:pathLst>
                <a:path w="3554" h="3775" extrusionOk="0">
                  <a:moveTo>
                    <a:pt x="3424" y="0"/>
                  </a:moveTo>
                  <a:cubicBezTo>
                    <a:pt x="3227" y="76"/>
                    <a:pt x="3035" y="176"/>
                    <a:pt x="2851" y="293"/>
                  </a:cubicBezTo>
                  <a:cubicBezTo>
                    <a:pt x="2350" y="619"/>
                    <a:pt x="1952" y="1079"/>
                    <a:pt x="1484" y="1451"/>
                  </a:cubicBezTo>
                  <a:cubicBezTo>
                    <a:pt x="1091" y="1768"/>
                    <a:pt x="640" y="2076"/>
                    <a:pt x="155" y="2076"/>
                  </a:cubicBezTo>
                  <a:cubicBezTo>
                    <a:pt x="104" y="2076"/>
                    <a:pt x="52" y="2072"/>
                    <a:pt x="0" y="2065"/>
                  </a:cubicBezTo>
                  <a:lnTo>
                    <a:pt x="0" y="2065"/>
                  </a:lnTo>
                  <a:cubicBezTo>
                    <a:pt x="97" y="2211"/>
                    <a:pt x="239" y="2337"/>
                    <a:pt x="385" y="2450"/>
                  </a:cubicBezTo>
                  <a:cubicBezTo>
                    <a:pt x="849" y="2822"/>
                    <a:pt x="1330" y="3177"/>
                    <a:pt x="1802" y="3545"/>
                  </a:cubicBezTo>
                  <a:cubicBezTo>
                    <a:pt x="1946" y="3656"/>
                    <a:pt x="2110" y="3775"/>
                    <a:pt x="2294" y="3775"/>
                  </a:cubicBezTo>
                  <a:cubicBezTo>
                    <a:pt x="2297" y="3775"/>
                    <a:pt x="2300" y="3775"/>
                    <a:pt x="2304" y="3775"/>
                  </a:cubicBezTo>
                  <a:cubicBezTo>
                    <a:pt x="2529" y="3766"/>
                    <a:pt x="2705" y="3582"/>
                    <a:pt x="2855" y="3415"/>
                  </a:cubicBezTo>
                  <a:cubicBezTo>
                    <a:pt x="2981" y="3273"/>
                    <a:pt x="3110" y="3127"/>
                    <a:pt x="3173" y="2947"/>
                  </a:cubicBezTo>
                  <a:cubicBezTo>
                    <a:pt x="3236" y="2767"/>
                    <a:pt x="3215" y="2546"/>
                    <a:pt x="3073" y="2416"/>
                  </a:cubicBezTo>
                  <a:cubicBezTo>
                    <a:pt x="2951" y="2308"/>
                    <a:pt x="2772" y="2291"/>
                    <a:pt x="2642" y="2191"/>
                  </a:cubicBezTo>
                  <a:cubicBezTo>
                    <a:pt x="2421" y="2011"/>
                    <a:pt x="2454" y="1651"/>
                    <a:pt x="2613" y="1413"/>
                  </a:cubicBezTo>
                  <a:cubicBezTo>
                    <a:pt x="2772" y="1175"/>
                    <a:pt x="3018" y="1016"/>
                    <a:pt x="3215" y="807"/>
                  </a:cubicBezTo>
                  <a:cubicBezTo>
                    <a:pt x="3411" y="598"/>
                    <a:pt x="3553" y="293"/>
                    <a:pt x="3441" y="30"/>
                  </a:cubicBezTo>
                  <a:cubicBezTo>
                    <a:pt x="3436" y="21"/>
                    <a:pt x="3432" y="9"/>
                    <a:pt x="3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36"/>
          <p:cNvGrpSpPr/>
          <p:nvPr/>
        </p:nvGrpSpPr>
        <p:grpSpPr>
          <a:xfrm flipH="1">
            <a:off x="-446838" y="3897596"/>
            <a:ext cx="1771416" cy="985608"/>
            <a:chOff x="4322925" y="3644300"/>
            <a:chExt cx="820100" cy="456300"/>
          </a:xfrm>
        </p:grpSpPr>
        <p:sp>
          <p:nvSpPr>
            <p:cNvPr id="904" name="Google Shape;904;p36"/>
            <p:cNvSpPr/>
            <p:nvPr/>
          </p:nvSpPr>
          <p:spPr>
            <a:xfrm>
              <a:off x="4322925" y="3644300"/>
              <a:ext cx="820100" cy="440225"/>
            </a:xfrm>
            <a:custGeom>
              <a:avLst/>
              <a:gdLst/>
              <a:ahLst/>
              <a:cxnLst/>
              <a:rect l="l" t="t" r="r" b="b"/>
              <a:pathLst>
                <a:path w="32804" h="17609" extrusionOk="0">
                  <a:moveTo>
                    <a:pt x="19940" y="0"/>
                  </a:moveTo>
                  <a:cubicBezTo>
                    <a:pt x="19733" y="0"/>
                    <a:pt x="19526" y="3"/>
                    <a:pt x="19319" y="7"/>
                  </a:cubicBezTo>
                  <a:cubicBezTo>
                    <a:pt x="17556" y="44"/>
                    <a:pt x="15583" y="316"/>
                    <a:pt x="14500" y="1708"/>
                  </a:cubicBezTo>
                  <a:cubicBezTo>
                    <a:pt x="13969" y="2385"/>
                    <a:pt x="13685" y="3300"/>
                    <a:pt x="12941" y="3727"/>
                  </a:cubicBezTo>
                  <a:cubicBezTo>
                    <a:pt x="12327" y="4082"/>
                    <a:pt x="11411" y="4120"/>
                    <a:pt x="11185" y="4784"/>
                  </a:cubicBezTo>
                  <a:cubicBezTo>
                    <a:pt x="11010" y="5290"/>
                    <a:pt x="11369" y="5904"/>
                    <a:pt x="11081" y="6352"/>
                  </a:cubicBezTo>
                  <a:cubicBezTo>
                    <a:pt x="10926" y="6596"/>
                    <a:pt x="10624" y="6698"/>
                    <a:pt x="10329" y="6698"/>
                  </a:cubicBezTo>
                  <a:cubicBezTo>
                    <a:pt x="10281" y="6698"/>
                    <a:pt x="10233" y="6695"/>
                    <a:pt x="10186" y="6690"/>
                  </a:cubicBezTo>
                  <a:cubicBezTo>
                    <a:pt x="9852" y="6653"/>
                    <a:pt x="9543" y="6506"/>
                    <a:pt x="9217" y="6423"/>
                  </a:cubicBezTo>
                  <a:cubicBezTo>
                    <a:pt x="8999" y="6365"/>
                    <a:pt x="8778" y="6338"/>
                    <a:pt x="8557" y="6338"/>
                  </a:cubicBezTo>
                  <a:cubicBezTo>
                    <a:pt x="7140" y="6338"/>
                    <a:pt x="5736" y="7456"/>
                    <a:pt x="5555" y="8885"/>
                  </a:cubicBezTo>
                  <a:cubicBezTo>
                    <a:pt x="5471" y="9503"/>
                    <a:pt x="5580" y="10189"/>
                    <a:pt x="5237" y="10715"/>
                  </a:cubicBezTo>
                  <a:cubicBezTo>
                    <a:pt x="4761" y="11447"/>
                    <a:pt x="3724" y="11459"/>
                    <a:pt x="2892" y="11714"/>
                  </a:cubicBezTo>
                  <a:cubicBezTo>
                    <a:pt x="1095" y="12270"/>
                    <a:pt x="0" y="14461"/>
                    <a:pt x="644" y="16229"/>
                  </a:cubicBezTo>
                  <a:cubicBezTo>
                    <a:pt x="489" y="16701"/>
                    <a:pt x="439" y="17119"/>
                    <a:pt x="518" y="17608"/>
                  </a:cubicBezTo>
                  <a:lnTo>
                    <a:pt x="32106" y="17608"/>
                  </a:lnTo>
                  <a:cubicBezTo>
                    <a:pt x="32240" y="17608"/>
                    <a:pt x="32428" y="17462"/>
                    <a:pt x="32561" y="17445"/>
                  </a:cubicBezTo>
                  <a:cubicBezTo>
                    <a:pt x="32795" y="14444"/>
                    <a:pt x="32804" y="11372"/>
                    <a:pt x="31972" y="8479"/>
                  </a:cubicBezTo>
                  <a:cubicBezTo>
                    <a:pt x="31136" y="5587"/>
                    <a:pt x="29368" y="2861"/>
                    <a:pt x="26726" y="1411"/>
                  </a:cubicBezTo>
                  <a:cubicBezTo>
                    <a:pt x="24679" y="286"/>
                    <a:pt x="22286" y="0"/>
                    <a:pt x="199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6"/>
            <p:cNvSpPr/>
            <p:nvPr/>
          </p:nvSpPr>
          <p:spPr>
            <a:xfrm>
              <a:off x="4613000" y="3879000"/>
              <a:ext cx="514350" cy="221600"/>
            </a:xfrm>
            <a:custGeom>
              <a:avLst/>
              <a:gdLst/>
              <a:ahLst/>
              <a:cxnLst/>
              <a:rect l="l" t="t" r="r" b="b"/>
              <a:pathLst>
                <a:path w="20574" h="8864" extrusionOk="0">
                  <a:moveTo>
                    <a:pt x="7497" y="1"/>
                  </a:moveTo>
                  <a:cubicBezTo>
                    <a:pt x="7306" y="1"/>
                    <a:pt x="7115" y="18"/>
                    <a:pt x="6926" y="53"/>
                  </a:cubicBezTo>
                  <a:cubicBezTo>
                    <a:pt x="5727" y="274"/>
                    <a:pt x="4694" y="1206"/>
                    <a:pt x="4347" y="2372"/>
                  </a:cubicBezTo>
                  <a:cubicBezTo>
                    <a:pt x="4155" y="3024"/>
                    <a:pt x="4113" y="3814"/>
                    <a:pt x="3549" y="4191"/>
                  </a:cubicBezTo>
                  <a:cubicBezTo>
                    <a:pt x="3185" y="4433"/>
                    <a:pt x="2717" y="4416"/>
                    <a:pt x="2287" y="4500"/>
                  </a:cubicBezTo>
                  <a:cubicBezTo>
                    <a:pt x="966" y="4763"/>
                    <a:pt x="0" y="6197"/>
                    <a:pt x="255" y="7518"/>
                  </a:cubicBezTo>
                  <a:cubicBezTo>
                    <a:pt x="356" y="8044"/>
                    <a:pt x="460" y="8458"/>
                    <a:pt x="807" y="8864"/>
                  </a:cubicBezTo>
                  <a:lnTo>
                    <a:pt x="20574" y="8667"/>
                  </a:lnTo>
                  <a:lnTo>
                    <a:pt x="20574" y="604"/>
                  </a:lnTo>
                  <a:cubicBezTo>
                    <a:pt x="20164" y="1194"/>
                    <a:pt x="19855" y="1862"/>
                    <a:pt x="19625" y="2540"/>
                  </a:cubicBezTo>
                  <a:cubicBezTo>
                    <a:pt x="19391" y="3225"/>
                    <a:pt x="19098" y="4053"/>
                    <a:pt x="18388" y="4195"/>
                  </a:cubicBezTo>
                  <a:cubicBezTo>
                    <a:pt x="18327" y="4206"/>
                    <a:pt x="18267" y="4212"/>
                    <a:pt x="18207" y="4212"/>
                  </a:cubicBezTo>
                  <a:cubicBezTo>
                    <a:pt x="17765" y="4212"/>
                    <a:pt x="17344" y="3917"/>
                    <a:pt x="17050" y="3568"/>
                  </a:cubicBezTo>
                  <a:cubicBezTo>
                    <a:pt x="16720" y="3171"/>
                    <a:pt x="16486" y="2694"/>
                    <a:pt x="16122" y="2326"/>
                  </a:cubicBezTo>
                  <a:cubicBezTo>
                    <a:pt x="15677" y="1872"/>
                    <a:pt x="15041" y="1633"/>
                    <a:pt x="14407" y="1633"/>
                  </a:cubicBezTo>
                  <a:cubicBezTo>
                    <a:pt x="13982" y="1633"/>
                    <a:pt x="13557" y="1741"/>
                    <a:pt x="13192" y="1963"/>
                  </a:cubicBezTo>
                  <a:cubicBezTo>
                    <a:pt x="12722" y="2249"/>
                    <a:pt x="12295" y="2720"/>
                    <a:pt x="11752" y="2720"/>
                  </a:cubicBezTo>
                  <a:cubicBezTo>
                    <a:pt x="11740" y="2720"/>
                    <a:pt x="11728" y="2720"/>
                    <a:pt x="11717" y="2719"/>
                  </a:cubicBezTo>
                  <a:cubicBezTo>
                    <a:pt x="10985" y="2698"/>
                    <a:pt x="10601" y="1883"/>
                    <a:pt x="10158" y="1302"/>
                  </a:cubicBezTo>
                  <a:cubicBezTo>
                    <a:pt x="9538" y="485"/>
                    <a:pt x="8518" y="1"/>
                    <a:pt x="74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36"/>
          <p:cNvGrpSpPr/>
          <p:nvPr/>
        </p:nvGrpSpPr>
        <p:grpSpPr>
          <a:xfrm>
            <a:off x="7148844" y="535012"/>
            <a:ext cx="2061841" cy="3812183"/>
            <a:chOff x="2354025" y="2893125"/>
            <a:chExt cx="337575" cy="624150"/>
          </a:xfrm>
        </p:grpSpPr>
        <p:sp>
          <p:nvSpPr>
            <p:cNvPr id="907" name="Google Shape;907;p36"/>
            <p:cNvSpPr/>
            <p:nvPr/>
          </p:nvSpPr>
          <p:spPr>
            <a:xfrm>
              <a:off x="2519700" y="3517250"/>
              <a:ext cx="25" cy="25"/>
            </a:xfrm>
            <a:custGeom>
              <a:avLst/>
              <a:gdLst/>
              <a:ahLst/>
              <a:cxnLst/>
              <a:rect l="l" t="t" r="r" b="b"/>
              <a:pathLst>
                <a:path w="1" h="1" extrusionOk="0">
                  <a:moveTo>
                    <a:pt x="1" y="1"/>
                  </a:moveTo>
                  <a:lnTo>
                    <a:pt x="1" y="1"/>
                  </a:ln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6"/>
            <p:cNvSpPr/>
            <p:nvPr/>
          </p:nvSpPr>
          <p:spPr>
            <a:xfrm>
              <a:off x="2506275" y="2910700"/>
              <a:ext cx="40675" cy="602825"/>
            </a:xfrm>
            <a:custGeom>
              <a:avLst/>
              <a:gdLst/>
              <a:ahLst/>
              <a:cxnLst/>
              <a:rect l="l" t="t" r="r" b="b"/>
              <a:pathLst>
                <a:path w="1627" h="24113" extrusionOk="0">
                  <a:moveTo>
                    <a:pt x="579" y="0"/>
                  </a:moveTo>
                  <a:cubicBezTo>
                    <a:pt x="538" y="0"/>
                    <a:pt x="496" y="41"/>
                    <a:pt x="496" y="83"/>
                  </a:cubicBezTo>
                  <a:cubicBezTo>
                    <a:pt x="524" y="2370"/>
                    <a:pt x="386" y="4657"/>
                    <a:pt x="276" y="6944"/>
                  </a:cubicBezTo>
                  <a:cubicBezTo>
                    <a:pt x="207" y="8515"/>
                    <a:pt x="28" y="10099"/>
                    <a:pt x="83" y="11670"/>
                  </a:cubicBezTo>
                  <a:cubicBezTo>
                    <a:pt x="152" y="13406"/>
                    <a:pt x="55" y="15142"/>
                    <a:pt x="124" y="16864"/>
                  </a:cubicBezTo>
                  <a:cubicBezTo>
                    <a:pt x="124" y="17319"/>
                    <a:pt x="179" y="17787"/>
                    <a:pt x="193" y="18242"/>
                  </a:cubicBezTo>
                  <a:cubicBezTo>
                    <a:pt x="179" y="18807"/>
                    <a:pt x="221" y="19385"/>
                    <a:pt x="221" y="19950"/>
                  </a:cubicBezTo>
                  <a:cubicBezTo>
                    <a:pt x="221" y="21011"/>
                    <a:pt x="179" y="22086"/>
                    <a:pt x="97" y="23161"/>
                  </a:cubicBezTo>
                  <a:cubicBezTo>
                    <a:pt x="83" y="23353"/>
                    <a:pt x="28" y="23629"/>
                    <a:pt x="0" y="23891"/>
                  </a:cubicBezTo>
                  <a:cubicBezTo>
                    <a:pt x="0" y="23946"/>
                    <a:pt x="14" y="24001"/>
                    <a:pt x="69" y="24029"/>
                  </a:cubicBezTo>
                  <a:cubicBezTo>
                    <a:pt x="124" y="24042"/>
                    <a:pt x="166" y="24042"/>
                    <a:pt x="221" y="24042"/>
                  </a:cubicBezTo>
                  <a:cubicBezTo>
                    <a:pt x="252" y="24104"/>
                    <a:pt x="322" y="24112"/>
                    <a:pt x="389" y="24112"/>
                  </a:cubicBezTo>
                  <a:cubicBezTo>
                    <a:pt x="412" y="24112"/>
                    <a:pt x="434" y="24111"/>
                    <a:pt x="455" y="24111"/>
                  </a:cubicBezTo>
                  <a:lnTo>
                    <a:pt x="868" y="24111"/>
                  </a:lnTo>
                  <a:cubicBezTo>
                    <a:pt x="1020" y="24111"/>
                    <a:pt x="1227" y="24097"/>
                    <a:pt x="1323" y="24084"/>
                  </a:cubicBezTo>
                  <a:cubicBezTo>
                    <a:pt x="1342" y="24096"/>
                    <a:pt x="1366" y="24103"/>
                    <a:pt x="1390" y="24103"/>
                  </a:cubicBezTo>
                  <a:cubicBezTo>
                    <a:pt x="1421" y="24103"/>
                    <a:pt x="1452" y="24093"/>
                    <a:pt x="1475" y="24070"/>
                  </a:cubicBezTo>
                  <a:cubicBezTo>
                    <a:pt x="1502" y="24070"/>
                    <a:pt x="1530" y="24042"/>
                    <a:pt x="1557" y="24029"/>
                  </a:cubicBezTo>
                  <a:lnTo>
                    <a:pt x="1543" y="24029"/>
                  </a:lnTo>
                  <a:cubicBezTo>
                    <a:pt x="1543" y="24029"/>
                    <a:pt x="1557" y="24029"/>
                    <a:pt x="1557" y="24015"/>
                  </a:cubicBezTo>
                  <a:cubicBezTo>
                    <a:pt x="1585" y="24001"/>
                    <a:pt x="1599" y="23987"/>
                    <a:pt x="1599" y="23973"/>
                  </a:cubicBezTo>
                  <a:cubicBezTo>
                    <a:pt x="1626" y="23822"/>
                    <a:pt x="1612" y="23657"/>
                    <a:pt x="1599" y="23491"/>
                  </a:cubicBezTo>
                  <a:lnTo>
                    <a:pt x="1599" y="23505"/>
                  </a:lnTo>
                  <a:cubicBezTo>
                    <a:pt x="1557" y="23009"/>
                    <a:pt x="1461" y="22458"/>
                    <a:pt x="1461" y="21865"/>
                  </a:cubicBezTo>
                  <a:cubicBezTo>
                    <a:pt x="1433" y="20997"/>
                    <a:pt x="1543" y="20143"/>
                    <a:pt x="1516" y="19275"/>
                  </a:cubicBezTo>
                  <a:cubicBezTo>
                    <a:pt x="1530" y="17581"/>
                    <a:pt x="1461" y="15886"/>
                    <a:pt x="1475" y="14191"/>
                  </a:cubicBezTo>
                  <a:cubicBezTo>
                    <a:pt x="1461" y="13020"/>
                    <a:pt x="1295" y="11849"/>
                    <a:pt x="1337" y="10664"/>
                  </a:cubicBezTo>
                  <a:cubicBezTo>
                    <a:pt x="1295" y="9603"/>
                    <a:pt x="1227" y="8542"/>
                    <a:pt x="1144" y="7468"/>
                  </a:cubicBezTo>
                  <a:cubicBezTo>
                    <a:pt x="1061" y="6531"/>
                    <a:pt x="965" y="5580"/>
                    <a:pt x="1020" y="4616"/>
                  </a:cubicBezTo>
                  <a:cubicBezTo>
                    <a:pt x="1061" y="3803"/>
                    <a:pt x="1061" y="2976"/>
                    <a:pt x="1061" y="2163"/>
                  </a:cubicBezTo>
                  <a:cubicBezTo>
                    <a:pt x="1061" y="1783"/>
                    <a:pt x="1141" y="54"/>
                    <a:pt x="670" y="54"/>
                  </a:cubicBezTo>
                  <a:cubicBezTo>
                    <a:pt x="663" y="54"/>
                    <a:pt x="655" y="54"/>
                    <a:pt x="648" y="55"/>
                  </a:cubicBezTo>
                  <a:cubicBezTo>
                    <a:pt x="648" y="28"/>
                    <a:pt x="607" y="0"/>
                    <a:pt x="579"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6"/>
            <p:cNvSpPr/>
            <p:nvPr/>
          </p:nvSpPr>
          <p:spPr>
            <a:xfrm>
              <a:off x="2403075" y="3195175"/>
              <a:ext cx="112875" cy="62475"/>
            </a:xfrm>
            <a:custGeom>
              <a:avLst/>
              <a:gdLst/>
              <a:ahLst/>
              <a:cxnLst/>
              <a:rect l="l" t="t" r="r" b="b"/>
              <a:pathLst>
                <a:path w="4515" h="2499" extrusionOk="0">
                  <a:moveTo>
                    <a:pt x="381" y="1"/>
                  </a:moveTo>
                  <a:cubicBezTo>
                    <a:pt x="293" y="1"/>
                    <a:pt x="248" y="128"/>
                    <a:pt x="339" y="167"/>
                  </a:cubicBezTo>
                  <a:cubicBezTo>
                    <a:pt x="629" y="291"/>
                    <a:pt x="932" y="415"/>
                    <a:pt x="1194" y="580"/>
                  </a:cubicBezTo>
                  <a:lnTo>
                    <a:pt x="1139" y="580"/>
                  </a:lnTo>
                  <a:cubicBezTo>
                    <a:pt x="1079" y="576"/>
                    <a:pt x="1021" y="574"/>
                    <a:pt x="963" y="574"/>
                  </a:cubicBezTo>
                  <a:cubicBezTo>
                    <a:pt x="848" y="574"/>
                    <a:pt x="734" y="580"/>
                    <a:pt x="615" y="580"/>
                  </a:cubicBezTo>
                  <a:cubicBezTo>
                    <a:pt x="436" y="608"/>
                    <a:pt x="271" y="635"/>
                    <a:pt x="91" y="677"/>
                  </a:cubicBezTo>
                  <a:cubicBezTo>
                    <a:pt x="64" y="690"/>
                    <a:pt x="50" y="704"/>
                    <a:pt x="36" y="718"/>
                  </a:cubicBezTo>
                  <a:cubicBezTo>
                    <a:pt x="1" y="766"/>
                    <a:pt x="47" y="834"/>
                    <a:pt x="105" y="834"/>
                  </a:cubicBezTo>
                  <a:cubicBezTo>
                    <a:pt x="114" y="834"/>
                    <a:pt x="123" y="832"/>
                    <a:pt x="133" y="828"/>
                  </a:cubicBezTo>
                  <a:cubicBezTo>
                    <a:pt x="326" y="787"/>
                    <a:pt x="560" y="746"/>
                    <a:pt x="780" y="746"/>
                  </a:cubicBezTo>
                  <a:cubicBezTo>
                    <a:pt x="739" y="759"/>
                    <a:pt x="698" y="787"/>
                    <a:pt x="670" y="814"/>
                  </a:cubicBezTo>
                  <a:cubicBezTo>
                    <a:pt x="546" y="938"/>
                    <a:pt x="298" y="1186"/>
                    <a:pt x="229" y="1324"/>
                  </a:cubicBezTo>
                  <a:cubicBezTo>
                    <a:pt x="229" y="1371"/>
                    <a:pt x="273" y="1405"/>
                    <a:pt x="319" y="1405"/>
                  </a:cubicBezTo>
                  <a:cubicBezTo>
                    <a:pt x="341" y="1405"/>
                    <a:pt x="363" y="1397"/>
                    <a:pt x="381" y="1379"/>
                  </a:cubicBezTo>
                  <a:cubicBezTo>
                    <a:pt x="532" y="1214"/>
                    <a:pt x="711" y="994"/>
                    <a:pt x="849" y="897"/>
                  </a:cubicBezTo>
                  <a:cubicBezTo>
                    <a:pt x="891" y="883"/>
                    <a:pt x="918" y="856"/>
                    <a:pt x="959" y="828"/>
                  </a:cubicBezTo>
                  <a:cubicBezTo>
                    <a:pt x="987" y="814"/>
                    <a:pt x="1001" y="814"/>
                    <a:pt x="1042" y="801"/>
                  </a:cubicBezTo>
                  <a:cubicBezTo>
                    <a:pt x="1056" y="787"/>
                    <a:pt x="1070" y="787"/>
                    <a:pt x="1056" y="787"/>
                  </a:cubicBezTo>
                  <a:cubicBezTo>
                    <a:pt x="1070" y="787"/>
                    <a:pt x="1083" y="773"/>
                    <a:pt x="1097" y="773"/>
                  </a:cubicBezTo>
                  <a:lnTo>
                    <a:pt x="1111" y="773"/>
                  </a:lnTo>
                  <a:cubicBezTo>
                    <a:pt x="1125" y="773"/>
                    <a:pt x="1139" y="759"/>
                    <a:pt x="1152" y="759"/>
                  </a:cubicBezTo>
                  <a:cubicBezTo>
                    <a:pt x="1194" y="773"/>
                    <a:pt x="1249" y="773"/>
                    <a:pt x="1276" y="787"/>
                  </a:cubicBezTo>
                  <a:cubicBezTo>
                    <a:pt x="1511" y="897"/>
                    <a:pt x="1662" y="952"/>
                    <a:pt x="1827" y="1035"/>
                  </a:cubicBezTo>
                  <a:cubicBezTo>
                    <a:pt x="1924" y="1104"/>
                    <a:pt x="2103" y="1255"/>
                    <a:pt x="2282" y="1366"/>
                  </a:cubicBezTo>
                  <a:cubicBezTo>
                    <a:pt x="2365" y="1462"/>
                    <a:pt x="2406" y="1490"/>
                    <a:pt x="2489" y="1558"/>
                  </a:cubicBezTo>
                  <a:cubicBezTo>
                    <a:pt x="2764" y="1793"/>
                    <a:pt x="2888" y="1917"/>
                    <a:pt x="3123" y="2068"/>
                  </a:cubicBezTo>
                  <a:cubicBezTo>
                    <a:pt x="3191" y="2137"/>
                    <a:pt x="3343" y="2247"/>
                    <a:pt x="3522" y="2316"/>
                  </a:cubicBezTo>
                  <a:cubicBezTo>
                    <a:pt x="3536" y="2330"/>
                    <a:pt x="3563" y="2344"/>
                    <a:pt x="3577" y="2344"/>
                  </a:cubicBezTo>
                  <a:cubicBezTo>
                    <a:pt x="3591" y="2344"/>
                    <a:pt x="3591" y="2344"/>
                    <a:pt x="3605" y="2358"/>
                  </a:cubicBezTo>
                  <a:cubicBezTo>
                    <a:pt x="3619" y="2358"/>
                    <a:pt x="3646" y="2371"/>
                    <a:pt x="3646" y="2371"/>
                  </a:cubicBezTo>
                  <a:cubicBezTo>
                    <a:pt x="3743" y="2413"/>
                    <a:pt x="3825" y="2440"/>
                    <a:pt x="3908" y="2468"/>
                  </a:cubicBezTo>
                  <a:cubicBezTo>
                    <a:pt x="3941" y="2493"/>
                    <a:pt x="3984" y="2498"/>
                    <a:pt x="4028" y="2498"/>
                  </a:cubicBezTo>
                  <a:cubicBezTo>
                    <a:pt x="4057" y="2498"/>
                    <a:pt x="4087" y="2495"/>
                    <a:pt x="4115" y="2495"/>
                  </a:cubicBezTo>
                  <a:lnTo>
                    <a:pt x="4170" y="2495"/>
                  </a:lnTo>
                  <a:cubicBezTo>
                    <a:pt x="4197" y="2495"/>
                    <a:pt x="4232" y="2499"/>
                    <a:pt x="4266" y="2499"/>
                  </a:cubicBezTo>
                  <a:cubicBezTo>
                    <a:pt x="4301" y="2499"/>
                    <a:pt x="4335" y="2495"/>
                    <a:pt x="4363" y="2482"/>
                  </a:cubicBezTo>
                  <a:lnTo>
                    <a:pt x="4376" y="2482"/>
                  </a:lnTo>
                  <a:cubicBezTo>
                    <a:pt x="4459" y="2482"/>
                    <a:pt x="4514" y="2385"/>
                    <a:pt x="4445" y="2330"/>
                  </a:cubicBezTo>
                  <a:cubicBezTo>
                    <a:pt x="4425" y="2316"/>
                    <a:pt x="4394" y="2309"/>
                    <a:pt x="4363" y="2309"/>
                  </a:cubicBezTo>
                  <a:cubicBezTo>
                    <a:pt x="4332" y="2309"/>
                    <a:pt x="4301" y="2316"/>
                    <a:pt x="4280" y="2330"/>
                  </a:cubicBezTo>
                  <a:lnTo>
                    <a:pt x="3991" y="2330"/>
                  </a:lnTo>
                  <a:cubicBezTo>
                    <a:pt x="3839" y="2275"/>
                    <a:pt x="3784" y="2247"/>
                    <a:pt x="3687" y="2206"/>
                  </a:cubicBezTo>
                  <a:cubicBezTo>
                    <a:pt x="3674" y="2206"/>
                    <a:pt x="3646" y="2206"/>
                    <a:pt x="3619" y="2192"/>
                  </a:cubicBezTo>
                  <a:cubicBezTo>
                    <a:pt x="3563" y="2165"/>
                    <a:pt x="3508" y="2137"/>
                    <a:pt x="3453" y="2110"/>
                  </a:cubicBezTo>
                  <a:cubicBezTo>
                    <a:pt x="3384" y="2068"/>
                    <a:pt x="3357" y="2054"/>
                    <a:pt x="3288" y="1999"/>
                  </a:cubicBezTo>
                  <a:cubicBezTo>
                    <a:pt x="3136" y="1889"/>
                    <a:pt x="3054" y="1848"/>
                    <a:pt x="2930" y="1738"/>
                  </a:cubicBezTo>
                  <a:cubicBezTo>
                    <a:pt x="2778" y="1600"/>
                    <a:pt x="2640" y="1462"/>
                    <a:pt x="2489" y="1352"/>
                  </a:cubicBezTo>
                  <a:cubicBezTo>
                    <a:pt x="2447" y="1310"/>
                    <a:pt x="2351" y="1228"/>
                    <a:pt x="2310" y="1200"/>
                  </a:cubicBezTo>
                  <a:cubicBezTo>
                    <a:pt x="2144" y="1076"/>
                    <a:pt x="2007" y="952"/>
                    <a:pt x="1855" y="856"/>
                  </a:cubicBezTo>
                  <a:cubicBezTo>
                    <a:pt x="1759" y="801"/>
                    <a:pt x="1690" y="773"/>
                    <a:pt x="1621" y="746"/>
                  </a:cubicBezTo>
                  <a:cubicBezTo>
                    <a:pt x="1635" y="704"/>
                    <a:pt x="1621" y="663"/>
                    <a:pt x="1552" y="635"/>
                  </a:cubicBezTo>
                  <a:lnTo>
                    <a:pt x="1538" y="622"/>
                  </a:lnTo>
                  <a:cubicBezTo>
                    <a:pt x="1538" y="622"/>
                    <a:pt x="1538" y="622"/>
                    <a:pt x="1538" y="608"/>
                  </a:cubicBezTo>
                  <a:cubicBezTo>
                    <a:pt x="1524" y="608"/>
                    <a:pt x="1524" y="608"/>
                    <a:pt x="1511" y="594"/>
                  </a:cubicBezTo>
                  <a:cubicBezTo>
                    <a:pt x="1511" y="594"/>
                    <a:pt x="1497" y="580"/>
                    <a:pt x="1483" y="566"/>
                  </a:cubicBezTo>
                  <a:cubicBezTo>
                    <a:pt x="1387" y="498"/>
                    <a:pt x="1373" y="470"/>
                    <a:pt x="1221" y="374"/>
                  </a:cubicBezTo>
                  <a:cubicBezTo>
                    <a:pt x="959" y="236"/>
                    <a:pt x="684" y="112"/>
                    <a:pt x="395" y="2"/>
                  </a:cubicBezTo>
                  <a:cubicBezTo>
                    <a:pt x="390" y="1"/>
                    <a:pt x="386" y="1"/>
                    <a:pt x="3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6"/>
            <p:cNvSpPr/>
            <p:nvPr/>
          </p:nvSpPr>
          <p:spPr>
            <a:xfrm>
              <a:off x="2534525" y="3208175"/>
              <a:ext cx="121950" cy="52425"/>
            </a:xfrm>
            <a:custGeom>
              <a:avLst/>
              <a:gdLst/>
              <a:ahLst/>
              <a:cxnLst/>
              <a:rect l="l" t="t" r="r" b="b"/>
              <a:pathLst>
                <a:path w="4878" h="2097" extrusionOk="0">
                  <a:moveTo>
                    <a:pt x="3920" y="1"/>
                  </a:moveTo>
                  <a:cubicBezTo>
                    <a:pt x="3875" y="1"/>
                    <a:pt x="3830" y="35"/>
                    <a:pt x="3830" y="60"/>
                  </a:cubicBezTo>
                  <a:cubicBezTo>
                    <a:pt x="3748" y="294"/>
                    <a:pt x="3734" y="391"/>
                    <a:pt x="3596" y="611"/>
                  </a:cubicBezTo>
                  <a:cubicBezTo>
                    <a:pt x="3569" y="666"/>
                    <a:pt x="3513" y="722"/>
                    <a:pt x="3486" y="777"/>
                  </a:cubicBezTo>
                  <a:lnTo>
                    <a:pt x="3472" y="777"/>
                  </a:lnTo>
                  <a:cubicBezTo>
                    <a:pt x="3114" y="928"/>
                    <a:pt x="2783" y="970"/>
                    <a:pt x="2356" y="983"/>
                  </a:cubicBezTo>
                  <a:cubicBezTo>
                    <a:pt x="1915" y="1025"/>
                    <a:pt x="1750" y="1025"/>
                    <a:pt x="1364" y="1107"/>
                  </a:cubicBezTo>
                  <a:cubicBezTo>
                    <a:pt x="1144" y="1190"/>
                    <a:pt x="841" y="1300"/>
                    <a:pt x="717" y="1424"/>
                  </a:cubicBezTo>
                  <a:cubicBezTo>
                    <a:pt x="579" y="1521"/>
                    <a:pt x="345" y="1672"/>
                    <a:pt x="152" y="1838"/>
                  </a:cubicBezTo>
                  <a:cubicBezTo>
                    <a:pt x="110" y="1893"/>
                    <a:pt x="0" y="1934"/>
                    <a:pt x="0" y="2003"/>
                  </a:cubicBezTo>
                  <a:cubicBezTo>
                    <a:pt x="0" y="2060"/>
                    <a:pt x="52" y="2097"/>
                    <a:pt x="102" y="2097"/>
                  </a:cubicBezTo>
                  <a:cubicBezTo>
                    <a:pt x="125" y="2097"/>
                    <a:pt x="148" y="2089"/>
                    <a:pt x="165" y="2072"/>
                  </a:cubicBezTo>
                  <a:cubicBezTo>
                    <a:pt x="648" y="1658"/>
                    <a:pt x="1130" y="1355"/>
                    <a:pt x="1516" y="1286"/>
                  </a:cubicBezTo>
                  <a:cubicBezTo>
                    <a:pt x="1915" y="1273"/>
                    <a:pt x="2136" y="1218"/>
                    <a:pt x="2535" y="1218"/>
                  </a:cubicBezTo>
                  <a:cubicBezTo>
                    <a:pt x="2797" y="1204"/>
                    <a:pt x="3100" y="1149"/>
                    <a:pt x="3389" y="1052"/>
                  </a:cubicBezTo>
                  <a:cubicBezTo>
                    <a:pt x="3445" y="1052"/>
                    <a:pt x="3486" y="1052"/>
                    <a:pt x="3527" y="1066"/>
                  </a:cubicBezTo>
                  <a:cubicBezTo>
                    <a:pt x="3658" y="1086"/>
                    <a:pt x="3834" y="1099"/>
                    <a:pt x="4016" y="1099"/>
                  </a:cubicBezTo>
                  <a:cubicBezTo>
                    <a:pt x="4082" y="1099"/>
                    <a:pt x="4150" y="1097"/>
                    <a:pt x="4216" y="1094"/>
                  </a:cubicBezTo>
                  <a:cubicBezTo>
                    <a:pt x="4478" y="1038"/>
                    <a:pt x="4574" y="970"/>
                    <a:pt x="4809" y="873"/>
                  </a:cubicBezTo>
                  <a:cubicBezTo>
                    <a:pt x="4877" y="846"/>
                    <a:pt x="4864" y="735"/>
                    <a:pt x="4781" y="722"/>
                  </a:cubicBezTo>
                  <a:cubicBezTo>
                    <a:pt x="4774" y="718"/>
                    <a:pt x="4766" y="717"/>
                    <a:pt x="4757" y="717"/>
                  </a:cubicBezTo>
                  <a:cubicBezTo>
                    <a:pt x="4699" y="717"/>
                    <a:pt x="4607" y="778"/>
                    <a:pt x="4612" y="778"/>
                  </a:cubicBezTo>
                  <a:cubicBezTo>
                    <a:pt x="4612" y="778"/>
                    <a:pt x="4612" y="778"/>
                    <a:pt x="4612" y="778"/>
                  </a:cubicBezTo>
                  <a:lnTo>
                    <a:pt x="4612" y="778"/>
                  </a:lnTo>
                  <a:cubicBezTo>
                    <a:pt x="4375" y="878"/>
                    <a:pt x="4274" y="944"/>
                    <a:pt x="4017" y="944"/>
                  </a:cubicBezTo>
                  <a:cubicBezTo>
                    <a:pt x="3993" y="944"/>
                    <a:pt x="3968" y="943"/>
                    <a:pt x="3941" y="942"/>
                  </a:cubicBezTo>
                  <a:cubicBezTo>
                    <a:pt x="3830" y="942"/>
                    <a:pt x="3748" y="928"/>
                    <a:pt x="3679" y="928"/>
                  </a:cubicBezTo>
                  <a:cubicBezTo>
                    <a:pt x="3817" y="846"/>
                    <a:pt x="3941" y="763"/>
                    <a:pt x="4051" y="653"/>
                  </a:cubicBezTo>
                  <a:cubicBezTo>
                    <a:pt x="4202" y="501"/>
                    <a:pt x="4271" y="418"/>
                    <a:pt x="4395" y="226"/>
                  </a:cubicBezTo>
                  <a:cubicBezTo>
                    <a:pt x="4409" y="212"/>
                    <a:pt x="4409" y="184"/>
                    <a:pt x="4395" y="157"/>
                  </a:cubicBezTo>
                  <a:cubicBezTo>
                    <a:pt x="4388" y="119"/>
                    <a:pt x="4347" y="98"/>
                    <a:pt x="4305" y="98"/>
                  </a:cubicBezTo>
                  <a:cubicBezTo>
                    <a:pt x="4270" y="98"/>
                    <a:pt x="4235" y="112"/>
                    <a:pt x="4216" y="143"/>
                  </a:cubicBezTo>
                  <a:cubicBezTo>
                    <a:pt x="4133" y="253"/>
                    <a:pt x="4120" y="308"/>
                    <a:pt x="4037" y="377"/>
                  </a:cubicBezTo>
                  <a:cubicBezTo>
                    <a:pt x="3954" y="487"/>
                    <a:pt x="3872" y="556"/>
                    <a:pt x="3789" y="625"/>
                  </a:cubicBezTo>
                  <a:cubicBezTo>
                    <a:pt x="3899" y="405"/>
                    <a:pt x="3996" y="184"/>
                    <a:pt x="3996" y="60"/>
                  </a:cubicBezTo>
                  <a:cubicBezTo>
                    <a:pt x="3979" y="16"/>
                    <a:pt x="3949" y="1"/>
                    <a:pt x="39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6"/>
            <p:cNvSpPr/>
            <p:nvPr/>
          </p:nvSpPr>
          <p:spPr>
            <a:xfrm>
              <a:off x="2508000" y="3174525"/>
              <a:ext cx="25" cy="25"/>
            </a:xfrm>
            <a:custGeom>
              <a:avLst/>
              <a:gdLst/>
              <a:ahLst/>
              <a:cxnLst/>
              <a:rect l="l" t="t" r="r" b="b"/>
              <a:pathLst>
                <a:path w="1" h="1" extrusionOk="0">
                  <a:moveTo>
                    <a:pt x="0" y="1"/>
                  </a:moveTo>
                  <a:lnTo>
                    <a:pt x="0"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6"/>
            <p:cNvSpPr/>
            <p:nvPr/>
          </p:nvSpPr>
          <p:spPr>
            <a:xfrm>
              <a:off x="2443575" y="3148700"/>
              <a:ext cx="25" cy="25"/>
            </a:xfrm>
            <a:custGeom>
              <a:avLst/>
              <a:gdLst/>
              <a:ahLst/>
              <a:cxnLst/>
              <a:rect l="l" t="t" r="r" b="b"/>
              <a:pathLst>
                <a:path w="1" h="1" extrusionOk="0">
                  <a:moveTo>
                    <a:pt x="1" y="1"/>
                  </a:move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6"/>
            <p:cNvSpPr/>
            <p:nvPr/>
          </p:nvSpPr>
          <p:spPr>
            <a:xfrm>
              <a:off x="2410225" y="3131675"/>
              <a:ext cx="108000" cy="49075"/>
            </a:xfrm>
            <a:custGeom>
              <a:avLst/>
              <a:gdLst/>
              <a:ahLst/>
              <a:cxnLst/>
              <a:rect l="l" t="t" r="r" b="b"/>
              <a:pathLst>
                <a:path w="4320" h="1963" extrusionOk="0">
                  <a:moveTo>
                    <a:pt x="214" y="0"/>
                  </a:moveTo>
                  <a:cubicBezTo>
                    <a:pt x="127" y="0"/>
                    <a:pt x="94" y="147"/>
                    <a:pt x="205" y="172"/>
                  </a:cubicBezTo>
                  <a:cubicBezTo>
                    <a:pt x="481" y="213"/>
                    <a:pt x="756" y="337"/>
                    <a:pt x="949" y="447"/>
                  </a:cubicBezTo>
                  <a:cubicBezTo>
                    <a:pt x="742" y="461"/>
                    <a:pt x="494" y="502"/>
                    <a:pt x="288" y="585"/>
                  </a:cubicBezTo>
                  <a:cubicBezTo>
                    <a:pt x="205" y="626"/>
                    <a:pt x="67" y="640"/>
                    <a:pt x="12" y="723"/>
                  </a:cubicBezTo>
                  <a:cubicBezTo>
                    <a:pt x="1" y="779"/>
                    <a:pt x="54" y="827"/>
                    <a:pt x="112" y="827"/>
                  </a:cubicBezTo>
                  <a:cubicBezTo>
                    <a:pt x="125" y="827"/>
                    <a:pt x="137" y="824"/>
                    <a:pt x="150" y="819"/>
                  </a:cubicBezTo>
                  <a:cubicBezTo>
                    <a:pt x="412" y="695"/>
                    <a:pt x="742" y="613"/>
                    <a:pt x="1018" y="613"/>
                  </a:cubicBezTo>
                  <a:lnTo>
                    <a:pt x="1032" y="613"/>
                  </a:lnTo>
                  <a:cubicBezTo>
                    <a:pt x="935" y="682"/>
                    <a:pt x="866" y="778"/>
                    <a:pt x="784" y="847"/>
                  </a:cubicBezTo>
                  <a:cubicBezTo>
                    <a:pt x="660" y="985"/>
                    <a:pt x="453" y="1122"/>
                    <a:pt x="384" y="1274"/>
                  </a:cubicBezTo>
                  <a:cubicBezTo>
                    <a:pt x="384" y="1321"/>
                    <a:pt x="435" y="1355"/>
                    <a:pt x="484" y="1355"/>
                  </a:cubicBezTo>
                  <a:cubicBezTo>
                    <a:pt x="508" y="1355"/>
                    <a:pt x="532" y="1347"/>
                    <a:pt x="549" y="1329"/>
                  </a:cubicBezTo>
                  <a:cubicBezTo>
                    <a:pt x="770" y="1136"/>
                    <a:pt x="1045" y="792"/>
                    <a:pt x="1211" y="737"/>
                  </a:cubicBezTo>
                  <a:cubicBezTo>
                    <a:pt x="1266" y="709"/>
                    <a:pt x="1280" y="709"/>
                    <a:pt x="1335" y="682"/>
                  </a:cubicBezTo>
                  <a:cubicBezTo>
                    <a:pt x="1335" y="682"/>
                    <a:pt x="1335" y="682"/>
                    <a:pt x="1335" y="668"/>
                  </a:cubicBezTo>
                  <a:cubicBezTo>
                    <a:pt x="1362" y="668"/>
                    <a:pt x="1376" y="654"/>
                    <a:pt x="1404" y="640"/>
                  </a:cubicBezTo>
                  <a:cubicBezTo>
                    <a:pt x="1486" y="654"/>
                    <a:pt x="1583" y="654"/>
                    <a:pt x="1665" y="654"/>
                  </a:cubicBezTo>
                  <a:cubicBezTo>
                    <a:pt x="1699" y="653"/>
                    <a:pt x="1730" y="652"/>
                    <a:pt x="1760" y="652"/>
                  </a:cubicBezTo>
                  <a:cubicBezTo>
                    <a:pt x="2033" y="652"/>
                    <a:pt x="2201" y="708"/>
                    <a:pt x="2437" y="819"/>
                  </a:cubicBezTo>
                  <a:cubicBezTo>
                    <a:pt x="2768" y="902"/>
                    <a:pt x="3085" y="1136"/>
                    <a:pt x="3429" y="1343"/>
                  </a:cubicBezTo>
                  <a:cubicBezTo>
                    <a:pt x="3525" y="1398"/>
                    <a:pt x="3718" y="1536"/>
                    <a:pt x="3801" y="1591"/>
                  </a:cubicBezTo>
                  <a:cubicBezTo>
                    <a:pt x="3829" y="1632"/>
                    <a:pt x="3870" y="1660"/>
                    <a:pt x="3911" y="1701"/>
                  </a:cubicBezTo>
                  <a:cubicBezTo>
                    <a:pt x="3925" y="1715"/>
                    <a:pt x="3939" y="1729"/>
                    <a:pt x="3953" y="1729"/>
                  </a:cubicBezTo>
                  <a:cubicBezTo>
                    <a:pt x="3953" y="1742"/>
                    <a:pt x="3966" y="1756"/>
                    <a:pt x="3980" y="1756"/>
                  </a:cubicBezTo>
                  <a:cubicBezTo>
                    <a:pt x="4035" y="1798"/>
                    <a:pt x="4035" y="1866"/>
                    <a:pt x="4118" y="1935"/>
                  </a:cubicBezTo>
                  <a:cubicBezTo>
                    <a:pt x="4137" y="1955"/>
                    <a:pt x="4159" y="1963"/>
                    <a:pt x="4181" y="1963"/>
                  </a:cubicBezTo>
                  <a:cubicBezTo>
                    <a:pt x="4253" y="1963"/>
                    <a:pt x="4319" y="1875"/>
                    <a:pt x="4256" y="1811"/>
                  </a:cubicBezTo>
                  <a:cubicBezTo>
                    <a:pt x="4228" y="1784"/>
                    <a:pt x="4201" y="1756"/>
                    <a:pt x="4187" y="1715"/>
                  </a:cubicBezTo>
                  <a:cubicBezTo>
                    <a:pt x="4145" y="1660"/>
                    <a:pt x="4090" y="1618"/>
                    <a:pt x="4077" y="1605"/>
                  </a:cubicBezTo>
                  <a:cubicBezTo>
                    <a:pt x="4077" y="1605"/>
                    <a:pt x="4063" y="1591"/>
                    <a:pt x="4063" y="1591"/>
                  </a:cubicBezTo>
                  <a:cubicBezTo>
                    <a:pt x="3966" y="1494"/>
                    <a:pt x="3925" y="1439"/>
                    <a:pt x="3787" y="1357"/>
                  </a:cubicBezTo>
                  <a:cubicBezTo>
                    <a:pt x="3691" y="1288"/>
                    <a:pt x="3581" y="1191"/>
                    <a:pt x="3415" y="1109"/>
                  </a:cubicBezTo>
                  <a:cubicBezTo>
                    <a:pt x="3209" y="971"/>
                    <a:pt x="2988" y="833"/>
                    <a:pt x="2768" y="737"/>
                  </a:cubicBezTo>
                  <a:cubicBezTo>
                    <a:pt x="2589" y="654"/>
                    <a:pt x="2520" y="654"/>
                    <a:pt x="2354" y="571"/>
                  </a:cubicBezTo>
                  <a:cubicBezTo>
                    <a:pt x="2217" y="544"/>
                    <a:pt x="2093" y="489"/>
                    <a:pt x="1955" y="475"/>
                  </a:cubicBezTo>
                  <a:cubicBezTo>
                    <a:pt x="1882" y="479"/>
                    <a:pt x="1811" y="481"/>
                    <a:pt x="1740" y="481"/>
                  </a:cubicBezTo>
                  <a:cubicBezTo>
                    <a:pt x="1570" y="481"/>
                    <a:pt x="1404" y="471"/>
                    <a:pt x="1238" y="461"/>
                  </a:cubicBezTo>
                  <a:cubicBezTo>
                    <a:pt x="1225" y="447"/>
                    <a:pt x="1211" y="434"/>
                    <a:pt x="1197" y="420"/>
                  </a:cubicBezTo>
                  <a:cubicBezTo>
                    <a:pt x="921" y="213"/>
                    <a:pt x="591" y="75"/>
                    <a:pt x="246" y="6"/>
                  </a:cubicBezTo>
                  <a:cubicBezTo>
                    <a:pt x="235" y="2"/>
                    <a:pt x="224"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6"/>
            <p:cNvSpPr/>
            <p:nvPr/>
          </p:nvSpPr>
          <p:spPr>
            <a:xfrm>
              <a:off x="2532500" y="3137150"/>
              <a:ext cx="128450" cy="49875"/>
            </a:xfrm>
            <a:custGeom>
              <a:avLst/>
              <a:gdLst/>
              <a:ahLst/>
              <a:cxnLst/>
              <a:rect l="l" t="t" r="r" b="b"/>
              <a:pathLst>
                <a:path w="5138" h="1995" extrusionOk="0">
                  <a:moveTo>
                    <a:pt x="4395" y="1"/>
                  </a:moveTo>
                  <a:cubicBezTo>
                    <a:pt x="4324" y="1"/>
                    <a:pt x="4280" y="123"/>
                    <a:pt x="4270" y="187"/>
                  </a:cubicBezTo>
                  <a:cubicBezTo>
                    <a:pt x="4242" y="228"/>
                    <a:pt x="4187" y="325"/>
                    <a:pt x="4132" y="380"/>
                  </a:cubicBezTo>
                  <a:cubicBezTo>
                    <a:pt x="3994" y="504"/>
                    <a:pt x="3870" y="600"/>
                    <a:pt x="3732" y="697"/>
                  </a:cubicBezTo>
                  <a:cubicBezTo>
                    <a:pt x="3650" y="711"/>
                    <a:pt x="3567" y="724"/>
                    <a:pt x="3498" y="738"/>
                  </a:cubicBezTo>
                  <a:cubicBezTo>
                    <a:pt x="3448" y="740"/>
                    <a:pt x="3397" y="741"/>
                    <a:pt x="3346" y="741"/>
                  </a:cubicBezTo>
                  <a:cubicBezTo>
                    <a:pt x="3100" y="741"/>
                    <a:pt x="2849" y="721"/>
                    <a:pt x="2603" y="721"/>
                  </a:cubicBezTo>
                  <a:cubicBezTo>
                    <a:pt x="2552" y="721"/>
                    <a:pt x="2501" y="722"/>
                    <a:pt x="2451" y="724"/>
                  </a:cubicBezTo>
                  <a:cubicBezTo>
                    <a:pt x="2403" y="724"/>
                    <a:pt x="2354" y="723"/>
                    <a:pt x="2306" y="723"/>
                  </a:cubicBezTo>
                  <a:cubicBezTo>
                    <a:pt x="2162" y="723"/>
                    <a:pt x="2020" y="731"/>
                    <a:pt x="1886" y="793"/>
                  </a:cubicBezTo>
                  <a:cubicBezTo>
                    <a:pt x="1679" y="876"/>
                    <a:pt x="1473" y="986"/>
                    <a:pt x="1280" y="1096"/>
                  </a:cubicBezTo>
                  <a:cubicBezTo>
                    <a:pt x="1197" y="1124"/>
                    <a:pt x="1018" y="1179"/>
                    <a:pt x="880" y="1262"/>
                  </a:cubicBezTo>
                  <a:cubicBezTo>
                    <a:pt x="577" y="1482"/>
                    <a:pt x="398" y="1634"/>
                    <a:pt x="81" y="1827"/>
                  </a:cubicBezTo>
                  <a:cubicBezTo>
                    <a:pt x="1" y="1872"/>
                    <a:pt x="45" y="1995"/>
                    <a:pt x="125" y="1995"/>
                  </a:cubicBezTo>
                  <a:cubicBezTo>
                    <a:pt x="141" y="1995"/>
                    <a:pt x="159" y="1990"/>
                    <a:pt x="178" y="1978"/>
                  </a:cubicBezTo>
                  <a:cubicBezTo>
                    <a:pt x="481" y="1799"/>
                    <a:pt x="880" y="1482"/>
                    <a:pt x="1059" y="1386"/>
                  </a:cubicBezTo>
                  <a:cubicBezTo>
                    <a:pt x="1376" y="1289"/>
                    <a:pt x="1776" y="1041"/>
                    <a:pt x="2065" y="945"/>
                  </a:cubicBezTo>
                  <a:cubicBezTo>
                    <a:pt x="2125" y="940"/>
                    <a:pt x="2214" y="939"/>
                    <a:pt x="2316" y="939"/>
                  </a:cubicBezTo>
                  <a:cubicBezTo>
                    <a:pt x="2521" y="939"/>
                    <a:pt x="2782" y="945"/>
                    <a:pt x="2974" y="945"/>
                  </a:cubicBezTo>
                  <a:cubicBezTo>
                    <a:pt x="3108" y="958"/>
                    <a:pt x="3243" y="967"/>
                    <a:pt x="3375" y="967"/>
                  </a:cubicBezTo>
                  <a:cubicBezTo>
                    <a:pt x="3529" y="967"/>
                    <a:pt x="3681" y="954"/>
                    <a:pt x="3829" y="917"/>
                  </a:cubicBezTo>
                  <a:cubicBezTo>
                    <a:pt x="3939" y="890"/>
                    <a:pt x="4035" y="848"/>
                    <a:pt x="4132" y="793"/>
                  </a:cubicBezTo>
                  <a:cubicBezTo>
                    <a:pt x="4407" y="793"/>
                    <a:pt x="4683" y="752"/>
                    <a:pt x="4958" y="738"/>
                  </a:cubicBezTo>
                  <a:cubicBezTo>
                    <a:pt x="5041" y="738"/>
                    <a:pt x="5138" y="697"/>
                    <a:pt x="5110" y="614"/>
                  </a:cubicBezTo>
                  <a:lnTo>
                    <a:pt x="5124" y="614"/>
                  </a:lnTo>
                  <a:cubicBezTo>
                    <a:pt x="5110" y="573"/>
                    <a:pt x="5069" y="545"/>
                    <a:pt x="5027" y="545"/>
                  </a:cubicBezTo>
                  <a:cubicBezTo>
                    <a:pt x="4821" y="559"/>
                    <a:pt x="4628" y="573"/>
                    <a:pt x="4435" y="600"/>
                  </a:cubicBezTo>
                  <a:cubicBezTo>
                    <a:pt x="4504" y="531"/>
                    <a:pt x="4586" y="476"/>
                    <a:pt x="4655" y="407"/>
                  </a:cubicBezTo>
                  <a:cubicBezTo>
                    <a:pt x="4669" y="394"/>
                    <a:pt x="4710" y="380"/>
                    <a:pt x="4724" y="366"/>
                  </a:cubicBezTo>
                  <a:cubicBezTo>
                    <a:pt x="4752" y="339"/>
                    <a:pt x="4793" y="297"/>
                    <a:pt x="4821" y="256"/>
                  </a:cubicBezTo>
                  <a:cubicBezTo>
                    <a:pt x="4862" y="187"/>
                    <a:pt x="4793" y="104"/>
                    <a:pt x="4710" y="104"/>
                  </a:cubicBezTo>
                  <a:cubicBezTo>
                    <a:pt x="4642" y="104"/>
                    <a:pt x="4614" y="146"/>
                    <a:pt x="4573" y="187"/>
                  </a:cubicBezTo>
                  <a:cubicBezTo>
                    <a:pt x="4545" y="201"/>
                    <a:pt x="4462" y="256"/>
                    <a:pt x="4380" y="325"/>
                  </a:cubicBezTo>
                  <a:cubicBezTo>
                    <a:pt x="4407" y="283"/>
                    <a:pt x="4421" y="242"/>
                    <a:pt x="4435" y="201"/>
                  </a:cubicBezTo>
                  <a:cubicBezTo>
                    <a:pt x="4449" y="132"/>
                    <a:pt x="4518" y="118"/>
                    <a:pt x="4462" y="35"/>
                  </a:cubicBezTo>
                  <a:cubicBezTo>
                    <a:pt x="4438" y="11"/>
                    <a:pt x="4415" y="1"/>
                    <a:pt x="4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6"/>
            <p:cNvSpPr/>
            <p:nvPr/>
          </p:nvSpPr>
          <p:spPr>
            <a:xfrm>
              <a:off x="2437425" y="3053900"/>
              <a:ext cx="86100" cy="60375"/>
            </a:xfrm>
            <a:custGeom>
              <a:avLst/>
              <a:gdLst/>
              <a:ahLst/>
              <a:cxnLst/>
              <a:rect l="l" t="t" r="r" b="b"/>
              <a:pathLst>
                <a:path w="3444" h="2415" extrusionOk="0">
                  <a:moveTo>
                    <a:pt x="569" y="0"/>
                  </a:moveTo>
                  <a:cubicBezTo>
                    <a:pt x="547" y="0"/>
                    <a:pt x="522" y="9"/>
                    <a:pt x="495" y="31"/>
                  </a:cubicBezTo>
                  <a:cubicBezTo>
                    <a:pt x="440" y="86"/>
                    <a:pt x="481" y="155"/>
                    <a:pt x="522" y="210"/>
                  </a:cubicBezTo>
                  <a:cubicBezTo>
                    <a:pt x="619" y="348"/>
                    <a:pt x="757" y="417"/>
                    <a:pt x="867" y="500"/>
                  </a:cubicBezTo>
                  <a:cubicBezTo>
                    <a:pt x="784" y="513"/>
                    <a:pt x="715" y="513"/>
                    <a:pt x="646" y="541"/>
                  </a:cubicBezTo>
                  <a:cubicBezTo>
                    <a:pt x="453" y="569"/>
                    <a:pt x="274" y="596"/>
                    <a:pt x="81" y="637"/>
                  </a:cubicBezTo>
                  <a:cubicBezTo>
                    <a:pt x="40" y="651"/>
                    <a:pt x="13" y="679"/>
                    <a:pt x="13" y="706"/>
                  </a:cubicBezTo>
                  <a:cubicBezTo>
                    <a:pt x="0" y="756"/>
                    <a:pt x="54" y="805"/>
                    <a:pt x="105" y="805"/>
                  </a:cubicBezTo>
                  <a:cubicBezTo>
                    <a:pt x="111" y="805"/>
                    <a:pt x="117" y="804"/>
                    <a:pt x="123" y="803"/>
                  </a:cubicBezTo>
                  <a:cubicBezTo>
                    <a:pt x="343" y="761"/>
                    <a:pt x="550" y="720"/>
                    <a:pt x="743" y="693"/>
                  </a:cubicBezTo>
                  <a:lnTo>
                    <a:pt x="743" y="693"/>
                  </a:lnTo>
                  <a:cubicBezTo>
                    <a:pt x="619" y="803"/>
                    <a:pt x="522" y="954"/>
                    <a:pt x="440" y="1092"/>
                  </a:cubicBezTo>
                  <a:cubicBezTo>
                    <a:pt x="412" y="1175"/>
                    <a:pt x="329" y="1257"/>
                    <a:pt x="329" y="1340"/>
                  </a:cubicBezTo>
                  <a:cubicBezTo>
                    <a:pt x="337" y="1380"/>
                    <a:pt x="378" y="1402"/>
                    <a:pt x="419" y="1402"/>
                  </a:cubicBezTo>
                  <a:cubicBezTo>
                    <a:pt x="448" y="1402"/>
                    <a:pt x="478" y="1391"/>
                    <a:pt x="495" y="1368"/>
                  </a:cubicBezTo>
                  <a:cubicBezTo>
                    <a:pt x="619" y="1120"/>
                    <a:pt x="798" y="830"/>
                    <a:pt x="936" y="748"/>
                  </a:cubicBezTo>
                  <a:cubicBezTo>
                    <a:pt x="977" y="720"/>
                    <a:pt x="1087" y="706"/>
                    <a:pt x="1156" y="679"/>
                  </a:cubicBezTo>
                  <a:cubicBezTo>
                    <a:pt x="1184" y="679"/>
                    <a:pt x="1211" y="693"/>
                    <a:pt x="1253" y="693"/>
                  </a:cubicBezTo>
                  <a:cubicBezTo>
                    <a:pt x="1432" y="761"/>
                    <a:pt x="1790" y="941"/>
                    <a:pt x="1928" y="1051"/>
                  </a:cubicBezTo>
                  <a:cubicBezTo>
                    <a:pt x="2272" y="1354"/>
                    <a:pt x="2630" y="1643"/>
                    <a:pt x="2865" y="1946"/>
                  </a:cubicBezTo>
                  <a:cubicBezTo>
                    <a:pt x="2961" y="2057"/>
                    <a:pt x="3085" y="2236"/>
                    <a:pt x="3250" y="2387"/>
                  </a:cubicBezTo>
                  <a:cubicBezTo>
                    <a:pt x="3264" y="2401"/>
                    <a:pt x="3292" y="2415"/>
                    <a:pt x="3319" y="2415"/>
                  </a:cubicBezTo>
                  <a:cubicBezTo>
                    <a:pt x="3443" y="2401"/>
                    <a:pt x="3429" y="2291"/>
                    <a:pt x="3347" y="2236"/>
                  </a:cubicBezTo>
                  <a:cubicBezTo>
                    <a:pt x="3168" y="2057"/>
                    <a:pt x="3044" y="1877"/>
                    <a:pt x="2865" y="1657"/>
                  </a:cubicBezTo>
                  <a:cubicBezTo>
                    <a:pt x="2658" y="1423"/>
                    <a:pt x="2424" y="1216"/>
                    <a:pt x="2176" y="1009"/>
                  </a:cubicBezTo>
                  <a:cubicBezTo>
                    <a:pt x="1997" y="830"/>
                    <a:pt x="1749" y="734"/>
                    <a:pt x="1528" y="624"/>
                  </a:cubicBezTo>
                  <a:cubicBezTo>
                    <a:pt x="1418" y="555"/>
                    <a:pt x="1294" y="527"/>
                    <a:pt x="1170" y="500"/>
                  </a:cubicBezTo>
                  <a:cubicBezTo>
                    <a:pt x="1142" y="486"/>
                    <a:pt x="1129" y="472"/>
                    <a:pt x="1060" y="417"/>
                  </a:cubicBezTo>
                  <a:cubicBezTo>
                    <a:pt x="1018" y="376"/>
                    <a:pt x="825" y="252"/>
                    <a:pt x="729" y="155"/>
                  </a:cubicBezTo>
                  <a:cubicBezTo>
                    <a:pt x="707" y="144"/>
                    <a:pt x="658" y="0"/>
                    <a:pt x="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6"/>
            <p:cNvSpPr/>
            <p:nvPr/>
          </p:nvSpPr>
          <p:spPr>
            <a:xfrm>
              <a:off x="2530300" y="3064100"/>
              <a:ext cx="99300" cy="58400"/>
            </a:xfrm>
            <a:custGeom>
              <a:avLst/>
              <a:gdLst/>
              <a:ahLst/>
              <a:cxnLst/>
              <a:rect l="l" t="t" r="r" b="b"/>
              <a:pathLst>
                <a:path w="3972" h="2336" extrusionOk="0">
                  <a:moveTo>
                    <a:pt x="3398" y="1"/>
                  </a:moveTo>
                  <a:cubicBezTo>
                    <a:pt x="3366" y="1"/>
                    <a:pt x="3333" y="14"/>
                    <a:pt x="3324" y="23"/>
                  </a:cubicBezTo>
                  <a:cubicBezTo>
                    <a:pt x="3283" y="50"/>
                    <a:pt x="3242" y="78"/>
                    <a:pt x="3200" y="119"/>
                  </a:cubicBezTo>
                  <a:cubicBezTo>
                    <a:pt x="3090" y="243"/>
                    <a:pt x="2966" y="353"/>
                    <a:pt x="2870" y="491"/>
                  </a:cubicBezTo>
                  <a:cubicBezTo>
                    <a:pt x="2663" y="560"/>
                    <a:pt x="2484" y="629"/>
                    <a:pt x="2250" y="712"/>
                  </a:cubicBezTo>
                  <a:cubicBezTo>
                    <a:pt x="2015" y="822"/>
                    <a:pt x="1795" y="960"/>
                    <a:pt x="1547" y="1070"/>
                  </a:cubicBezTo>
                  <a:cubicBezTo>
                    <a:pt x="1382" y="1153"/>
                    <a:pt x="1340" y="1221"/>
                    <a:pt x="1202" y="1304"/>
                  </a:cubicBezTo>
                  <a:cubicBezTo>
                    <a:pt x="1065" y="1387"/>
                    <a:pt x="899" y="1456"/>
                    <a:pt x="762" y="1552"/>
                  </a:cubicBezTo>
                  <a:cubicBezTo>
                    <a:pt x="514" y="1759"/>
                    <a:pt x="252" y="1979"/>
                    <a:pt x="31" y="2213"/>
                  </a:cubicBezTo>
                  <a:cubicBezTo>
                    <a:pt x="1" y="2275"/>
                    <a:pt x="60" y="2336"/>
                    <a:pt x="121" y="2336"/>
                  </a:cubicBezTo>
                  <a:cubicBezTo>
                    <a:pt x="143" y="2336"/>
                    <a:pt x="165" y="2328"/>
                    <a:pt x="183" y="2310"/>
                  </a:cubicBezTo>
                  <a:cubicBezTo>
                    <a:pt x="445" y="2076"/>
                    <a:pt x="693" y="1828"/>
                    <a:pt x="927" y="1676"/>
                  </a:cubicBezTo>
                  <a:cubicBezTo>
                    <a:pt x="1134" y="1538"/>
                    <a:pt x="1368" y="1442"/>
                    <a:pt x="1561" y="1290"/>
                  </a:cubicBezTo>
                  <a:cubicBezTo>
                    <a:pt x="2043" y="1029"/>
                    <a:pt x="2442" y="836"/>
                    <a:pt x="2925" y="698"/>
                  </a:cubicBezTo>
                  <a:cubicBezTo>
                    <a:pt x="3173" y="781"/>
                    <a:pt x="3338" y="849"/>
                    <a:pt x="3545" y="932"/>
                  </a:cubicBezTo>
                  <a:cubicBezTo>
                    <a:pt x="3626" y="941"/>
                    <a:pt x="3772" y="1021"/>
                    <a:pt x="3871" y="1021"/>
                  </a:cubicBezTo>
                  <a:cubicBezTo>
                    <a:pt x="3923" y="1021"/>
                    <a:pt x="3962" y="999"/>
                    <a:pt x="3972" y="932"/>
                  </a:cubicBezTo>
                  <a:cubicBezTo>
                    <a:pt x="3972" y="836"/>
                    <a:pt x="3848" y="822"/>
                    <a:pt x="3765" y="794"/>
                  </a:cubicBezTo>
                  <a:cubicBezTo>
                    <a:pt x="3586" y="739"/>
                    <a:pt x="3531" y="712"/>
                    <a:pt x="3379" y="657"/>
                  </a:cubicBezTo>
                  <a:cubicBezTo>
                    <a:pt x="3352" y="643"/>
                    <a:pt x="3324" y="629"/>
                    <a:pt x="3283" y="629"/>
                  </a:cubicBezTo>
                  <a:cubicBezTo>
                    <a:pt x="3338" y="615"/>
                    <a:pt x="3393" y="601"/>
                    <a:pt x="3448" y="601"/>
                  </a:cubicBezTo>
                  <a:lnTo>
                    <a:pt x="3462" y="601"/>
                  </a:lnTo>
                  <a:cubicBezTo>
                    <a:pt x="3476" y="601"/>
                    <a:pt x="3476" y="601"/>
                    <a:pt x="3490" y="588"/>
                  </a:cubicBezTo>
                  <a:cubicBezTo>
                    <a:pt x="3572" y="574"/>
                    <a:pt x="3600" y="450"/>
                    <a:pt x="3517" y="409"/>
                  </a:cubicBezTo>
                  <a:cubicBezTo>
                    <a:pt x="3487" y="386"/>
                    <a:pt x="3461" y="376"/>
                    <a:pt x="3436" y="376"/>
                  </a:cubicBezTo>
                  <a:cubicBezTo>
                    <a:pt x="3416" y="376"/>
                    <a:pt x="3398" y="382"/>
                    <a:pt x="3379" y="395"/>
                  </a:cubicBezTo>
                  <a:cubicBezTo>
                    <a:pt x="3297" y="409"/>
                    <a:pt x="3214" y="422"/>
                    <a:pt x="3131" y="436"/>
                  </a:cubicBezTo>
                  <a:cubicBezTo>
                    <a:pt x="3228" y="326"/>
                    <a:pt x="3338" y="216"/>
                    <a:pt x="3393" y="161"/>
                  </a:cubicBezTo>
                  <a:cubicBezTo>
                    <a:pt x="3448" y="133"/>
                    <a:pt x="3503" y="64"/>
                    <a:pt x="3448" y="23"/>
                  </a:cubicBezTo>
                  <a:cubicBezTo>
                    <a:pt x="3437" y="7"/>
                    <a:pt x="3418" y="1"/>
                    <a:pt x="33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6"/>
            <p:cNvSpPr/>
            <p:nvPr/>
          </p:nvSpPr>
          <p:spPr>
            <a:xfrm>
              <a:off x="2457150" y="2994025"/>
              <a:ext cx="67250" cy="60975"/>
            </a:xfrm>
            <a:custGeom>
              <a:avLst/>
              <a:gdLst/>
              <a:ahLst/>
              <a:cxnLst/>
              <a:rect l="l" t="t" r="r" b="b"/>
              <a:pathLst>
                <a:path w="2690" h="2439" extrusionOk="0">
                  <a:moveTo>
                    <a:pt x="367" y="0"/>
                  </a:moveTo>
                  <a:cubicBezTo>
                    <a:pt x="294" y="0"/>
                    <a:pt x="260" y="100"/>
                    <a:pt x="312" y="139"/>
                  </a:cubicBezTo>
                  <a:cubicBezTo>
                    <a:pt x="519" y="360"/>
                    <a:pt x="670" y="539"/>
                    <a:pt x="822" y="745"/>
                  </a:cubicBezTo>
                  <a:cubicBezTo>
                    <a:pt x="629" y="663"/>
                    <a:pt x="436" y="594"/>
                    <a:pt x="229" y="539"/>
                  </a:cubicBezTo>
                  <a:cubicBezTo>
                    <a:pt x="202" y="539"/>
                    <a:pt x="174" y="526"/>
                    <a:pt x="147" y="526"/>
                  </a:cubicBezTo>
                  <a:cubicBezTo>
                    <a:pt x="133" y="526"/>
                    <a:pt x="119" y="530"/>
                    <a:pt x="105" y="539"/>
                  </a:cubicBezTo>
                  <a:cubicBezTo>
                    <a:pt x="36" y="566"/>
                    <a:pt x="50" y="663"/>
                    <a:pt x="119" y="690"/>
                  </a:cubicBezTo>
                  <a:cubicBezTo>
                    <a:pt x="298" y="732"/>
                    <a:pt x="477" y="787"/>
                    <a:pt x="656" y="842"/>
                  </a:cubicBezTo>
                  <a:cubicBezTo>
                    <a:pt x="477" y="856"/>
                    <a:pt x="312" y="869"/>
                    <a:pt x="133" y="897"/>
                  </a:cubicBezTo>
                  <a:cubicBezTo>
                    <a:pt x="92" y="897"/>
                    <a:pt x="64" y="911"/>
                    <a:pt x="36" y="952"/>
                  </a:cubicBezTo>
                  <a:cubicBezTo>
                    <a:pt x="0" y="1013"/>
                    <a:pt x="49" y="1095"/>
                    <a:pt x="127" y="1095"/>
                  </a:cubicBezTo>
                  <a:cubicBezTo>
                    <a:pt x="138" y="1095"/>
                    <a:pt x="149" y="1093"/>
                    <a:pt x="160" y="1090"/>
                  </a:cubicBezTo>
                  <a:cubicBezTo>
                    <a:pt x="294" y="1069"/>
                    <a:pt x="594" y="1034"/>
                    <a:pt x="813" y="1034"/>
                  </a:cubicBezTo>
                  <a:cubicBezTo>
                    <a:pt x="889" y="1034"/>
                    <a:pt x="955" y="1038"/>
                    <a:pt x="1001" y="1048"/>
                  </a:cubicBezTo>
                  <a:cubicBezTo>
                    <a:pt x="1030" y="1058"/>
                    <a:pt x="1066" y="1068"/>
                    <a:pt x="1104" y="1068"/>
                  </a:cubicBezTo>
                  <a:cubicBezTo>
                    <a:pt x="1120" y="1068"/>
                    <a:pt x="1136" y="1066"/>
                    <a:pt x="1152" y="1062"/>
                  </a:cubicBezTo>
                  <a:cubicBezTo>
                    <a:pt x="1373" y="1172"/>
                    <a:pt x="1593" y="1310"/>
                    <a:pt x="1772" y="1448"/>
                  </a:cubicBezTo>
                  <a:cubicBezTo>
                    <a:pt x="2089" y="1724"/>
                    <a:pt x="2241" y="1944"/>
                    <a:pt x="2392" y="2233"/>
                  </a:cubicBezTo>
                  <a:cubicBezTo>
                    <a:pt x="2461" y="2330"/>
                    <a:pt x="2461" y="2385"/>
                    <a:pt x="2530" y="2426"/>
                  </a:cubicBezTo>
                  <a:cubicBezTo>
                    <a:pt x="2545" y="2435"/>
                    <a:pt x="2560" y="2439"/>
                    <a:pt x="2576" y="2439"/>
                  </a:cubicBezTo>
                  <a:cubicBezTo>
                    <a:pt x="2634" y="2439"/>
                    <a:pt x="2690" y="2384"/>
                    <a:pt x="2668" y="2330"/>
                  </a:cubicBezTo>
                  <a:cubicBezTo>
                    <a:pt x="2613" y="2206"/>
                    <a:pt x="2503" y="2054"/>
                    <a:pt x="2475" y="1999"/>
                  </a:cubicBezTo>
                  <a:cubicBezTo>
                    <a:pt x="2392" y="1806"/>
                    <a:pt x="2241" y="1641"/>
                    <a:pt x="2089" y="1489"/>
                  </a:cubicBezTo>
                  <a:cubicBezTo>
                    <a:pt x="1855" y="1228"/>
                    <a:pt x="1552" y="1076"/>
                    <a:pt x="1208" y="897"/>
                  </a:cubicBezTo>
                  <a:cubicBezTo>
                    <a:pt x="1208" y="897"/>
                    <a:pt x="1180" y="883"/>
                    <a:pt x="1166" y="883"/>
                  </a:cubicBezTo>
                  <a:cubicBezTo>
                    <a:pt x="1152" y="869"/>
                    <a:pt x="1152" y="856"/>
                    <a:pt x="1125" y="842"/>
                  </a:cubicBezTo>
                  <a:cubicBezTo>
                    <a:pt x="1097" y="800"/>
                    <a:pt x="1056" y="745"/>
                    <a:pt x="1015" y="690"/>
                  </a:cubicBezTo>
                  <a:cubicBezTo>
                    <a:pt x="849" y="456"/>
                    <a:pt x="643" y="236"/>
                    <a:pt x="450" y="15"/>
                  </a:cubicBezTo>
                  <a:cubicBezTo>
                    <a:pt x="436" y="1"/>
                    <a:pt x="408" y="1"/>
                    <a:pt x="381" y="1"/>
                  </a:cubicBezTo>
                  <a:cubicBezTo>
                    <a:pt x="376" y="1"/>
                    <a:pt x="37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6"/>
            <p:cNvSpPr/>
            <p:nvPr/>
          </p:nvSpPr>
          <p:spPr>
            <a:xfrm>
              <a:off x="2526600" y="2999850"/>
              <a:ext cx="85325" cy="46175"/>
            </a:xfrm>
            <a:custGeom>
              <a:avLst/>
              <a:gdLst/>
              <a:ahLst/>
              <a:cxnLst/>
              <a:rect l="l" t="t" r="r" b="b"/>
              <a:pathLst>
                <a:path w="3413" h="1847" extrusionOk="0">
                  <a:moveTo>
                    <a:pt x="3122" y="0"/>
                  </a:moveTo>
                  <a:cubicBezTo>
                    <a:pt x="3115" y="0"/>
                    <a:pt x="3107" y="1"/>
                    <a:pt x="3100" y="3"/>
                  </a:cubicBezTo>
                  <a:cubicBezTo>
                    <a:pt x="3078" y="3"/>
                    <a:pt x="2977" y="20"/>
                    <a:pt x="2972" y="20"/>
                  </a:cubicBezTo>
                  <a:cubicBezTo>
                    <a:pt x="2971" y="20"/>
                    <a:pt x="2976" y="19"/>
                    <a:pt x="2990" y="16"/>
                  </a:cubicBezTo>
                  <a:lnTo>
                    <a:pt x="2990" y="16"/>
                  </a:lnTo>
                  <a:cubicBezTo>
                    <a:pt x="2687" y="44"/>
                    <a:pt x="2439" y="251"/>
                    <a:pt x="2177" y="375"/>
                  </a:cubicBezTo>
                  <a:cubicBezTo>
                    <a:pt x="2122" y="388"/>
                    <a:pt x="2081" y="388"/>
                    <a:pt x="2039" y="402"/>
                  </a:cubicBezTo>
                  <a:cubicBezTo>
                    <a:pt x="1654" y="499"/>
                    <a:pt x="1516" y="567"/>
                    <a:pt x="1130" y="788"/>
                  </a:cubicBezTo>
                  <a:cubicBezTo>
                    <a:pt x="1034" y="857"/>
                    <a:pt x="896" y="898"/>
                    <a:pt x="799" y="981"/>
                  </a:cubicBezTo>
                  <a:cubicBezTo>
                    <a:pt x="620" y="1105"/>
                    <a:pt x="234" y="1463"/>
                    <a:pt x="42" y="1711"/>
                  </a:cubicBezTo>
                  <a:cubicBezTo>
                    <a:pt x="1" y="1783"/>
                    <a:pt x="74" y="1847"/>
                    <a:pt x="142" y="1847"/>
                  </a:cubicBezTo>
                  <a:cubicBezTo>
                    <a:pt x="166" y="1847"/>
                    <a:pt x="189" y="1839"/>
                    <a:pt x="207" y="1821"/>
                  </a:cubicBezTo>
                  <a:cubicBezTo>
                    <a:pt x="579" y="1408"/>
                    <a:pt x="854" y="1160"/>
                    <a:pt x="1282" y="953"/>
                  </a:cubicBezTo>
                  <a:cubicBezTo>
                    <a:pt x="1709" y="719"/>
                    <a:pt x="1970" y="623"/>
                    <a:pt x="2411" y="595"/>
                  </a:cubicBezTo>
                  <a:cubicBezTo>
                    <a:pt x="2673" y="733"/>
                    <a:pt x="2976" y="912"/>
                    <a:pt x="3114" y="1036"/>
                  </a:cubicBezTo>
                  <a:cubicBezTo>
                    <a:pt x="3136" y="1058"/>
                    <a:pt x="3163" y="1067"/>
                    <a:pt x="3190" y="1067"/>
                  </a:cubicBezTo>
                  <a:cubicBezTo>
                    <a:pt x="3249" y="1067"/>
                    <a:pt x="3307" y="1024"/>
                    <a:pt x="3307" y="967"/>
                  </a:cubicBezTo>
                  <a:cubicBezTo>
                    <a:pt x="3293" y="871"/>
                    <a:pt x="3266" y="871"/>
                    <a:pt x="3169" y="802"/>
                  </a:cubicBezTo>
                  <a:cubicBezTo>
                    <a:pt x="3073" y="733"/>
                    <a:pt x="2976" y="678"/>
                    <a:pt x="2880" y="623"/>
                  </a:cubicBezTo>
                  <a:lnTo>
                    <a:pt x="2880" y="623"/>
                  </a:lnTo>
                  <a:cubicBezTo>
                    <a:pt x="2976" y="636"/>
                    <a:pt x="3086" y="650"/>
                    <a:pt x="3238" y="650"/>
                  </a:cubicBezTo>
                  <a:cubicBezTo>
                    <a:pt x="3243" y="651"/>
                    <a:pt x="3248" y="651"/>
                    <a:pt x="3252" y="651"/>
                  </a:cubicBezTo>
                  <a:cubicBezTo>
                    <a:pt x="3366" y="651"/>
                    <a:pt x="3413" y="496"/>
                    <a:pt x="3307" y="443"/>
                  </a:cubicBezTo>
                  <a:cubicBezTo>
                    <a:pt x="3266" y="416"/>
                    <a:pt x="3114" y="402"/>
                    <a:pt x="2852" y="388"/>
                  </a:cubicBezTo>
                  <a:cubicBezTo>
                    <a:pt x="2825" y="388"/>
                    <a:pt x="2742" y="375"/>
                    <a:pt x="2646" y="361"/>
                  </a:cubicBezTo>
                  <a:cubicBezTo>
                    <a:pt x="2770" y="292"/>
                    <a:pt x="2894" y="237"/>
                    <a:pt x="2949" y="237"/>
                  </a:cubicBezTo>
                  <a:cubicBezTo>
                    <a:pt x="3045" y="223"/>
                    <a:pt x="3224" y="237"/>
                    <a:pt x="3238" y="113"/>
                  </a:cubicBezTo>
                  <a:cubicBezTo>
                    <a:pt x="3250" y="51"/>
                    <a:pt x="3185" y="0"/>
                    <a:pt x="3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6"/>
            <p:cNvSpPr/>
            <p:nvPr/>
          </p:nvSpPr>
          <p:spPr>
            <a:xfrm>
              <a:off x="2479750" y="2948900"/>
              <a:ext cx="45125" cy="43600"/>
            </a:xfrm>
            <a:custGeom>
              <a:avLst/>
              <a:gdLst/>
              <a:ahLst/>
              <a:cxnLst/>
              <a:rect l="l" t="t" r="r" b="b"/>
              <a:pathLst>
                <a:path w="1805" h="1744" extrusionOk="0">
                  <a:moveTo>
                    <a:pt x="359" y="1"/>
                  </a:moveTo>
                  <a:cubicBezTo>
                    <a:pt x="271" y="1"/>
                    <a:pt x="225" y="127"/>
                    <a:pt x="304" y="167"/>
                  </a:cubicBezTo>
                  <a:cubicBezTo>
                    <a:pt x="400" y="222"/>
                    <a:pt x="496" y="291"/>
                    <a:pt x="593" y="373"/>
                  </a:cubicBezTo>
                  <a:cubicBezTo>
                    <a:pt x="496" y="346"/>
                    <a:pt x="414" y="332"/>
                    <a:pt x="317" y="318"/>
                  </a:cubicBezTo>
                  <a:cubicBezTo>
                    <a:pt x="251" y="318"/>
                    <a:pt x="176" y="283"/>
                    <a:pt x="107" y="283"/>
                  </a:cubicBezTo>
                  <a:cubicBezTo>
                    <a:pt x="89" y="283"/>
                    <a:pt x="72" y="285"/>
                    <a:pt x="56" y="291"/>
                  </a:cubicBezTo>
                  <a:cubicBezTo>
                    <a:pt x="0" y="332"/>
                    <a:pt x="14" y="429"/>
                    <a:pt x="83" y="442"/>
                  </a:cubicBezTo>
                  <a:cubicBezTo>
                    <a:pt x="304" y="470"/>
                    <a:pt x="634" y="539"/>
                    <a:pt x="772" y="608"/>
                  </a:cubicBezTo>
                  <a:cubicBezTo>
                    <a:pt x="800" y="621"/>
                    <a:pt x="813" y="621"/>
                    <a:pt x="827" y="635"/>
                  </a:cubicBezTo>
                  <a:cubicBezTo>
                    <a:pt x="1144" y="897"/>
                    <a:pt x="1406" y="1255"/>
                    <a:pt x="1544" y="1558"/>
                  </a:cubicBezTo>
                  <a:cubicBezTo>
                    <a:pt x="1557" y="1613"/>
                    <a:pt x="1571" y="1682"/>
                    <a:pt x="1626" y="1724"/>
                  </a:cubicBezTo>
                  <a:cubicBezTo>
                    <a:pt x="1643" y="1738"/>
                    <a:pt x="1661" y="1744"/>
                    <a:pt x="1679" y="1744"/>
                  </a:cubicBezTo>
                  <a:cubicBezTo>
                    <a:pt x="1747" y="1744"/>
                    <a:pt x="1805" y="1654"/>
                    <a:pt x="1750" y="1600"/>
                  </a:cubicBezTo>
                  <a:lnTo>
                    <a:pt x="1750" y="1586"/>
                  </a:lnTo>
                  <a:cubicBezTo>
                    <a:pt x="1681" y="1338"/>
                    <a:pt x="1420" y="966"/>
                    <a:pt x="1172" y="718"/>
                  </a:cubicBezTo>
                  <a:cubicBezTo>
                    <a:pt x="1103" y="621"/>
                    <a:pt x="1006" y="553"/>
                    <a:pt x="910" y="484"/>
                  </a:cubicBezTo>
                  <a:cubicBezTo>
                    <a:pt x="896" y="470"/>
                    <a:pt x="882" y="456"/>
                    <a:pt x="882" y="442"/>
                  </a:cubicBezTo>
                  <a:cubicBezTo>
                    <a:pt x="772" y="249"/>
                    <a:pt x="565" y="98"/>
                    <a:pt x="372" y="1"/>
                  </a:cubicBezTo>
                  <a:cubicBezTo>
                    <a:pt x="368" y="1"/>
                    <a:pt x="363" y="1"/>
                    <a:pt x="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6"/>
            <p:cNvSpPr/>
            <p:nvPr/>
          </p:nvSpPr>
          <p:spPr>
            <a:xfrm>
              <a:off x="2526600" y="2948875"/>
              <a:ext cx="56500" cy="59325"/>
            </a:xfrm>
            <a:custGeom>
              <a:avLst/>
              <a:gdLst/>
              <a:ahLst/>
              <a:cxnLst/>
              <a:rect l="l" t="t" r="r" b="b"/>
              <a:pathLst>
                <a:path w="2260" h="2373" extrusionOk="0">
                  <a:moveTo>
                    <a:pt x="1996" y="1"/>
                  </a:moveTo>
                  <a:cubicBezTo>
                    <a:pt x="1937" y="1"/>
                    <a:pt x="1868" y="50"/>
                    <a:pt x="1819" y="99"/>
                  </a:cubicBezTo>
                  <a:cubicBezTo>
                    <a:pt x="1626" y="250"/>
                    <a:pt x="1516" y="471"/>
                    <a:pt x="1378" y="664"/>
                  </a:cubicBezTo>
                  <a:cubicBezTo>
                    <a:pt x="1295" y="719"/>
                    <a:pt x="1213" y="774"/>
                    <a:pt x="1158" y="815"/>
                  </a:cubicBezTo>
                  <a:cubicBezTo>
                    <a:pt x="882" y="967"/>
                    <a:pt x="634" y="1160"/>
                    <a:pt x="414" y="1366"/>
                  </a:cubicBezTo>
                  <a:cubicBezTo>
                    <a:pt x="276" y="1504"/>
                    <a:pt x="166" y="1656"/>
                    <a:pt x="110" y="1849"/>
                  </a:cubicBezTo>
                  <a:cubicBezTo>
                    <a:pt x="69" y="2000"/>
                    <a:pt x="14" y="2152"/>
                    <a:pt x="0" y="2303"/>
                  </a:cubicBezTo>
                  <a:cubicBezTo>
                    <a:pt x="0" y="2331"/>
                    <a:pt x="14" y="2345"/>
                    <a:pt x="42" y="2358"/>
                  </a:cubicBezTo>
                  <a:cubicBezTo>
                    <a:pt x="55" y="2368"/>
                    <a:pt x="74" y="2372"/>
                    <a:pt x="93" y="2372"/>
                  </a:cubicBezTo>
                  <a:cubicBezTo>
                    <a:pt x="130" y="2372"/>
                    <a:pt x="170" y="2354"/>
                    <a:pt x="179" y="2317"/>
                  </a:cubicBezTo>
                  <a:cubicBezTo>
                    <a:pt x="248" y="1862"/>
                    <a:pt x="358" y="1601"/>
                    <a:pt x="744" y="1339"/>
                  </a:cubicBezTo>
                  <a:cubicBezTo>
                    <a:pt x="896" y="1187"/>
                    <a:pt x="1047" y="1118"/>
                    <a:pt x="1268" y="994"/>
                  </a:cubicBezTo>
                  <a:cubicBezTo>
                    <a:pt x="1323" y="953"/>
                    <a:pt x="1392" y="912"/>
                    <a:pt x="1461" y="870"/>
                  </a:cubicBezTo>
                  <a:cubicBezTo>
                    <a:pt x="1488" y="870"/>
                    <a:pt x="1516" y="857"/>
                    <a:pt x="1543" y="829"/>
                  </a:cubicBezTo>
                  <a:cubicBezTo>
                    <a:pt x="1654" y="760"/>
                    <a:pt x="1764" y="719"/>
                    <a:pt x="1846" y="691"/>
                  </a:cubicBezTo>
                  <a:cubicBezTo>
                    <a:pt x="1957" y="636"/>
                    <a:pt x="2026" y="636"/>
                    <a:pt x="2163" y="567"/>
                  </a:cubicBezTo>
                  <a:cubicBezTo>
                    <a:pt x="2260" y="526"/>
                    <a:pt x="2246" y="388"/>
                    <a:pt x="2150" y="361"/>
                  </a:cubicBezTo>
                  <a:lnTo>
                    <a:pt x="2136" y="361"/>
                  </a:lnTo>
                  <a:cubicBezTo>
                    <a:pt x="2125" y="357"/>
                    <a:pt x="2114" y="355"/>
                    <a:pt x="2103" y="355"/>
                  </a:cubicBezTo>
                  <a:cubicBezTo>
                    <a:pt x="2073" y="355"/>
                    <a:pt x="2046" y="368"/>
                    <a:pt x="2026" y="388"/>
                  </a:cubicBezTo>
                  <a:cubicBezTo>
                    <a:pt x="2012" y="388"/>
                    <a:pt x="1998" y="402"/>
                    <a:pt x="1984" y="402"/>
                  </a:cubicBezTo>
                  <a:cubicBezTo>
                    <a:pt x="1915" y="416"/>
                    <a:pt x="1846" y="443"/>
                    <a:pt x="1764" y="471"/>
                  </a:cubicBezTo>
                  <a:cubicBezTo>
                    <a:pt x="1846" y="374"/>
                    <a:pt x="1929" y="278"/>
                    <a:pt x="2039" y="195"/>
                  </a:cubicBezTo>
                  <a:cubicBezTo>
                    <a:pt x="2081" y="168"/>
                    <a:pt x="2094" y="126"/>
                    <a:pt x="2094" y="85"/>
                  </a:cubicBezTo>
                  <a:cubicBezTo>
                    <a:pt x="2072" y="24"/>
                    <a:pt x="2036" y="1"/>
                    <a:pt x="19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6"/>
            <p:cNvSpPr/>
            <p:nvPr/>
          </p:nvSpPr>
          <p:spPr>
            <a:xfrm>
              <a:off x="2499025" y="2918550"/>
              <a:ext cx="27700" cy="29275"/>
            </a:xfrm>
            <a:custGeom>
              <a:avLst/>
              <a:gdLst/>
              <a:ahLst/>
              <a:cxnLst/>
              <a:rect l="l" t="t" r="r" b="b"/>
              <a:pathLst>
                <a:path w="1108" h="1171" extrusionOk="0">
                  <a:moveTo>
                    <a:pt x="112" y="1"/>
                  </a:moveTo>
                  <a:cubicBezTo>
                    <a:pt x="93" y="1"/>
                    <a:pt x="72" y="9"/>
                    <a:pt x="56" y="17"/>
                  </a:cubicBezTo>
                  <a:cubicBezTo>
                    <a:pt x="1" y="44"/>
                    <a:pt x="15" y="127"/>
                    <a:pt x="56" y="155"/>
                  </a:cubicBezTo>
                  <a:cubicBezTo>
                    <a:pt x="401" y="334"/>
                    <a:pt x="649" y="637"/>
                    <a:pt x="841" y="981"/>
                  </a:cubicBezTo>
                  <a:cubicBezTo>
                    <a:pt x="910" y="1064"/>
                    <a:pt x="869" y="1091"/>
                    <a:pt x="952" y="1160"/>
                  </a:cubicBezTo>
                  <a:cubicBezTo>
                    <a:pt x="965" y="1167"/>
                    <a:pt x="979" y="1170"/>
                    <a:pt x="992" y="1170"/>
                  </a:cubicBezTo>
                  <a:cubicBezTo>
                    <a:pt x="1058" y="1170"/>
                    <a:pt x="1108" y="1094"/>
                    <a:pt x="1062" y="1036"/>
                  </a:cubicBezTo>
                  <a:cubicBezTo>
                    <a:pt x="952" y="802"/>
                    <a:pt x="800" y="568"/>
                    <a:pt x="621" y="375"/>
                  </a:cubicBezTo>
                  <a:cubicBezTo>
                    <a:pt x="483" y="237"/>
                    <a:pt x="332" y="99"/>
                    <a:pt x="153" y="17"/>
                  </a:cubicBezTo>
                  <a:cubicBezTo>
                    <a:pt x="141" y="5"/>
                    <a:pt x="127" y="1"/>
                    <a:pt x="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6"/>
            <p:cNvSpPr/>
            <p:nvPr/>
          </p:nvSpPr>
          <p:spPr>
            <a:xfrm>
              <a:off x="2525125" y="2917475"/>
              <a:ext cx="25250" cy="19275"/>
            </a:xfrm>
            <a:custGeom>
              <a:avLst/>
              <a:gdLst/>
              <a:ahLst/>
              <a:cxnLst/>
              <a:rect l="l" t="t" r="r" b="b"/>
              <a:pathLst>
                <a:path w="1010" h="771" extrusionOk="0">
                  <a:moveTo>
                    <a:pt x="864" y="0"/>
                  </a:moveTo>
                  <a:cubicBezTo>
                    <a:pt x="808" y="0"/>
                    <a:pt x="743" y="18"/>
                    <a:pt x="789" y="18"/>
                  </a:cubicBezTo>
                  <a:cubicBezTo>
                    <a:pt x="624" y="46"/>
                    <a:pt x="583" y="60"/>
                    <a:pt x="431" y="156"/>
                  </a:cubicBezTo>
                  <a:cubicBezTo>
                    <a:pt x="266" y="294"/>
                    <a:pt x="101" y="459"/>
                    <a:pt x="18" y="652"/>
                  </a:cubicBezTo>
                  <a:cubicBezTo>
                    <a:pt x="0" y="723"/>
                    <a:pt x="73" y="771"/>
                    <a:pt x="142" y="771"/>
                  </a:cubicBezTo>
                  <a:cubicBezTo>
                    <a:pt x="181" y="771"/>
                    <a:pt x="219" y="756"/>
                    <a:pt x="238" y="721"/>
                  </a:cubicBezTo>
                  <a:cubicBezTo>
                    <a:pt x="376" y="514"/>
                    <a:pt x="500" y="335"/>
                    <a:pt x="734" y="239"/>
                  </a:cubicBezTo>
                  <a:cubicBezTo>
                    <a:pt x="762" y="239"/>
                    <a:pt x="872" y="198"/>
                    <a:pt x="900" y="198"/>
                  </a:cubicBezTo>
                  <a:cubicBezTo>
                    <a:pt x="982" y="170"/>
                    <a:pt x="1010" y="60"/>
                    <a:pt x="927" y="18"/>
                  </a:cubicBezTo>
                  <a:cubicBezTo>
                    <a:pt x="918" y="5"/>
                    <a:pt x="892" y="0"/>
                    <a:pt x="8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6"/>
            <p:cNvSpPr/>
            <p:nvPr/>
          </p:nvSpPr>
          <p:spPr>
            <a:xfrm>
              <a:off x="2631300" y="3191075"/>
              <a:ext cx="375" cy="25"/>
            </a:xfrm>
            <a:custGeom>
              <a:avLst/>
              <a:gdLst/>
              <a:ahLst/>
              <a:cxnLst/>
              <a:rect l="l" t="t" r="r" b="b"/>
              <a:pathLst>
                <a:path w="15" h="1" extrusionOk="0">
                  <a:moveTo>
                    <a:pt x="1" y="0"/>
                  </a:moveTo>
                  <a:lnTo>
                    <a:pt x="1" y="0"/>
                  </a:lnTo>
                  <a:cubicBezTo>
                    <a:pt x="14" y="0"/>
                    <a:pt x="14" y="0"/>
                    <a:pt x="1" y="0"/>
                  </a:cubicBezTo>
                  <a:close/>
                </a:path>
              </a:pathLst>
            </a:custGeom>
            <a:solidFill>
              <a:srgbClr val="6A6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6"/>
            <p:cNvSpPr/>
            <p:nvPr/>
          </p:nvSpPr>
          <p:spPr>
            <a:xfrm>
              <a:off x="2549675" y="2961675"/>
              <a:ext cx="25" cy="25"/>
            </a:xfrm>
            <a:custGeom>
              <a:avLst/>
              <a:gdLst/>
              <a:ahLst/>
              <a:cxnLst/>
              <a:rect l="l" t="t" r="r" b="b"/>
              <a:pathLst>
                <a:path w="1" h="1" extrusionOk="0">
                  <a:moveTo>
                    <a:pt x="0" y="0"/>
                  </a:moveTo>
                  <a:lnTo>
                    <a:pt x="0" y="0"/>
                  </a:lnTo>
                  <a:lnTo>
                    <a:pt x="0" y="0"/>
                  </a:lnTo>
                  <a:lnTo>
                    <a:pt x="0" y="0"/>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6"/>
            <p:cNvSpPr/>
            <p:nvPr/>
          </p:nvSpPr>
          <p:spPr>
            <a:xfrm>
              <a:off x="2616500" y="3078775"/>
              <a:ext cx="350" cy="375"/>
            </a:xfrm>
            <a:custGeom>
              <a:avLst/>
              <a:gdLst/>
              <a:ahLst/>
              <a:cxnLst/>
              <a:rect l="l" t="t" r="r" b="b"/>
              <a:pathLst>
                <a:path w="14" h="15" extrusionOk="0">
                  <a:moveTo>
                    <a:pt x="14" y="1"/>
                  </a:moveTo>
                  <a:cubicBezTo>
                    <a:pt x="0" y="14"/>
                    <a:pt x="14" y="1"/>
                    <a:pt x="1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6"/>
            <p:cNvSpPr/>
            <p:nvPr/>
          </p:nvSpPr>
          <p:spPr>
            <a:xfrm>
              <a:off x="2532100" y="3051075"/>
              <a:ext cx="128150" cy="52175"/>
            </a:xfrm>
            <a:custGeom>
              <a:avLst/>
              <a:gdLst/>
              <a:ahLst/>
              <a:cxnLst/>
              <a:rect l="l" t="t" r="r" b="b"/>
              <a:pathLst>
                <a:path w="5126" h="2087" extrusionOk="0">
                  <a:moveTo>
                    <a:pt x="2404" y="1"/>
                  </a:moveTo>
                  <a:cubicBezTo>
                    <a:pt x="2357" y="1"/>
                    <a:pt x="2305" y="7"/>
                    <a:pt x="2246" y="20"/>
                  </a:cubicBezTo>
                  <a:cubicBezTo>
                    <a:pt x="2150" y="34"/>
                    <a:pt x="2067" y="103"/>
                    <a:pt x="2026" y="144"/>
                  </a:cubicBezTo>
                  <a:cubicBezTo>
                    <a:pt x="1990" y="108"/>
                    <a:pt x="1938" y="91"/>
                    <a:pt x="1885" y="91"/>
                  </a:cubicBezTo>
                  <a:cubicBezTo>
                    <a:pt x="1838" y="91"/>
                    <a:pt x="1789" y="104"/>
                    <a:pt x="1750" y="130"/>
                  </a:cubicBezTo>
                  <a:cubicBezTo>
                    <a:pt x="1684" y="108"/>
                    <a:pt x="1614" y="94"/>
                    <a:pt x="1542" y="94"/>
                  </a:cubicBezTo>
                  <a:cubicBezTo>
                    <a:pt x="1479" y="94"/>
                    <a:pt x="1415" y="105"/>
                    <a:pt x="1351" y="130"/>
                  </a:cubicBezTo>
                  <a:cubicBezTo>
                    <a:pt x="1020" y="186"/>
                    <a:pt x="731" y="489"/>
                    <a:pt x="814" y="750"/>
                  </a:cubicBezTo>
                  <a:cubicBezTo>
                    <a:pt x="621" y="806"/>
                    <a:pt x="442" y="957"/>
                    <a:pt x="290" y="1067"/>
                  </a:cubicBezTo>
                  <a:cubicBezTo>
                    <a:pt x="1" y="1288"/>
                    <a:pt x="70" y="1563"/>
                    <a:pt x="414" y="1660"/>
                  </a:cubicBezTo>
                  <a:cubicBezTo>
                    <a:pt x="465" y="1674"/>
                    <a:pt x="514" y="1680"/>
                    <a:pt x="563" y="1680"/>
                  </a:cubicBezTo>
                  <a:cubicBezTo>
                    <a:pt x="752" y="1680"/>
                    <a:pt x="930" y="1588"/>
                    <a:pt x="1117" y="1522"/>
                  </a:cubicBezTo>
                  <a:cubicBezTo>
                    <a:pt x="1144" y="1508"/>
                    <a:pt x="1172" y="1508"/>
                    <a:pt x="1199" y="1494"/>
                  </a:cubicBezTo>
                  <a:lnTo>
                    <a:pt x="1199" y="1494"/>
                  </a:lnTo>
                  <a:cubicBezTo>
                    <a:pt x="1117" y="1646"/>
                    <a:pt x="1158" y="1825"/>
                    <a:pt x="1420" y="1908"/>
                  </a:cubicBezTo>
                  <a:cubicBezTo>
                    <a:pt x="1455" y="1915"/>
                    <a:pt x="1494" y="1919"/>
                    <a:pt x="1536" y="1919"/>
                  </a:cubicBezTo>
                  <a:cubicBezTo>
                    <a:pt x="1720" y="1919"/>
                    <a:pt x="1951" y="1851"/>
                    <a:pt x="2109" y="1784"/>
                  </a:cubicBezTo>
                  <a:cubicBezTo>
                    <a:pt x="2122" y="1853"/>
                    <a:pt x="2150" y="1922"/>
                    <a:pt x="2205" y="1977"/>
                  </a:cubicBezTo>
                  <a:cubicBezTo>
                    <a:pt x="2288" y="2050"/>
                    <a:pt x="2401" y="2087"/>
                    <a:pt x="2520" y="2087"/>
                  </a:cubicBezTo>
                  <a:cubicBezTo>
                    <a:pt x="2580" y="2087"/>
                    <a:pt x="2641" y="2078"/>
                    <a:pt x="2701" y="2059"/>
                  </a:cubicBezTo>
                  <a:cubicBezTo>
                    <a:pt x="2949" y="2018"/>
                    <a:pt x="3362" y="1798"/>
                    <a:pt x="3514" y="1715"/>
                  </a:cubicBezTo>
                  <a:cubicBezTo>
                    <a:pt x="3542" y="1742"/>
                    <a:pt x="3569" y="1770"/>
                    <a:pt x="3638" y="1811"/>
                  </a:cubicBezTo>
                  <a:cubicBezTo>
                    <a:pt x="3721" y="1842"/>
                    <a:pt x="3811" y="1858"/>
                    <a:pt x="3898" y="1858"/>
                  </a:cubicBezTo>
                  <a:cubicBezTo>
                    <a:pt x="3926" y="1858"/>
                    <a:pt x="3955" y="1856"/>
                    <a:pt x="3982" y="1853"/>
                  </a:cubicBezTo>
                  <a:cubicBezTo>
                    <a:pt x="4286" y="1770"/>
                    <a:pt x="4451" y="1674"/>
                    <a:pt x="4795" y="1632"/>
                  </a:cubicBezTo>
                  <a:cubicBezTo>
                    <a:pt x="4974" y="1577"/>
                    <a:pt x="5126" y="1426"/>
                    <a:pt x="5126" y="1246"/>
                  </a:cubicBezTo>
                  <a:cubicBezTo>
                    <a:pt x="5085" y="998"/>
                    <a:pt x="4809" y="861"/>
                    <a:pt x="4575" y="792"/>
                  </a:cubicBezTo>
                  <a:lnTo>
                    <a:pt x="4561" y="778"/>
                  </a:lnTo>
                  <a:cubicBezTo>
                    <a:pt x="4671" y="640"/>
                    <a:pt x="4658" y="461"/>
                    <a:pt x="4423" y="323"/>
                  </a:cubicBezTo>
                  <a:cubicBezTo>
                    <a:pt x="4330" y="265"/>
                    <a:pt x="4220" y="244"/>
                    <a:pt x="4108" y="244"/>
                  </a:cubicBezTo>
                  <a:cubicBezTo>
                    <a:pt x="3955" y="244"/>
                    <a:pt x="3799" y="284"/>
                    <a:pt x="3679" y="323"/>
                  </a:cubicBezTo>
                  <a:cubicBezTo>
                    <a:pt x="3666" y="268"/>
                    <a:pt x="3652" y="227"/>
                    <a:pt x="3610" y="186"/>
                  </a:cubicBezTo>
                  <a:cubicBezTo>
                    <a:pt x="3528" y="98"/>
                    <a:pt x="3425" y="66"/>
                    <a:pt x="3316" y="66"/>
                  </a:cubicBezTo>
                  <a:cubicBezTo>
                    <a:pt x="3134" y="66"/>
                    <a:pt x="2933" y="153"/>
                    <a:pt x="2770" y="213"/>
                  </a:cubicBezTo>
                  <a:cubicBezTo>
                    <a:pt x="2756" y="213"/>
                    <a:pt x="2729" y="227"/>
                    <a:pt x="2715" y="241"/>
                  </a:cubicBezTo>
                  <a:cubicBezTo>
                    <a:pt x="2693" y="107"/>
                    <a:pt x="2599" y="1"/>
                    <a:pt x="2404"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6"/>
            <p:cNvSpPr/>
            <p:nvPr/>
          </p:nvSpPr>
          <p:spPr>
            <a:xfrm>
              <a:off x="2354025" y="3182450"/>
              <a:ext cx="154000" cy="70625"/>
            </a:xfrm>
            <a:custGeom>
              <a:avLst/>
              <a:gdLst/>
              <a:ahLst/>
              <a:cxnLst/>
              <a:rect l="l" t="t" r="r" b="b"/>
              <a:pathLst>
                <a:path w="6160" h="2825" extrusionOk="0">
                  <a:moveTo>
                    <a:pt x="2914" y="0"/>
                  </a:moveTo>
                  <a:cubicBezTo>
                    <a:pt x="2696" y="0"/>
                    <a:pt x="2446" y="108"/>
                    <a:pt x="2301" y="180"/>
                  </a:cubicBezTo>
                  <a:cubicBezTo>
                    <a:pt x="2215" y="100"/>
                    <a:pt x="2107" y="61"/>
                    <a:pt x="2005" y="61"/>
                  </a:cubicBezTo>
                  <a:cubicBezTo>
                    <a:pt x="1879" y="61"/>
                    <a:pt x="1762" y="121"/>
                    <a:pt x="1709" y="235"/>
                  </a:cubicBezTo>
                  <a:cubicBezTo>
                    <a:pt x="1679" y="231"/>
                    <a:pt x="1648" y="228"/>
                    <a:pt x="1617" y="228"/>
                  </a:cubicBezTo>
                  <a:cubicBezTo>
                    <a:pt x="1548" y="228"/>
                    <a:pt x="1481" y="243"/>
                    <a:pt x="1433" y="290"/>
                  </a:cubicBezTo>
                  <a:cubicBezTo>
                    <a:pt x="1392" y="331"/>
                    <a:pt x="1378" y="373"/>
                    <a:pt x="1365" y="428"/>
                  </a:cubicBezTo>
                  <a:cubicBezTo>
                    <a:pt x="1309" y="428"/>
                    <a:pt x="1254" y="428"/>
                    <a:pt x="1199" y="455"/>
                  </a:cubicBezTo>
                  <a:cubicBezTo>
                    <a:pt x="1130" y="497"/>
                    <a:pt x="1130" y="566"/>
                    <a:pt x="1172" y="635"/>
                  </a:cubicBezTo>
                  <a:cubicBezTo>
                    <a:pt x="965" y="648"/>
                    <a:pt x="731" y="690"/>
                    <a:pt x="593" y="814"/>
                  </a:cubicBezTo>
                  <a:cubicBezTo>
                    <a:pt x="552" y="883"/>
                    <a:pt x="565" y="938"/>
                    <a:pt x="607" y="993"/>
                  </a:cubicBezTo>
                  <a:cubicBezTo>
                    <a:pt x="166" y="1199"/>
                    <a:pt x="83" y="1516"/>
                    <a:pt x="497" y="1558"/>
                  </a:cubicBezTo>
                  <a:cubicBezTo>
                    <a:pt x="373" y="1640"/>
                    <a:pt x="249" y="1737"/>
                    <a:pt x="152" y="1861"/>
                  </a:cubicBezTo>
                  <a:cubicBezTo>
                    <a:pt x="1" y="1999"/>
                    <a:pt x="14" y="2205"/>
                    <a:pt x="262" y="2219"/>
                  </a:cubicBezTo>
                  <a:cubicBezTo>
                    <a:pt x="284" y="2223"/>
                    <a:pt x="308" y="2224"/>
                    <a:pt x="332" y="2224"/>
                  </a:cubicBezTo>
                  <a:cubicBezTo>
                    <a:pt x="398" y="2224"/>
                    <a:pt x="471" y="2212"/>
                    <a:pt x="552" y="2191"/>
                  </a:cubicBezTo>
                  <a:lnTo>
                    <a:pt x="552" y="2191"/>
                  </a:lnTo>
                  <a:cubicBezTo>
                    <a:pt x="552" y="2205"/>
                    <a:pt x="538" y="2205"/>
                    <a:pt x="538" y="2219"/>
                  </a:cubicBezTo>
                  <a:cubicBezTo>
                    <a:pt x="469" y="2288"/>
                    <a:pt x="400" y="2371"/>
                    <a:pt x="386" y="2467"/>
                  </a:cubicBezTo>
                  <a:cubicBezTo>
                    <a:pt x="359" y="2605"/>
                    <a:pt x="524" y="2701"/>
                    <a:pt x="662" y="2701"/>
                  </a:cubicBezTo>
                  <a:cubicBezTo>
                    <a:pt x="671" y="2702"/>
                    <a:pt x="681" y="2703"/>
                    <a:pt x="690" y="2703"/>
                  </a:cubicBezTo>
                  <a:cubicBezTo>
                    <a:pt x="812" y="2703"/>
                    <a:pt x="976" y="2626"/>
                    <a:pt x="1117" y="2550"/>
                  </a:cubicBezTo>
                  <a:cubicBezTo>
                    <a:pt x="1117" y="2591"/>
                    <a:pt x="1117" y="2619"/>
                    <a:pt x="1117" y="2660"/>
                  </a:cubicBezTo>
                  <a:cubicBezTo>
                    <a:pt x="1167" y="2777"/>
                    <a:pt x="1244" y="2825"/>
                    <a:pt x="1333" y="2825"/>
                  </a:cubicBezTo>
                  <a:cubicBezTo>
                    <a:pt x="1555" y="2825"/>
                    <a:pt x="1854" y="2525"/>
                    <a:pt x="2012" y="2288"/>
                  </a:cubicBezTo>
                  <a:cubicBezTo>
                    <a:pt x="2052" y="2308"/>
                    <a:pt x="2093" y="2321"/>
                    <a:pt x="2133" y="2321"/>
                  </a:cubicBezTo>
                  <a:cubicBezTo>
                    <a:pt x="2148" y="2321"/>
                    <a:pt x="2163" y="2319"/>
                    <a:pt x="2177" y="2315"/>
                  </a:cubicBezTo>
                  <a:cubicBezTo>
                    <a:pt x="2301" y="2288"/>
                    <a:pt x="2370" y="2191"/>
                    <a:pt x="2370" y="2164"/>
                  </a:cubicBezTo>
                  <a:cubicBezTo>
                    <a:pt x="2453" y="2081"/>
                    <a:pt x="2522" y="1985"/>
                    <a:pt x="2563" y="1888"/>
                  </a:cubicBezTo>
                  <a:cubicBezTo>
                    <a:pt x="2619" y="1928"/>
                    <a:pt x="2685" y="1950"/>
                    <a:pt x="2749" y="1950"/>
                  </a:cubicBezTo>
                  <a:cubicBezTo>
                    <a:pt x="2795" y="1950"/>
                    <a:pt x="2840" y="1939"/>
                    <a:pt x="2880" y="1916"/>
                  </a:cubicBezTo>
                  <a:cubicBezTo>
                    <a:pt x="3032" y="1806"/>
                    <a:pt x="3142" y="1668"/>
                    <a:pt x="3225" y="1503"/>
                  </a:cubicBezTo>
                  <a:cubicBezTo>
                    <a:pt x="3279" y="1579"/>
                    <a:pt x="3343" y="1610"/>
                    <a:pt x="3411" y="1610"/>
                  </a:cubicBezTo>
                  <a:cubicBezTo>
                    <a:pt x="3548" y="1610"/>
                    <a:pt x="3697" y="1481"/>
                    <a:pt x="3789" y="1351"/>
                  </a:cubicBezTo>
                  <a:cubicBezTo>
                    <a:pt x="3893" y="1498"/>
                    <a:pt x="4018" y="1580"/>
                    <a:pt x="4162" y="1580"/>
                  </a:cubicBezTo>
                  <a:cubicBezTo>
                    <a:pt x="4247" y="1580"/>
                    <a:pt x="4339" y="1551"/>
                    <a:pt x="4437" y="1489"/>
                  </a:cubicBezTo>
                  <a:cubicBezTo>
                    <a:pt x="4515" y="1679"/>
                    <a:pt x="4669" y="1821"/>
                    <a:pt x="4842" y="1821"/>
                  </a:cubicBezTo>
                  <a:cubicBezTo>
                    <a:pt x="4943" y="1821"/>
                    <a:pt x="5051" y="1772"/>
                    <a:pt x="5153" y="1654"/>
                  </a:cubicBezTo>
                  <a:cubicBezTo>
                    <a:pt x="5167" y="1640"/>
                    <a:pt x="5181" y="1613"/>
                    <a:pt x="5195" y="1599"/>
                  </a:cubicBezTo>
                  <a:cubicBezTo>
                    <a:pt x="5292" y="1678"/>
                    <a:pt x="5417" y="1712"/>
                    <a:pt x="5545" y="1712"/>
                  </a:cubicBezTo>
                  <a:cubicBezTo>
                    <a:pt x="5617" y="1712"/>
                    <a:pt x="5690" y="1702"/>
                    <a:pt x="5760" y="1682"/>
                  </a:cubicBezTo>
                  <a:cubicBezTo>
                    <a:pt x="6104" y="1613"/>
                    <a:pt x="6008" y="1351"/>
                    <a:pt x="5746" y="1227"/>
                  </a:cubicBezTo>
                  <a:cubicBezTo>
                    <a:pt x="5677" y="1186"/>
                    <a:pt x="5608" y="1144"/>
                    <a:pt x="5553" y="1117"/>
                  </a:cubicBezTo>
                  <a:cubicBezTo>
                    <a:pt x="6159" y="993"/>
                    <a:pt x="5925" y="566"/>
                    <a:pt x="5291" y="511"/>
                  </a:cubicBezTo>
                  <a:lnTo>
                    <a:pt x="5153" y="511"/>
                  </a:lnTo>
                  <a:cubicBezTo>
                    <a:pt x="5140" y="394"/>
                    <a:pt x="5005" y="289"/>
                    <a:pt x="4828" y="289"/>
                  </a:cubicBezTo>
                  <a:cubicBezTo>
                    <a:pt x="4817" y="289"/>
                    <a:pt x="4806" y="289"/>
                    <a:pt x="4795" y="290"/>
                  </a:cubicBezTo>
                  <a:cubicBezTo>
                    <a:pt x="4561" y="304"/>
                    <a:pt x="4313" y="304"/>
                    <a:pt x="4079" y="331"/>
                  </a:cubicBezTo>
                  <a:cubicBezTo>
                    <a:pt x="4079" y="194"/>
                    <a:pt x="3969" y="42"/>
                    <a:pt x="3693" y="42"/>
                  </a:cubicBezTo>
                  <a:cubicBezTo>
                    <a:pt x="3528" y="42"/>
                    <a:pt x="3376" y="83"/>
                    <a:pt x="3225" y="152"/>
                  </a:cubicBezTo>
                  <a:cubicBezTo>
                    <a:pt x="3225" y="139"/>
                    <a:pt x="3211" y="125"/>
                    <a:pt x="3211" y="111"/>
                  </a:cubicBezTo>
                  <a:cubicBezTo>
                    <a:pt x="3135" y="30"/>
                    <a:pt x="3029" y="0"/>
                    <a:pt x="2914"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6"/>
            <p:cNvSpPr/>
            <p:nvPr/>
          </p:nvSpPr>
          <p:spPr>
            <a:xfrm>
              <a:off x="2537000" y="3114500"/>
              <a:ext cx="147025" cy="59375"/>
            </a:xfrm>
            <a:custGeom>
              <a:avLst/>
              <a:gdLst/>
              <a:ahLst/>
              <a:cxnLst/>
              <a:rect l="l" t="t" r="r" b="b"/>
              <a:pathLst>
                <a:path w="5881" h="2375" extrusionOk="0">
                  <a:moveTo>
                    <a:pt x="1997" y="1"/>
                  </a:moveTo>
                  <a:cubicBezTo>
                    <a:pt x="1967" y="1"/>
                    <a:pt x="1935" y="6"/>
                    <a:pt x="1899" y="18"/>
                  </a:cubicBezTo>
                  <a:cubicBezTo>
                    <a:pt x="1802" y="87"/>
                    <a:pt x="1734" y="156"/>
                    <a:pt x="1678" y="239"/>
                  </a:cubicBezTo>
                  <a:cubicBezTo>
                    <a:pt x="1596" y="156"/>
                    <a:pt x="1472" y="73"/>
                    <a:pt x="1334" y="73"/>
                  </a:cubicBezTo>
                  <a:cubicBezTo>
                    <a:pt x="1141" y="73"/>
                    <a:pt x="907" y="253"/>
                    <a:pt x="976" y="432"/>
                  </a:cubicBezTo>
                  <a:cubicBezTo>
                    <a:pt x="783" y="445"/>
                    <a:pt x="590" y="597"/>
                    <a:pt x="700" y="776"/>
                  </a:cubicBezTo>
                  <a:cubicBezTo>
                    <a:pt x="700" y="776"/>
                    <a:pt x="700" y="790"/>
                    <a:pt x="700" y="790"/>
                  </a:cubicBezTo>
                  <a:cubicBezTo>
                    <a:pt x="645" y="790"/>
                    <a:pt x="576" y="817"/>
                    <a:pt x="521" y="859"/>
                  </a:cubicBezTo>
                  <a:cubicBezTo>
                    <a:pt x="535" y="859"/>
                    <a:pt x="370" y="955"/>
                    <a:pt x="370" y="1052"/>
                  </a:cubicBezTo>
                  <a:cubicBezTo>
                    <a:pt x="356" y="1134"/>
                    <a:pt x="397" y="1203"/>
                    <a:pt x="466" y="1245"/>
                  </a:cubicBezTo>
                  <a:cubicBezTo>
                    <a:pt x="425" y="1258"/>
                    <a:pt x="383" y="1286"/>
                    <a:pt x="356" y="1300"/>
                  </a:cubicBezTo>
                  <a:cubicBezTo>
                    <a:pt x="149" y="1382"/>
                    <a:pt x="53" y="1479"/>
                    <a:pt x="80" y="1603"/>
                  </a:cubicBezTo>
                  <a:cubicBezTo>
                    <a:pt x="66" y="1603"/>
                    <a:pt x="66" y="1603"/>
                    <a:pt x="53" y="1617"/>
                  </a:cubicBezTo>
                  <a:cubicBezTo>
                    <a:pt x="1" y="1707"/>
                    <a:pt x="96" y="1811"/>
                    <a:pt x="199" y="1811"/>
                  </a:cubicBezTo>
                  <a:cubicBezTo>
                    <a:pt x="205" y="1811"/>
                    <a:pt x="212" y="1810"/>
                    <a:pt x="218" y="1809"/>
                  </a:cubicBezTo>
                  <a:lnTo>
                    <a:pt x="232" y="1809"/>
                  </a:lnTo>
                  <a:cubicBezTo>
                    <a:pt x="246" y="1823"/>
                    <a:pt x="246" y="1837"/>
                    <a:pt x="259" y="1837"/>
                  </a:cubicBezTo>
                  <a:cubicBezTo>
                    <a:pt x="444" y="2015"/>
                    <a:pt x="701" y="2065"/>
                    <a:pt x="948" y="2065"/>
                  </a:cubicBezTo>
                  <a:cubicBezTo>
                    <a:pt x="1161" y="2065"/>
                    <a:pt x="1367" y="2028"/>
                    <a:pt x="1513" y="2002"/>
                  </a:cubicBezTo>
                  <a:cubicBezTo>
                    <a:pt x="1527" y="2016"/>
                    <a:pt x="1541" y="2030"/>
                    <a:pt x="1568" y="2030"/>
                  </a:cubicBezTo>
                  <a:cubicBezTo>
                    <a:pt x="1541" y="2154"/>
                    <a:pt x="1610" y="2264"/>
                    <a:pt x="1747" y="2264"/>
                  </a:cubicBezTo>
                  <a:cubicBezTo>
                    <a:pt x="1816" y="2319"/>
                    <a:pt x="1899" y="2361"/>
                    <a:pt x="1995" y="2374"/>
                  </a:cubicBezTo>
                  <a:cubicBezTo>
                    <a:pt x="2147" y="2374"/>
                    <a:pt x="2298" y="2305"/>
                    <a:pt x="2422" y="2237"/>
                  </a:cubicBezTo>
                  <a:cubicBezTo>
                    <a:pt x="2478" y="2209"/>
                    <a:pt x="2602" y="2140"/>
                    <a:pt x="2684" y="2085"/>
                  </a:cubicBezTo>
                  <a:cubicBezTo>
                    <a:pt x="2698" y="2099"/>
                    <a:pt x="2698" y="2113"/>
                    <a:pt x="2698" y="2126"/>
                  </a:cubicBezTo>
                  <a:cubicBezTo>
                    <a:pt x="2774" y="2257"/>
                    <a:pt x="2928" y="2336"/>
                    <a:pt x="3085" y="2336"/>
                  </a:cubicBezTo>
                  <a:cubicBezTo>
                    <a:pt x="3126" y="2336"/>
                    <a:pt x="3167" y="2331"/>
                    <a:pt x="3208" y="2319"/>
                  </a:cubicBezTo>
                  <a:cubicBezTo>
                    <a:pt x="3263" y="2305"/>
                    <a:pt x="3318" y="2278"/>
                    <a:pt x="3359" y="2237"/>
                  </a:cubicBezTo>
                  <a:lnTo>
                    <a:pt x="3401" y="2237"/>
                  </a:lnTo>
                  <a:cubicBezTo>
                    <a:pt x="3497" y="2209"/>
                    <a:pt x="3580" y="2168"/>
                    <a:pt x="3662" y="2126"/>
                  </a:cubicBezTo>
                  <a:cubicBezTo>
                    <a:pt x="3766" y="2183"/>
                    <a:pt x="3884" y="2209"/>
                    <a:pt x="4005" y="2209"/>
                  </a:cubicBezTo>
                  <a:cubicBezTo>
                    <a:pt x="4206" y="2209"/>
                    <a:pt x="4411" y="2137"/>
                    <a:pt x="4558" y="2016"/>
                  </a:cubicBezTo>
                  <a:cubicBezTo>
                    <a:pt x="4696" y="1920"/>
                    <a:pt x="4723" y="1782"/>
                    <a:pt x="4696" y="1658"/>
                  </a:cubicBezTo>
                  <a:cubicBezTo>
                    <a:pt x="4710" y="1644"/>
                    <a:pt x="4723" y="1644"/>
                    <a:pt x="4737" y="1630"/>
                  </a:cubicBezTo>
                  <a:cubicBezTo>
                    <a:pt x="4806" y="1636"/>
                    <a:pt x="4876" y="1639"/>
                    <a:pt x="4948" y="1639"/>
                  </a:cubicBezTo>
                  <a:cubicBezTo>
                    <a:pt x="5048" y="1639"/>
                    <a:pt x="5150" y="1633"/>
                    <a:pt x="5247" y="1617"/>
                  </a:cubicBezTo>
                  <a:cubicBezTo>
                    <a:pt x="5619" y="1575"/>
                    <a:pt x="5881" y="1327"/>
                    <a:pt x="5646" y="983"/>
                  </a:cubicBezTo>
                  <a:cubicBezTo>
                    <a:pt x="5522" y="817"/>
                    <a:pt x="5330" y="707"/>
                    <a:pt x="5137" y="652"/>
                  </a:cubicBezTo>
                  <a:cubicBezTo>
                    <a:pt x="5109" y="638"/>
                    <a:pt x="5095" y="638"/>
                    <a:pt x="5068" y="638"/>
                  </a:cubicBezTo>
                  <a:cubicBezTo>
                    <a:pt x="5026" y="528"/>
                    <a:pt x="4902" y="445"/>
                    <a:pt x="4792" y="432"/>
                  </a:cubicBezTo>
                  <a:cubicBezTo>
                    <a:pt x="4707" y="413"/>
                    <a:pt x="4620" y="404"/>
                    <a:pt x="4534" y="404"/>
                  </a:cubicBezTo>
                  <a:cubicBezTo>
                    <a:pt x="4368" y="404"/>
                    <a:pt x="4202" y="437"/>
                    <a:pt x="4048" y="501"/>
                  </a:cubicBezTo>
                  <a:cubicBezTo>
                    <a:pt x="4021" y="418"/>
                    <a:pt x="3938" y="335"/>
                    <a:pt x="3814" y="294"/>
                  </a:cubicBezTo>
                  <a:cubicBezTo>
                    <a:pt x="3706" y="261"/>
                    <a:pt x="3609" y="249"/>
                    <a:pt x="3516" y="249"/>
                  </a:cubicBezTo>
                  <a:cubicBezTo>
                    <a:pt x="3334" y="249"/>
                    <a:pt x="3164" y="294"/>
                    <a:pt x="2946" y="321"/>
                  </a:cubicBezTo>
                  <a:cubicBezTo>
                    <a:pt x="3011" y="138"/>
                    <a:pt x="2791" y="17"/>
                    <a:pt x="2604" y="17"/>
                  </a:cubicBezTo>
                  <a:cubicBezTo>
                    <a:pt x="2594" y="17"/>
                    <a:pt x="2584" y="18"/>
                    <a:pt x="2574" y="18"/>
                  </a:cubicBezTo>
                  <a:cubicBezTo>
                    <a:pt x="2436" y="32"/>
                    <a:pt x="2312" y="87"/>
                    <a:pt x="2202" y="170"/>
                  </a:cubicBezTo>
                  <a:cubicBezTo>
                    <a:pt x="2170" y="73"/>
                    <a:pt x="2103" y="1"/>
                    <a:pt x="199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6"/>
            <p:cNvSpPr/>
            <p:nvPr/>
          </p:nvSpPr>
          <p:spPr>
            <a:xfrm>
              <a:off x="2394675" y="3044400"/>
              <a:ext cx="114025" cy="54100"/>
            </a:xfrm>
            <a:custGeom>
              <a:avLst/>
              <a:gdLst/>
              <a:ahLst/>
              <a:cxnLst/>
              <a:rect l="l" t="t" r="r" b="b"/>
              <a:pathLst>
                <a:path w="4561" h="2164" extrusionOk="0">
                  <a:moveTo>
                    <a:pt x="1716" y="1"/>
                  </a:moveTo>
                  <a:cubicBezTo>
                    <a:pt x="1616" y="1"/>
                    <a:pt x="1516" y="15"/>
                    <a:pt x="1419" y="39"/>
                  </a:cubicBezTo>
                  <a:cubicBezTo>
                    <a:pt x="1185" y="94"/>
                    <a:pt x="882" y="232"/>
                    <a:pt x="882" y="494"/>
                  </a:cubicBezTo>
                  <a:lnTo>
                    <a:pt x="896" y="494"/>
                  </a:lnTo>
                  <a:cubicBezTo>
                    <a:pt x="799" y="521"/>
                    <a:pt x="703" y="563"/>
                    <a:pt x="620" y="604"/>
                  </a:cubicBezTo>
                  <a:cubicBezTo>
                    <a:pt x="386" y="714"/>
                    <a:pt x="152" y="893"/>
                    <a:pt x="42" y="1114"/>
                  </a:cubicBezTo>
                  <a:cubicBezTo>
                    <a:pt x="0" y="1252"/>
                    <a:pt x="111" y="1376"/>
                    <a:pt x="221" y="1458"/>
                  </a:cubicBezTo>
                  <a:cubicBezTo>
                    <a:pt x="276" y="1500"/>
                    <a:pt x="345" y="1527"/>
                    <a:pt x="414" y="1555"/>
                  </a:cubicBezTo>
                  <a:cubicBezTo>
                    <a:pt x="372" y="1596"/>
                    <a:pt x="345" y="1651"/>
                    <a:pt x="317" y="1706"/>
                  </a:cubicBezTo>
                  <a:cubicBezTo>
                    <a:pt x="248" y="1844"/>
                    <a:pt x="262" y="2051"/>
                    <a:pt x="427" y="2120"/>
                  </a:cubicBezTo>
                  <a:cubicBezTo>
                    <a:pt x="480" y="2151"/>
                    <a:pt x="535" y="2163"/>
                    <a:pt x="589" y="2163"/>
                  </a:cubicBezTo>
                  <a:cubicBezTo>
                    <a:pt x="705" y="2163"/>
                    <a:pt x="820" y="2107"/>
                    <a:pt x="923" y="2051"/>
                  </a:cubicBezTo>
                  <a:cubicBezTo>
                    <a:pt x="1130" y="1941"/>
                    <a:pt x="1323" y="1803"/>
                    <a:pt x="1502" y="1651"/>
                  </a:cubicBezTo>
                  <a:cubicBezTo>
                    <a:pt x="1555" y="1822"/>
                    <a:pt x="1720" y="1955"/>
                    <a:pt x="1915" y="1955"/>
                  </a:cubicBezTo>
                  <a:cubicBezTo>
                    <a:pt x="1924" y="1955"/>
                    <a:pt x="1933" y="1955"/>
                    <a:pt x="1943" y="1954"/>
                  </a:cubicBezTo>
                  <a:cubicBezTo>
                    <a:pt x="2191" y="1954"/>
                    <a:pt x="2398" y="1817"/>
                    <a:pt x="2577" y="1665"/>
                  </a:cubicBezTo>
                  <a:cubicBezTo>
                    <a:pt x="2591" y="1706"/>
                    <a:pt x="2618" y="1748"/>
                    <a:pt x="2659" y="1775"/>
                  </a:cubicBezTo>
                  <a:cubicBezTo>
                    <a:pt x="2760" y="1858"/>
                    <a:pt x="2863" y="1892"/>
                    <a:pt x="2963" y="1892"/>
                  </a:cubicBezTo>
                  <a:cubicBezTo>
                    <a:pt x="3247" y="1892"/>
                    <a:pt x="3513" y="1621"/>
                    <a:pt x="3665" y="1417"/>
                  </a:cubicBezTo>
                  <a:cubicBezTo>
                    <a:pt x="3707" y="1445"/>
                    <a:pt x="3748" y="1472"/>
                    <a:pt x="3789" y="1500"/>
                  </a:cubicBezTo>
                  <a:cubicBezTo>
                    <a:pt x="3862" y="1532"/>
                    <a:pt x="3941" y="1548"/>
                    <a:pt x="4020" y="1548"/>
                  </a:cubicBezTo>
                  <a:cubicBezTo>
                    <a:pt x="4242" y="1548"/>
                    <a:pt x="4462" y="1427"/>
                    <a:pt x="4533" y="1224"/>
                  </a:cubicBezTo>
                  <a:cubicBezTo>
                    <a:pt x="4561" y="1045"/>
                    <a:pt x="4395" y="880"/>
                    <a:pt x="4258" y="769"/>
                  </a:cubicBezTo>
                  <a:cubicBezTo>
                    <a:pt x="4244" y="756"/>
                    <a:pt x="4203" y="742"/>
                    <a:pt x="4175" y="728"/>
                  </a:cubicBezTo>
                  <a:cubicBezTo>
                    <a:pt x="4285" y="508"/>
                    <a:pt x="4079" y="315"/>
                    <a:pt x="3817" y="273"/>
                  </a:cubicBezTo>
                  <a:cubicBezTo>
                    <a:pt x="3775" y="267"/>
                    <a:pt x="3696" y="260"/>
                    <a:pt x="3603" y="260"/>
                  </a:cubicBezTo>
                  <a:cubicBezTo>
                    <a:pt x="3510" y="260"/>
                    <a:pt x="3403" y="267"/>
                    <a:pt x="3307" y="287"/>
                  </a:cubicBezTo>
                  <a:cubicBezTo>
                    <a:pt x="3260" y="123"/>
                    <a:pt x="3141" y="61"/>
                    <a:pt x="3002" y="61"/>
                  </a:cubicBezTo>
                  <a:cubicBezTo>
                    <a:pt x="2897" y="61"/>
                    <a:pt x="2780" y="96"/>
                    <a:pt x="2673" y="149"/>
                  </a:cubicBezTo>
                  <a:cubicBezTo>
                    <a:pt x="2624" y="76"/>
                    <a:pt x="2557" y="46"/>
                    <a:pt x="2484" y="46"/>
                  </a:cubicBezTo>
                  <a:cubicBezTo>
                    <a:pt x="2391" y="46"/>
                    <a:pt x="2289" y="94"/>
                    <a:pt x="2205" y="163"/>
                  </a:cubicBezTo>
                  <a:cubicBezTo>
                    <a:pt x="2122" y="108"/>
                    <a:pt x="2039" y="53"/>
                    <a:pt x="1929" y="25"/>
                  </a:cubicBezTo>
                  <a:cubicBezTo>
                    <a:pt x="1860" y="8"/>
                    <a:pt x="1788" y="1"/>
                    <a:pt x="1716"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6"/>
            <p:cNvSpPr/>
            <p:nvPr/>
          </p:nvSpPr>
          <p:spPr>
            <a:xfrm>
              <a:off x="2490075" y="2893125"/>
              <a:ext cx="75575" cy="36125"/>
            </a:xfrm>
            <a:custGeom>
              <a:avLst/>
              <a:gdLst/>
              <a:ahLst/>
              <a:cxnLst/>
              <a:rect l="l" t="t" r="r" b="b"/>
              <a:pathLst>
                <a:path w="3023" h="1445" extrusionOk="0">
                  <a:moveTo>
                    <a:pt x="1075" y="0"/>
                  </a:moveTo>
                  <a:cubicBezTo>
                    <a:pt x="993" y="0"/>
                    <a:pt x="896" y="28"/>
                    <a:pt x="800" y="111"/>
                  </a:cubicBezTo>
                  <a:cubicBezTo>
                    <a:pt x="676" y="111"/>
                    <a:pt x="552" y="111"/>
                    <a:pt x="442" y="193"/>
                  </a:cubicBezTo>
                  <a:cubicBezTo>
                    <a:pt x="304" y="290"/>
                    <a:pt x="194" y="483"/>
                    <a:pt x="249" y="620"/>
                  </a:cubicBezTo>
                  <a:cubicBezTo>
                    <a:pt x="235" y="662"/>
                    <a:pt x="235" y="703"/>
                    <a:pt x="249" y="744"/>
                  </a:cubicBezTo>
                  <a:cubicBezTo>
                    <a:pt x="152" y="813"/>
                    <a:pt x="70" y="924"/>
                    <a:pt x="28" y="1034"/>
                  </a:cubicBezTo>
                  <a:cubicBezTo>
                    <a:pt x="1" y="1185"/>
                    <a:pt x="83" y="1337"/>
                    <a:pt x="235" y="1406"/>
                  </a:cubicBezTo>
                  <a:cubicBezTo>
                    <a:pt x="245" y="1426"/>
                    <a:pt x="270" y="1439"/>
                    <a:pt x="293" y="1439"/>
                  </a:cubicBezTo>
                  <a:cubicBezTo>
                    <a:pt x="302" y="1439"/>
                    <a:pt x="310" y="1437"/>
                    <a:pt x="318" y="1433"/>
                  </a:cubicBezTo>
                  <a:cubicBezTo>
                    <a:pt x="353" y="1441"/>
                    <a:pt x="388" y="1444"/>
                    <a:pt x="423" y="1444"/>
                  </a:cubicBezTo>
                  <a:cubicBezTo>
                    <a:pt x="652" y="1444"/>
                    <a:pt x="881" y="1301"/>
                    <a:pt x="1048" y="1158"/>
                  </a:cubicBezTo>
                  <a:cubicBezTo>
                    <a:pt x="1118" y="1218"/>
                    <a:pt x="1204" y="1257"/>
                    <a:pt x="1293" y="1257"/>
                  </a:cubicBezTo>
                  <a:cubicBezTo>
                    <a:pt x="1326" y="1257"/>
                    <a:pt x="1359" y="1252"/>
                    <a:pt x="1392" y="1240"/>
                  </a:cubicBezTo>
                  <a:cubicBezTo>
                    <a:pt x="1461" y="1227"/>
                    <a:pt x="1571" y="1158"/>
                    <a:pt x="1640" y="1116"/>
                  </a:cubicBezTo>
                  <a:cubicBezTo>
                    <a:pt x="1704" y="1212"/>
                    <a:pt x="1867" y="1390"/>
                    <a:pt x="2070" y="1390"/>
                  </a:cubicBezTo>
                  <a:cubicBezTo>
                    <a:pt x="2131" y="1390"/>
                    <a:pt x="2194" y="1375"/>
                    <a:pt x="2260" y="1337"/>
                  </a:cubicBezTo>
                  <a:cubicBezTo>
                    <a:pt x="2398" y="1282"/>
                    <a:pt x="2495" y="1185"/>
                    <a:pt x="2605" y="1075"/>
                  </a:cubicBezTo>
                  <a:cubicBezTo>
                    <a:pt x="2643" y="1094"/>
                    <a:pt x="2686" y="1103"/>
                    <a:pt x="2729" y="1103"/>
                  </a:cubicBezTo>
                  <a:cubicBezTo>
                    <a:pt x="2874" y="1103"/>
                    <a:pt x="3022" y="1003"/>
                    <a:pt x="2991" y="855"/>
                  </a:cubicBezTo>
                  <a:cubicBezTo>
                    <a:pt x="2873" y="555"/>
                    <a:pt x="2485" y="440"/>
                    <a:pt x="2129" y="440"/>
                  </a:cubicBezTo>
                  <a:cubicBezTo>
                    <a:pt x="2108" y="440"/>
                    <a:pt x="2088" y="441"/>
                    <a:pt x="2067" y="441"/>
                  </a:cubicBezTo>
                  <a:cubicBezTo>
                    <a:pt x="2054" y="276"/>
                    <a:pt x="1861" y="193"/>
                    <a:pt x="1709" y="152"/>
                  </a:cubicBezTo>
                  <a:lnTo>
                    <a:pt x="1654" y="152"/>
                  </a:lnTo>
                  <a:cubicBezTo>
                    <a:pt x="1608" y="79"/>
                    <a:pt x="1513" y="30"/>
                    <a:pt x="1422" y="30"/>
                  </a:cubicBezTo>
                  <a:cubicBezTo>
                    <a:pt x="1377" y="30"/>
                    <a:pt x="1333" y="42"/>
                    <a:pt x="1296" y="69"/>
                  </a:cubicBezTo>
                  <a:cubicBezTo>
                    <a:pt x="1282" y="69"/>
                    <a:pt x="1282" y="83"/>
                    <a:pt x="1282" y="83"/>
                  </a:cubicBezTo>
                  <a:cubicBezTo>
                    <a:pt x="1213" y="42"/>
                    <a:pt x="1144" y="14"/>
                    <a:pt x="1075"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6"/>
            <p:cNvSpPr/>
            <p:nvPr/>
          </p:nvSpPr>
          <p:spPr>
            <a:xfrm>
              <a:off x="2547250" y="3185225"/>
              <a:ext cx="144350" cy="59600"/>
            </a:xfrm>
            <a:custGeom>
              <a:avLst/>
              <a:gdLst/>
              <a:ahLst/>
              <a:cxnLst/>
              <a:rect l="l" t="t" r="r" b="b"/>
              <a:pathLst>
                <a:path w="5774" h="2384" extrusionOk="0">
                  <a:moveTo>
                    <a:pt x="3432" y="0"/>
                  </a:moveTo>
                  <a:cubicBezTo>
                    <a:pt x="3170" y="0"/>
                    <a:pt x="2839" y="110"/>
                    <a:pt x="2522" y="248"/>
                  </a:cubicBezTo>
                  <a:cubicBezTo>
                    <a:pt x="2497" y="134"/>
                    <a:pt x="2378" y="96"/>
                    <a:pt x="2239" y="96"/>
                  </a:cubicBezTo>
                  <a:cubicBezTo>
                    <a:pt x="2075" y="96"/>
                    <a:pt x="1882" y="148"/>
                    <a:pt x="1778" y="193"/>
                  </a:cubicBezTo>
                  <a:cubicBezTo>
                    <a:pt x="1696" y="234"/>
                    <a:pt x="1613" y="289"/>
                    <a:pt x="1544" y="344"/>
                  </a:cubicBezTo>
                  <a:cubicBezTo>
                    <a:pt x="1461" y="303"/>
                    <a:pt x="1379" y="276"/>
                    <a:pt x="1296" y="262"/>
                  </a:cubicBezTo>
                  <a:cubicBezTo>
                    <a:pt x="1252" y="254"/>
                    <a:pt x="1208" y="250"/>
                    <a:pt x="1166" y="250"/>
                  </a:cubicBezTo>
                  <a:cubicBezTo>
                    <a:pt x="1064" y="250"/>
                    <a:pt x="966" y="270"/>
                    <a:pt x="869" y="289"/>
                  </a:cubicBezTo>
                  <a:cubicBezTo>
                    <a:pt x="648" y="317"/>
                    <a:pt x="332" y="400"/>
                    <a:pt x="318" y="648"/>
                  </a:cubicBezTo>
                  <a:cubicBezTo>
                    <a:pt x="318" y="730"/>
                    <a:pt x="400" y="799"/>
                    <a:pt x="469" y="840"/>
                  </a:cubicBezTo>
                  <a:cubicBezTo>
                    <a:pt x="524" y="882"/>
                    <a:pt x="566" y="909"/>
                    <a:pt x="621" y="937"/>
                  </a:cubicBezTo>
                  <a:cubicBezTo>
                    <a:pt x="469" y="978"/>
                    <a:pt x="332" y="1047"/>
                    <a:pt x="208" y="1130"/>
                  </a:cubicBezTo>
                  <a:cubicBezTo>
                    <a:pt x="125" y="1199"/>
                    <a:pt x="1" y="1268"/>
                    <a:pt x="28" y="1392"/>
                  </a:cubicBezTo>
                  <a:cubicBezTo>
                    <a:pt x="97" y="1543"/>
                    <a:pt x="249" y="1640"/>
                    <a:pt x="387" y="1708"/>
                  </a:cubicBezTo>
                  <a:cubicBezTo>
                    <a:pt x="221" y="1819"/>
                    <a:pt x="84" y="1956"/>
                    <a:pt x="15" y="2122"/>
                  </a:cubicBezTo>
                  <a:cubicBezTo>
                    <a:pt x="15" y="2292"/>
                    <a:pt x="135" y="2354"/>
                    <a:pt x="312" y="2354"/>
                  </a:cubicBezTo>
                  <a:cubicBezTo>
                    <a:pt x="637" y="2354"/>
                    <a:pt x="1154" y="2145"/>
                    <a:pt x="1475" y="2012"/>
                  </a:cubicBezTo>
                  <a:cubicBezTo>
                    <a:pt x="1475" y="2039"/>
                    <a:pt x="1475" y="2080"/>
                    <a:pt x="1503" y="2122"/>
                  </a:cubicBezTo>
                  <a:cubicBezTo>
                    <a:pt x="1561" y="2220"/>
                    <a:pt x="1654" y="2256"/>
                    <a:pt x="1760" y="2256"/>
                  </a:cubicBezTo>
                  <a:cubicBezTo>
                    <a:pt x="1981" y="2256"/>
                    <a:pt x="2259" y="2100"/>
                    <a:pt x="2398" y="2025"/>
                  </a:cubicBezTo>
                  <a:cubicBezTo>
                    <a:pt x="2412" y="2218"/>
                    <a:pt x="2522" y="2384"/>
                    <a:pt x="2756" y="2384"/>
                  </a:cubicBezTo>
                  <a:cubicBezTo>
                    <a:pt x="3018" y="2356"/>
                    <a:pt x="3170" y="2136"/>
                    <a:pt x="3335" y="1970"/>
                  </a:cubicBezTo>
                  <a:cubicBezTo>
                    <a:pt x="3418" y="2039"/>
                    <a:pt x="3473" y="2108"/>
                    <a:pt x="3569" y="2163"/>
                  </a:cubicBezTo>
                  <a:cubicBezTo>
                    <a:pt x="3648" y="2222"/>
                    <a:pt x="3747" y="2250"/>
                    <a:pt x="3846" y="2250"/>
                  </a:cubicBezTo>
                  <a:cubicBezTo>
                    <a:pt x="4024" y="2250"/>
                    <a:pt x="4206" y="2162"/>
                    <a:pt x="4286" y="2012"/>
                  </a:cubicBezTo>
                  <a:cubicBezTo>
                    <a:pt x="4313" y="1929"/>
                    <a:pt x="4355" y="1860"/>
                    <a:pt x="4341" y="1777"/>
                  </a:cubicBezTo>
                  <a:lnTo>
                    <a:pt x="4341" y="1750"/>
                  </a:lnTo>
                  <a:cubicBezTo>
                    <a:pt x="4476" y="1772"/>
                    <a:pt x="4806" y="1848"/>
                    <a:pt x="5068" y="1848"/>
                  </a:cubicBezTo>
                  <a:cubicBezTo>
                    <a:pt x="5288" y="1848"/>
                    <a:pt x="5461" y="1794"/>
                    <a:pt x="5429" y="1612"/>
                  </a:cubicBezTo>
                  <a:cubicBezTo>
                    <a:pt x="5416" y="1557"/>
                    <a:pt x="5374" y="1516"/>
                    <a:pt x="5333" y="1474"/>
                  </a:cubicBezTo>
                  <a:cubicBezTo>
                    <a:pt x="5223" y="1378"/>
                    <a:pt x="5071" y="1295"/>
                    <a:pt x="4933" y="1226"/>
                  </a:cubicBezTo>
                  <a:cubicBezTo>
                    <a:pt x="4947" y="1226"/>
                    <a:pt x="4947" y="1212"/>
                    <a:pt x="4961" y="1212"/>
                  </a:cubicBezTo>
                  <a:cubicBezTo>
                    <a:pt x="5774" y="1157"/>
                    <a:pt x="5498" y="592"/>
                    <a:pt x="4920" y="455"/>
                  </a:cubicBezTo>
                  <a:cubicBezTo>
                    <a:pt x="5030" y="317"/>
                    <a:pt x="5002" y="193"/>
                    <a:pt x="4782" y="110"/>
                  </a:cubicBezTo>
                  <a:cubicBezTo>
                    <a:pt x="4670" y="84"/>
                    <a:pt x="4556" y="73"/>
                    <a:pt x="4443" y="73"/>
                  </a:cubicBezTo>
                  <a:cubicBezTo>
                    <a:pt x="4194" y="73"/>
                    <a:pt x="3944" y="127"/>
                    <a:pt x="3707" y="193"/>
                  </a:cubicBezTo>
                  <a:cubicBezTo>
                    <a:pt x="3707" y="96"/>
                    <a:pt x="3611" y="14"/>
                    <a:pt x="3432"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6"/>
            <p:cNvSpPr/>
            <p:nvPr/>
          </p:nvSpPr>
          <p:spPr>
            <a:xfrm>
              <a:off x="2376075" y="3115225"/>
              <a:ext cx="129525" cy="52750"/>
            </a:xfrm>
            <a:custGeom>
              <a:avLst/>
              <a:gdLst/>
              <a:ahLst/>
              <a:cxnLst/>
              <a:rect l="l" t="t" r="r" b="b"/>
              <a:pathLst>
                <a:path w="5181" h="2110" extrusionOk="0">
                  <a:moveTo>
                    <a:pt x="2780" y="0"/>
                  </a:moveTo>
                  <a:cubicBezTo>
                    <a:pt x="2682" y="0"/>
                    <a:pt x="2588" y="36"/>
                    <a:pt x="2508" y="86"/>
                  </a:cubicBezTo>
                  <a:cubicBezTo>
                    <a:pt x="2469" y="76"/>
                    <a:pt x="2437" y="66"/>
                    <a:pt x="2402" y="66"/>
                  </a:cubicBezTo>
                  <a:cubicBezTo>
                    <a:pt x="2387" y="66"/>
                    <a:pt x="2372" y="68"/>
                    <a:pt x="2356" y="72"/>
                  </a:cubicBezTo>
                  <a:cubicBezTo>
                    <a:pt x="2315" y="100"/>
                    <a:pt x="2274" y="127"/>
                    <a:pt x="2219" y="155"/>
                  </a:cubicBezTo>
                  <a:cubicBezTo>
                    <a:pt x="2142" y="138"/>
                    <a:pt x="2064" y="131"/>
                    <a:pt x="1986" y="131"/>
                  </a:cubicBezTo>
                  <a:cubicBezTo>
                    <a:pt x="1865" y="131"/>
                    <a:pt x="1743" y="149"/>
                    <a:pt x="1626" y="182"/>
                  </a:cubicBezTo>
                  <a:cubicBezTo>
                    <a:pt x="1516" y="196"/>
                    <a:pt x="1406" y="224"/>
                    <a:pt x="1337" y="292"/>
                  </a:cubicBezTo>
                  <a:cubicBezTo>
                    <a:pt x="1158" y="403"/>
                    <a:pt x="1158" y="568"/>
                    <a:pt x="1254" y="678"/>
                  </a:cubicBezTo>
                  <a:cubicBezTo>
                    <a:pt x="910" y="761"/>
                    <a:pt x="607" y="995"/>
                    <a:pt x="841" y="1229"/>
                  </a:cubicBezTo>
                  <a:cubicBezTo>
                    <a:pt x="689" y="1271"/>
                    <a:pt x="538" y="1367"/>
                    <a:pt x="400" y="1464"/>
                  </a:cubicBezTo>
                  <a:cubicBezTo>
                    <a:pt x="235" y="1601"/>
                    <a:pt x="0" y="1863"/>
                    <a:pt x="290" y="2015"/>
                  </a:cubicBezTo>
                  <a:cubicBezTo>
                    <a:pt x="375" y="2049"/>
                    <a:pt x="457" y="2065"/>
                    <a:pt x="536" y="2065"/>
                  </a:cubicBezTo>
                  <a:cubicBezTo>
                    <a:pt x="740" y="2065"/>
                    <a:pt x="928" y="1964"/>
                    <a:pt x="1116" y="1836"/>
                  </a:cubicBezTo>
                  <a:cubicBezTo>
                    <a:pt x="1158" y="1987"/>
                    <a:pt x="1337" y="2084"/>
                    <a:pt x="1502" y="2097"/>
                  </a:cubicBezTo>
                  <a:cubicBezTo>
                    <a:pt x="1519" y="2099"/>
                    <a:pt x="1535" y="2100"/>
                    <a:pt x="1552" y="2100"/>
                  </a:cubicBezTo>
                  <a:cubicBezTo>
                    <a:pt x="1757" y="2100"/>
                    <a:pt x="1970" y="1948"/>
                    <a:pt x="2136" y="1808"/>
                  </a:cubicBezTo>
                  <a:cubicBezTo>
                    <a:pt x="2158" y="1993"/>
                    <a:pt x="2257" y="2109"/>
                    <a:pt x="2467" y="2109"/>
                  </a:cubicBezTo>
                  <a:cubicBezTo>
                    <a:pt x="2523" y="2109"/>
                    <a:pt x="2587" y="2101"/>
                    <a:pt x="2659" y="2084"/>
                  </a:cubicBezTo>
                  <a:cubicBezTo>
                    <a:pt x="2866" y="2015"/>
                    <a:pt x="3018" y="1849"/>
                    <a:pt x="3169" y="1712"/>
                  </a:cubicBezTo>
                  <a:cubicBezTo>
                    <a:pt x="3197" y="1684"/>
                    <a:pt x="3224" y="1670"/>
                    <a:pt x="3238" y="1643"/>
                  </a:cubicBezTo>
                  <a:cubicBezTo>
                    <a:pt x="3336" y="1770"/>
                    <a:pt x="3442" y="1819"/>
                    <a:pt x="3546" y="1819"/>
                  </a:cubicBezTo>
                  <a:cubicBezTo>
                    <a:pt x="3735" y="1819"/>
                    <a:pt x="3917" y="1656"/>
                    <a:pt x="4023" y="1505"/>
                  </a:cubicBezTo>
                  <a:cubicBezTo>
                    <a:pt x="4112" y="1604"/>
                    <a:pt x="4236" y="1686"/>
                    <a:pt x="4374" y="1686"/>
                  </a:cubicBezTo>
                  <a:cubicBezTo>
                    <a:pt x="4408" y="1686"/>
                    <a:pt x="4443" y="1681"/>
                    <a:pt x="4478" y="1670"/>
                  </a:cubicBezTo>
                  <a:cubicBezTo>
                    <a:pt x="4657" y="1615"/>
                    <a:pt x="4767" y="1408"/>
                    <a:pt x="4754" y="1243"/>
                  </a:cubicBezTo>
                  <a:cubicBezTo>
                    <a:pt x="4740" y="1188"/>
                    <a:pt x="4699" y="1133"/>
                    <a:pt x="4671" y="1064"/>
                  </a:cubicBezTo>
                  <a:cubicBezTo>
                    <a:pt x="4754" y="1064"/>
                    <a:pt x="4836" y="1009"/>
                    <a:pt x="4919" y="981"/>
                  </a:cubicBezTo>
                  <a:cubicBezTo>
                    <a:pt x="4988" y="940"/>
                    <a:pt x="5071" y="899"/>
                    <a:pt x="5112" y="830"/>
                  </a:cubicBezTo>
                  <a:cubicBezTo>
                    <a:pt x="5181" y="651"/>
                    <a:pt x="4933" y="554"/>
                    <a:pt x="4795" y="499"/>
                  </a:cubicBezTo>
                  <a:cubicBezTo>
                    <a:pt x="4616" y="444"/>
                    <a:pt x="4382" y="416"/>
                    <a:pt x="4175" y="416"/>
                  </a:cubicBezTo>
                  <a:cubicBezTo>
                    <a:pt x="4244" y="306"/>
                    <a:pt x="4230" y="155"/>
                    <a:pt x="4106" y="100"/>
                  </a:cubicBezTo>
                  <a:cubicBezTo>
                    <a:pt x="3996" y="36"/>
                    <a:pt x="3865" y="9"/>
                    <a:pt x="3723" y="9"/>
                  </a:cubicBezTo>
                  <a:cubicBezTo>
                    <a:pt x="3528" y="9"/>
                    <a:pt x="3314" y="61"/>
                    <a:pt x="3114" y="141"/>
                  </a:cubicBezTo>
                  <a:cubicBezTo>
                    <a:pt x="3059" y="72"/>
                    <a:pt x="2976" y="31"/>
                    <a:pt x="2894" y="17"/>
                  </a:cubicBezTo>
                  <a:cubicBezTo>
                    <a:pt x="2856" y="6"/>
                    <a:pt x="2818" y="0"/>
                    <a:pt x="278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6"/>
            <p:cNvSpPr/>
            <p:nvPr/>
          </p:nvSpPr>
          <p:spPr>
            <a:xfrm>
              <a:off x="2546575" y="2984950"/>
              <a:ext cx="93375" cy="54900"/>
            </a:xfrm>
            <a:custGeom>
              <a:avLst/>
              <a:gdLst/>
              <a:ahLst/>
              <a:cxnLst/>
              <a:rect l="l" t="t" r="r" b="b"/>
              <a:pathLst>
                <a:path w="3735" h="2196" extrusionOk="0">
                  <a:moveTo>
                    <a:pt x="2607" y="1"/>
                  </a:moveTo>
                  <a:cubicBezTo>
                    <a:pt x="2403" y="1"/>
                    <a:pt x="2196" y="82"/>
                    <a:pt x="2039" y="213"/>
                  </a:cubicBezTo>
                  <a:cubicBezTo>
                    <a:pt x="1941" y="108"/>
                    <a:pt x="1828" y="61"/>
                    <a:pt x="1718" y="61"/>
                  </a:cubicBezTo>
                  <a:cubicBezTo>
                    <a:pt x="1582" y="61"/>
                    <a:pt x="1449" y="132"/>
                    <a:pt x="1351" y="254"/>
                  </a:cubicBezTo>
                  <a:cubicBezTo>
                    <a:pt x="1323" y="240"/>
                    <a:pt x="1309" y="227"/>
                    <a:pt x="1295" y="213"/>
                  </a:cubicBezTo>
                  <a:cubicBezTo>
                    <a:pt x="1249" y="190"/>
                    <a:pt x="1199" y="179"/>
                    <a:pt x="1148" y="179"/>
                  </a:cubicBezTo>
                  <a:cubicBezTo>
                    <a:pt x="1077" y="179"/>
                    <a:pt x="1007" y="200"/>
                    <a:pt x="951" y="240"/>
                  </a:cubicBezTo>
                  <a:cubicBezTo>
                    <a:pt x="923" y="268"/>
                    <a:pt x="896" y="295"/>
                    <a:pt x="882" y="323"/>
                  </a:cubicBezTo>
                  <a:cubicBezTo>
                    <a:pt x="786" y="282"/>
                    <a:pt x="689" y="240"/>
                    <a:pt x="579" y="240"/>
                  </a:cubicBezTo>
                  <a:cubicBezTo>
                    <a:pt x="386" y="254"/>
                    <a:pt x="235" y="419"/>
                    <a:pt x="207" y="585"/>
                  </a:cubicBezTo>
                  <a:lnTo>
                    <a:pt x="207" y="599"/>
                  </a:lnTo>
                  <a:cubicBezTo>
                    <a:pt x="83" y="709"/>
                    <a:pt x="0" y="847"/>
                    <a:pt x="14" y="1012"/>
                  </a:cubicBezTo>
                  <a:cubicBezTo>
                    <a:pt x="42" y="1136"/>
                    <a:pt x="152" y="1219"/>
                    <a:pt x="262" y="1274"/>
                  </a:cubicBezTo>
                  <a:cubicBezTo>
                    <a:pt x="303" y="1287"/>
                    <a:pt x="345" y="1287"/>
                    <a:pt x="386" y="1287"/>
                  </a:cubicBezTo>
                  <a:cubicBezTo>
                    <a:pt x="331" y="1329"/>
                    <a:pt x="290" y="1384"/>
                    <a:pt x="262" y="1439"/>
                  </a:cubicBezTo>
                  <a:cubicBezTo>
                    <a:pt x="235" y="1549"/>
                    <a:pt x="303" y="1659"/>
                    <a:pt x="400" y="1715"/>
                  </a:cubicBezTo>
                  <a:cubicBezTo>
                    <a:pt x="495" y="1776"/>
                    <a:pt x="599" y="1801"/>
                    <a:pt x="705" y="1801"/>
                  </a:cubicBezTo>
                  <a:cubicBezTo>
                    <a:pt x="862" y="1801"/>
                    <a:pt x="1024" y="1747"/>
                    <a:pt x="1171" y="1673"/>
                  </a:cubicBezTo>
                  <a:cubicBezTo>
                    <a:pt x="1216" y="1865"/>
                    <a:pt x="1381" y="1964"/>
                    <a:pt x="1575" y="1964"/>
                  </a:cubicBezTo>
                  <a:cubicBezTo>
                    <a:pt x="1618" y="1964"/>
                    <a:pt x="1663" y="1959"/>
                    <a:pt x="1709" y="1949"/>
                  </a:cubicBezTo>
                  <a:cubicBezTo>
                    <a:pt x="1764" y="1935"/>
                    <a:pt x="1833" y="1907"/>
                    <a:pt x="1902" y="1880"/>
                  </a:cubicBezTo>
                  <a:cubicBezTo>
                    <a:pt x="1929" y="1976"/>
                    <a:pt x="1971" y="2073"/>
                    <a:pt x="2081" y="2128"/>
                  </a:cubicBezTo>
                  <a:cubicBezTo>
                    <a:pt x="2119" y="2166"/>
                    <a:pt x="2183" y="2196"/>
                    <a:pt x="2241" y="2196"/>
                  </a:cubicBezTo>
                  <a:cubicBezTo>
                    <a:pt x="2288" y="2196"/>
                    <a:pt x="2332" y="2177"/>
                    <a:pt x="2356" y="2128"/>
                  </a:cubicBezTo>
                  <a:cubicBezTo>
                    <a:pt x="2398" y="2059"/>
                    <a:pt x="2384" y="1990"/>
                    <a:pt x="2370" y="1907"/>
                  </a:cubicBezTo>
                  <a:lnTo>
                    <a:pt x="2370" y="1907"/>
                  </a:lnTo>
                  <a:cubicBezTo>
                    <a:pt x="2470" y="1958"/>
                    <a:pt x="2577" y="2051"/>
                    <a:pt x="2687" y="2051"/>
                  </a:cubicBezTo>
                  <a:cubicBezTo>
                    <a:pt x="2728" y="2051"/>
                    <a:pt x="2769" y="2038"/>
                    <a:pt x="2811" y="2004"/>
                  </a:cubicBezTo>
                  <a:cubicBezTo>
                    <a:pt x="2866" y="1949"/>
                    <a:pt x="2880" y="1880"/>
                    <a:pt x="2866" y="1811"/>
                  </a:cubicBezTo>
                  <a:lnTo>
                    <a:pt x="2866" y="1811"/>
                  </a:lnTo>
                  <a:cubicBezTo>
                    <a:pt x="2866" y="1811"/>
                    <a:pt x="2880" y="1825"/>
                    <a:pt x="2880" y="1825"/>
                  </a:cubicBezTo>
                  <a:cubicBezTo>
                    <a:pt x="2923" y="1832"/>
                    <a:pt x="2967" y="1836"/>
                    <a:pt x="3011" y="1836"/>
                  </a:cubicBezTo>
                  <a:cubicBezTo>
                    <a:pt x="3293" y="1836"/>
                    <a:pt x="3586" y="1687"/>
                    <a:pt x="3693" y="1425"/>
                  </a:cubicBezTo>
                  <a:cubicBezTo>
                    <a:pt x="3734" y="1329"/>
                    <a:pt x="3707" y="1205"/>
                    <a:pt x="3651" y="1108"/>
                  </a:cubicBezTo>
                  <a:lnTo>
                    <a:pt x="3638" y="1108"/>
                  </a:lnTo>
                  <a:cubicBezTo>
                    <a:pt x="3651" y="1081"/>
                    <a:pt x="3651" y="1067"/>
                    <a:pt x="3651" y="1039"/>
                  </a:cubicBezTo>
                  <a:cubicBezTo>
                    <a:pt x="3651" y="888"/>
                    <a:pt x="3486" y="778"/>
                    <a:pt x="3348" y="723"/>
                  </a:cubicBezTo>
                  <a:cubicBezTo>
                    <a:pt x="3252" y="695"/>
                    <a:pt x="3169" y="667"/>
                    <a:pt x="3087" y="654"/>
                  </a:cubicBezTo>
                  <a:cubicBezTo>
                    <a:pt x="3142" y="599"/>
                    <a:pt x="3183" y="530"/>
                    <a:pt x="3183" y="447"/>
                  </a:cubicBezTo>
                  <a:cubicBezTo>
                    <a:pt x="3169" y="295"/>
                    <a:pt x="3087" y="171"/>
                    <a:pt x="2949" y="89"/>
                  </a:cubicBezTo>
                  <a:cubicBezTo>
                    <a:pt x="2843" y="28"/>
                    <a:pt x="2725" y="1"/>
                    <a:pt x="260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6"/>
            <p:cNvSpPr/>
            <p:nvPr/>
          </p:nvSpPr>
          <p:spPr>
            <a:xfrm>
              <a:off x="2415000" y="2983375"/>
              <a:ext cx="106450" cy="44175"/>
            </a:xfrm>
            <a:custGeom>
              <a:avLst/>
              <a:gdLst/>
              <a:ahLst/>
              <a:cxnLst/>
              <a:rect l="l" t="t" r="r" b="b"/>
              <a:pathLst>
                <a:path w="4258" h="1767" extrusionOk="0">
                  <a:moveTo>
                    <a:pt x="2136" y="0"/>
                  </a:moveTo>
                  <a:cubicBezTo>
                    <a:pt x="1970" y="14"/>
                    <a:pt x="1791" y="69"/>
                    <a:pt x="1654" y="166"/>
                  </a:cubicBezTo>
                  <a:cubicBezTo>
                    <a:pt x="1612" y="97"/>
                    <a:pt x="1543" y="55"/>
                    <a:pt x="1461" y="42"/>
                  </a:cubicBezTo>
                  <a:cubicBezTo>
                    <a:pt x="1437" y="37"/>
                    <a:pt x="1413" y="35"/>
                    <a:pt x="1390" y="35"/>
                  </a:cubicBezTo>
                  <a:cubicBezTo>
                    <a:pt x="1281" y="35"/>
                    <a:pt x="1182" y="86"/>
                    <a:pt x="1102" y="166"/>
                  </a:cubicBezTo>
                  <a:lnTo>
                    <a:pt x="1020" y="166"/>
                  </a:lnTo>
                  <a:cubicBezTo>
                    <a:pt x="689" y="221"/>
                    <a:pt x="262" y="441"/>
                    <a:pt x="358" y="813"/>
                  </a:cubicBezTo>
                  <a:cubicBezTo>
                    <a:pt x="358" y="827"/>
                    <a:pt x="372" y="854"/>
                    <a:pt x="386" y="882"/>
                  </a:cubicBezTo>
                  <a:cubicBezTo>
                    <a:pt x="331" y="910"/>
                    <a:pt x="276" y="965"/>
                    <a:pt x="234" y="1006"/>
                  </a:cubicBezTo>
                  <a:cubicBezTo>
                    <a:pt x="0" y="1213"/>
                    <a:pt x="97" y="1585"/>
                    <a:pt x="358" y="1709"/>
                  </a:cubicBezTo>
                  <a:cubicBezTo>
                    <a:pt x="430" y="1751"/>
                    <a:pt x="510" y="1767"/>
                    <a:pt x="592" y="1767"/>
                  </a:cubicBezTo>
                  <a:cubicBezTo>
                    <a:pt x="698" y="1767"/>
                    <a:pt x="808" y="1740"/>
                    <a:pt x="910" y="1709"/>
                  </a:cubicBezTo>
                  <a:cubicBezTo>
                    <a:pt x="992" y="1681"/>
                    <a:pt x="1075" y="1640"/>
                    <a:pt x="1144" y="1585"/>
                  </a:cubicBezTo>
                  <a:cubicBezTo>
                    <a:pt x="1244" y="1669"/>
                    <a:pt x="1358" y="1705"/>
                    <a:pt x="1474" y="1705"/>
                  </a:cubicBezTo>
                  <a:cubicBezTo>
                    <a:pt x="1661" y="1705"/>
                    <a:pt x="1853" y="1611"/>
                    <a:pt x="1998" y="1474"/>
                  </a:cubicBezTo>
                  <a:cubicBezTo>
                    <a:pt x="2053" y="1433"/>
                    <a:pt x="2108" y="1378"/>
                    <a:pt x="2150" y="1337"/>
                  </a:cubicBezTo>
                  <a:cubicBezTo>
                    <a:pt x="2205" y="1378"/>
                    <a:pt x="2274" y="1419"/>
                    <a:pt x="2356" y="1433"/>
                  </a:cubicBezTo>
                  <a:cubicBezTo>
                    <a:pt x="2409" y="1445"/>
                    <a:pt x="2462" y="1450"/>
                    <a:pt x="2515" y="1450"/>
                  </a:cubicBezTo>
                  <a:cubicBezTo>
                    <a:pt x="2708" y="1450"/>
                    <a:pt x="2893" y="1376"/>
                    <a:pt x="3045" y="1268"/>
                  </a:cubicBezTo>
                  <a:cubicBezTo>
                    <a:pt x="3086" y="1254"/>
                    <a:pt x="3114" y="1226"/>
                    <a:pt x="3155" y="1199"/>
                  </a:cubicBezTo>
                  <a:cubicBezTo>
                    <a:pt x="3155" y="1199"/>
                    <a:pt x="3169" y="1213"/>
                    <a:pt x="3183" y="1226"/>
                  </a:cubicBezTo>
                  <a:cubicBezTo>
                    <a:pt x="3248" y="1274"/>
                    <a:pt x="3322" y="1293"/>
                    <a:pt x="3399" y="1293"/>
                  </a:cubicBezTo>
                  <a:cubicBezTo>
                    <a:pt x="3569" y="1293"/>
                    <a:pt x="3753" y="1201"/>
                    <a:pt x="3886" y="1116"/>
                  </a:cubicBezTo>
                  <a:cubicBezTo>
                    <a:pt x="4258" y="827"/>
                    <a:pt x="3665" y="469"/>
                    <a:pt x="3362" y="469"/>
                  </a:cubicBezTo>
                  <a:lnTo>
                    <a:pt x="3238" y="469"/>
                  </a:lnTo>
                  <a:cubicBezTo>
                    <a:pt x="3238" y="455"/>
                    <a:pt x="3252" y="455"/>
                    <a:pt x="3238" y="441"/>
                  </a:cubicBezTo>
                  <a:cubicBezTo>
                    <a:pt x="3183" y="317"/>
                    <a:pt x="3100" y="248"/>
                    <a:pt x="2935" y="221"/>
                  </a:cubicBezTo>
                  <a:cubicBezTo>
                    <a:pt x="2913" y="219"/>
                    <a:pt x="2890" y="218"/>
                    <a:pt x="2868" y="218"/>
                  </a:cubicBezTo>
                  <a:cubicBezTo>
                    <a:pt x="2722" y="218"/>
                    <a:pt x="2572" y="254"/>
                    <a:pt x="2453" y="290"/>
                  </a:cubicBezTo>
                  <a:cubicBezTo>
                    <a:pt x="2453" y="276"/>
                    <a:pt x="2453" y="262"/>
                    <a:pt x="2453" y="248"/>
                  </a:cubicBezTo>
                  <a:cubicBezTo>
                    <a:pt x="2411" y="124"/>
                    <a:pt x="2274" y="28"/>
                    <a:pt x="2136"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6"/>
            <p:cNvSpPr/>
            <p:nvPr/>
          </p:nvSpPr>
          <p:spPr>
            <a:xfrm>
              <a:off x="2464600" y="2940950"/>
              <a:ext cx="139525" cy="32100"/>
            </a:xfrm>
            <a:custGeom>
              <a:avLst/>
              <a:gdLst/>
              <a:ahLst/>
              <a:cxnLst/>
              <a:rect l="l" t="t" r="r" b="b"/>
              <a:pathLst>
                <a:path w="5581" h="1284" extrusionOk="0">
                  <a:moveTo>
                    <a:pt x="1662" y="0"/>
                  </a:moveTo>
                  <a:cubicBezTo>
                    <a:pt x="1592" y="0"/>
                    <a:pt x="1527" y="39"/>
                    <a:pt x="1488" y="140"/>
                  </a:cubicBezTo>
                  <a:cubicBezTo>
                    <a:pt x="1488" y="168"/>
                    <a:pt x="1474" y="182"/>
                    <a:pt x="1474" y="195"/>
                  </a:cubicBezTo>
                  <a:cubicBezTo>
                    <a:pt x="1378" y="154"/>
                    <a:pt x="1268" y="99"/>
                    <a:pt x="1144" y="85"/>
                  </a:cubicBezTo>
                  <a:cubicBezTo>
                    <a:pt x="1133" y="84"/>
                    <a:pt x="1123" y="84"/>
                    <a:pt x="1113" y="84"/>
                  </a:cubicBezTo>
                  <a:cubicBezTo>
                    <a:pt x="1006" y="84"/>
                    <a:pt x="935" y="148"/>
                    <a:pt x="910" y="223"/>
                  </a:cubicBezTo>
                  <a:cubicBezTo>
                    <a:pt x="799" y="223"/>
                    <a:pt x="675" y="237"/>
                    <a:pt x="593" y="264"/>
                  </a:cubicBezTo>
                  <a:cubicBezTo>
                    <a:pt x="303" y="361"/>
                    <a:pt x="14" y="581"/>
                    <a:pt x="0" y="884"/>
                  </a:cubicBezTo>
                  <a:cubicBezTo>
                    <a:pt x="23" y="1116"/>
                    <a:pt x="195" y="1198"/>
                    <a:pt x="400" y="1198"/>
                  </a:cubicBezTo>
                  <a:cubicBezTo>
                    <a:pt x="574" y="1198"/>
                    <a:pt x="772" y="1139"/>
                    <a:pt x="923" y="1063"/>
                  </a:cubicBezTo>
                  <a:cubicBezTo>
                    <a:pt x="923" y="1077"/>
                    <a:pt x="923" y="1077"/>
                    <a:pt x="923" y="1091"/>
                  </a:cubicBezTo>
                  <a:cubicBezTo>
                    <a:pt x="937" y="1105"/>
                    <a:pt x="965" y="1119"/>
                    <a:pt x="978" y="1132"/>
                  </a:cubicBezTo>
                  <a:cubicBezTo>
                    <a:pt x="1034" y="1215"/>
                    <a:pt x="1116" y="1284"/>
                    <a:pt x="1226" y="1284"/>
                  </a:cubicBezTo>
                  <a:cubicBezTo>
                    <a:pt x="1419" y="1284"/>
                    <a:pt x="1585" y="1174"/>
                    <a:pt x="1736" y="1091"/>
                  </a:cubicBezTo>
                  <a:cubicBezTo>
                    <a:pt x="1791" y="1063"/>
                    <a:pt x="1833" y="1036"/>
                    <a:pt x="1874" y="995"/>
                  </a:cubicBezTo>
                  <a:cubicBezTo>
                    <a:pt x="1940" y="1137"/>
                    <a:pt x="2075" y="1236"/>
                    <a:pt x="2280" y="1236"/>
                  </a:cubicBezTo>
                  <a:cubicBezTo>
                    <a:pt x="2333" y="1236"/>
                    <a:pt x="2390" y="1229"/>
                    <a:pt x="2453" y="1215"/>
                  </a:cubicBezTo>
                  <a:cubicBezTo>
                    <a:pt x="2618" y="1174"/>
                    <a:pt x="2921" y="995"/>
                    <a:pt x="3004" y="939"/>
                  </a:cubicBezTo>
                  <a:cubicBezTo>
                    <a:pt x="3114" y="1107"/>
                    <a:pt x="3252" y="1167"/>
                    <a:pt x="3396" y="1167"/>
                  </a:cubicBezTo>
                  <a:cubicBezTo>
                    <a:pt x="3629" y="1167"/>
                    <a:pt x="3875" y="1009"/>
                    <a:pt x="4037" y="898"/>
                  </a:cubicBezTo>
                  <a:lnTo>
                    <a:pt x="4051" y="898"/>
                  </a:lnTo>
                  <a:cubicBezTo>
                    <a:pt x="4051" y="898"/>
                    <a:pt x="4051" y="912"/>
                    <a:pt x="4051" y="912"/>
                  </a:cubicBezTo>
                  <a:cubicBezTo>
                    <a:pt x="4162" y="1066"/>
                    <a:pt x="4333" y="1135"/>
                    <a:pt x="4512" y="1135"/>
                  </a:cubicBezTo>
                  <a:cubicBezTo>
                    <a:pt x="4621" y="1135"/>
                    <a:pt x="4732" y="1110"/>
                    <a:pt x="4836" y="1063"/>
                  </a:cubicBezTo>
                  <a:cubicBezTo>
                    <a:pt x="4960" y="1022"/>
                    <a:pt x="5070" y="953"/>
                    <a:pt x="5181" y="884"/>
                  </a:cubicBezTo>
                  <a:cubicBezTo>
                    <a:pt x="5208" y="898"/>
                    <a:pt x="5236" y="912"/>
                    <a:pt x="5263" y="926"/>
                  </a:cubicBezTo>
                  <a:cubicBezTo>
                    <a:pt x="5280" y="932"/>
                    <a:pt x="5296" y="935"/>
                    <a:pt x="5313" y="935"/>
                  </a:cubicBezTo>
                  <a:cubicBezTo>
                    <a:pt x="5405" y="935"/>
                    <a:pt x="5490" y="844"/>
                    <a:pt x="5525" y="774"/>
                  </a:cubicBezTo>
                  <a:cubicBezTo>
                    <a:pt x="5580" y="664"/>
                    <a:pt x="5553" y="540"/>
                    <a:pt x="5470" y="457"/>
                  </a:cubicBezTo>
                  <a:lnTo>
                    <a:pt x="5470" y="443"/>
                  </a:lnTo>
                  <a:cubicBezTo>
                    <a:pt x="5346" y="251"/>
                    <a:pt x="5098" y="182"/>
                    <a:pt x="4878" y="127"/>
                  </a:cubicBezTo>
                  <a:cubicBezTo>
                    <a:pt x="4735" y="98"/>
                    <a:pt x="4584" y="73"/>
                    <a:pt x="4434" y="73"/>
                  </a:cubicBezTo>
                  <a:cubicBezTo>
                    <a:pt x="4295" y="73"/>
                    <a:pt x="4156" y="95"/>
                    <a:pt x="4023" y="154"/>
                  </a:cubicBezTo>
                  <a:cubicBezTo>
                    <a:pt x="3968" y="182"/>
                    <a:pt x="3913" y="223"/>
                    <a:pt x="3858" y="264"/>
                  </a:cubicBezTo>
                  <a:cubicBezTo>
                    <a:pt x="3779" y="201"/>
                    <a:pt x="3687" y="176"/>
                    <a:pt x="3589" y="176"/>
                  </a:cubicBezTo>
                  <a:cubicBezTo>
                    <a:pt x="3431" y="176"/>
                    <a:pt x="3259" y="243"/>
                    <a:pt x="3114" y="319"/>
                  </a:cubicBezTo>
                  <a:cubicBezTo>
                    <a:pt x="3073" y="278"/>
                    <a:pt x="3045" y="237"/>
                    <a:pt x="2990" y="209"/>
                  </a:cubicBezTo>
                  <a:cubicBezTo>
                    <a:pt x="2924" y="166"/>
                    <a:pt x="2851" y="149"/>
                    <a:pt x="2777" y="149"/>
                  </a:cubicBezTo>
                  <a:cubicBezTo>
                    <a:pt x="2710" y="149"/>
                    <a:pt x="2642" y="162"/>
                    <a:pt x="2577" y="182"/>
                  </a:cubicBezTo>
                  <a:cubicBezTo>
                    <a:pt x="2549" y="195"/>
                    <a:pt x="2508" y="209"/>
                    <a:pt x="2480" y="223"/>
                  </a:cubicBezTo>
                  <a:cubicBezTo>
                    <a:pt x="2425" y="140"/>
                    <a:pt x="2342" y="85"/>
                    <a:pt x="2232" y="58"/>
                  </a:cubicBezTo>
                  <a:cubicBezTo>
                    <a:pt x="2211" y="54"/>
                    <a:pt x="2191" y="52"/>
                    <a:pt x="2172" y="52"/>
                  </a:cubicBezTo>
                  <a:cubicBezTo>
                    <a:pt x="2066" y="52"/>
                    <a:pt x="1990" y="112"/>
                    <a:pt x="1943" y="182"/>
                  </a:cubicBezTo>
                  <a:cubicBezTo>
                    <a:pt x="1878" y="84"/>
                    <a:pt x="1764" y="0"/>
                    <a:pt x="166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 name="Google Shape;936;p36"/>
          <p:cNvSpPr/>
          <p:nvPr/>
        </p:nvSpPr>
        <p:spPr>
          <a:xfrm flipH="1">
            <a:off x="247650" y="294378"/>
            <a:ext cx="2507291" cy="655268"/>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 name="Google Shape;937;p36"/>
          <p:cNvGrpSpPr/>
          <p:nvPr/>
        </p:nvGrpSpPr>
        <p:grpSpPr>
          <a:xfrm>
            <a:off x="6190613" y="1741424"/>
            <a:ext cx="1631095" cy="2605596"/>
            <a:chOff x="1369600" y="1217925"/>
            <a:chExt cx="433675" cy="692775"/>
          </a:xfrm>
        </p:grpSpPr>
        <p:sp>
          <p:nvSpPr>
            <p:cNvPr id="938" name="Google Shape;938;p36"/>
            <p:cNvSpPr/>
            <p:nvPr/>
          </p:nvSpPr>
          <p:spPr>
            <a:xfrm>
              <a:off x="1500625" y="1308675"/>
              <a:ext cx="87375" cy="602025"/>
            </a:xfrm>
            <a:custGeom>
              <a:avLst/>
              <a:gdLst/>
              <a:ahLst/>
              <a:cxnLst/>
              <a:rect l="l" t="t" r="r" b="b"/>
              <a:pathLst>
                <a:path w="3495" h="24081" extrusionOk="0">
                  <a:moveTo>
                    <a:pt x="1910" y="1"/>
                  </a:moveTo>
                  <a:cubicBezTo>
                    <a:pt x="1883" y="1"/>
                    <a:pt x="1855" y="15"/>
                    <a:pt x="1842" y="29"/>
                  </a:cubicBezTo>
                  <a:cubicBezTo>
                    <a:pt x="1828" y="29"/>
                    <a:pt x="1814" y="29"/>
                    <a:pt x="1814" y="42"/>
                  </a:cubicBezTo>
                  <a:cubicBezTo>
                    <a:pt x="1745" y="111"/>
                    <a:pt x="1773" y="70"/>
                    <a:pt x="1759" y="153"/>
                  </a:cubicBezTo>
                  <a:cubicBezTo>
                    <a:pt x="1759" y="263"/>
                    <a:pt x="1773" y="359"/>
                    <a:pt x="1773" y="442"/>
                  </a:cubicBezTo>
                  <a:cubicBezTo>
                    <a:pt x="1718" y="1365"/>
                    <a:pt x="1842" y="2261"/>
                    <a:pt x="1924" y="3115"/>
                  </a:cubicBezTo>
                  <a:cubicBezTo>
                    <a:pt x="1979" y="3666"/>
                    <a:pt x="1924" y="4644"/>
                    <a:pt x="2007" y="5250"/>
                  </a:cubicBezTo>
                  <a:cubicBezTo>
                    <a:pt x="2034" y="5788"/>
                    <a:pt x="1938" y="6325"/>
                    <a:pt x="1952" y="6862"/>
                  </a:cubicBezTo>
                  <a:cubicBezTo>
                    <a:pt x="2007" y="7138"/>
                    <a:pt x="1938" y="7468"/>
                    <a:pt x="1952" y="7854"/>
                  </a:cubicBezTo>
                  <a:cubicBezTo>
                    <a:pt x="1966" y="8006"/>
                    <a:pt x="1910" y="8336"/>
                    <a:pt x="1952" y="8571"/>
                  </a:cubicBezTo>
                  <a:cubicBezTo>
                    <a:pt x="1993" y="9163"/>
                    <a:pt x="2282" y="9576"/>
                    <a:pt x="2324" y="10141"/>
                  </a:cubicBezTo>
                  <a:cubicBezTo>
                    <a:pt x="2351" y="10582"/>
                    <a:pt x="2365" y="11230"/>
                    <a:pt x="2296" y="11753"/>
                  </a:cubicBezTo>
                  <a:cubicBezTo>
                    <a:pt x="2200" y="12236"/>
                    <a:pt x="1952" y="12814"/>
                    <a:pt x="1718" y="13352"/>
                  </a:cubicBezTo>
                  <a:cubicBezTo>
                    <a:pt x="1525" y="13820"/>
                    <a:pt x="1222" y="14247"/>
                    <a:pt x="1056" y="14729"/>
                  </a:cubicBezTo>
                  <a:cubicBezTo>
                    <a:pt x="767" y="15597"/>
                    <a:pt x="684" y="16507"/>
                    <a:pt x="505" y="17402"/>
                  </a:cubicBezTo>
                  <a:cubicBezTo>
                    <a:pt x="354" y="18091"/>
                    <a:pt x="243" y="18780"/>
                    <a:pt x="174" y="19469"/>
                  </a:cubicBezTo>
                  <a:cubicBezTo>
                    <a:pt x="133" y="19758"/>
                    <a:pt x="50" y="20034"/>
                    <a:pt x="37" y="20323"/>
                  </a:cubicBezTo>
                  <a:cubicBezTo>
                    <a:pt x="23" y="21439"/>
                    <a:pt x="78" y="22555"/>
                    <a:pt x="23" y="23657"/>
                  </a:cubicBezTo>
                  <a:cubicBezTo>
                    <a:pt x="0" y="24010"/>
                    <a:pt x="80" y="24081"/>
                    <a:pt x="236" y="24081"/>
                  </a:cubicBezTo>
                  <a:cubicBezTo>
                    <a:pt x="339" y="24081"/>
                    <a:pt x="476" y="24050"/>
                    <a:pt x="638" y="24050"/>
                  </a:cubicBezTo>
                  <a:cubicBezTo>
                    <a:pt x="679" y="24050"/>
                    <a:pt x="722" y="24052"/>
                    <a:pt x="767" y="24057"/>
                  </a:cubicBezTo>
                  <a:cubicBezTo>
                    <a:pt x="820" y="24064"/>
                    <a:pt x="872" y="24066"/>
                    <a:pt x="924" y="24066"/>
                  </a:cubicBezTo>
                  <a:cubicBezTo>
                    <a:pt x="1088" y="24066"/>
                    <a:pt x="1247" y="24040"/>
                    <a:pt x="1414" y="24029"/>
                  </a:cubicBezTo>
                  <a:cubicBezTo>
                    <a:pt x="1428" y="24025"/>
                    <a:pt x="1436" y="24023"/>
                    <a:pt x="1439" y="24023"/>
                  </a:cubicBezTo>
                  <a:cubicBezTo>
                    <a:pt x="1447" y="24023"/>
                    <a:pt x="1437" y="24029"/>
                    <a:pt x="1428" y="24029"/>
                  </a:cubicBezTo>
                  <a:cubicBezTo>
                    <a:pt x="1456" y="24029"/>
                    <a:pt x="1483" y="24029"/>
                    <a:pt x="1511" y="24016"/>
                  </a:cubicBezTo>
                  <a:cubicBezTo>
                    <a:pt x="1525" y="24016"/>
                    <a:pt x="1552" y="24016"/>
                    <a:pt x="1552" y="24002"/>
                  </a:cubicBezTo>
                  <a:cubicBezTo>
                    <a:pt x="1566" y="24002"/>
                    <a:pt x="1580" y="24002"/>
                    <a:pt x="1594" y="23988"/>
                  </a:cubicBezTo>
                  <a:cubicBezTo>
                    <a:pt x="1690" y="23947"/>
                    <a:pt x="1731" y="23836"/>
                    <a:pt x="1731" y="23740"/>
                  </a:cubicBezTo>
                  <a:cubicBezTo>
                    <a:pt x="1676" y="23024"/>
                    <a:pt x="1704" y="22114"/>
                    <a:pt x="1676" y="21301"/>
                  </a:cubicBezTo>
                  <a:cubicBezTo>
                    <a:pt x="1718" y="20819"/>
                    <a:pt x="1745" y="20337"/>
                    <a:pt x="1759" y="19855"/>
                  </a:cubicBezTo>
                  <a:cubicBezTo>
                    <a:pt x="1786" y="19056"/>
                    <a:pt x="1676" y="18353"/>
                    <a:pt x="1800" y="17512"/>
                  </a:cubicBezTo>
                  <a:cubicBezTo>
                    <a:pt x="1828" y="16906"/>
                    <a:pt x="1938" y="16465"/>
                    <a:pt x="2117" y="15914"/>
                  </a:cubicBezTo>
                  <a:cubicBezTo>
                    <a:pt x="2365" y="14729"/>
                    <a:pt x="2847" y="13531"/>
                    <a:pt x="3206" y="12291"/>
                  </a:cubicBezTo>
                  <a:cubicBezTo>
                    <a:pt x="3316" y="11850"/>
                    <a:pt x="3385" y="11560"/>
                    <a:pt x="3467" y="11120"/>
                  </a:cubicBezTo>
                  <a:cubicBezTo>
                    <a:pt x="3495" y="10789"/>
                    <a:pt x="3481" y="10444"/>
                    <a:pt x="3426" y="10114"/>
                  </a:cubicBezTo>
                  <a:cubicBezTo>
                    <a:pt x="3398" y="9811"/>
                    <a:pt x="3247" y="9521"/>
                    <a:pt x="3164" y="9204"/>
                  </a:cubicBezTo>
                  <a:cubicBezTo>
                    <a:pt x="3109" y="9039"/>
                    <a:pt x="3026" y="8943"/>
                    <a:pt x="3026" y="8832"/>
                  </a:cubicBezTo>
                  <a:cubicBezTo>
                    <a:pt x="3013" y="8543"/>
                    <a:pt x="2902" y="8088"/>
                    <a:pt x="2889" y="7923"/>
                  </a:cubicBezTo>
                  <a:cubicBezTo>
                    <a:pt x="2889" y="7592"/>
                    <a:pt x="2971" y="7262"/>
                    <a:pt x="2999" y="6931"/>
                  </a:cubicBezTo>
                  <a:cubicBezTo>
                    <a:pt x="3040" y="6421"/>
                    <a:pt x="2861" y="5925"/>
                    <a:pt x="2820" y="5416"/>
                  </a:cubicBezTo>
                  <a:cubicBezTo>
                    <a:pt x="2834" y="4782"/>
                    <a:pt x="2530" y="3914"/>
                    <a:pt x="2434" y="3184"/>
                  </a:cubicBezTo>
                  <a:cubicBezTo>
                    <a:pt x="2393" y="2881"/>
                    <a:pt x="2406" y="2564"/>
                    <a:pt x="2379" y="2233"/>
                  </a:cubicBezTo>
                  <a:cubicBezTo>
                    <a:pt x="2310" y="1861"/>
                    <a:pt x="2131" y="1337"/>
                    <a:pt x="2117" y="1062"/>
                  </a:cubicBezTo>
                  <a:cubicBezTo>
                    <a:pt x="2131" y="717"/>
                    <a:pt x="1979" y="345"/>
                    <a:pt x="2007" y="125"/>
                  </a:cubicBezTo>
                  <a:cubicBezTo>
                    <a:pt x="2021" y="111"/>
                    <a:pt x="2007" y="84"/>
                    <a:pt x="1993" y="70"/>
                  </a:cubicBezTo>
                  <a:cubicBezTo>
                    <a:pt x="1979" y="29"/>
                    <a:pt x="1952" y="1"/>
                    <a:pt x="1910"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6"/>
            <p:cNvSpPr/>
            <p:nvPr/>
          </p:nvSpPr>
          <p:spPr>
            <a:xfrm>
              <a:off x="1483725" y="1264850"/>
              <a:ext cx="131800" cy="51550"/>
            </a:xfrm>
            <a:custGeom>
              <a:avLst/>
              <a:gdLst/>
              <a:ahLst/>
              <a:cxnLst/>
              <a:rect l="l" t="t" r="r" b="b"/>
              <a:pathLst>
                <a:path w="5272" h="2062" extrusionOk="0">
                  <a:moveTo>
                    <a:pt x="4760" y="0"/>
                  </a:moveTo>
                  <a:cubicBezTo>
                    <a:pt x="4690" y="0"/>
                    <a:pt x="4639" y="8"/>
                    <a:pt x="4588" y="8"/>
                  </a:cubicBezTo>
                  <a:cubicBezTo>
                    <a:pt x="4569" y="8"/>
                    <a:pt x="4550" y="7"/>
                    <a:pt x="4529" y="4"/>
                  </a:cubicBezTo>
                  <a:cubicBezTo>
                    <a:pt x="3840" y="73"/>
                    <a:pt x="3275" y="721"/>
                    <a:pt x="2931" y="1286"/>
                  </a:cubicBezTo>
                  <a:cubicBezTo>
                    <a:pt x="2821" y="1465"/>
                    <a:pt x="2724" y="1658"/>
                    <a:pt x="2642" y="1850"/>
                  </a:cubicBezTo>
                  <a:cubicBezTo>
                    <a:pt x="2573" y="1506"/>
                    <a:pt x="2462" y="1175"/>
                    <a:pt x="2283" y="872"/>
                  </a:cubicBezTo>
                  <a:cubicBezTo>
                    <a:pt x="2187" y="707"/>
                    <a:pt x="1980" y="555"/>
                    <a:pt x="1898" y="486"/>
                  </a:cubicBezTo>
                  <a:cubicBezTo>
                    <a:pt x="1663" y="307"/>
                    <a:pt x="1333" y="252"/>
                    <a:pt x="1057" y="156"/>
                  </a:cubicBezTo>
                  <a:cubicBezTo>
                    <a:pt x="893" y="119"/>
                    <a:pt x="777" y="107"/>
                    <a:pt x="670" y="107"/>
                  </a:cubicBezTo>
                  <a:cubicBezTo>
                    <a:pt x="535" y="107"/>
                    <a:pt x="415" y="127"/>
                    <a:pt x="230" y="142"/>
                  </a:cubicBezTo>
                  <a:cubicBezTo>
                    <a:pt x="148" y="156"/>
                    <a:pt x="38" y="156"/>
                    <a:pt x="10" y="238"/>
                  </a:cubicBezTo>
                  <a:cubicBezTo>
                    <a:pt x="10" y="332"/>
                    <a:pt x="58" y="355"/>
                    <a:pt x="120" y="355"/>
                  </a:cubicBezTo>
                  <a:cubicBezTo>
                    <a:pt x="168" y="355"/>
                    <a:pt x="224" y="341"/>
                    <a:pt x="272" y="335"/>
                  </a:cubicBezTo>
                  <a:cubicBezTo>
                    <a:pt x="432" y="311"/>
                    <a:pt x="564" y="296"/>
                    <a:pt x="687" y="296"/>
                  </a:cubicBezTo>
                  <a:cubicBezTo>
                    <a:pt x="776" y="296"/>
                    <a:pt x="860" y="304"/>
                    <a:pt x="947" y="321"/>
                  </a:cubicBezTo>
                  <a:cubicBezTo>
                    <a:pt x="906" y="321"/>
                    <a:pt x="850" y="335"/>
                    <a:pt x="809" y="349"/>
                  </a:cubicBezTo>
                  <a:cubicBezTo>
                    <a:pt x="575" y="445"/>
                    <a:pt x="368" y="597"/>
                    <a:pt x="148" y="734"/>
                  </a:cubicBezTo>
                  <a:cubicBezTo>
                    <a:pt x="93" y="776"/>
                    <a:pt x="10" y="817"/>
                    <a:pt x="10" y="872"/>
                  </a:cubicBezTo>
                  <a:cubicBezTo>
                    <a:pt x="0" y="921"/>
                    <a:pt x="47" y="964"/>
                    <a:pt x="94" y="964"/>
                  </a:cubicBezTo>
                  <a:cubicBezTo>
                    <a:pt x="113" y="964"/>
                    <a:pt x="132" y="957"/>
                    <a:pt x="148" y="941"/>
                  </a:cubicBezTo>
                  <a:cubicBezTo>
                    <a:pt x="410" y="748"/>
                    <a:pt x="658" y="583"/>
                    <a:pt x="919" y="486"/>
                  </a:cubicBezTo>
                  <a:cubicBezTo>
                    <a:pt x="979" y="469"/>
                    <a:pt x="1091" y="458"/>
                    <a:pt x="1188" y="458"/>
                  </a:cubicBezTo>
                  <a:cubicBezTo>
                    <a:pt x="1247" y="458"/>
                    <a:pt x="1301" y="462"/>
                    <a:pt x="1333" y="473"/>
                  </a:cubicBezTo>
                  <a:cubicBezTo>
                    <a:pt x="1345" y="477"/>
                    <a:pt x="1357" y="478"/>
                    <a:pt x="1368" y="478"/>
                  </a:cubicBezTo>
                  <a:cubicBezTo>
                    <a:pt x="1396" y="478"/>
                    <a:pt x="1419" y="469"/>
                    <a:pt x="1429" y="459"/>
                  </a:cubicBezTo>
                  <a:cubicBezTo>
                    <a:pt x="1650" y="528"/>
                    <a:pt x="1801" y="624"/>
                    <a:pt x="1953" y="762"/>
                  </a:cubicBezTo>
                  <a:cubicBezTo>
                    <a:pt x="2214" y="996"/>
                    <a:pt x="2283" y="1286"/>
                    <a:pt x="2394" y="1602"/>
                  </a:cubicBezTo>
                  <a:cubicBezTo>
                    <a:pt x="2435" y="1726"/>
                    <a:pt x="2462" y="1850"/>
                    <a:pt x="2490" y="1974"/>
                  </a:cubicBezTo>
                  <a:cubicBezTo>
                    <a:pt x="2490" y="2002"/>
                    <a:pt x="2504" y="2016"/>
                    <a:pt x="2518" y="2030"/>
                  </a:cubicBezTo>
                  <a:cubicBezTo>
                    <a:pt x="2545" y="2043"/>
                    <a:pt x="2573" y="2043"/>
                    <a:pt x="2600" y="2043"/>
                  </a:cubicBezTo>
                  <a:cubicBezTo>
                    <a:pt x="2612" y="2055"/>
                    <a:pt x="2633" y="2061"/>
                    <a:pt x="2654" y="2061"/>
                  </a:cubicBezTo>
                  <a:cubicBezTo>
                    <a:pt x="2684" y="2061"/>
                    <a:pt x="2716" y="2048"/>
                    <a:pt x="2724" y="2016"/>
                  </a:cubicBezTo>
                  <a:cubicBezTo>
                    <a:pt x="2903" y="1602"/>
                    <a:pt x="3151" y="1162"/>
                    <a:pt x="3468" y="803"/>
                  </a:cubicBezTo>
                  <a:cubicBezTo>
                    <a:pt x="3485" y="820"/>
                    <a:pt x="3513" y="832"/>
                    <a:pt x="3538" y="832"/>
                  </a:cubicBezTo>
                  <a:cubicBezTo>
                    <a:pt x="3553" y="832"/>
                    <a:pt x="3568" y="828"/>
                    <a:pt x="3578" y="817"/>
                  </a:cubicBezTo>
                  <a:cubicBezTo>
                    <a:pt x="3730" y="707"/>
                    <a:pt x="3923" y="610"/>
                    <a:pt x="4088" y="583"/>
                  </a:cubicBezTo>
                  <a:cubicBezTo>
                    <a:pt x="4107" y="582"/>
                    <a:pt x="4126" y="581"/>
                    <a:pt x="4146" y="581"/>
                  </a:cubicBezTo>
                  <a:cubicBezTo>
                    <a:pt x="4363" y="581"/>
                    <a:pt x="4650" y="650"/>
                    <a:pt x="4763" y="776"/>
                  </a:cubicBezTo>
                  <a:cubicBezTo>
                    <a:pt x="4763" y="776"/>
                    <a:pt x="4860" y="914"/>
                    <a:pt x="4887" y="914"/>
                  </a:cubicBezTo>
                  <a:cubicBezTo>
                    <a:pt x="4900" y="920"/>
                    <a:pt x="4913" y="923"/>
                    <a:pt x="4925" y="923"/>
                  </a:cubicBezTo>
                  <a:cubicBezTo>
                    <a:pt x="4996" y="923"/>
                    <a:pt x="5058" y="834"/>
                    <a:pt x="5011" y="776"/>
                  </a:cubicBezTo>
                  <a:cubicBezTo>
                    <a:pt x="4929" y="707"/>
                    <a:pt x="4901" y="638"/>
                    <a:pt x="4763" y="555"/>
                  </a:cubicBezTo>
                  <a:cubicBezTo>
                    <a:pt x="4598" y="467"/>
                    <a:pt x="4397" y="423"/>
                    <a:pt x="4197" y="423"/>
                  </a:cubicBezTo>
                  <a:cubicBezTo>
                    <a:pt x="4147" y="423"/>
                    <a:pt x="4097" y="426"/>
                    <a:pt x="4047" y="431"/>
                  </a:cubicBezTo>
                  <a:cubicBezTo>
                    <a:pt x="3937" y="459"/>
                    <a:pt x="3840" y="500"/>
                    <a:pt x="3744" y="542"/>
                  </a:cubicBezTo>
                  <a:cubicBezTo>
                    <a:pt x="3964" y="362"/>
                    <a:pt x="4198" y="225"/>
                    <a:pt x="4446" y="170"/>
                  </a:cubicBezTo>
                  <a:cubicBezTo>
                    <a:pt x="4515" y="170"/>
                    <a:pt x="4570" y="170"/>
                    <a:pt x="4708" y="156"/>
                  </a:cubicBezTo>
                  <a:cubicBezTo>
                    <a:pt x="4818" y="156"/>
                    <a:pt x="4818" y="156"/>
                    <a:pt x="4956" y="197"/>
                  </a:cubicBezTo>
                  <a:cubicBezTo>
                    <a:pt x="4979" y="209"/>
                    <a:pt x="5079" y="259"/>
                    <a:pt x="5087" y="259"/>
                  </a:cubicBezTo>
                  <a:cubicBezTo>
                    <a:pt x="5089" y="259"/>
                    <a:pt x="5087" y="257"/>
                    <a:pt x="5080" y="252"/>
                  </a:cubicBezTo>
                  <a:lnTo>
                    <a:pt x="5094" y="252"/>
                  </a:lnTo>
                  <a:cubicBezTo>
                    <a:pt x="5106" y="257"/>
                    <a:pt x="5119" y="260"/>
                    <a:pt x="5130" y="260"/>
                  </a:cubicBezTo>
                  <a:cubicBezTo>
                    <a:pt x="5211" y="260"/>
                    <a:pt x="5271" y="149"/>
                    <a:pt x="5163" y="101"/>
                  </a:cubicBezTo>
                  <a:lnTo>
                    <a:pt x="5163" y="101"/>
                  </a:lnTo>
                  <a:lnTo>
                    <a:pt x="5163" y="114"/>
                  </a:lnTo>
                  <a:cubicBezTo>
                    <a:pt x="5066" y="73"/>
                    <a:pt x="4956" y="18"/>
                    <a:pt x="4846" y="4"/>
                  </a:cubicBezTo>
                  <a:cubicBezTo>
                    <a:pt x="4814" y="1"/>
                    <a:pt x="4786" y="0"/>
                    <a:pt x="4760" y="0"/>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6"/>
            <p:cNvSpPr/>
            <p:nvPr/>
          </p:nvSpPr>
          <p:spPr>
            <a:xfrm>
              <a:off x="1612775" y="1267700"/>
              <a:ext cx="725" cy="25"/>
            </a:xfrm>
            <a:custGeom>
              <a:avLst/>
              <a:gdLst/>
              <a:ahLst/>
              <a:cxnLst/>
              <a:rect l="l" t="t" r="r" b="b"/>
              <a:pathLst>
                <a:path w="29" h="1" extrusionOk="0">
                  <a:moveTo>
                    <a:pt x="28" y="0"/>
                  </a:moveTo>
                  <a:cubicBezTo>
                    <a:pt x="28" y="0"/>
                    <a:pt x="1" y="0"/>
                    <a:pt x="1" y="0"/>
                  </a:cubicBezTo>
                  <a:lnTo>
                    <a:pt x="1" y="0"/>
                  </a:lnTo>
                  <a:lnTo>
                    <a:pt x="1" y="0"/>
                  </a:lnTo>
                  <a:lnTo>
                    <a:pt x="28"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6"/>
            <p:cNvSpPr/>
            <p:nvPr/>
          </p:nvSpPr>
          <p:spPr>
            <a:xfrm>
              <a:off x="1612775" y="1267700"/>
              <a:ext cx="375" cy="25"/>
            </a:xfrm>
            <a:custGeom>
              <a:avLst/>
              <a:gdLst/>
              <a:ahLst/>
              <a:cxnLst/>
              <a:rect l="l" t="t" r="r" b="b"/>
              <a:pathLst>
                <a:path w="15" h="1" extrusionOk="0">
                  <a:moveTo>
                    <a:pt x="1" y="0"/>
                  </a:moveTo>
                  <a:lnTo>
                    <a:pt x="1" y="0"/>
                  </a:lnTo>
                  <a:cubicBezTo>
                    <a:pt x="1" y="0"/>
                    <a:pt x="15" y="0"/>
                    <a:pt x="15" y="0"/>
                  </a:cubicBezTo>
                  <a:cubicBezTo>
                    <a:pt x="15" y="0"/>
                    <a:pt x="1" y="0"/>
                    <a:pt x="1" y="0"/>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6"/>
            <p:cNvSpPr/>
            <p:nvPr/>
          </p:nvSpPr>
          <p:spPr>
            <a:xfrm>
              <a:off x="1705450" y="1437500"/>
              <a:ext cx="25" cy="25"/>
            </a:xfrm>
            <a:custGeom>
              <a:avLst/>
              <a:gdLst/>
              <a:ahLst/>
              <a:cxnLst/>
              <a:rect l="l" t="t" r="r" b="b"/>
              <a:pathLst>
                <a:path w="1" h="1" extrusionOk="0">
                  <a:moveTo>
                    <a:pt x="0" y="1"/>
                  </a:moveTo>
                  <a:cubicBezTo>
                    <a:pt x="0" y="1"/>
                    <a:pt x="0" y="1"/>
                    <a:pt x="0" y="1"/>
                  </a:cubicBezTo>
                  <a:lnTo>
                    <a:pt x="0" y="1"/>
                  </a:lnTo>
                  <a:cubicBezTo>
                    <a:pt x="0" y="1"/>
                    <a:pt x="0" y="1"/>
                    <a:pt x="0" y="1"/>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6"/>
            <p:cNvSpPr/>
            <p:nvPr/>
          </p:nvSpPr>
          <p:spPr>
            <a:xfrm>
              <a:off x="1704975" y="1437350"/>
              <a:ext cx="500" cy="175"/>
            </a:xfrm>
            <a:custGeom>
              <a:avLst/>
              <a:gdLst/>
              <a:ahLst/>
              <a:cxnLst/>
              <a:rect l="l" t="t" r="r" b="b"/>
              <a:pathLst>
                <a:path w="20" h="7" extrusionOk="0">
                  <a:moveTo>
                    <a:pt x="4" y="1"/>
                  </a:moveTo>
                  <a:cubicBezTo>
                    <a:pt x="1" y="1"/>
                    <a:pt x="10" y="7"/>
                    <a:pt x="19" y="7"/>
                  </a:cubicBezTo>
                  <a:cubicBezTo>
                    <a:pt x="10" y="2"/>
                    <a:pt x="5" y="1"/>
                    <a:pt x="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6"/>
            <p:cNvSpPr/>
            <p:nvPr/>
          </p:nvSpPr>
          <p:spPr>
            <a:xfrm>
              <a:off x="1568000" y="1401475"/>
              <a:ext cx="146075" cy="83800"/>
            </a:xfrm>
            <a:custGeom>
              <a:avLst/>
              <a:gdLst/>
              <a:ahLst/>
              <a:cxnLst/>
              <a:rect l="l" t="t" r="r" b="b"/>
              <a:pathLst>
                <a:path w="5843" h="3352" extrusionOk="0">
                  <a:moveTo>
                    <a:pt x="4308" y="1"/>
                  </a:moveTo>
                  <a:cubicBezTo>
                    <a:pt x="4281" y="1"/>
                    <a:pt x="4254" y="8"/>
                    <a:pt x="4231" y="23"/>
                  </a:cubicBezTo>
                  <a:cubicBezTo>
                    <a:pt x="4217" y="23"/>
                    <a:pt x="4203" y="9"/>
                    <a:pt x="4189" y="9"/>
                  </a:cubicBezTo>
                  <a:cubicBezTo>
                    <a:pt x="3941" y="9"/>
                    <a:pt x="3693" y="64"/>
                    <a:pt x="3459" y="133"/>
                  </a:cubicBezTo>
                  <a:cubicBezTo>
                    <a:pt x="3225" y="202"/>
                    <a:pt x="2798" y="340"/>
                    <a:pt x="2508" y="464"/>
                  </a:cubicBezTo>
                  <a:cubicBezTo>
                    <a:pt x="2012" y="767"/>
                    <a:pt x="1489" y="1304"/>
                    <a:pt x="1158" y="1635"/>
                  </a:cubicBezTo>
                  <a:cubicBezTo>
                    <a:pt x="841" y="1924"/>
                    <a:pt x="607" y="2269"/>
                    <a:pt x="318" y="2585"/>
                  </a:cubicBezTo>
                  <a:cubicBezTo>
                    <a:pt x="263" y="2668"/>
                    <a:pt x="139" y="2765"/>
                    <a:pt x="83" y="2861"/>
                  </a:cubicBezTo>
                  <a:cubicBezTo>
                    <a:pt x="42" y="2861"/>
                    <a:pt x="15" y="2889"/>
                    <a:pt x="15" y="2930"/>
                  </a:cubicBezTo>
                  <a:cubicBezTo>
                    <a:pt x="28" y="3054"/>
                    <a:pt x="1" y="3205"/>
                    <a:pt x="83" y="3316"/>
                  </a:cubicBezTo>
                  <a:cubicBezTo>
                    <a:pt x="118" y="3341"/>
                    <a:pt x="148" y="3352"/>
                    <a:pt x="176" y="3352"/>
                  </a:cubicBezTo>
                  <a:cubicBezTo>
                    <a:pt x="281" y="3352"/>
                    <a:pt x="340" y="3200"/>
                    <a:pt x="373" y="3178"/>
                  </a:cubicBezTo>
                  <a:cubicBezTo>
                    <a:pt x="497" y="3026"/>
                    <a:pt x="635" y="2889"/>
                    <a:pt x="772" y="2737"/>
                  </a:cubicBezTo>
                  <a:cubicBezTo>
                    <a:pt x="924" y="2530"/>
                    <a:pt x="1075" y="2310"/>
                    <a:pt x="1268" y="2117"/>
                  </a:cubicBezTo>
                  <a:cubicBezTo>
                    <a:pt x="1379" y="1979"/>
                    <a:pt x="1475" y="1869"/>
                    <a:pt x="1585" y="1759"/>
                  </a:cubicBezTo>
                  <a:cubicBezTo>
                    <a:pt x="1916" y="1428"/>
                    <a:pt x="2247" y="1166"/>
                    <a:pt x="2743" y="987"/>
                  </a:cubicBezTo>
                  <a:cubicBezTo>
                    <a:pt x="3034" y="862"/>
                    <a:pt x="3346" y="803"/>
                    <a:pt x="3654" y="803"/>
                  </a:cubicBezTo>
                  <a:cubicBezTo>
                    <a:pt x="3855" y="803"/>
                    <a:pt x="4054" y="828"/>
                    <a:pt x="4244" y="877"/>
                  </a:cubicBezTo>
                  <a:cubicBezTo>
                    <a:pt x="4396" y="905"/>
                    <a:pt x="4727" y="1015"/>
                    <a:pt x="4782" y="1042"/>
                  </a:cubicBezTo>
                  <a:cubicBezTo>
                    <a:pt x="4933" y="1111"/>
                    <a:pt x="5140" y="1249"/>
                    <a:pt x="5223" y="1277"/>
                  </a:cubicBezTo>
                  <a:cubicBezTo>
                    <a:pt x="5319" y="1332"/>
                    <a:pt x="5388" y="1401"/>
                    <a:pt x="5498" y="1442"/>
                  </a:cubicBezTo>
                  <a:cubicBezTo>
                    <a:pt x="5508" y="1447"/>
                    <a:pt x="5522" y="1450"/>
                    <a:pt x="5537" y="1450"/>
                  </a:cubicBezTo>
                  <a:cubicBezTo>
                    <a:pt x="5564" y="1450"/>
                    <a:pt x="5596" y="1440"/>
                    <a:pt x="5622" y="1414"/>
                  </a:cubicBezTo>
                  <a:cubicBezTo>
                    <a:pt x="5719" y="1249"/>
                    <a:pt x="5539" y="1263"/>
                    <a:pt x="5498" y="1221"/>
                  </a:cubicBezTo>
                  <a:lnTo>
                    <a:pt x="5512" y="1221"/>
                  </a:lnTo>
                  <a:cubicBezTo>
                    <a:pt x="5415" y="1166"/>
                    <a:pt x="5319" y="1111"/>
                    <a:pt x="5223" y="1070"/>
                  </a:cubicBezTo>
                  <a:cubicBezTo>
                    <a:pt x="5181" y="1042"/>
                    <a:pt x="4892" y="877"/>
                    <a:pt x="4740" y="836"/>
                  </a:cubicBezTo>
                  <a:cubicBezTo>
                    <a:pt x="4492" y="767"/>
                    <a:pt x="4258" y="684"/>
                    <a:pt x="3996" y="657"/>
                  </a:cubicBezTo>
                  <a:cubicBezTo>
                    <a:pt x="3903" y="648"/>
                    <a:pt x="3810" y="643"/>
                    <a:pt x="3716" y="643"/>
                  </a:cubicBezTo>
                  <a:cubicBezTo>
                    <a:pt x="3381" y="643"/>
                    <a:pt x="3047" y="700"/>
                    <a:pt x="2756" y="808"/>
                  </a:cubicBezTo>
                  <a:cubicBezTo>
                    <a:pt x="2660" y="849"/>
                    <a:pt x="2550" y="877"/>
                    <a:pt x="2453" y="932"/>
                  </a:cubicBezTo>
                  <a:cubicBezTo>
                    <a:pt x="2563" y="822"/>
                    <a:pt x="2715" y="670"/>
                    <a:pt x="2894" y="615"/>
                  </a:cubicBezTo>
                  <a:cubicBezTo>
                    <a:pt x="3211" y="477"/>
                    <a:pt x="3500" y="409"/>
                    <a:pt x="3735" y="353"/>
                  </a:cubicBezTo>
                  <a:cubicBezTo>
                    <a:pt x="3927" y="285"/>
                    <a:pt x="4010" y="298"/>
                    <a:pt x="4175" y="257"/>
                  </a:cubicBezTo>
                  <a:cubicBezTo>
                    <a:pt x="4203" y="250"/>
                    <a:pt x="4220" y="250"/>
                    <a:pt x="4251" y="250"/>
                  </a:cubicBezTo>
                  <a:cubicBezTo>
                    <a:pt x="4282" y="250"/>
                    <a:pt x="4327" y="250"/>
                    <a:pt x="4410" y="243"/>
                  </a:cubicBezTo>
                  <a:cubicBezTo>
                    <a:pt x="4419" y="243"/>
                    <a:pt x="4428" y="249"/>
                    <a:pt x="4433" y="249"/>
                  </a:cubicBezTo>
                  <a:cubicBezTo>
                    <a:pt x="4436" y="249"/>
                    <a:pt x="4437" y="248"/>
                    <a:pt x="4437" y="243"/>
                  </a:cubicBezTo>
                  <a:cubicBezTo>
                    <a:pt x="4498" y="263"/>
                    <a:pt x="4558" y="276"/>
                    <a:pt x="4619" y="276"/>
                  </a:cubicBezTo>
                  <a:cubicBezTo>
                    <a:pt x="4641" y="276"/>
                    <a:pt x="4663" y="274"/>
                    <a:pt x="4685" y="271"/>
                  </a:cubicBezTo>
                  <a:cubicBezTo>
                    <a:pt x="4713" y="285"/>
                    <a:pt x="4727" y="285"/>
                    <a:pt x="4754" y="298"/>
                  </a:cubicBezTo>
                  <a:cubicBezTo>
                    <a:pt x="4809" y="326"/>
                    <a:pt x="4864" y="326"/>
                    <a:pt x="4919" y="353"/>
                  </a:cubicBezTo>
                  <a:cubicBezTo>
                    <a:pt x="5043" y="409"/>
                    <a:pt x="5167" y="436"/>
                    <a:pt x="5278" y="477"/>
                  </a:cubicBezTo>
                  <a:cubicBezTo>
                    <a:pt x="5394" y="516"/>
                    <a:pt x="5497" y="603"/>
                    <a:pt x="5600" y="603"/>
                  </a:cubicBezTo>
                  <a:cubicBezTo>
                    <a:pt x="5608" y="603"/>
                    <a:pt x="5615" y="602"/>
                    <a:pt x="5622" y="601"/>
                  </a:cubicBezTo>
                  <a:cubicBezTo>
                    <a:pt x="5843" y="464"/>
                    <a:pt x="5374" y="353"/>
                    <a:pt x="5264" y="298"/>
                  </a:cubicBezTo>
                  <a:cubicBezTo>
                    <a:pt x="5154" y="271"/>
                    <a:pt x="5057" y="229"/>
                    <a:pt x="4961" y="188"/>
                  </a:cubicBezTo>
                  <a:cubicBezTo>
                    <a:pt x="4906" y="174"/>
                    <a:pt x="4851" y="174"/>
                    <a:pt x="4795" y="147"/>
                  </a:cubicBezTo>
                  <a:cubicBezTo>
                    <a:pt x="4733" y="119"/>
                    <a:pt x="4702" y="116"/>
                    <a:pt x="4671" y="116"/>
                  </a:cubicBezTo>
                  <a:cubicBezTo>
                    <a:pt x="4661" y="116"/>
                    <a:pt x="4651" y="116"/>
                    <a:pt x="4639" y="116"/>
                  </a:cubicBezTo>
                  <a:cubicBezTo>
                    <a:pt x="4616" y="116"/>
                    <a:pt x="4589" y="115"/>
                    <a:pt x="4547" y="105"/>
                  </a:cubicBezTo>
                  <a:cubicBezTo>
                    <a:pt x="4545" y="108"/>
                    <a:pt x="4541" y="109"/>
                    <a:pt x="4536" y="109"/>
                  </a:cubicBezTo>
                  <a:cubicBezTo>
                    <a:pt x="4516" y="109"/>
                    <a:pt x="4479" y="92"/>
                    <a:pt x="4423" y="92"/>
                  </a:cubicBezTo>
                  <a:cubicBezTo>
                    <a:pt x="4405" y="28"/>
                    <a:pt x="4358" y="1"/>
                    <a:pt x="4308"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6"/>
            <p:cNvSpPr/>
            <p:nvPr/>
          </p:nvSpPr>
          <p:spPr>
            <a:xfrm>
              <a:off x="1376500" y="1594575"/>
              <a:ext cx="166400" cy="53425"/>
            </a:xfrm>
            <a:custGeom>
              <a:avLst/>
              <a:gdLst/>
              <a:ahLst/>
              <a:cxnLst/>
              <a:rect l="l" t="t" r="r" b="b"/>
              <a:pathLst>
                <a:path w="6656" h="2137" extrusionOk="0">
                  <a:moveTo>
                    <a:pt x="2260" y="0"/>
                  </a:moveTo>
                  <a:cubicBezTo>
                    <a:pt x="1994" y="10"/>
                    <a:pt x="1800" y="26"/>
                    <a:pt x="1583" y="26"/>
                  </a:cubicBezTo>
                  <a:cubicBezTo>
                    <a:pt x="1485" y="26"/>
                    <a:pt x="1383" y="23"/>
                    <a:pt x="1268" y="14"/>
                  </a:cubicBezTo>
                  <a:cubicBezTo>
                    <a:pt x="1239" y="10"/>
                    <a:pt x="1209" y="8"/>
                    <a:pt x="1179" y="8"/>
                  </a:cubicBezTo>
                  <a:cubicBezTo>
                    <a:pt x="1022" y="8"/>
                    <a:pt x="857" y="60"/>
                    <a:pt x="799" y="83"/>
                  </a:cubicBezTo>
                  <a:cubicBezTo>
                    <a:pt x="524" y="138"/>
                    <a:pt x="276" y="304"/>
                    <a:pt x="193" y="538"/>
                  </a:cubicBezTo>
                  <a:cubicBezTo>
                    <a:pt x="111" y="703"/>
                    <a:pt x="14" y="882"/>
                    <a:pt x="14" y="1061"/>
                  </a:cubicBezTo>
                  <a:cubicBezTo>
                    <a:pt x="0" y="1103"/>
                    <a:pt x="14" y="1158"/>
                    <a:pt x="83" y="1172"/>
                  </a:cubicBezTo>
                  <a:cubicBezTo>
                    <a:pt x="90" y="1173"/>
                    <a:pt x="97" y="1174"/>
                    <a:pt x="104" y="1174"/>
                  </a:cubicBezTo>
                  <a:cubicBezTo>
                    <a:pt x="160" y="1174"/>
                    <a:pt x="192" y="1124"/>
                    <a:pt x="179" y="1075"/>
                  </a:cubicBezTo>
                  <a:cubicBezTo>
                    <a:pt x="179" y="1061"/>
                    <a:pt x="179" y="1020"/>
                    <a:pt x="179" y="1020"/>
                  </a:cubicBezTo>
                  <a:cubicBezTo>
                    <a:pt x="193" y="1006"/>
                    <a:pt x="193" y="1006"/>
                    <a:pt x="193" y="1006"/>
                  </a:cubicBezTo>
                  <a:cubicBezTo>
                    <a:pt x="193" y="979"/>
                    <a:pt x="207" y="951"/>
                    <a:pt x="207" y="924"/>
                  </a:cubicBezTo>
                  <a:cubicBezTo>
                    <a:pt x="276" y="731"/>
                    <a:pt x="386" y="483"/>
                    <a:pt x="469" y="414"/>
                  </a:cubicBezTo>
                  <a:cubicBezTo>
                    <a:pt x="593" y="304"/>
                    <a:pt x="744" y="248"/>
                    <a:pt x="868" y="221"/>
                  </a:cubicBezTo>
                  <a:cubicBezTo>
                    <a:pt x="993" y="187"/>
                    <a:pt x="1062" y="162"/>
                    <a:pt x="1151" y="162"/>
                  </a:cubicBezTo>
                  <a:cubicBezTo>
                    <a:pt x="1171" y="162"/>
                    <a:pt x="1191" y="163"/>
                    <a:pt x="1213" y="166"/>
                  </a:cubicBezTo>
                  <a:cubicBezTo>
                    <a:pt x="1314" y="176"/>
                    <a:pt x="1408" y="179"/>
                    <a:pt x="1497" y="179"/>
                  </a:cubicBezTo>
                  <a:cubicBezTo>
                    <a:pt x="1752" y="179"/>
                    <a:pt x="1971" y="150"/>
                    <a:pt x="2212" y="150"/>
                  </a:cubicBezTo>
                  <a:cubicBezTo>
                    <a:pt x="2246" y="150"/>
                    <a:pt x="2280" y="151"/>
                    <a:pt x="2315" y="152"/>
                  </a:cubicBezTo>
                  <a:cubicBezTo>
                    <a:pt x="2260" y="166"/>
                    <a:pt x="2205" y="166"/>
                    <a:pt x="2163" y="193"/>
                  </a:cubicBezTo>
                  <a:cubicBezTo>
                    <a:pt x="1943" y="276"/>
                    <a:pt x="1750" y="414"/>
                    <a:pt x="1612" y="579"/>
                  </a:cubicBezTo>
                  <a:cubicBezTo>
                    <a:pt x="1419" y="841"/>
                    <a:pt x="1240" y="1116"/>
                    <a:pt x="1130" y="1406"/>
                  </a:cubicBezTo>
                  <a:cubicBezTo>
                    <a:pt x="1130" y="1446"/>
                    <a:pt x="1168" y="1467"/>
                    <a:pt x="1204" y="1467"/>
                  </a:cubicBezTo>
                  <a:cubicBezTo>
                    <a:pt x="1231" y="1467"/>
                    <a:pt x="1256" y="1456"/>
                    <a:pt x="1268" y="1433"/>
                  </a:cubicBezTo>
                  <a:cubicBezTo>
                    <a:pt x="1447" y="1048"/>
                    <a:pt x="1626" y="689"/>
                    <a:pt x="1943" y="455"/>
                  </a:cubicBezTo>
                  <a:cubicBezTo>
                    <a:pt x="2012" y="386"/>
                    <a:pt x="2122" y="359"/>
                    <a:pt x="2232" y="317"/>
                  </a:cubicBezTo>
                  <a:lnTo>
                    <a:pt x="2260" y="317"/>
                  </a:lnTo>
                  <a:cubicBezTo>
                    <a:pt x="2411" y="290"/>
                    <a:pt x="2549" y="276"/>
                    <a:pt x="2687" y="276"/>
                  </a:cubicBezTo>
                  <a:cubicBezTo>
                    <a:pt x="2701" y="290"/>
                    <a:pt x="2742" y="304"/>
                    <a:pt x="2783" y="304"/>
                  </a:cubicBezTo>
                  <a:cubicBezTo>
                    <a:pt x="2811" y="304"/>
                    <a:pt x="2839" y="304"/>
                    <a:pt x="2852" y="276"/>
                  </a:cubicBezTo>
                  <a:cubicBezTo>
                    <a:pt x="2949" y="290"/>
                    <a:pt x="3031" y="304"/>
                    <a:pt x="3142" y="317"/>
                  </a:cubicBezTo>
                  <a:cubicBezTo>
                    <a:pt x="2797" y="469"/>
                    <a:pt x="2535" y="758"/>
                    <a:pt x="2343" y="1061"/>
                  </a:cubicBezTo>
                  <a:cubicBezTo>
                    <a:pt x="2260" y="1199"/>
                    <a:pt x="2150" y="1351"/>
                    <a:pt x="2108" y="1516"/>
                  </a:cubicBezTo>
                  <a:cubicBezTo>
                    <a:pt x="2108" y="1530"/>
                    <a:pt x="2122" y="1544"/>
                    <a:pt x="2136" y="1557"/>
                  </a:cubicBezTo>
                  <a:cubicBezTo>
                    <a:pt x="2151" y="1567"/>
                    <a:pt x="2169" y="1572"/>
                    <a:pt x="2187" y="1572"/>
                  </a:cubicBezTo>
                  <a:cubicBezTo>
                    <a:pt x="2219" y="1572"/>
                    <a:pt x="2251" y="1556"/>
                    <a:pt x="2260" y="1530"/>
                  </a:cubicBezTo>
                  <a:cubicBezTo>
                    <a:pt x="2494" y="992"/>
                    <a:pt x="2880" y="483"/>
                    <a:pt x="3459" y="359"/>
                  </a:cubicBezTo>
                  <a:cubicBezTo>
                    <a:pt x="3500" y="345"/>
                    <a:pt x="3527" y="331"/>
                    <a:pt x="3541" y="331"/>
                  </a:cubicBezTo>
                  <a:lnTo>
                    <a:pt x="3872" y="331"/>
                  </a:lnTo>
                  <a:cubicBezTo>
                    <a:pt x="3886" y="331"/>
                    <a:pt x="3927" y="317"/>
                    <a:pt x="3941" y="317"/>
                  </a:cubicBezTo>
                  <a:cubicBezTo>
                    <a:pt x="3973" y="334"/>
                    <a:pt x="3996" y="340"/>
                    <a:pt x="4020" y="340"/>
                  </a:cubicBezTo>
                  <a:cubicBezTo>
                    <a:pt x="4038" y="340"/>
                    <a:pt x="4056" y="337"/>
                    <a:pt x="4079" y="331"/>
                  </a:cubicBezTo>
                  <a:cubicBezTo>
                    <a:pt x="4092" y="331"/>
                    <a:pt x="4134" y="331"/>
                    <a:pt x="4161" y="317"/>
                  </a:cubicBezTo>
                  <a:lnTo>
                    <a:pt x="4175" y="317"/>
                  </a:lnTo>
                  <a:cubicBezTo>
                    <a:pt x="4206" y="320"/>
                    <a:pt x="4236" y="321"/>
                    <a:pt x="4265" y="321"/>
                  </a:cubicBezTo>
                  <a:cubicBezTo>
                    <a:pt x="4318" y="321"/>
                    <a:pt x="4369" y="318"/>
                    <a:pt x="4424" y="318"/>
                  </a:cubicBezTo>
                  <a:cubicBezTo>
                    <a:pt x="4474" y="318"/>
                    <a:pt x="4527" y="321"/>
                    <a:pt x="4588" y="331"/>
                  </a:cubicBezTo>
                  <a:cubicBezTo>
                    <a:pt x="4781" y="359"/>
                    <a:pt x="5002" y="469"/>
                    <a:pt x="5195" y="593"/>
                  </a:cubicBezTo>
                  <a:cubicBezTo>
                    <a:pt x="5374" y="676"/>
                    <a:pt x="5498" y="800"/>
                    <a:pt x="5622" y="937"/>
                  </a:cubicBezTo>
                  <a:cubicBezTo>
                    <a:pt x="5773" y="1116"/>
                    <a:pt x="5897" y="1296"/>
                    <a:pt x="6063" y="1502"/>
                  </a:cubicBezTo>
                  <a:cubicBezTo>
                    <a:pt x="6131" y="1612"/>
                    <a:pt x="6311" y="1874"/>
                    <a:pt x="6435" y="2026"/>
                  </a:cubicBezTo>
                  <a:cubicBezTo>
                    <a:pt x="6476" y="2053"/>
                    <a:pt x="6490" y="2122"/>
                    <a:pt x="6545" y="2136"/>
                  </a:cubicBezTo>
                  <a:cubicBezTo>
                    <a:pt x="6614" y="2136"/>
                    <a:pt x="6655" y="2067"/>
                    <a:pt x="6614" y="2026"/>
                  </a:cubicBezTo>
                  <a:cubicBezTo>
                    <a:pt x="6255" y="1571"/>
                    <a:pt x="6007" y="1130"/>
                    <a:pt x="5594" y="689"/>
                  </a:cubicBezTo>
                  <a:cubicBezTo>
                    <a:pt x="5346" y="483"/>
                    <a:pt x="5029" y="304"/>
                    <a:pt x="4699" y="221"/>
                  </a:cubicBezTo>
                  <a:cubicBezTo>
                    <a:pt x="4492" y="193"/>
                    <a:pt x="4340" y="193"/>
                    <a:pt x="4189" y="193"/>
                  </a:cubicBezTo>
                  <a:cubicBezTo>
                    <a:pt x="4169" y="173"/>
                    <a:pt x="4141" y="160"/>
                    <a:pt x="4112" y="160"/>
                  </a:cubicBezTo>
                  <a:cubicBezTo>
                    <a:pt x="4101" y="160"/>
                    <a:pt x="4090" y="162"/>
                    <a:pt x="4079" y="166"/>
                  </a:cubicBezTo>
                  <a:lnTo>
                    <a:pt x="4037" y="166"/>
                  </a:lnTo>
                  <a:cubicBezTo>
                    <a:pt x="4010" y="166"/>
                    <a:pt x="3996" y="152"/>
                    <a:pt x="3968" y="152"/>
                  </a:cubicBezTo>
                  <a:lnTo>
                    <a:pt x="3899" y="152"/>
                  </a:lnTo>
                  <a:cubicBezTo>
                    <a:pt x="3734" y="138"/>
                    <a:pt x="3555" y="111"/>
                    <a:pt x="3459" y="97"/>
                  </a:cubicBezTo>
                  <a:cubicBezTo>
                    <a:pt x="3224" y="83"/>
                    <a:pt x="3004" y="97"/>
                    <a:pt x="2728" y="69"/>
                  </a:cubicBezTo>
                  <a:cubicBezTo>
                    <a:pt x="2591" y="42"/>
                    <a:pt x="2411" y="14"/>
                    <a:pt x="226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6"/>
            <p:cNvSpPr/>
            <p:nvPr/>
          </p:nvSpPr>
          <p:spPr>
            <a:xfrm>
              <a:off x="1563175" y="1593900"/>
              <a:ext cx="216000" cy="60000"/>
            </a:xfrm>
            <a:custGeom>
              <a:avLst/>
              <a:gdLst/>
              <a:ahLst/>
              <a:cxnLst/>
              <a:rect l="l" t="t" r="r" b="b"/>
              <a:pathLst>
                <a:path w="8640" h="2400" extrusionOk="0">
                  <a:moveTo>
                    <a:pt x="6212" y="0"/>
                  </a:moveTo>
                  <a:cubicBezTo>
                    <a:pt x="6099" y="0"/>
                    <a:pt x="5989" y="5"/>
                    <a:pt x="5884" y="14"/>
                  </a:cubicBezTo>
                  <a:cubicBezTo>
                    <a:pt x="5498" y="55"/>
                    <a:pt x="5112" y="69"/>
                    <a:pt x="4727" y="138"/>
                  </a:cubicBezTo>
                  <a:cubicBezTo>
                    <a:pt x="4699" y="124"/>
                    <a:pt x="4658" y="110"/>
                    <a:pt x="4616" y="96"/>
                  </a:cubicBezTo>
                  <a:cubicBezTo>
                    <a:pt x="4464" y="37"/>
                    <a:pt x="4292" y="30"/>
                    <a:pt x="4120" y="30"/>
                  </a:cubicBezTo>
                  <a:cubicBezTo>
                    <a:pt x="4064" y="30"/>
                    <a:pt x="4008" y="31"/>
                    <a:pt x="3952" y="31"/>
                  </a:cubicBezTo>
                  <a:cubicBezTo>
                    <a:pt x="3902" y="31"/>
                    <a:pt x="3852" y="30"/>
                    <a:pt x="3804" y="27"/>
                  </a:cubicBezTo>
                  <a:cubicBezTo>
                    <a:pt x="2812" y="138"/>
                    <a:pt x="1971" y="661"/>
                    <a:pt x="1255" y="1240"/>
                  </a:cubicBezTo>
                  <a:cubicBezTo>
                    <a:pt x="1007" y="1460"/>
                    <a:pt x="690" y="1626"/>
                    <a:pt x="442" y="1846"/>
                  </a:cubicBezTo>
                  <a:cubicBezTo>
                    <a:pt x="318" y="1970"/>
                    <a:pt x="194" y="2094"/>
                    <a:pt x="70" y="2232"/>
                  </a:cubicBezTo>
                  <a:cubicBezTo>
                    <a:pt x="42" y="2259"/>
                    <a:pt x="1" y="2287"/>
                    <a:pt x="1" y="2342"/>
                  </a:cubicBezTo>
                  <a:cubicBezTo>
                    <a:pt x="9" y="2376"/>
                    <a:pt x="55" y="2400"/>
                    <a:pt x="98" y="2400"/>
                  </a:cubicBezTo>
                  <a:cubicBezTo>
                    <a:pt x="125" y="2400"/>
                    <a:pt x="150" y="2391"/>
                    <a:pt x="166" y="2370"/>
                  </a:cubicBezTo>
                  <a:cubicBezTo>
                    <a:pt x="483" y="1998"/>
                    <a:pt x="841" y="1736"/>
                    <a:pt x="1282" y="1433"/>
                  </a:cubicBezTo>
                  <a:cubicBezTo>
                    <a:pt x="1696" y="1088"/>
                    <a:pt x="2095" y="799"/>
                    <a:pt x="2564" y="579"/>
                  </a:cubicBezTo>
                  <a:cubicBezTo>
                    <a:pt x="3026" y="353"/>
                    <a:pt x="3547" y="194"/>
                    <a:pt x="4028" y="194"/>
                  </a:cubicBezTo>
                  <a:cubicBezTo>
                    <a:pt x="4164" y="194"/>
                    <a:pt x="4296" y="207"/>
                    <a:pt x="4424" y="234"/>
                  </a:cubicBezTo>
                  <a:cubicBezTo>
                    <a:pt x="4575" y="303"/>
                    <a:pt x="4878" y="372"/>
                    <a:pt x="5030" y="468"/>
                  </a:cubicBezTo>
                  <a:cubicBezTo>
                    <a:pt x="5264" y="551"/>
                    <a:pt x="5429" y="785"/>
                    <a:pt x="5540" y="923"/>
                  </a:cubicBezTo>
                  <a:cubicBezTo>
                    <a:pt x="5664" y="1075"/>
                    <a:pt x="5719" y="1130"/>
                    <a:pt x="5801" y="1281"/>
                  </a:cubicBezTo>
                  <a:cubicBezTo>
                    <a:pt x="5925" y="1433"/>
                    <a:pt x="5967" y="1474"/>
                    <a:pt x="6049" y="1626"/>
                  </a:cubicBezTo>
                  <a:cubicBezTo>
                    <a:pt x="6104" y="1708"/>
                    <a:pt x="6173" y="1777"/>
                    <a:pt x="6228" y="1846"/>
                  </a:cubicBezTo>
                  <a:cubicBezTo>
                    <a:pt x="6249" y="1866"/>
                    <a:pt x="6276" y="1879"/>
                    <a:pt x="6306" y="1879"/>
                  </a:cubicBezTo>
                  <a:cubicBezTo>
                    <a:pt x="6317" y="1879"/>
                    <a:pt x="6328" y="1877"/>
                    <a:pt x="6339" y="1874"/>
                  </a:cubicBezTo>
                  <a:cubicBezTo>
                    <a:pt x="6532" y="1805"/>
                    <a:pt x="6242" y="1584"/>
                    <a:pt x="6256" y="1571"/>
                  </a:cubicBezTo>
                  <a:cubicBezTo>
                    <a:pt x="6201" y="1474"/>
                    <a:pt x="6022" y="1226"/>
                    <a:pt x="5994" y="1212"/>
                  </a:cubicBezTo>
                  <a:cubicBezTo>
                    <a:pt x="5939" y="1102"/>
                    <a:pt x="5856" y="992"/>
                    <a:pt x="5774" y="882"/>
                  </a:cubicBezTo>
                  <a:cubicBezTo>
                    <a:pt x="5664" y="771"/>
                    <a:pt x="5484" y="496"/>
                    <a:pt x="5264" y="358"/>
                  </a:cubicBezTo>
                  <a:cubicBezTo>
                    <a:pt x="5195" y="317"/>
                    <a:pt x="5126" y="289"/>
                    <a:pt x="5044" y="248"/>
                  </a:cubicBezTo>
                  <a:cubicBezTo>
                    <a:pt x="5472" y="207"/>
                    <a:pt x="5856" y="166"/>
                    <a:pt x="6222" y="166"/>
                  </a:cubicBezTo>
                  <a:cubicBezTo>
                    <a:pt x="6468" y="166"/>
                    <a:pt x="6706" y="184"/>
                    <a:pt x="6945" y="234"/>
                  </a:cubicBezTo>
                  <a:cubicBezTo>
                    <a:pt x="7344" y="275"/>
                    <a:pt x="7606" y="331"/>
                    <a:pt x="7840" y="592"/>
                  </a:cubicBezTo>
                  <a:cubicBezTo>
                    <a:pt x="7964" y="703"/>
                    <a:pt x="8212" y="937"/>
                    <a:pt x="8268" y="992"/>
                  </a:cubicBezTo>
                  <a:cubicBezTo>
                    <a:pt x="8350" y="1102"/>
                    <a:pt x="8364" y="1143"/>
                    <a:pt x="8460" y="1254"/>
                  </a:cubicBezTo>
                  <a:cubicBezTo>
                    <a:pt x="8474" y="1267"/>
                    <a:pt x="8494" y="1274"/>
                    <a:pt x="8515" y="1274"/>
                  </a:cubicBezTo>
                  <a:cubicBezTo>
                    <a:pt x="8557" y="1274"/>
                    <a:pt x="8603" y="1249"/>
                    <a:pt x="8612" y="1212"/>
                  </a:cubicBezTo>
                  <a:cubicBezTo>
                    <a:pt x="8640" y="1143"/>
                    <a:pt x="8543" y="1075"/>
                    <a:pt x="8516" y="1019"/>
                  </a:cubicBezTo>
                  <a:cubicBezTo>
                    <a:pt x="8433" y="909"/>
                    <a:pt x="8350" y="813"/>
                    <a:pt x="8254" y="730"/>
                  </a:cubicBezTo>
                  <a:cubicBezTo>
                    <a:pt x="8061" y="551"/>
                    <a:pt x="7951" y="413"/>
                    <a:pt x="7716" y="262"/>
                  </a:cubicBezTo>
                  <a:cubicBezTo>
                    <a:pt x="7482" y="124"/>
                    <a:pt x="7207" y="96"/>
                    <a:pt x="6945" y="69"/>
                  </a:cubicBezTo>
                  <a:cubicBezTo>
                    <a:pt x="6709" y="22"/>
                    <a:pt x="6455" y="0"/>
                    <a:pt x="6212"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6"/>
            <p:cNvSpPr/>
            <p:nvPr/>
          </p:nvSpPr>
          <p:spPr>
            <a:xfrm>
              <a:off x="1574250" y="1474425"/>
              <a:ext cx="177025" cy="83000"/>
            </a:xfrm>
            <a:custGeom>
              <a:avLst/>
              <a:gdLst/>
              <a:ahLst/>
              <a:cxnLst/>
              <a:rect l="l" t="t" r="r" b="b"/>
              <a:pathLst>
                <a:path w="7081" h="3320" extrusionOk="0">
                  <a:moveTo>
                    <a:pt x="5029" y="1"/>
                  </a:moveTo>
                  <a:cubicBezTo>
                    <a:pt x="4839" y="1"/>
                    <a:pt x="4642" y="15"/>
                    <a:pt x="4463" y="39"/>
                  </a:cubicBezTo>
                  <a:cubicBezTo>
                    <a:pt x="3815" y="150"/>
                    <a:pt x="3264" y="398"/>
                    <a:pt x="2768" y="714"/>
                  </a:cubicBezTo>
                  <a:cubicBezTo>
                    <a:pt x="2630" y="797"/>
                    <a:pt x="2382" y="935"/>
                    <a:pt x="2189" y="1059"/>
                  </a:cubicBezTo>
                  <a:cubicBezTo>
                    <a:pt x="2024" y="1197"/>
                    <a:pt x="1873" y="1334"/>
                    <a:pt x="1707" y="1458"/>
                  </a:cubicBezTo>
                  <a:cubicBezTo>
                    <a:pt x="1445" y="1706"/>
                    <a:pt x="1115" y="1899"/>
                    <a:pt x="881" y="2161"/>
                  </a:cubicBezTo>
                  <a:cubicBezTo>
                    <a:pt x="867" y="2189"/>
                    <a:pt x="839" y="2216"/>
                    <a:pt x="825" y="2230"/>
                  </a:cubicBezTo>
                  <a:cubicBezTo>
                    <a:pt x="660" y="2382"/>
                    <a:pt x="509" y="2547"/>
                    <a:pt x="357" y="2740"/>
                  </a:cubicBezTo>
                  <a:cubicBezTo>
                    <a:pt x="302" y="2795"/>
                    <a:pt x="247" y="2836"/>
                    <a:pt x="261" y="2891"/>
                  </a:cubicBezTo>
                  <a:cubicBezTo>
                    <a:pt x="205" y="2960"/>
                    <a:pt x="150" y="3043"/>
                    <a:pt x="95" y="3112"/>
                  </a:cubicBezTo>
                  <a:cubicBezTo>
                    <a:pt x="68" y="3139"/>
                    <a:pt x="68" y="3153"/>
                    <a:pt x="81" y="3181"/>
                  </a:cubicBezTo>
                  <a:cubicBezTo>
                    <a:pt x="81" y="3181"/>
                    <a:pt x="81" y="3181"/>
                    <a:pt x="68" y="3194"/>
                  </a:cubicBezTo>
                  <a:cubicBezTo>
                    <a:pt x="1" y="3239"/>
                    <a:pt x="60" y="3320"/>
                    <a:pt x="129" y="3320"/>
                  </a:cubicBezTo>
                  <a:cubicBezTo>
                    <a:pt x="145" y="3320"/>
                    <a:pt x="162" y="3315"/>
                    <a:pt x="178" y="3305"/>
                  </a:cubicBezTo>
                  <a:cubicBezTo>
                    <a:pt x="812" y="2822"/>
                    <a:pt x="1170" y="2340"/>
                    <a:pt x="1707" y="1913"/>
                  </a:cubicBezTo>
                  <a:cubicBezTo>
                    <a:pt x="2176" y="1527"/>
                    <a:pt x="2713" y="1114"/>
                    <a:pt x="3195" y="838"/>
                  </a:cubicBezTo>
                  <a:cubicBezTo>
                    <a:pt x="3278" y="783"/>
                    <a:pt x="3361" y="714"/>
                    <a:pt x="3443" y="659"/>
                  </a:cubicBezTo>
                  <a:cubicBezTo>
                    <a:pt x="3498" y="632"/>
                    <a:pt x="3567" y="604"/>
                    <a:pt x="3622" y="577"/>
                  </a:cubicBezTo>
                  <a:lnTo>
                    <a:pt x="3650" y="577"/>
                  </a:lnTo>
                  <a:cubicBezTo>
                    <a:pt x="3801" y="549"/>
                    <a:pt x="4008" y="522"/>
                    <a:pt x="4160" y="522"/>
                  </a:cubicBezTo>
                  <a:cubicBezTo>
                    <a:pt x="4421" y="535"/>
                    <a:pt x="4518" y="577"/>
                    <a:pt x="4766" y="604"/>
                  </a:cubicBezTo>
                  <a:cubicBezTo>
                    <a:pt x="5221" y="646"/>
                    <a:pt x="5854" y="1031"/>
                    <a:pt x="6226" y="1417"/>
                  </a:cubicBezTo>
                  <a:cubicBezTo>
                    <a:pt x="6364" y="1569"/>
                    <a:pt x="6557" y="1762"/>
                    <a:pt x="6626" y="1858"/>
                  </a:cubicBezTo>
                  <a:cubicBezTo>
                    <a:pt x="6691" y="1936"/>
                    <a:pt x="6781" y="2052"/>
                    <a:pt x="6790" y="2052"/>
                  </a:cubicBezTo>
                  <a:cubicBezTo>
                    <a:pt x="6791" y="2052"/>
                    <a:pt x="6791" y="2052"/>
                    <a:pt x="6791" y="2051"/>
                  </a:cubicBezTo>
                  <a:cubicBezTo>
                    <a:pt x="6818" y="2078"/>
                    <a:pt x="6857" y="2099"/>
                    <a:pt x="6892" y="2099"/>
                  </a:cubicBezTo>
                  <a:cubicBezTo>
                    <a:pt x="6911" y="2099"/>
                    <a:pt x="6928" y="2093"/>
                    <a:pt x="6943" y="2078"/>
                  </a:cubicBezTo>
                  <a:cubicBezTo>
                    <a:pt x="7081" y="1968"/>
                    <a:pt x="6915" y="1913"/>
                    <a:pt x="6901" y="1858"/>
                  </a:cubicBezTo>
                  <a:cubicBezTo>
                    <a:pt x="6777" y="1706"/>
                    <a:pt x="6626" y="1569"/>
                    <a:pt x="6461" y="1376"/>
                  </a:cubicBezTo>
                  <a:cubicBezTo>
                    <a:pt x="6116" y="990"/>
                    <a:pt x="5661" y="687"/>
                    <a:pt x="5138" y="494"/>
                  </a:cubicBezTo>
                  <a:cubicBezTo>
                    <a:pt x="4959" y="439"/>
                    <a:pt x="4862" y="453"/>
                    <a:pt x="4725" y="411"/>
                  </a:cubicBezTo>
                  <a:cubicBezTo>
                    <a:pt x="4577" y="387"/>
                    <a:pt x="4342" y="340"/>
                    <a:pt x="4107" y="340"/>
                  </a:cubicBezTo>
                  <a:cubicBezTo>
                    <a:pt x="4079" y="340"/>
                    <a:pt x="4050" y="341"/>
                    <a:pt x="4022" y="342"/>
                  </a:cubicBezTo>
                  <a:cubicBezTo>
                    <a:pt x="4022" y="329"/>
                    <a:pt x="4022" y="315"/>
                    <a:pt x="4022" y="301"/>
                  </a:cubicBezTo>
                  <a:cubicBezTo>
                    <a:pt x="4268" y="219"/>
                    <a:pt x="4672" y="157"/>
                    <a:pt x="4991" y="157"/>
                  </a:cubicBezTo>
                  <a:cubicBezTo>
                    <a:pt x="5048" y="157"/>
                    <a:pt x="5102" y="159"/>
                    <a:pt x="5152" y="163"/>
                  </a:cubicBezTo>
                  <a:cubicBezTo>
                    <a:pt x="5193" y="163"/>
                    <a:pt x="5234" y="177"/>
                    <a:pt x="5276" y="177"/>
                  </a:cubicBezTo>
                  <a:cubicBezTo>
                    <a:pt x="5358" y="177"/>
                    <a:pt x="5455" y="191"/>
                    <a:pt x="5469" y="191"/>
                  </a:cubicBezTo>
                  <a:cubicBezTo>
                    <a:pt x="5648" y="232"/>
                    <a:pt x="5909" y="301"/>
                    <a:pt x="5937" y="301"/>
                  </a:cubicBezTo>
                  <a:cubicBezTo>
                    <a:pt x="6185" y="370"/>
                    <a:pt x="6295" y="508"/>
                    <a:pt x="6419" y="604"/>
                  </a:cubicBezTo>
                  <a:cubicBezTo>
                    <a:pt x="6433" y="618"/>
                    <a:pt x="6461" y="646"/>
                    <a:pt x="6474" y="659"/>
                  </a:cubicBezTo>
                  <a:cubicBezTo>
                    <a:pt x="6529" y="714"/>
                    <a:pt x="6598" y="783"/>
                    <a:pt x="6681" y="811"/>
                  </a:cubicBezTo>
                  <a:cubicBezTo>
                    <a:pt x="6709" y="811"/>
                    <a:pt x="6736" y="838"/>
                    <a:pt x="6764" y="838"/>
                  </a:cubicBezTo>
                  <a:cubicBezTo>
                    <a:pt x="6764" y="852"/>
                    <a:pt x="6764" y="852"/>
                    <a:pt x="6764" y="852"/>
                  </a:cubicBezTo>
                  <a:cubicBezTo>
                    <a:pt x="6791" y="880"/>
                    <a:pt x="6819" y="894"/>
                    <a:pt x="6846" y="894"/>
                  </a:cubicBezTo>
                  <a:cubicBezTo>
                    <a:pt x="6984" y="894"/>
                    <a:pt x="6998" y="756"/>
                    <a:pt x="6888" y="701"/>
                  </a:cubicBezTo>
                  <a:cubicBezTo>
                    <a:pt x="6805" y="659"/>
                    <a:pt x="6777" y="646"/>
                    <a:pt x="6736" y="632"/>
                  </a:cubicBezTo>
                  <a:cubicBezTo>
                    <a:pt x="6722" y="618"/>
                    <a:pt x="6709" y="618"/>
                    <a:pt x="6709" y="604"/>
                  </a:cubicBezTo>
                  <a:cubicBezTo>
                    <a:pt x="6502" y="425"/>
                    <a:pt x="6516" y="425"/>
                    <a:pt x="6309" y="274"/>
                  </a:cubicBezTo>
                  <a:cubicBezTo>
                    <a:pt x="6020" y="81"/>
                    <a:pt x="5937" y="136"/>
                    <a:pt x="5661" y="67"/>
                  </a:cubicBezTo>
                  <a:cubicBezTo>
                    <a:pt x="5487" y="21"/>
                    <a:pt x="5262" y="1"/>
                    <a:pt x="5029"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6"/>
            <p:cNvSpPr/>
            <p:nvPr/>
          </p:nvSpPr>
          <p:spPr>
            <a:xfrm>
              <a:off x="1409325" y="1397075"/>
              <a:ext cx="148375" cy="60400"/>
            </a:xfrm>
            <a:custGeom>
              <a:avLst/>
              <a:gdLst/>
              <a:ahLst/>
              <a:cxnLst/>
              <a:rect l="l" t="t" r="r" b="b"/>
              <a:pathLst>
                <a:path w="5935" h="2416" extrusionOk="0">
                  <a:moveTo>
                    <a:pt x="2764" y="1"/>
                  </a:moveTo>
                  <a:cubicBezTo>
                    <a:pt x="2491" y="1"/>
                    <a:pt x="2210" y="19"/>
                    <a:pt x="2022" y="33"/>
                  </a:cubicBezTo>
                  <a:cubicBezTo>
                    <a:pt x="1889" y="33"/>
                    <a:pt x="1766" y="16"/>
                    <a:pt x="1644" y="16"/>
                  </a:cubicBezTo>
                  <a:cubicBezTo>
                    <a:pt x="1614" y="16"/>
                    <a:pt x="1583" y="17"/>
                    <a:pt x="1553" y="20"/>
                  </a:cubicBezTo>
                  <a:cubicBezTo>
                    <a:pt x="1140" y="102"/>
                    <a:pt x="630" y="281"/>
                    <a:pt x="244" y="571"/>
                  </a:cubicBezTo>
                  <a:cubicBezTo>
                    <a:pt x="175" y="626"/>
                    <a:pt x="38" y="667"/>
                    <a:pt x="10" y="764"/>
                  </a:cubicBezTo>
                  <a:cubicBezTo>
                    <a:pt x="0" y="814"/>
                    <a:pt x="48" y="849"/>
                    <a:pt x="96" y="849"/>
                  </a:cubicBezTo>
                  <a:cubicBezTo>
                    <a:pt x="114" y="849"/>
                    <a:pt x="133" y="844"/>
                    <a:pt x="148" y="833"/>
                  </a:cubicBezTo>
                  <a:cubicBezTo>
                    <a:pt x="575" y="488"/>
                    <a:pt x="1098" y="254"/>
                    <a:pt x="1581" y="185"/>
                  </a:cubicBezTo>
                  <a:cubicBezTo>
                    <a:pt x="1663" y="185"/>
                    <a:pt x="1850" y="197"/>
                    <a:pt x="2047" y="197"/>
                  </a:cubicBezTo>
                  <a:cubicBezTo>
                    <a:pt x="2146" y="197"/>
                    <a:pt x="2247" y="194"/>
                    <a:pt x="2338" y="185"/>
                  </a:cubicBezTo>
                  <a:lnTo>
                    <a:pt x="2421" y="185"/>
                  </a:lnTo>
                  <a:cubicBezTo>
                    <a:pt x="2435" y="185"/>
                    <a:pt x="2435" y="199"/>
                    <a:pt x="2449" y="213"/>
                  </a:cubicBezTo>
                  <a:lnTo>
                    <a:pt x="2462" y="213"/>
                  </a:lnTo>
                  <a:cubicBezTo>
                    <a:pt x="2022" y="350"/>
                    <a:pt x="1663" y="695"/>
                    <a:pt x="1291" y="929"/>
                  </a:cubicBezTo>
                  <a:cubicBezTo>
                    <a:pt x="1030" y="1136"/>
                    <a:pt x="823" y="1397"/>
                    <a:pt x="658" y="1645"/>
                  </a:cubicBezTo>
                  <a:cubicBezTo>
                    <a:pt x="639" y="1692"/>
                    <a:pt x="683" y="1726"/>
                    <a:pt x="727" y="1726"/>
                  </a:cubicBezTo>
                  <a:cubicBezTo>
                    <a:pt x="748" y="1726"/>
                    <a:pt x="768" y="1718"/>
                    <a:pt x="782" y="1701"/>
                  </a:cubicBezTo>
                  <a:cubicBezTo>
                    <a:pt x="933" y="1494"/>
                    <a:pt x="1112" y="1260"/>
                    <a:pt x="1291" y="1094"/>
                  </a:cubicBezTo>
                  <a:cubicBezTo>
                    <a:pt x="1539" y="929"/>
                    <a:pt x="1774" y="736"/>
                    <a:pt x="2035" y="571"/>
                  </a:cubicBezTo>
                  <a:cubicBezTo>
                    <a:pt x="2270" y="433"/>
                    <a:pt x="2421" y="350"/>
                    <a:pt x="2683" y="295"/>
                  </a:cubicBezTo>
                  <a:lnTo>
                    <a:pt x="2697" y="295"/>
                  </a:lnTo>
                  <a:cubicBezTo>
                    <a:pt x="2706" y="295"/>
                    <a:pt x="2758" y="301"/>
                    <a:pt x="2796" y="301"/>
                  </a:cubicBezTo>
                  <a:cubicBezTo>
                    <a:pt x="2815" y="301"/>
                    <a:pt x="2830" y="300"/>
                    <a:pt x="2834" y="295"/>
                  </a:cubicBezTo>
                  <a:cubicBezTo>
                    <a:pt x="2876" y="281"/>
                    <a:pt x="2917" y="281"/>
                    <a:pt x="2945" y="240"/>
                  </a:cubicBezTo>
                  <a:cubicBezTo>
                    <a:pt x="2986" y="254"/>
                    <a:pt x="3027" y="254"/>
                    <a:pt x="3055" y="268"/>
                  </a:cubicBezTo>
                  <a:cubicBezTo>
                    <a:pt x="3206" y="309"/>
                    <a:pt x="3344" y="392"/>
                    <a:pt x="3496" y="433"/>
                  </a:cubicBezTo>
                  <a:cubicBezTo>
                    <a:pt x="3592" y="474"/>
                    <a:pt x="3689" y="474"/>
                    <a:pt x="3785" y="516"/>
                  </a:cubicBezTo>
                  <a:cubicBezTo>
                    <a:pt x="3826" y="529"/>
                    <a:pt x="3854" y="557"/>
                    <a:pt x="3895" y="571"/>
                  </a:cubicBezTo>
                  <a:cubicBezTo>
                    <a:pt x="3950" y="612"/>
                    <a:pt x="4006" y="640"/>
                    <a:pt x="4061" y="681"/>
                  </a:cubicBezTo>
                  <a:cubicBezTo>
                    <a:pt x="4143" y="736"/>
                    <a:pt x="4198" y="791"/>
                    <a:pt x="4240" y="819"/>
                  </a:cubicBezTo>
                  <a:cubicBezTo>
                    <a:pt x="4364" y="929"/>
                    <a:pt x="4502" y="1012"/>
                    <a:pt x="4639" y="1108"/>
                  </a:cubicBezTo>
                  <a:cubicBezTo>
                    <a:pt x="4653" y="1136"/>
                    <a:pt x="4681" y="1149"/>
                    <a:pt x="4708" y="1177"/>
                  </a:cubicBezTo>
                  <a:cubicBezTo>
                    <a:pt x="4722" y="1191"/>
                    <a:pt x="4736" y="1205"/>
                    <a:pt x="4750" y="1205"/>
                  </a:cubicBezTo>
                  <a:cubicBezTo>
                    <a:pt x="4777" y="1246"/>
                    <a:pt x="4805" y="1273"/>
                    <a:pt x="4832" y="1301"/>
                  </a:cubicBezTo>
                  <a:cubicBezTo>
                    <a:pt x="4956" y="1439"/>
                    <a:pt x="5080" y="1604"/>
                    <a:pt x="5232" y="1769"/>
                  </a:cubicBezTo>
                  <a:cubicBezTo>
                    <a:pt x="5411" y="1935"/>
                    <a:pt x="5562" y="2114"/>
                    <a:pt x="5645" y="2238"/>
                  </a:cubicBezTo>
                  <a:cubicBezTo>
                    <a:pt x="5673" y="2279"/>
                    <a:pt x="5659" y="2321"/>
                    <a:pt x="5700" y="2389"/>
                  </a:cubicBezTo>
                  <a:cubicBezTo>
                    <a:pt x="5724" y="2408"/>
                    <a:pt x="5745" y="2416"/>
                    <a:pt x="5763" y="2416"/>
                  </a:cubicBezTo>
                  <a:cubicBezTo>
                    <a:pt x="5839" y="2416"/>
                    <a:pt x="5868" y="2277"/>
                    <a:pt x="5879" y="2210"/>
                  </a:cubicBezTo>
                  <a:cubicBezTo>
                    <a:pt x="5879" y="2169"/>
                    <a:pt x="5879" y="2183"/>
                    <a:pt x="5893" y="2128"/>
                  </a:cubicBezTo>
                  <a:cubicBezTo>
                    <a:pt x="5893" y="2114"/>
                    <a:pt x="5907" y="2086"/>
                    <a:pt x="5907" y="2073"/>
                  </a:cubicBezTo>
                  <a:cubicBezTo>
                    <a:pt x="5921" y="2031"/>
                    <a:pt x="5934" y="1962"/>
                    <a:pt x="5879" y="1935"/>
                  </a:cubicBezTo>
                  <a:lnTo>
                    <a:pt x="5893" y="1921"/>
                  </a:lnTo>
                  <a:cubicBezTo>
                    <a:pt x="5893" y="1921"/>
                    <a:pt x="5879" y="1907"/>
                    <a:pt x="5866" y="1893"/>
                  </a:cubicBezTo>
                  <a:cubicBezTo>
                    <a:pt x="5852" y="1852"/>
                    <a:pt x="5838" y="1811"/>
                    <a:pt x="5797" y="1783"/>
                  </a:cubicBezTo>
                  <a:cubicBezTo>
                    <a:pt x="5755" y="1742"/>
                    <a:pt x="5728" y="1728"/>
                    <a:pt x="5700" y="1714"/>
                  </a:cubicBezTo>
                  <a:cubicBezTo>
                    <a:pt x="5604" y="1590"/>
                    <a:pt x="5494" y="1549"/>
                    <a:pt x="5452" y="1480"/>
                  </a:cubicBezTo>
                  <a:cubicBezTo>
                    <a:pt x="5383" y="1384"/>
                    <a:pt x="5232" y="1287"/>
                    <a:pt x="5177" y="1246"/>
                  </a:cubicBezTo>
                  <a:cubicBezTo>
                    <a:pt x="4942" y="998"/>
                    <a:pt x="4708" y="736"/>
                    <a:pt x="4419" y="543"/>
                  </a:cubicBezTo>
                  <a:cubicBezTo>
                    <a:pt x="4267" y="405"/>
                    <a:pt x="3813" y="102"/>
                    <a:pt x="3413" y="61"/>
                  </a:cubicBezTo>
                  <a:cubicBezTo>
                    <a:pt x="3250" y="15"/>
                    <a:pt x="3010" y="1"/>
                    <a:pt x="276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6"/>
            <p:cNvSpPr/>
            <p:nvPr/>
          </p:nvSpPr>
          <p:spPr>
            <a:xfrm>
              <a:off x="1432975" y="1507325"/>
              <a:ext cx="125425" cy="41075"/>
            </a:xfrm>
            <a:custGeom>
              <a:avLst/>
              <a:gdLst/>
              <a:ahLst/>
              <a:cxnLst/>
              <a:rect l="l" t="t" r="r" b="b"/>
              <a:pathLst>
                <a:path w="5017" h="1643" extrusionOk="0">
                  <a:moveTo>
                    <a:pt x="1904" y="1"/>
                  </a:moveTo>
                  <a:cubicBezTo>
                    <a:pt x="1344" y="1"/>
                    <a:pt x="823" y="259"/>
                    <a:pt x="373" y="542"/>
                  </a:cubicBezTo>
                  <a:cubicBezTo>
                    <a:pt x="345" y="556"/>
                    <a:pt x="345" y="583"/>
                    <a:pt x="345" y="597"/>
                  </a:cubicBezTo>
                  <a:cubicBezTo>
                    <a:pt x="304" y="638"/>
                    <a:pt x="249" y="680"/>
                    <a:pt x="221" y="707"/>
                  </a:cubicBezTo>
                  <a:cubicBezTo>
                    <a:pt x="152" y="776"/>
                    <a:pt x="97" y="859"/>
                    <a:pt x="84" y="886"/>
                  </a:cubicBezTo>
                  <a:cubicBezTo>
                    <a:pt x="42" y="997"/>
                    <a:pt x="28" y="983"/>
                    <a:pt x="1" y="1093"/>
                  </a:cubicBezTo>
                  <a:cubicBezTo>
                    <a:pt x="1" y="1143"/>
                    <a:pt x="52" y="1179"/>
                    <a:pt x="100" y="1179"/>
                  </a:cubicBezTo>
                  <a:cubicBezTo>
                    <a:pt x="119" y="1179"/>
                    <a:pt x="137" y="1173"/>
                    <a:pt x="152" y="1162"/>
                  </a:cubicBezTo>
                  <a:cubicBezTo>
                    <a:pt x="235" y="1066"/>
                    <a:pt x="235" y="1010"/>
                    <a:pt x="318" y="928"/>
                  </a:cubicBezTo>
                  <a:cubicBezTo>
                    <a:pt x="387" y="859"/>
                    <a:pt x="359" y="859"/>
                    <a:pt x="414" y="831"/>
                  </a:cubicBezTo>
                  <a:cubicBezTo>
                    <a:pt x="483" y="749"/>
                    <a:pt x="580" y="680"/>
                    <a:pt x="621" y="638"/>
                  </a:cubicBezTo>
                  <a:cubicBezTo>
                    <a:pt x="635" y="638"/>
                    <a:pt x="648" y="638"/>
                    <a:pt x="648" y="625"/>
                  </a:cubicBezTo>
                  <a:cubicBezTo>
                    <a:pt x="731" y="597"/>
                    <a:pt x="814" y="528"/>
                    <a:pt x="938" y="487"/>
                  </a:cubicBezTo>
                  <a:cubicBezTo>
                    <a:pt x="1062" y="390"/>
                    <a:pt x="1310" y="322"/>
                    <a:pt x="1406" y="294"/>
                  </a:cubicBezTo>
                  <a:lnTo>
                    <a:pt x="1461" y="294"/>
                  </a:lnTo>
                  <a:cubicBezTo>
                    <a:pt x="1268" y="473"/>
                    <a:pt x="1034" y="749"/>
                    <a:pt x="841" y="997"/>
                  </a:cubicBezTo>
                  <a:cubicBezTo>
                    <a:pt x="772" y="1162"/>
                    <a:pt x="593" y="1438"/>
                    <a:pt x="607" y="1603"/>
                  </a:cubicBezTo>
                  <a:cubicBezTo>
                    <a:pt x="620" y="1629"/>
                    <a:pt x="649" y="1643"/>
                    <a:pt x="678" y="1643"/>
                  </a:cubicBezTo>
                  <a:cubicBezTo>
                    <a:pt x="710" y="1643"/>
                    <a:pt x="744" y="1626"/>
                    <a:pt x="759" y="1589"/>
                  </a:cubicBezTo>
                  <a:cubicBezTo>
                    <a:pt x="828" y="1410"/>
                    <a:pt x="938" y="1148"/>
                    <a:pt x="1020" y="1024"/>
                  </a:cubicBezTo>
                  <a:cubicBezTo>
                    <a:pt x="1255" y="762"/>
                    <a:pt x="1420" y="542"/>
                    <a:pt x="1654" y="322"/>
                  </a:cubicBezTo>
                  <a:cubicBezTo>
                    <a:pt x="1654" y="322"/>
                    <a:pt x="1709" y="308"/>
                    <a:pt x="1778" y="280"/>
                  </a:cubicBezTo>
                  <a:cubicBezTo>
                    <a:pt x="2026" y="294"/>
                    <a:pt x="2302" y="308"/>
                    <a:pt x="2536" y="322"/>
                  </a:cubicBezTo>
                  <a:cubicBezTo>
                    <a:pt x="2770" y="322"/>
                    <a:pt x="3018" y="377"/>
                    <a:pt x="3156" y="404"/>
                  </a:cubicBezTo>
                  <a:cubicBezTo>
                    <a:pt x="3473" y="514"/>
                    <a:pt x="3638" y="597"/>
                    <a:pt x="3928" y="762"/>
                  </a:cubicBezTo>
                  <a:cubicBezTo>
                    <a:pt x="4093" y="873"/>
                    <a:pt x="4244" y="1010"/>
                    <a:pt x="4424" y="1107"/>
                  </a:cubicBezTo>
                  <a:cubicBezTo>
                    <a:pt x="4520" y="1190"/>
                    <a:pt x="4658" y="1314"/>
                    <a:pt x="4782" y="1424"/>
                  </a:cubicBezTo>
                  <a:cubicBezTo>
                    <a:pt x="4823" y="1465"/>
                    <a:pt x="4796" y="1479"/>
                    <a:pt x="4878" y="1534"/>
                  </a:cubicBezTo>
                  <a:cubicBezTo>
                    <a:pt x="4887" y="1536"/>
                    <a:pt x="4896" y="1537"/>
                    <a:pt x="4905" y="1537"/>
                  </a:cubicBezTo>
                  <a:cubicBezTo>
                    <a:pt x="4964" y="1537"/>
                    <a:pt x="5016" y="1498"/>
                    <a:pt x="5016" y="1438"/>
                  </a:cubicBezTo>
                  <a:cubicBezTo>
                    <a:pt x="5016" y="1369"/>
                    <a:pt x="4988" y="1286"/>
                    <a:pt x="4975" y="1217"/>
                  </a:cubicBezTo>
                  <a:cubicBezTo>
                    <a:pt x="4961" y="1162"/>
                    <a:pt x="4961" y="1107"/>
                    <a:pt x="4920" y="1079"/>
                  </a:cubicBezTo>
                  <a:cubicBezTo>
                    <a:pt x="4906" y="1066"/>
                    <a:pt x="4892" y="1052"/>
                    <a:pt x="4878" y="1038"/>
                  </a:cubicBezTo>
                  <a:cubicBezTo>
                    <a:pt x="4878" y="1024"/>
                    <a:pt x="4864" y="1024"/>
                    <a:pt x="4851" y="1010"/>
                  </a:cubicBezTo>
                  <a:cubicBezTo>
                    <a:pt x="4768" y="969"/>
                    <a:pt x="4699" y="914"/>
                    <a:pt x="4616" y="873"/>
                  </a:cubicBezTo>
                  <a:cubicBezTo>
                    <a:pt x="4286" y="652"/>
                    <a:pt x="4024" y="514"/>
                    <a:pt x="3693" y="335"/>
                  </a:cubicBezTo>
                  <a:cubicBezTo>
                    <a:pt x="3390" y="198"/>
                    <a:pt x="3060" y="87"/>
                    <a:pt x="2729" y="18"/>
                  </a:cubicBezTo>
                  <a:cubicBezTo>
                    <a:pt x="2642" y="8"/>
                    <a:pt x="2556" y="6"/>
                    <a:pt x="2469" y="6"/>
                  </a:cubicBezTo>
                  <a:cubicBezTo>
                    <a:pt x="2375" y="6"/>
                    <a:pt x="2280" y="9"/>
                    <a:pt x="2185" y="9"/>
                  </a:cubicBezTo>
                  <a:cubicBezTo>
                    <a:pt x="2132" y="9"/>
                    <a:pt x="2079" y="8"/>
                    <a:pt x="2026" y="5"/>
                  </a:cubicBezTo>
                  <a:cubicBezTo>
                    <a:pt x="1985" y="2"/>
                    <a:pt x="1945" y="1"/>
                    <a:pt x="190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6"/>
            <p:cNvSpPr/>
            <p:nvPr/>
          </p:nvSpPr>
          <p:spPr>
            <a:xfrm>
              <a:off x="1571100" y="1625575"/>
              <a:ext cx="25" cy="25"/>
            </a:xfrm>
            <a:custGeom>
              <a:avLst/>
              <a:gdLst/>
              <a:ahLst/>
              <a:cxnLst/>
              <a:rect l="l" t="t" r="r" b="b"/>
              <a:pathLst>
                <a:path w="1" h="1" extrusionOk="0">
                  <a:moveTo>
                    <a:pt x="1" y="0"/>
                  </a:moveTo>
                  <a:lnTo>
                    <a:pt x="1"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6"/>
            <p:cNvSpPr/>
            <p:nvPr/>
          </p:nvSpPr>
          <p:spPr>
            <a:xfrm>
              <a:off x="1570775" y="1625575"/>
              <a:ext cx="350" cy="25"/>
            </a:xfrm>
            <a:custGeom>
              <a:avLst/>
              <a:gdLst/>
              <a:ahLst/>
              <a:cxnLst/>
              <a:rect l="l" t="t" r="r" b="b"/>
              <a:pathLst>
                <a:path w="14" h="1" extrusionOk="0">
                  <a:moveTo>
                    <a:pt x="14" y="0"/>
                  </a:moveTo>
                  <a:cubicBezTo>
                    <a:pt x="14" y="0"/>
                    <a:pt x="0" y="0"/>
                    <a:pt x="14" y="0"/>
                  </a:cubicBez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6"/>
            <p:cNvSpPr/>
            <p:nvPr/>
          </p:nvSpPr>
          <p:spPr>
            <a:xfrm>
              <a:off x="1554925" y="1681375"/>
              <a:ext cx="700" cy="25"/>
            </a:xfrm>
            <a:custGeom>
              <a:avLst/>
              <a:gdLst/>
              <a:ahLst/>
              <a:cxnLst/>
              <a:rect l="l" t="t" r="r" b="b"/>
              <a:pathLst>
                <a:path w="28" h="1" extrusionOk="0">
                  <a:moveTo>
                    <a:pt x="14" y="0"/>
                  </a:moveTo>
                  <a:lnTo>
                    <a:pt x="14" y="0"/>
                  </a:lnTo>
                  <a:lnTo>
                    <a:pt x="14" y="0"/>
                  </a:lnTo>
                  <a:cubicBezTo>
                    <a:pt x="28" y="0"/>
                    <a:pt x="0" y="0"/>
                    <a:pt x="0" y="0"/>
                  </a:cubicBezTo>
                  <a:lnTo>
                    <a:pt x="0" y="0"/>
                  </a:lnTo>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6"/>
            <p:cNvSpPr/>
            <p:nvPr/>
          </p:nvSpPr>
          <p:spPr>
            <a:xfrm>
              <a:off x="1555275" y="1681375"/>
              <a:ext cx="25" cy="25"/>
            </a:xfrm>
            <a:custGeom>
              <a:avLst/>
              <a:gdLst/>
              <a:ahLst/>
              <a:cxnLst/>
              <a:rect l="l" t="t" r="r" b="b"/>
              <a:pathLst>
                <a:path w="1" h="1" extrusionOk="0">
                  <a:moveTo>
                    <a:pt x="0" y="0"/>
                  </a:move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6"/>
            <p:cNvSpPr/>
            <p:nvPr/>
          </p:nvSpPr>
          <p:spPr>
            <a:xfrm>
              <a:off x="1555275" y="1681375"/>
              <a:ext cx="25" cy="25"/>
            </a:xfrm>
            <a:custGeom>
              <a:avLst/>
              <a:gdLst/>
              <a:ahLst/>
              <a:cxnLst/>
              <a:rect l="l" t="t" r="r" b="b"/>
              <a:pathLst>
                <a:path w="1" h="1" extrusionOk="0">
                  <a:moveTo>
                    <a:pt x="0" y="0"/>
                  </a:moveTo>
                  <a:lnTo>
                    <a:pt x="0" y="0"/>
                  </a:ln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6"/>
            <p:cNvSpPr/>
            <p:nvPr/>
          </p:nvSpPr>
          <p:spPr>
            <a:xfrm>
              <a:off x="1476725" y="1217925"/>
              <a:ext cx="150900" cy="90800"/>
            </a:xfrm>
            <a:custGeom>
              <a:avLst/>
              <a:gdLst/>
              <a:ahLst/>
              <a:cxnLst/>
              <a:rect l="l" t="t" r="r" b="b"/>
              <a:pathLst>
                <a:path w="6036" h="3632" extrusionOk="0">
                  <a:moveTo>
                    <a:pt x="2571" y="1"/>
                  </a:moveTo>
                  <a:cubicBezTo>
                    <a:pt x="2476" y="1"/>
                    <a:pt x="2383" y="16"/>
                    <a:pt x="2302" y="49"/>
                  </a:cubicBezTo>
                  <a:cubicBezTo>
                    <a:pt x="2081" y="118"/>
                    <a:pt x="1985" y="311"/>
                    <a:pt x="1916" y="490"/>
                  </a:cubicBezTo>
                  <a:cubicBezTo>
                    <a:pt x="1888" y="572"/>
                    <a:pt x="1833" y="669"/>
                    <a:pt x="1806" y="779"/>
                  </a:cubicBezTo>
                  <a:cubicBezTo>
                    <a:pt x="1757" y="758"/>
                    <a:pt x="1709" y="748"/>
                    <a:pt x="1661" y="748"/>
                  </a:cubicBezTo>
                  <a:cubicBezTo>
                    <a:pt x="1613" y="748"/>
                    <a:pt x="1564" y="758"/>
                    <a:pt x="1516" y="779"/>
                  </a:cubicBezTo>
                  <a:cubicBezTo>
                    <a:pt x="1186" y="917"/>
                    <a:pt x="1089" y="1234"/>
                    <a:pt x="1075" y="1537"/>
                  </a:cubicBezTo>
                  <a:cubicBezTo>
                    <a:pt x="1020" y="1495"/>
                    <a:pt x="951" y="1454"/>
                    <a:pt x="869" y="1440"/>
                  </a:cubicBezTo>
                  <a:cubicBezTo>
                    <a:pt x="822" y="1429"/>
                    <a:pt x="778" y="1423"/>
                    <a:pt x="736" y="1423"/>
                  </a:cubicBezTo>
                  <a:cubicBezTo>
                    <a:pt x="234" y="1423"/>
                    <a:pt x="67" y="2212"/>
                    <a:pt x="42" y="2543"/>
                  </a:cubicBezTo>
                  <a:cubicBezTo>
                    <a:pt x="14" y="2777"/>
                    <a:pt x="1" y="3025"/>
                    <a:pt x="14" y="3273"/>
                  </a:cubicBezTo>
                  <a:cubicBezTo>
                    <a:pt x="42" y="3383"/>
                    <a:pt x="70" y="3521"/>
                    <a:pt x="194" y="3603"/>
                  </a:cubicBezTo>
                  <a:cubicBezTo>
                    <a:pt x="243" y="3623"/>
                    <a:pt x="289" y="3631"/>
                    <a:pt x="333" y="3631"/>
                  </a:cubicBezTo>
                  <a:cubicBezTo>
                    <a:pt x="569" y="3631"/>
                    <a:pt x="721" y="3378"/>
                    <a:pt x="814" y="3204"/>
                  </a:cubicBezTo>
                  <a:cubicBezTo>
                    <a:pt x="841" y="3149"/>
                    <a:pt x="910" y="3039"/>
                    <a:pt x="993" y="2928"/>
                  </a:cubicBezTo>
                  <a:cubicBezTo>
                    <a:pt x="1053" y="3341"/>
                    <a:pt x="1202" y="3561"/>
                    <a:pt x="1380" y="3561"/>
                  </a:cubicBezTo>
                  <a:cubicBezTo>
                    <a:pt x="1528" y="3561"/>
                    <a:pt x="1696" y="3406"/>
                    <a:pt x="1847" y="3080"/>
                  </a:cubicBezTo>
                  <a:cubicBezTo>
                    <a:pt x="1861" y="3107"/>
                    <a:pt x="1874" y="3149"/>
                    <a:pt x="1888" y="3190"/>
                  </a:cubicBezTo>
                  <a:cubicBezTo>
                    <a:pt x="1930" y="3314"/>
                    <a:pt x="1998" y="3424"/>
                    <a:pt x="2136" y="3466"/>
                  </a:cubicBezTo>
                  <a:cubicBezTo>
                    <a:pt x="2165" y="3473"/>
                    <a:pt x="2193" y="3477"/>
                    <a:pt x="2220" y="3477"/>
                  </a:cubicBezTo>
                  <a:cubicBezTo>
                    <a:pt x="2497" y="3477"/>
                    <a:pt x="2716" y="3118"/>
                    <a:pt x="2866" y="2804"/>
                  </a:cubicBezTo>
                  <a:cubicBezTo>
                    <a:pt x="2908" y="2887"/>
                    <a:pt x="2963" y="2983"/>
                    <a:pt x="3032" y="3052"/>
                  </a:cubicBezTo>
                  <a:cubicBezTo>
                    <a:pt x="3127" y="3136"/>
                    <a:pt x="3219" y="3171"/>
                    <a:pt x="3304" y="3171"/>
                  </a:cubicBezTo>
                  <a:cubicBezTo>
                    <a:pt x="3526" y="3171"/>
                    <a:pt x="3708" y="2938"/>
                    <a:pt x="3817" y="2749"/>
                  </a:cubicBezTo>
                  <a:cubicBezTo>
                    <a:pt x="3882" y="2868"/>
                    <a:pt x="4014" y="2986"/>
                    <a:pt x="4160" y="2986"/>
                  </a:cubicBezTo>
                  <a:cubicBezTo>
                    <a:pt x="4201" y="2986"/>
                    <a:pt x="4243" y="2977"/>
                    <a:pt x="4286" y="2956"/>
                  </a:cubicBezTo>
                  <a:cubicBezTo>
                    <a:pt x="4368" y="2915"/>
                    <a:pt x="4410" y="2859"/>
                    <a:pt x="4465" y="2804"/>
                  </a:cubicBezTo>
                  <a:cubicBezTo>
                    <a:pt x="4561" y="2956"/>
                    <a:pt x="4685" y="3094"/>
                    <a:pt x="4864" y="3190"/>
                  </a:cubicBezTo>
                  <a:cubicBezTo>
                    <a:pt x="4906" y="3204"/>
                    <a:pt x="4919" y="3218"/>
                    <a:pt x="4933" y="3218"/>
                  </a:cubicBezTo>
                  <a:cubicBezTo>
                    <a:pt x="4933" y="3231"/>
                    <a:pt x="4947" y="3231"/>
                    <a:pt x="4947" y="3231"/>
                  </a:cubicBezTo>
                  <a:cubicBezTo>
                    <a:pt x="4974" y="3259"/>
                    <a:pt x="4974" y="3259"/>
                    <a:pt x="5030" y="3328"/>
                  </a:cubicBezTo>
                  <a:cubicBezTo>
                    <a:pt x="5073" y="3354"/>
                    <a:pt x="5112" y="3366"/>
                    <a:pt x="5146" y="3366"/>
                  </a:cubicBezTo>
                  <a:cubicBezTo>
                    <a:pt x="5310" y="3366"/>
                    <a:pt x="5381" y="3105"/>
                    <a:pt x="5415" y="2901"/>
                  </a:cubicBezTo>
                  <a:lnTo>
                    <a:pt x="5429" y="2901"/>
                  </a:lnTo>
                  <a:cubicBezTo>
                    <a:pt x="5514" y="3028"/>
                    <a:pt x="5628" y="3101"/>
                    <a:pt x="5731" y="3101"/>
                  </a:cubicBezTo>
                  <a:cubicBezTo>
                    <a:pt x="5830" y="3101"/>
                    <a:pt x="5919" y="3035"/>
                    <a:pt x="5966" y="2887"/>
                  </a:cubicBezTo>
                  <a:cubicBezTo>
                    <a:pt x="6035" y="2722"/>
                    <a:pt x="6008" y="2556"/>
                    <a:pt x="5994" y="2405"/>
                  </a:cubicBezTo>
                  <a:cubicBezTo>
                    <a:pt x="6008" y="2047"/>
                    <a:pt x="5884" y="1716"/>
                    <a:pt x="5691" y="1399"/>
                  </a:cubicBezTo>
                  <a:cubicBezTo>
                    <a:pt x="5567" y="1179"/>
                    <a:pt x="5457" y="944"/>
                    <a:pt x="5305" y="738"/>
                  </a:cubicBezTo>
                  <a:cubicBezTo>
                    <a:pt x="5209" y="641"/>
                    <a:pt x="5098" y="559"/>
                    <a:pt x="5002" y="448"/>
                  </a:cubicBezTo>
                  <a:cubicBezTo>
                    <a:pt x="4919" y="379"/>
                    <a:pt x="4850" y="297"/>
                    <a:pt x="4726" y="242"/>
                  </a:cubicBezTo>
                  <a:cubicBezTo>
                    <a:pt x="4670" y="230"/>
                    <a:pt x="4427" y="135"/>
                    <a:pt x="4381" y="117"/>
                  </a:cubicBezTo>
                  <a:lnTo>
                    <a:pt x="4381" y="117"/>
                  </a:lnTo>
                  <a:cubicBezTo>
                    <a:pt x="4192" y="31"/>
                    <a:pt x="4024" y="15"/>
                    <a:pt x="3888" y="15"/>
                  </a:cubicBezTo>
                  <a:cubicBezTo>
                    <a:pt x="3807" y="15"/>
                    <a:pt x="3736" y="21"/>
                    <a:pt x="3679" y="21"/>
                  </a:cubicBezTo>
                  <a:cubicBezTo>
                    <a:pt x="3668" y="21"/>
                    <a:pt x="3658" y="20"/>
                    <a:pt x="3647" y="20"/>
                  </a:cubicBezTo>
                  <a:cubicBezTo>
                    <a:pt x="3431" y="20"/>
                    <a:pt x="3286" y="150"/>
                    <a:pt x="3142" y="255"/>
                  </a:cubicBezTo>
                  <a:cubicBezTo>
                    <a:pt x="3035" y="90"/>
                    <a:pt x="2798" y="1"/>
                    <a:pt x="2571"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6"/>
            <p:cNvSpPr/>
            <p:nvPr/>
          </p:nvSpPr>
          <p:spPr>
            <a:xfrm>
              <a:off x="1647225" y="1381275"/>
              <a:ext cx="131600" cy="94200"/>
            </a:xfrm>
            <a:custGeom>
              <a:avLst/>
              <a:gdLst/>
              <a:ahLst/>
              <a:cxnLst/>
              <a:rect l="l" t="t" r="r" b="b"/>
              <a:pathLst>
                <a:path w="5264" h="3768" extrusionOk="0">
                  <a:moveTo>
                    <a:pt x="3368" y="0"/>
                  </a:moveTo>
                  <a:cubicBezTo>
                    <a:pt x="3254" y="0"/>
                    <a:pt x="3022" y="84"/>
                    <a:pt x="3026" y="88"/>
                  </a:cubicBezTo>
                  <a:lnTo>
                    <a:pt x="3026" y="88"/>
                  </a:lnTo>
                  <a:cubicBezTo>
                    <a:pt x="2850" y="116"/>
                    <a:pt x="2713" y="198"/>
                    <a:pt x="2563" y="266"/>
                  </a:cubicBezTo>
                  <a:lnTo>
                    <a:pt x="2453" y="266"/>
                  </a:lnTo>
                  <a:cubicBezTo>
                    <a:pt x="2439" y="266"/>
                    <a:pt x="2426" y="252"/>
                    <a:pt x="2426" y="252"/>
                  </a:cubicBezTo>
                  <a:cubicBezTo>
                    <a:pt x="2229" y="117"/>
                    <a:pt x="1969" y="6"/>
                    <a:pt x="1718" y="6"/>
                  </a:cubicBezTo>
                  <a:cubicBezTo>
                    <a:pt x="1635" y="6"/>
                    <a:pt x="1553" y="18"/>
                    <a:pt x="1475" y="45"/>
                  </a:cubicBezTo>
                  <a:cubicBezTo>
                    <a:pt x="1447" y="59"/>
                    <a:pt x="1420" y="73"/>
                    <a:pt x="1392" y="87"/>
                  </a:cubicBezTo>
                  <a:cubicBezTo>
                    <a:pt x="1301" y="75"/>
                    <a:pt x="1207" y="69"/>
                    <a:pt x="1115" y="69"/>
                  </a:cubicBezTo>
                  <a:cubicBezTo>
                    <a:pt x="985" y="69"/>
                    <a:pt x="858" y="82"/>
                    <a:pt x="745" y="114"/>
                  </a:cubicBezTo>
                  <a:cubicBezTo>
                    <a:pt x="552" y="183"/>
                    <a:pt x="469" y="349"/>
                    <a:pt x="442" y="514"/>
                  </a:cubicBezTo>
                  <a:cubicBezTo>
                    <a:pt x="386" y="845"/>
                    <a:pt x="552" y="1161"/>
                    <a:pt x="524" y="1423"/>
                  </a:cubicBezTo>
                  <a:cubicBezTo>
                    <a:pt x="455" y="1850"/>
                    <a:pt x="1" y="2443"/>
                    <a:pt x="138" y="2966"/>
                  </a:cubicBezTo>
                  <a:cubicBezTo>
                    <a:pt x="180" y="3132"/>
                    <a:pt x="304" y="3366"/>
                    <a:pt x="566" y="3449"/>
                  </a:cubicBezTo>
                  <a:cubicBezTo>
                    <a:pt x="587" y="3453"/>
                    <a:pt x="607" y="3455"/>
                    <a:pt x="627" y="3455"/>
                  </a:cubicBezTo>
                  <a:cubicBezTo>
                    <a:pt x="1013" y="3455"/>
                    <a:pt x="1209" y="2732"/>
                    <a:pt x="1392" y="2470"/>
                  </a:cubicBezTo>
                  <a:cubicBezTo>
                    <a:pt x="1406" y="2457"/>
                    <a:pt x="1406" y="2443"/>
                    <a:pt x="1420" y="2415"/>
                  </a:cubicBezTo>
                  <a:cubicBezTo>
                    <a:pt x="1433" y="2831"/>
                    <a:pt x="1421" y="3768"/>
                    <a:pt x="1927" y="3768"/>
                  </a:cubicBezTo>
                  <a:cubicBezTo>
                    <a:pt x="1941" y="3768"/>
                    <a:pt x="1956" y="3767"/>
                    <a:pt x="1971" y="3765"/>
                  </a:cubicBezTo>
                  <a:cubicBezTo>
                    <a:pt x="2095" y="3724"/>
                    <a:pt x="2136" y="3628"/>
                    <a:pt x="2178" y="3531"/>
                  </a:cubicBezTo>
                  <a:cubicBezTo>
                    <a:pt x="2260" y="3311"/>
                    <a:pt x="2329" y="3077"/>
                    <a:pt x="2412" y="2842"/>
                  </a:cubicBezTo>
                  <a:cubicBezTo>
                    <a:pt x="2426" y="2829"/>
                    <a:pt x="2426" y="2815"/>
                    <a:pt x="2439" y="2787"/>
                  </a:cubicBezTo>
                  <a:cubicBezTo>
                    <a:pt x="2453" y="2953"/>
                    <a:pt x="2467" y="3132"/>
                    <a:pt x="2508" y="3325"/>
                  </a:cubicBezTo>
                  <a:cubicBezTo>
                    <a:pt x="2522" y="3407"/>
                    <a:pt x="2563" y="3476"/>
                    <a:pt x="2618" y="3545"/>
                  </a:cubicBezTo>
                  <a:cubicBezTo>
                    <a:pt x="2671" y="3598"/>
                    <a:pt x="2747" y="3623"/>
                    <a:pt x="2824" y="3623"/>
                  </a:cubicBezTo>
                  <a:cubicBezTo>
                    <a:pt x="2866" y="3623"/>
                    <a:pt x="2910" y="3615"/>
                    <a:pt x="2949" y="3600"/>
                  </a:cubicBezTo>
                  <a:cubicBezTo>
                    <a:pt x="3197" y="3476"/>
                    <a:pt x="3280" y="3228"/>
                    <a:pt x="3362" y="3008"/>
                  </a:cubicBezTo>
                  <a:cubicBezTo>
                    <a:pt x="3404" y="2911"/>
                    <a:pt x="3431" y="2815"/>
                    <a:pt x="3473" y="2705"/>
                  </a:cubicBezTo>
                  <a:cubicBezTo>
                    <a:pt x="3486" y="2870"/>
                    <a:pt x="3486" y="3021"/>
                    <a:pt x="3542" y="3187"/>
                  </a:cubicBezTo>
                  <a:cubicBezTo>
                    <a:pt x="3572" y="3359"/>
                    <a:pt x="3737" y="3592"/>
                    <a:pt x="3927" y="3592"/>
                  </a:cubicBezTo>
                  <a:cubicBezTo>
                    <a:pt x="3994" y="3592"/>
                    <a:pt x="4065" y="3562"/>
                    <a:pt x="4134" y="3490"/>
                  </a:cubicBezTo>
                  <a:cubicBezTo>
                    <a:pt x="4286" y="3297"/>
                    <a:pt x="4368" y="3077"/>
                    <a:pt x="4410" y="2842"/>
                  </a:cubicBezTo>
                  <a:cubicBezTo>
                    <a:pt x="4465" y="2994"/>
                    <a:pt x="4534" y="3132"/>
                    <a:pt x="4602" y="3269"/>
                  </a:cubicBezTo>
                  <a:cubicBezTo>
                    <a:pt x="4658" y="3366"/>
                    <a:pt x="4726" y="3462"/>
                    <a:pt x="4850" y="3517"/>
                  </a:cubicBezTo>
                  <a:cubicBezTo>
                    <a:pt x="4871" y="3523"/>
                    <a:pt x="4891" y="3526"/>
                    <a:pt x="4910" y="3526"/>
                  </a:cubicBezTo>
                  <a:cubicBezTo>
                    <a:pt x="4985" y="3526"/>
                    <a:pt x="5052" y="3486"/>
                    <a:pt x="5085" y="3421"/>
                  </a:cubicBezTo>
                  <a:cubicBezTo>
                    <a:pt x="5264" y="2760"/>
                    <a:pt x="5264" y="1892"/>
                    <a:pt x="5016" y="1327"/>
                  </a:cubicBezTo>
                  <a:cubicBezTo>
                    <a:pt x="4961" y="1203"/>
                    <a:pt x="4933" y="1037"/>
                    <a:pt x="4823" y="858"/>
                  </a:cubicBezTo>
                  <a:cubicBezTo>
                    <a:pt x="4658" y="624"/>
                    <a:pt x="4478" y="404"/>
                    <a:pt x="4203" y="266"/>
                  </a:cubicBezTo>
                  <a:cubicBezTo>
                    <a:pt x="3965" y="147"/>
                    <a:pt x="3728" y="3"/>
                    <a:pt x="3442" y="3"/>
                  </a:cubicBezTo>
                  <a:cubicBezTo>
                    <a:pt x="3430" y="3"/>
                    <a:pt x="3417" y="3"/>
                    <a:pt x="3404" y="4"/>
                  </a:cubicBezTo>
                  <a:cubicBezTo>
                    <a:pt x="3394" y="1"/>
                    <a:pt x="3382" y="0"/>
                    <a:pt x="3368"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6"/>
            <p:cNvSpPr/>
            <p:nvPr/>
          </p:nvSpPr>
          <p:spPr>
            <a:xfrm>
              <a:off x="1409575" y="1307575"/>
              <a:ext cx="126425" cy="132350"/>
            </a:xfrm>
            <a:custGeom>
              <a:avLst/>
              <a:gdLst/>
              <a:ahLst/>
              <a:cxnLst/>
              <a:rect l="l" t="t" r="r" b="b"/>
              <a:pathLst>
                <a:path w="5057" h="5294" extrusionOk="0">
                  <a:moveTo>
                    <a:pt x="1371" y="1"/>
                  </a:moveTo>
                  <a:cubicBezTo>
                    <a:pt x="1355" y="1"/>
                    <a:pt x="1339" y="2"/>
                    <a:pt x="1323" y="4"/>
                  </a:cubicBezTo>
                  <a:cubicBezTo>
                    <a:pt x="1240" y="17"/>
                    <a:pt x="1157" y="45"/>
                    <a:pt x="1088" y="86"/>
                  </a:cubicBezTo>
                  <a:cubicBezTo>
                    <a:pt x="1075" y="100"/>
                    <a:pt x="1047" y="114"/>
                    <a:pt x="1047" y="114"/>
                  </a:cubicBezTo>
                  <a:lnTo>
                    <a:pt x="1033" y="128"/>
                  </a:lnTo>
                  <a:cubicBezTo>
                    <a:pt x="1020" y="114"/>
                    <a:pt x="1006" y="100"/>
                    <a:pt x="978" y="100"/>
                  </a:cubicBezTo>
                  <a:cubicBezTo>
                    <a:pt x="969" y="99"/>
                    <a:pt x="959" y="99"/>
                    <a:pt x="950" y="99"/>
                  </a:cubicBezTo>
                  <a:cubicBezTo>
                    <a:pt x="797" y="99"/>
                    <a:pt x="668" y="201"/>
                    <a:pt x="551" y="265"/>
                  </a:cubicBezTo>
                  <a:cubicBezTo>
                    <a:pt x="317" y="403"/>
                    <a:pt x="248" y="637"/>
                    <a:pt x="193" y="858"/>
                  </a:cubicBezTo>
                  <a:cubicBezTo>
                    <a:pt x="0" y="1505"/>
                    <a:pt x="83" y="2125"/>
                    <a:pt x="152" y="2677"/>
                  </a:cubicBezTo>
                  <a:cubicBezTo>
                    <a:pt x="172" y="2780"/>
                    <a:pt x="240" y="2946"/>
                    <a:pt x="354" y="2946"/>
                  </a:cubicBezTo>
                  <a:cubicBezTo>
                    <a:pt x="391" y="2946"/>
                    <a:pt x="434" y="2928"/>
                    <a:pt x="482" y="2883"/>
                  </a:cubicBezTo>
                  <a:cubicBezTo>
                    <a:pt x="496" y="2842"/>
                    <a:pt x="510" y="2801"/>
                    <a:pt x="537" y="2759"/>
                  </a:cubicBezTo>
                  <a:cubicBezTo>
                    <a:pt x="537" y="2828"/>
                    <a:pt x="551" y="2897"/>
                    <a:pt x="565" y="2966"/>
                  </a:cubicBezTo>
                  <a:cubicBezTo>
                    <a:pt x="592" y="3117"/>
                    <a:pt x="648" y="3310"/>
                    <a:pt x="827" y="3393"/>
                  </a:cubicBezTo>
                  <a:cubicBezTo>
                    <a:pt x="839" y="3395"/>
                    <a:pt x="851" y="3396"/>
                    <a:pt x="863" y="3396"/>
                  </a:cubicBezTo>
                  <a:cubicBezTo>
                    <a:pt x="1030" y="3396"/>
                    <a:pt x="1105" y="3220"/>
                    <a:pt x="1144" y="3104"/>
                  </a:cubicBezTo>
                  <a:cubicBezTo>
                    <a:pt x="1199" y="2938"/>
                    <a:pt x="1281" y="2704"/>
                    <a:pt x="1309" y="2566"/>
                  </a:cubicBezTo>
                  <a:cubicBezTo>
                    <a:pt x="1460" y="3214"/>
                    <a:pt x="1433" y="3999"/>
                    <a:pt x="1529" y="4647"/>
                  </a:cubicBezTo>
                  <a:cubicBezTo>
                    <a:pt x="1551" y="4840"/>
                    <a:pt x="1648" y="5294"/>
                    <a:pt x="1873" y="5294"/>
                  </a:cubicBezTo>
                  <a:cubicBezTo>
                    <a:pt x="1936" y="5294"/>
                    <a:pt x="2010" y="5258"/>
                    <a:pt x="2094" y="5170"/>
                  </a:cubicBezTo>
                  <a:cubicBezTo>
                    <a:pt x="2301" y="4867"/>
                    <a:pt x="2287" y="4509"/>
                    <a:pt x="2328" y="4165"/>
                  </a:cubicBezTo>
                  <a:cubicBezTo>
                    <a:pt x="2342" y="3958"/>
                    <a:pt x="2356" y="3751"/>
                    <a:pt x="2370" y="3545"/>
                  </a:cubicBezTo>
                  <a:cubicBezTo>
                    <a:pt x="2475" y="3744"/>
                    <a:pt x="2612" y="3895"/>
                    <a:pt x="2787" y="3895"/>
                  </a:cubicBezTo>
                  <a:cubicBezTo>
                    <a:pt x="2841" y="3895"/>
                    <a:pt x="2900" y="3880"/>
                    <a:pt x="2962" y="3848"/>
                  </a:cubicBezTo>
                  <a:cubicBezTo>
                    <a:pt x="3320" y="3462"/>
                    <a:pt x="3320" y="2952"/>
                    <a:pt x="3389" y="2484"/>
                  </a:cubicBezTo>
                  <a:cubicBezTo>
                    <a:pt x="3444" y="2635"/>
                    <a:pt x="3527" y="2773"/>
                    <a:pt x="3692" y="2842"/>
                  </a:cubicBezTo>
                  <a:cubicBezTo>
                    <a:pt x="3723" y="2851"/>
                    <a:pt x="3756" y="2855"/>
                    <a:pt x="3789" y="2855"/>
                  </a:cubicBezTo>
                  <a:cubicBezTo>
                    <a:pt x="3861" y="2855"/>
                    <a:pt x="3930" y="2834"/>
                    <a:pt x="3968" y="2787"/>
                  </a:cubicBezTo>
                  <a:cubicBezTo>
                    <a:pt x="4175" y="2553"/>
                    <a:pt x="4244" y="2112"/>
                    <a:pt x="4271" y="1864"/>
                  </a:cubicBezTo>
                  <a:cubicBezTo>
                    <a:pt x="4374" y="2044"/>
                    <a:pt x="4478" y="2322"/>
                    <a:pt x="4717" y="2322"/>
                  </a:cubicBezTo>
                  <a:cubicBezTo>
                    <a:pt x="4733" y="2322"/>
                    <a:pt x="4750" y="2321"/>
                    <a:pt x="4767" y="2318"/>
                  </a:cubicBezTo>
                  <a:cubicBezTo>
                    <a:pt x="4891" y="2277"/>
                    <a:pt x="4932" y="2167"/>
                    <a:pt x="4960" y="2070"/>
                  </a:cubicBezTo>
                  <a:cubicBezTo>
                    <a:pt x="5056" y="1809"/>
                    <a:pt x="5043" y="1340"/>
                    <a:pt x="5001" y="1189"/>
                  </a:cubicBezTo>
                  <a:cubicBezTo>
                    <a:pt x="5001" y="982"/>
                    <a:pt x="4988" y="775"/>
                    <a:pt x="4850" y="610"/>
                  </a:cubicBezTo>
                  <a:cubicBezTo>
                    <a:pt x="4634" y="346"/>
                    <a:pt x="4260" y="186"/>
                    <a:pt x="3885" y="186"/>
                  </a:cubicBezTo>
                  <a:cubicBezTo>
                    <a:pt x="3830" y="186"/>
                    <a:pt x="3775" y="189"/>
                    <a:pt x="3720" y="197"/>
                  </a:cubicBezTo>
                  <a:cubicBezTo>
                    <a:pt x="3568" y="224"/>
                    <a:pt x="3403" y="265"/>
                    <a:pt x="3279" y="348"/>
                  </a:cubicBezTo>
                  <a:cubicBezTo>
                    <a:pt x="3196" y="389"/>
                    <a:pt x="3045" y="527"/>
                    <a:pt x="2935" y="624"/>
                  </a:cubicBezTo>
                  <a:cubicBezTo>
                    <a:pt x="2935" y="610"/>
                    <a:pt x="2935" y="596"/>
                    <a:pt x="2921" y="569"/>
                  </a:cubicBezTo>
                  <a:cubicBezTo>
                    <a:pt x="2833" y="251"/>
                    <a:pt x="2536" y="154"/>
                    <a:pt x="2265" y="154"/>
                  </a:cubicBezTo>
                  <a:cubicBezTo>
                    <a:pt x="2112" y="154"/>
                    <a:pt x="1968" y="184"/>
                    <a:pt x="1874" y="224"/>
                  </a:cubicBezTo>
                  <a:cubicBezTo>
                    <a:pt x="1819" y="197"/>
                    <a:pt x="1791" y="155"/>
                    <a:pt x="1681" y="100"/>
                  </a:cubicBezTo>
                  <a:cubicBezTo>
                    <a:pt x="1597" y="40"/>
                    <a:pt x="1482" y="1"/>
                    <a:pt x="137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6"/>
            <p:cNvSpPr/>
            <p:nvPr/>
          </p:nvSpPr>
          <p:spPr>
            <a:xfrm>
              <a:off x="1628625" y="1459900"/>
              <a:ext cx="147450" cy="149950"/>
            </a:xfrm>
            <a:custGeom>
              <a:avLst/>
              <a:gdLst/>
              <a:ahLst/>
              <a:cxnLst/>
              <a:rect l="l" t="t" r="r" b="b"/>
              <a:pathLst>
                <a:path w="5898" h="5998" extrusionOk="0">
                  <a:moveTo>
                    <a:pt x="1530" y="0"/>
                  </a:moveTo>
                  <a:cubicBezTo>
                    <a:pt x="1434" y="14"/>
                    <a:pt x="1351" y="56"/>
                    <a:pt x="1268" y="97"/>
                  </a:cubicBezTo>
                  <a:cubicBezTo>
                    <a:pt x="1241" y="111"/>
                    <a:pt x="1227" y="124"/>
                    <a:pt x="1213" y="138"/>
                  </a:cubicBezTo>
                  <a:lnTo>
                    <a:pt x="1199" y="138"/>
                  </a:lnTo>
                  <a:cubicBezTo>
                    <a:pt x="1186" y="124"/>
                    <a:pt x="1172" y="124"/>
                    <a:pt x="1144" y="124"/>
                  </a:cubicBezTo>
                  <a:cubicBezTo>
                    <a:pt x="1124" y="122"/>
                    <a:pt x="1105" y="120"/>
                    <a:pt x="1086" y="120"/>
                  </a:cubicBezTo>
                  <a:cubicBezTo>
                    <a:pt x="908" y="120"/>
                    <a:pt x="771" y="230"/>
                    <a:pt x="634" y="317"/>
                  </a:cubicBezTo>
                  <a:cubicBezTo>
                    <a:pt x="373" y="469"/>
                    <a:pt x="290" y="731"/>
                    <a:pt x="221" y="979"/>
                  </a:cubicBezTo>
                  <a:cubicBezTo>
                    <a:pt x="1" y="1695"/>
                    <a:pt x="97" y="2411"/>
                    <a:pt x="180" y="3031"/>
                  </a:cubicBezTo>
                  <a:cubicBezTo>
                    <a:pt x="211" y="3147"/>
                    <a:pt x="291" y="3344"/>
                    <a:pt x="419" y="3344"/>
                  </a:cubicBezTo>
                  <a:cubicBezTo>
                    <a:pt x="459" y="3344"/>
                    <a:pt x="503" y="3325"/>
                    <a:pt x="552" y="3279"/>
                  </a:cubicBezTo>
                  <a:cubicBezTo>
                    <a:pt x="579" y="3224"/>
                    <a:pt x="607" y="3169"/>
                    <a:pt x="621" y="3128"/>
                  </a:cubicBezTo>
                  <a:cubicBezTo>
                    <a:pt x="634" y="3197"/>
                    <a:pt x="648" y="3279"/>
                    <a:pt x="662" y="3362"/>
                  </a:cubicBezTo>
                  <a:cubicBezTo>
                    <a:pt x="703" y="3527"/>
                    <a:pt x="758" y="3748"/>
                    <a:pt x="965" y="3844"/>
                  </a:cubicBezTo>
                  <a:cubicBezTo>
                    <a:pt x="978" y="3846"/>
                    <a:pt x="990" y="3847"/>
                    <a:pt x="1002" y="3847"/>
                  </a:cubicBezTo>
                  <a:cubicBezTo>
                    <a:pt x="1197" y="3847"/>
                    <a:pt x="1285" y="3644"/>
                    <a:pt x="1337" y="3514"/>
                  </a:cubicBezTo>
                  <a:cubicBezTo>
                    <a:pt x="1406" y="3321"/>
                    <a:pt x="1489" y="3059"/>
                    <a:pt x="1530" y="2907"/>
                  </a:cubicBezTo>
                  <a:cubicBezTo>
                    <a:pt x="1709" y="3651"/>
                    <a:pt x="1682" y="4519"/>
                    <a:pt x="1792" y="5263"/>
                  </a:cubicBezTo>
                  <a:cubicBezTo>
                    <a:pt x="1803" y="5489"/>
                    <a:pt x="1922" y="5998"/>
                    <a:pt x="2189" y="5998"/>
                  </a:cubicBezTo>
                  <a:cubicBezTo>
                    <a:pt x="2265" y="5998"/>
                    <a:pt x="2352" y="5957"/>
                    <a:pt x="2453" y="5856"/>
                  </a:cubicBezTo>
                  <a:cubicBezTo>
                    <a:pt x="2687" y="5511"/>
                    <a:pt x="2660" y="5098"/>
                    <a:pt x="2715" y="4712"/>
                  </a:cubicBezTo>
                  <a:cubicBezTo>
                    <a:pt x="2742" y="4478"/>
                    <a:pt x="2756" y="4244"/>
                    <a:pt x="2770" y="4010"/>
                  </a:cubicBezTo>
                  <a:cubicBezTo>
                    <a:pt x="2885" y="4239"/>
                    <a:pt x="3046" y="4413"/>
                    <a:pt x="3249" y="4413"/>
                  </a:cubicBezTo>
                  <a:cubicBezTo>
                    <a:pt x="3315" y="4413"/>
                    <a:pt x="3385" y="4395"/>
                    <a:pt x="3459" y="4354"/>
                  </a:cubicBezTo>
                  <a:cubicBezTo>
                    <a:pt x="3872" y="3913"/>
                    <a:pt x="3872" y="3348"/>
                    <a:pt x="3955" y="2811"/>
                  </a:cubicBezTo>
                  <a:cubicBezTo>
                    <a:pt x="4024" y="2976"/>
                    <a:pt x="4120" y="3142"/>
                    <a:pt x="4313" y="3211"/>
                  </a:cubicBezTo>
                  <a:cubicBezTo>
                    <a:pt x="4353" y="3225"/>
                    <a:pt x="4396" y="3233"/>
                    <a:pt x="4439" y="3233"/>
                  </a:cubicBezTo>
                  <a:cubicBezTo>
                    <a:pt x="4515" y="3233"/>
                    <a:pt x="4591" y="3208"/>
                    <a:pt x="4644" y="3155"/>
                  </a:cubicBezTo>
                  <a:cubicBezTo>
                    <a:pt x="4878" y="2894"/>
                    <a:pt x="4947" y="2398"/>
                    <a:pt x="4988" y="2108"/>
                  </a:cubicBezTo>
                  <a:cubicBezTo>
                    <a:pt x="5103" y="2313"/>
                    <a:pt x="5218" y="2624"/>
                    <a:pt x="5498" y="2624"/>
                  </a:cubicBezTo>
                  <a:cubicBezTo>
                    <a:pt x="5520" y="2624"/>
                    <a:pt x="5543" y="2622"/>
                    <a:pt x="5567" y="2618"/>
                  </a:cubicBezTo>
                  <a:cubicBezTo>
                    <a:pt x="5705" y="2591"/>
                    <a:pt x="5760" y="2453"/>
                    <a:pt x="5787" y="2343"/>
                  </a:cubicBezTo>
                  <a:cubicBezTo>
                    <a:pt x="5898" y="2053"/>
                    <a:pt x="5884" y="1530"/>
                    <a:pt x="5829" y="1351"/>
                  </a:cubicBezTo>
                  <a:cubicBezTo>
                    <a:pt x="5829" y="1116"/>
                    <a:pt x="5815" y="882"/>
                    <a:pt x="5636" y="689"/>
                  </a:cubicBezTo>
                  <a:cubicBezTo>
                    <a:pt x="5393" y="398"/>
                    <a:pt x="4948" y="225"/>
                    <a:pt x="4516" y="225"/>
                  </a:cubicBezTo>
                  <a:cubicBezTo>
                    <a:pt x="4457" y="225"/>
                    <a:pt x="4399" y="228"/>
                    <a:pt x="4341" y="235"/>
                  </a:cubicBezTo>
                  <a:cubicBezTo>
                    <a:pt x="4148" y="262"/>
                    <a:pt x="3969" y="304"/>
                    <a:pt x="3817" y="400"/>
                  </a:cubicBezTo>
                  <a:cubicBezTo>
                    <a:pt x="3721" y="455"/>
                    <a:pt x="3542" y="607"/>
                    <a:pt x="3431" y="703"/>
                  </a:cubicBezTo>
                  <a:cubicBezTo>
                    <a:pt x="3418" y="689"/>
                    <a:pt x="3418" y="676"/>
                    <a:pt x="3404" y="648"/>
                  </a:cubicBezTo>
                  <a:cubicBezTo>
                    <a:pt x="3305" y="287"/>
                    <a:pt x="2940" y="180"/>
                    <a:pt x="2615" y="180"/>
                  </a:cubicBezTo>
                  <a:cubicBezTo>
                    <a:pt x="2443" y="180"/>
                    <a:pt x="2282" y="210"/>
                    <a:pt x="2178" y="248"/>
                  </a:cubicBezTo>
                  <a:cubicBezTo>
                    <a:pt x="2122" y="221"/>
                    <a:pt x="2081" y="180"/>
                    <a:pt x="1957" y="111"/>
                  </a:cubicBezTo>
                  <a:cubicBezTo>
                    <a:pt x="1833" y="42"/>
                    <a:pt x="1682" y="0"/>
                    <a:pt x="153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6"/>
            <p:cNvSpPr/>
            <p:nvPr/>
          </p:nvSpPr>
          <p:spPr>
            <a:xfrm>
              <a:off x="1369600" y="1524650"/>
              <a:ext cx="111975" cy="135025"/>
            </a:xfrm>
            <a:custGeom>
              <a:avLst/>
              <a:gdLst/>
              <a:ahLst/>
              <a:cxnLst/>
              <a:rect l="l" t="t" r="r" b="b"/>
              <a:pathLst>
                <a:path w="4479" h="5401" extrusionOk="0">
                  <a:moveTo>
                    <a:pt x="3183" y="1"/>
                  </a:moveTo>
                  <a:cubicBezTo>
                    <a:pt x="3039" y="21"/>
                    <a:pt x="2939" y="25"/>
                    <a:pt x="2839" y="25"/>
                  </a:cubicBezTo>
                  <a:cubicBezTo>
                    <a:pt x="2789" y="25"/>
                    <a:pt x="2739" y="24"/>
                    <a:pt x="2684" y="24"/>
                  </a:cubicBezTo>
                  <a:cubicBezTo>
                    <a:pt x="2628" y="24"/>
                    <a:pt x="2567" y="25"/>
                    <a:pt x="2495" y="28"/>
                  </a:cubicBezTo>
                  <a:cubicBezTo>
                    <a:pt x="2446" y="40"/>
                    <a:pt x="2393" y="44"/>
                    <a:pt x="2337" y="44"/>
                  </a:cubicBezTo>
                  <a:cubicBezTo>
                    <a:pt x="2245" y="44"/>
                    <a:pt x="2143" y="34"/>
                    <a:pt x="2031" y="34"/>
                  </a:cubicBezTo>
                  <a:cubicBezTo>
                    <a:pt x="1981" y="34"/>
                    <a:pt x="1929" y="36"/>
                    <a:pt x="1875" y="42"/>
                  </a:cubicBezTo>
                  <a:cubicBezTo>
                    <a:pt x="1861" y="42"/>
                    <a:pt x="1819" y="56"/>
                    <a:pt x="1764" y="69"/>
                  </a:cubicBezTo>
                  <a:cubicBezTo>
                    <a:pt x="1654" y="65"/>
                    <a:pt x="1540" y="60"/>
                    <a:pt x="1428" y="60"/>
                  </a:cubicBezTo>
                  <a:cubicBezTo>
                    <a:pt x="1163" y="60"/>
                    <a:pt x="903" y="90"/>
                    <a:pt x="690" y="235"/>
                  </a:cubicBezTo>
                  <a:cubicBezTo>
                    <a:pt x="373" y="510"/>
                    <a:pt x="194" y="910"/>
                    <a:pt x="180" y="1282"/>
                  </a:cubicBezTo>
                  <a:cubicBezTo>
                    <a:pt x="180" y="1475"/>
                    <a:pt x="249" y="1668"/>
                    <a:pt x="331" y="1833"/>
                  </a:cubicBezTo>
                  <a:cubicBezTo>
                    <a:pt x="345" y="1847"/>
                    <a:pt x="359" y="1874"/>
                    <a:pt x="359" y="1888"/>
                  </a:cubicBezTo>
                  <a:cubicBezTo>
                    <a:pt x="359" y="1902"/>
                    <a:pt x="373" y="1902"/>
                    <a:pt x="373" y="1902"/>
                  </a:cubicBezTo>
                  <a:cubicBezTo>
                    <a:pt x="331" y="1998"/>
                    <a:pt x="1" y="2439"/>
                    <a:pt x="15" y="2729"/>
                  </a:cubicBezTo>
                  <a:cubicBezTo>
                    <a:pt x="28" y="3114"/>
                    <a:pt x="1" y="3514"/>
                    <a:pt x="152" y="3886"/>
                  </a:cubicBezTo>
                  <a:cubicBezTo>
                    <a:pt x="225" y="4042"/>
                    <a:pt x="349" y="4303"/>
                    <a:pt x="563" y="4303"/>
                  </a:cubicBezTo>
                  <a:cubicBezTo>
                    <a:pt x="594" y="4303"/>
                    <a:pt x="627" y="4298"/>
                    <a:pt x="662" y="4285"/>
                  </a:cubicBezTo>
                  <a:cubicBezTo>
                    <a:pt x="869" y="4161"/>
                    <a:pt x="910" y="3955"/>
                    <a:pt x="1020" y="3721"/>
                  </a:cubicBezTo>
                  <a:cubicBezTo>
                    <a:pt x="1103" y="3486"/>
                    <a:pt x="1172" y="3238"/>
                    <a:pt x="1255" y="3004"/>
                  </a:cubicBezTo>
                  <a:lnTo>
                    <a:pt x="1255" y="3004"/>
                  </a:lnTo>
                  <a:cubicBezTo>
                    <a:pt x="1255" y="3445"/>
                    <a:pt x="1241" y="4010"/>
                    <a:pt x="1323" y="4382"/>
                  </a:cubicBezTo>
                  <a:cubicBezTo>
                    <a:pt x="1368" y="4560"/>
                    <a:pt x="1511" y="5059"/>
                    <a:pt x="1759" y="5059"/>
                  </a:cubicBezTo>
                  <a:cubicBezTo>
                    <a:pt x="1819" y="5059"/>
                    <a:pt x="1885" y="5030"/>
                    <a:pt x="1957" y="4961"/>
                  </a:cubicBezTo>
                  <a:cubicBezTo>
                    <a:pt x="2095" y="4616"/>
                    <a:pt x="2136" y="4258"/>
                    <a:pt x="2191" y="3886"/>
                  </a:cubicBezTo>
                  <a:cubicBezTo>
                    <a:pt x="2191" y="4148"/>
                    <a:pt x="2205" y="4396"/>
                    <a:pt x="2247" y="4630"/>
                  </a:cubicBezTo>
                  <a:cubicBezTo>
                    <a:pt x="2288" y="4795"/>
                    <a:pt x="2302" y="4974"/>
                    <a:pt x="2398" y="5112"/>
                  </a:cubicBezTo>
                  <a:cubicBezTo>
                    <a:pt x="2436" y="5150"/>
                    <a:pt x="2488" y="5168"/>
                    <a:pt x="2541" y="5168"/>
                  </a:cubicBezTo>
                  <a:cubicBezTo>
                    <a:pt x="2602" y="5168"/>
                    <a:pt x="2664" y="5143"/>
                    <a:pt x="2701" y="5098"/>
                  </a:cubicBezTo>
                  <a:cubicBezTo>
                    <a:pt x="2825" y="4905"/>
                    <a:pt x="2922" y="4685"/>
                    <a:pt x="2991" y="4465"/>
                  </a:cubicBezTo>
                  <a:cubicBezTo>
                    <a:pt x="3032" y="4768"/>
                    <a:pt x="3059" y="5085"/>
                    <a:pt x="3239" y="5346"/>
                  </a:cubicBezTo>
                  <a:cubicBezTo>
                    <a:pt x="3293" y="5384"/>
                    <a:pt x="3342" y="5400"/>
                    <a:pt x="3386" y="5400"/>
                  </a:cubicBezTo>
                  <a:cubicBezTo>
                    <a:pt x="3633" y="5400"/>
                    <a:pt x="3727" y="4890"/>
                    <a:pt x="3762" y="4726"/>
                  </a:cubicBezTo>
                  <a:cubicBezTo>
                    <a:pt x="3817" y="4244"/>
                    <a:pt x="3941" y="3789"/>
                    <a:pt x="3969" y="3307"/>
                  </a:cubicBezTo>
                  <a:cubicBezTo>
                    <a:pt x="3983" y="2977"/>
                    <a:pt x="3927" y="2439"/>
                    <a:pt x="3969" y="2177"/>
                  </a:cubicBezTo>
                  <a:lnTo>
                    <a:pt x="3969" y="2177"/>
                  </a:lnTo>
                  <a:cubicBezTo>
                    <a:pt x="4024" y="2246"/>
                    <a:pt x="4093" y="2315"/>
                    <a:pt x="4231" y="2315"/>
                  </a:cubicBezTo>
                  <a:cubicBezTo>
                    <a:pt x="4355" y="2301"/>
                    <a:pt x="4382" y="2177"/>
                    <a:pt x="4410" y="2095"/>
                  </a:cubicBezTo>
                  <a:cubicBezTo>
                    <a:pt x="4479" y="1916"/>
                    <a:pt x="4437" y="1585"/>
                    <a:pt x="4423" y="1502"/>
                  </a:cubicBezTo>
                  <a:cubicBezTo>
                    <a:pt x="4451" y="1213"/>
                    <a:pt x="4313" y="800"/>
                    <a:pt x="4217" y="634"/>
                  </a:cubicBezTo>
                  <a:cubicBezTo>
                    <a:pt x="4175" y="483"/>
                    <a:pt x="4079" y="345"/>
                    <a:pt x="3955" y="235"/>
                  </a:cubicBezTo>
                  <a:cubicBezTo>
                    <a:pt x="3872" y="166"/>
                    <a:pt x="3776" y="125"/>
                    <a:pt x="3666" y="97"/>
                  </a:cubicBezTo>
                  <a:cubicBezTo>
                    <a:pt x="3514" y="28"/>
                    <a:pt x="3349" y="1"/>
                    <a:pt x="318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6"/>
            <p:cNvSpPr/>
            <p:nvPr/>
          </p:nvSpPr>
          <p:spPr>
            <a:xfrm>
              <a:off x="1431950" y="1464025"/>
              <a:ext cx="264550" cy="128000"/>
            </a:xfrm>
            <a:custGeom>
              <a:avLst/>
              <a:gdLst/>
              <a:ahLst/>
              <a:cxnLst/>
              <a:rect l="l" t="t" r="r" b="b"/>
              <a:pathLst>
                <a:path w="10582" h="5120" extrusionOk="0">
                  <a:moveTo>
                    <a:pt x="9053" y="1"/>
                  </a:moveTo>
                  <a:cubicBezTo>
                    <a:pt x="8681" y="1"/>
                    <a:pt x="8474" y="194"/>
                    <a:pt x="8336" y="414"/>
                  </a:cubicBezTo>
                  <a:cubicBezTo>
                    <a:pt x="8226" y="621"/>
                    <a:pt x="8116" y="841"/>
                    <a:pt x="8019" y="1062"/>
                  </a:cubicBezTo>
                  <a:cubicBezTo>
                    <a:pt x="7881" y="772"/>
                    <a:pt x="7578" y="483"/>
                    <a:pt x="7137" y="455"/>
                  </a:cubicBezTo>
                  <a:cubicBezTo>
                    <a:pt x="6517" y="511"/>
                    <a:pt x="6173" y="1048"/>
                    <a:pt x="5842" y="1254"/>
                  </a:cubicBezTo>
                  <a:cubicBezTo>
                    <a:pt x="5842" y="1268"/>
                    <a:pt x="5829" y="1268"/>
                    <a:pt x="5829" y="1282"/>
                  </a:cubicBezTo>
                  <a:cubicBezTo>
                    <a:pt x="5773" y="1130"/>
                    <a:pt x="5718" y="938"/>
                    <a:pt x="5553" y="800"/>
                  </a:cubicBezTo>
                  <a:cubicBezTo>
                    <a:pt x="5444" y="703"/>
                    <a:pt x="5270" y="616"/>
                    <a:pt x="5098" y="616"/>
                  </a:cubicBezTo>
                  <a:cubicBezTo>
                    <a:pt x="5075" y="616"/>
                    <a:pt x="5052" y="617"/>
                    <a:pt x="5029" y="621"/>
                  </a:cubicBezTo>
                  <a:cubicBezTo>
                    <a:pt x="4478" y="731"/>
                    <a:pt x="4217" y="1144"/>
                    <a:pt x="3941" y="1475"/>
                  </a:cubicBezTo>
                  <a:cubicBezTo>
                    <a:pt x="3872" y="1434"/>
                    <a:pt x="3845" y="1392"/>
                    <a:pt x="3748" y="1282"/>
                  </a:cubicBezTo>
                  <a:cubicBezTo>
                    <a:pt x="3638" y="1158"/>
                    <a:pt x="3569" y="1006"/>
                    <a:pt x="3431" y="910"/>
                  </a:cubicBezTo>
                  <a:cubicBezTo>
                    <a:pt x="3323" y="843"/>
                    <a:pt x="3224" y="812"/>
                    <a:pt x="3134" y="812"/>
                  </a:cubicBezTo>
                  <a:cubicBezTo>
                    <a:pt x="2986" y="812"/>
                    <a:pt x="2865" y="896"/>
                    <a:pt x="2770" y="1034"/>
                  </a:cubicBezTo>
                  <a:cubicBezTo>
                    <a:pt x="2687" y="1144"/>
                    <a:pt x="2605" y="1254"/>
                    <a:pt x="2508" y="1351"/>
                  </a:cubicBezTo>
                  <a:cubicBezTo>
                    <a:pt x="2439" y="1282"/>
                    <a:pt x="2398" y="1199"/>
                    <a:pt x="2301" y="1089"/>
                  </a:cubicBezTo>
                  <a:cubicBezTo>
                    <a:pt x="2147" y="919"/>
                    <a:pt x="1997" y="849"/>
                    <a:pt x="1851" y="849"/>
                  </a:cubicBezTo>
                  <a:cubicBezTo>
                    <a:pt x="1737" y="849"/>
                    <a:pt x="1625" y="892"/>
                    <a:pt x="1516" y="965"/>
                  </a:cubicBezTo>
                  <a:cubicBezTo>
                    <a:pt x="1516" y="951"/>
                    <a:pt x="1516" y="938"/>
                    <a:pt x="1502" y="938"/>
                  </a:cubicBezTo>
                  <a:cubicBezTo>
                    <a:pt x="1433" y="758"/>
                    <a:pt x="1475" y="552"/>
                    <a:pt x="1337" y="387"/>
                  </a:cubicBezTo>
                  <a:cubicBezTo>
                    <a:pt x="1248" y="297"/>
                    <a:pt x="1094" y="260"/>
                    <a:pt x="949" y="260"/>
                  </a:cubicBezTo>
                  <a:cubicBezTo>
                    <a:pt x="870" y="260"/>
                    <a:pt x="794" y="271"/>
                    <a:pt x="731" y="290"/>
                  </a:cubicBezTo>
                  <a:cubicBezTo>
                    <a:pt x="579" y="359"/>
                    <a:pt x="552" y="497"/>
                    <a:pt x="497" y="607"/>
                  </a:cubicBezTo>
                  <a:cubicBezTo>
                    <a:pt x="483" y="648"/>
                    <a:pt x="469" y="690"/>
                    <a:pt x="455" y="731"/>
                  </a:cubicBezTo>
                  <a:cubicBezTo>
                    <a:pt x="180" y="1254"/>
                    <a:pt x="1" y="1806"/>
                    <a:pt x="56" y="2357"/>
                  </a:cubicBezTo>
                  <a:cubicBezTo>
                    <a:pt x="56" y="2524"/>
                    <a:pt x="201" y="2775"/>
                    <a:pt x="456" y="2775"/>
                  </a:cubicBezTo>
                  <a:cubicBezTo>
                    <a:pt x="495" y="2775"/>
                    <a:pt x="536" y="2769"/>
                    <a:pt x="579" y="2756"/>
                  </a:cubicBezTo>
                  <a:cubicBezTo>
                    <a:pt x="827" y="2660"/>
                    <a:pt x="993" y="2481"/>
                    <a:pt x="1130" y="2315"/>
                  </a:cubicBezTo>
                  <a:lnTo>
                    <a:pt x="1130" y="2315"/>
                  </a:lnTo>
                  <a:cubicBezTo>
                    <a:pt x="1089" y="2550"/>
                    <a:pt x="1089" y="2784"/>
                    <a:pt x="1172" y="3018"/>
                  </a:cubicBezTo>
                  <a:cubicBezTo>
                    <a:pt x="1304" y="3387"/>
                    <a:pt x="1547" y="3659"/>
                    <a:pt x="1811" y="3659"/>
                  </a:cubicBezTo>
                  <a:cubicBezTo>
                    <a:pt x="1932" y="3659"/>
                    <a:pt x="2057" y="3602"/>
                    <a:pt x="2177" y="3473"/>
                  </a:cubicBezTo>
                  <a:cubicBezTo>
                    <a:pt x="2191" y="3693"/>
                    <a:pt x="2260" y="3900"/>
                    <a:pt x="2425" y="4079"/>
                  </a:cubicBezTo>
                  <a:cubicBezTo>
                    <a:pt x="2512" y="4178"/>
                    <a:pt x="2631" y="4276"/>
                    <a:pt x="2783" y="4276"/>
                  </a:cubicBezTo>
                  <a:cubicBezTo>
                    <a:pt x="2801" y="4276"/>
                    <a:pt x="2820" y="4275"/>
                    <a:pt x="2839" y="4272"/>
                  </a:cubicBezTo>
                  <a:cubicBezTo>
                    <a:pt x="3059" y="4217"/>
                    <a:pt x="3197" y="4038"/>
                    <a:pt x="3280" y="3886"/>
                  </a:cubicBezTo>
                  <a:cubicBezTo>
                    <a:pt x="3307" y="3845"/>
                    <a:pt x="3321" y="3803"/>
                    <a:pt x="3349" y="3776"/>
                  </a:cubicBezTo>
                  <a:lnTo>
                    <a:pt x="3349" y="3776"/>
                  </a:lnTo>
                  <a:cubicBezTo>
                    <a:pt x="3321" y="4244"/>
                    <a:pt x="3362" y="4795"/>
                    <a:pt x="3748" y="4850"/>
                  </a:cubicBezTo>
                  <a:cubicBezTo>
                    <a:pt x="3760" y="4852"/>
                    <a:pt x="3772" y="4852"/>
                    <a:pt x="3784" y="4852"/>
                  </a:cubicBezTo>
                  <a:cubicBezTo>
                    <a:pt x="3908" y="4852"/>
                    <a:pt x="4020" y="4791"/>
                    <a:pt x="4120" y="4740"/>
                  </a:cubicBezTo>
                  <a:cubicBezTo>
                    <a:pt x="4341" y="4602"/>
                    <a:pt x="4478" y="4423"/>
                    <a:pt x="4630" y="4244"/>
                  </a:cubicBezTo>
                  <a:cubicBezTo>
                    <a:pt x="4657" y="4203"/>
                    <a:pt x="4685" y="4162"/>
                    <a:pt x="4713" y="4120"/>
                  </a:cubicBezTo>
                  <a:cubicBezTo>
                    <a:pt x="4754" y="4437"/>
                    <a:pt x="4864" y="4768"/>
                    <a:pt x="5167" y="5016"/>
                  </a:cubicBezTo>
                  <a:cubicBezTo>
                    <a:pt x="5285" y="5088"/>
                    <a:pt x="5400" y="5119"/>
                    <a:pt x="5507" y="5119"/>
                  </a:cubicBezTo>
                  <a:cubicBezTo>
                    <a:pt x="5687" y="5119"/>
                    <a:pt x="5845" y="5030"/>
                    <a:pt x="5966" y="4892"/>
                  </a:cubicBezTo>
                  <a:cubicBezTo>
                    <a:pt x="6242" y="4602"/>
                    <a:pt x="6490" y="4299"/>
                    <a:pt x="6655" y="3969"/>
                  </a:cubicBezTo>
                  <a:cubicBezTo>
                    <a:pt x="6765" y="3762"/>
                    <a:pt x="6876" y="3500"/>
                    <a:pt x="6986" y="3266"/>
                  </a:cubicBezTo>
                  <a:cubicBezTo>
                    <a:pt x="7013" y="3486"/>
                    <a:pt x="7082" y="3693"/>
                    <a:pt x="7234" y="3886"/>
                  </a:cubicBezTo>
                  <a:cubicBezTo>
                    <a:pt x="7300" y="3974"/>
                    <a:pt x="7388" y="4012"/>
                    <a:pt x="7476" y="4012"/>
                  </a:cubicBezTo>
                  <a:cubicBezTo>
                    <a:pt x="7606" y="4012"/>
                    <a:pt x="7735" y="3927"/>
                    <a:pt x="7785" y="3803"/>
                  </a:cubicBezTo>
                  <a:cubicBezTo>
                    <a:pt x="7950" y="3514"/>
                    <a:pt x="8047" y="3225"/>
                    <a:pt x="8116" y="2963"/>
                  </a:cubicBezTo>
                  <a:cubicBezTo>
                    <a:pt x="8226" y="3128"/>
                    <a:pt x="8350" y="3280"/>
                    <a:pt x="8598" y="3349"/>
                  </a:cubicBezTo>
                  <a:cubicBezTo>
                    <a:pt x="8652" y="3363"/>
                    <a:pt x="8705" y="3370"/>
                    <a:pt x="8754" y="3370"/>
                  </a:cubicBezTo>
                  <a:cubicBezTo>
                    <a:pt x="9031" y="3370"/>
                    <a:pt x="9224" y="3162"/>
                    <a:pt x="9259" y="2963"/>
                  </a:cubicBezTo>
                  <a:cubicBezTo>
                    <a:pt x="9342" y="2742"/>
                    <a:pt x="9369" y="2494"/>
                    <a:pt x="9397" y="2260"/>
                  </a:cubicBezTo>
                  <a:cubicBezTo>
                    <a:pt x="9507" y="2357"/>
                    <a:pt x="9604" y="2453"/>
                    <a:pt x="9741" y="2522"/>
                  </a:cubicBezTo>
                  <a:cubicBezTo>
                    <a:pt x="9836" y="2579"/>
                    <a:pt x="9962" y="2612"/>
                    <a:pt x="10081" y="2612"/>
                  </a:cubicBezTo>
                  <a:cubicBezTo>
                    <a:pt x="10221" y="2612"/>
                    <a:pt x="10350" y="2565"/>
                    <a:pt x="10403" y="2453"/>
                  </a:cubicBezTo>
                  <a:cubicBezTo>
                    <a:pt x="10582" y="2054"/>
                    <a:pt x="10320" y="1640"/>
                    <a:pt x="10169" y="1254"/>
                  </a:cubicBezTo>
                  <a:cubicBezTo>
                    <a:pt x="9962" y="827"/>
                    <a:pt x="9769" y="111"/>
                    <a:pt x="905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6"/>
            <p:cNvSpPr/>
            <p:nvPr/>
          </p:nvSpPr>
          <p:spPr>
            <a:xfrm>
              <a:off x="1491550" y="1263525"/>
              <a:ext cx="127450" cy="121575"/>
            </a:xfrm>
            <a:custGeom>
              <a:avLst/>
              <a:gdLst/>
              <a:ahLst/>
              <a:cxnLst/>
              <a:rect l="l" t="t" r="r" b="b"/>
              <a:pathLst>
                <a:path w="5098" h="4863" extrusionOk="0">
                  <a:moveTo>
                    <a:pt x="2469" y="0"/>
                  </a:moveTo>
                  <a:cubicBezTo>
                    <a:pt x="2121" y="0"/>
                    <a:pt x="1582" y="261"/>
                    <a:pt x="1254" y="443"/>
                  </a:cubicBezTo>
                  <a:cubicBezTo>
                    <a:pt x="965" y="622"/>
                    <a:pt x="593" y="787"/>
                    <a:pt x="413" y="1035"/>
                  </a:cubicBezTo>
                  <a:cubicBezTo>
                    <a:pt x="358" y="1104"/>
                    <a:pt x="262" y="1380"/>
                    <a:pt x="248" y="1573"/>
                  </a:cubicBezTo>
                  <a:cubicBezTo>
                    <a:pt x="124" y="1807"/>
                    <a:pt x="41" y="2041"/>
                    <a:pt x="14" y="2262"/>
                  </a:cubicBezTo>
                  <a:cubicBezTo>
                    <a:pt x="0" y="2358"/>
                    <a:pt x="14" y="2482"/>
                    <a:pt x="138" y="2523"/>
                  </a:cubicBezTo>
                  <a:cubicBezTo>
                    <a:pt x="161" y="2532"/>
                    <a:pt x="186" y="2536"/>
                    <a:pt x="212" y="2536"/>
                  </a:cubicBezTo>
                  <a:cubicBezTo>
                    <a:pt x="310" y="2536"/>
                    <a:pt x="423" y="2481"/>
                    <a:pt x="510" y="2427"/>
                  </a:cubicBezTo>
                  <a:cubicBezTo>
                    <a:pt x="551" y="2399"/>
                    <a:pt x="606" y="2358"/>
                    <a:pt x="634" y="2331"/>
                  </a:cubicBezTo>
                  <a:lnTo>
                    <a:pt x="634" y="2331"/>
                  </a:lnTo>
                  <a:cubicBezTo>
                    <a:pt x="622" y="2655"/>
                    <a:pt x="463" y="3327"/>
                    <a:pt x="982" y="3327"/>
                  </a:cubicBezTo>
                  <a:cubicBezTo>
                    <a:pt x="1058" y="3327"/>
                    <a:pt x="1147" y="3313"/>
                    <a:pt x="1254" y="3281"/>
                  </a:cubicBezTo>
                  <a:cubicBezTo>
                    <a:pt x="1305" y="3273"/>
                    <a:pt x="1342" y="3269"/>
                    <a:pt x="1369" y="3269"/>
                  </a:cubicBezTo>
                  <a:cubicBezTo>
                    <a:pt x="1429" y="3269"/>
                    <a:pt x="1442" y="3285"/>
                    <a:pt x="1461" y="3295"/>
                  </a:cubicBezTo>
                  <a:cubicBezTo>
                    <a:pt x="1626" y="3460"/>
                    <a:pt x="1640" y="3612"/>
                    <a:pt x="1736" y="3832"/>
                  </a:cubicBezTo>
                  <a:cubicBezTo>
                    <a:pt x="1819" y="4025"/>
                    <a:pt x="1957" y="4191"/>
                    <a:pt x="2094" y="4356"/>
                  </a:cubicBezTo>
                  <a:cubicBezTo>
                    <a:pt x="2209" y="4471"/>
                    <a:pt x="2496" y="4863"/>
                    <a:pt x="2828" y="4863"/>
                  </a:cubicBezTo>
                  <a:cubicBezTo>
                    <a:pt x="2894" y="4863"/>
                    <a:pt x="2962" y="4847"/>
                    <a:pt x="3031" y="4811"/>
                  </a:cubicBezTo>
                  <a:cubicBezTo>
                    <a:pt x="3265" y="4659"/>
                    <a:pt x="3224" y="4466"/>
                    <a:pt x="3252" y="4301"/>
                  </a:cubicBezTo>
                  <a:cubicBezTo>
                    <a:pt x="3265" y="3943"/>
                    <a:pt x="3238" y="3612"/>
                    <a:pt x="3224" y="3295"/>
                  </a:cubicBezTo>
                  <a:lnTo>
                    <a:pt x="3224" y="3295"/>
                  </a:lnTo>
                  <a:cubicBezTo>
                    <a:pt x="3332" y="3412"/>
                    <a:pt x="3492" y="3557"/>
                    <a:pt x="3678" y="3557"/>
                  </a:cubicBezTo>
                  <a:cubicBezTo>
                    <a:pt x="3778" y="3557"/>
                    <a:pt x="3885" y="3516"/>
                    <a:pt x="3996" y="3405"/>
                  </a:cubicBezTo>
                  <a:cubicBezTo>
                    <a:pt x="4189" y="3157"/>
                    <a:pt x="4147" y="2909"/>
                    <a:pt x="4175" y="2675"/>
                  </a:cubicBezTo>
                  <a:lnTo>
                    <a:pt x="4175" y="2661"/>
                  </a:lnTo>
                  <a:cubicBezTo>
                    <a:pt x="4257" y="2703"/>
                    <a:pt x="4340" y="2758"/>
                    <a:pt x="4437" y="2771"/>
                  </a:cubicBezTo>
                  <a:cubicBezTo>
                    <a:pt x="4561" y="2771"/>
                    <a:pt x="4740" y="2744"/>
                    <a:pt x="4864" y="2661"/>
                  </a:cubicBezTo>
                  <a:cubicBezTo>
                    <a:pt x="5043" y="2523"/>
                    <a:pt x="5043" y="2344"/>
                    <a:pt x="5043" y="2193"/>
                  </a:cubicBezTo>
                  <a:cubicBezTo>
                    <a:pt x="5001" y="1945"/>
                    <a:pt x="4864" y="1711"/>
                    <a:pt x="4685" y="1518"/>
                  </a:cubicBezTo>
                  <a:cubicBezTo>
                    <a:pt x="4657" y="1476"/>
                    <a:pt x="4629" y="1407"/>
                    <a:pt x="4616" y="1339"/>
                  </a:cubicBezTo>
                  <a:lnTo>
                    <a:pt x="4616" y="1339"/>
                  </a:lnTo>
                  <a:cubicBezTo>
                    <a:pt x="4657" y="1352"/>
                    <a:pt x="4712" y="1366"/>
                    <a:pt x="4781" y="1366"/>
                  </a:cubicBezTo>
                  <a:cubicBezTo>
                    <a:pt x="5043" y="1325"/>
                    <a:pt x="5098" y="1091"/>
                    <a:pt x="5084" y="967"/>
                  </a:cubicBezTo>
                  <a:cubicBezTo>
                    <a:pt x="5070" y="774"/>
                    <a:pt x="4919" y="650"/>
                    <a:pt x="4753" y="553"/>
                  </a:cubicBezTo>
                  <a:cubicBezTo>
                    <a:pt x="4547" y="443"/>
                    <a:pt x="4313" y="333"/>
                    <a:pt x="4023" y="291"/>
                  </a:cubicBezTo>
                  <a:cubicBezTo>
                    <a:pt x="3948" y="282"/>
                    <a:pt x="3858" y="277"/>
                    <a:pt x="3762" y="277"/>
                  </a:cubicBezTo>
                  <a:cubicBezTo>
                    <a:pt x="3456" y="277"/>
                    <a:pt x="3086" y="322"/>
                    <a:pt x="2907" y="374"/>
                  </a:cubicBezTo>
                  <a:cubicBezTo>
                    <a:pt x="2811" y="347"/>
                    <a:pt x="2852" y="374"/>
                    <a:pt x="2797" y="250"/>
                  </a:cubicBezTo>
                  <a:cubicBezTo>
                    <a:pt x="2774" y="68"/>
                    <a:pt x="2646" y="0"/>
                    <a:pt x="2469"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6"/>
            <p:cNvSpPr/>
            <p:nvPr/>
          </p:nvSpPr>
          <p:spPr>
            <a:xfrm>
              <a:off x="1386475" y="1380125"/>
              <a:ext cx="118875" cy="93325"/>
            </a:xfrm>
            <a:custGeom>
              <a:avLst/>
              <a:gdLst/>
              <a:ahLst/>
              <a:cxnLst/>
              <a:rect l="l" t="t" r="r" b="b"/>
              <a:pathLst>
                <a:path w="4755" h="3733" extrusionOk="0">
                  <a:moveTo>
                    <a:pt x="3702" y="0"/>
                  </a:moveTo>
                  <a:cubicBezTo>
                    <a:pt x="3354" y="0"/>
                    <a:pt x="3109" y="198"/>
                    <a:pt x="2894" y="463"/>
                  </a:cubicBezTo>
                  <a:cubicBezTo>
                    <a:pt x="2867" y="395"/>
                    <a:pt x="2839" y="339"/>
                    <a:pt x="2784" y="284"/>
                  </a:cubicBezTo>
                  <a:cubicBezTo>
                    <a:pt x="2674" y="174"/>
                    <a:pt x="2508" y="105"/>
                    <a:pt x="2329" y="91"/>
                  </a:cubicBezTo>
                  <a:cubicBezTo>
                    <a:pt x="2150" y="105"/>
                    <a:pt x="1971" y="147"/>
                    <a:pt x="1806" y="215"/>
                  </a:cubicBezTo>
                  <a:cubicBezTo>
                    <a:pt x="1709" y="271"/>
                    <a:pt x="1696" y="284"/>
                    <a:pt x="1613" y="312"/>
                  </a:cubicBezTo>
                  <a:cubicBezTo>
                    <a:pt x="1613" y="312"/>
                    <a:pt x="1599" y="298"/>
                    <a:pt x="1599" y="284"/>
                  </a:cubicBezTo>
                  <a:cubicBezTo>
                    <a:pt x="1507" y="179"/>
                    <a:pt x="1373" y="133"/>
                    <a:pt x="1238" y="133"/>
                  </a:cubicBezTo>
                  <a:cubicBezTo>
                    <a:pt x="1072" y="133"/>
                    <a:pt x="905" y="204"/>
                    <a:pt x="814" y="326"/>
                  </a:cubicBezTo>
                  <a:cubicBezTo>
                    <a:pt x="800" y="339"/>
                    <a:pt x="786" y="353"/>
                    <a:pt x="786" y="367"/>
                  </a:cubicBezTo>
                  <a:cubicBezTo>
                    <a:pt x="717" y="381"/>
                    <a:pt x="662" y="408"/>
                    <a:pt x="621" y="436"/>
                  </a:cubicBezTo>
                  <a:cubicBezTo>
                    <a:pt x="345" y="725"/>
                    <a:pt x="400" y="1070"/>
                    <a:pt x="276" y="1359"/>
                  </a:cubicBezTo>
                  <a:cubicBezTo>
                    <a:pt x="139" y="1841"/>
                    <a:pt x="28" y="2282"/>
                    <a:pt x="15" y="2819"/>
                  </a:cubicBezTo>
                  <a:cubicBezTo>
                    <a:pt x="15" y="3081"/>
                    <a:pt x="1" y="3357"/>
                    <a:pt x="194" y="3495"/>
                  </a:cubicBezTo>
                  <a:cubicBezTo>
                    <a:pt x="231" y="3521"/>
                    <a:pt x="273" y="3534"/>
                    <a:pt x="315" y="3534"/>
                  </a:cubicBezTo>
                  <a:cubicBezTo>
                    <a:pt x="381" y="3534"/>
                    <a:pt x="446" y="3504"/>
                    <a:pt x="497" y="3453"/>
                  </a:cubicBezTo>
                  <a:cubicBezTo>
                    <a:pt x="690" y="3288"/>
                    <a:pt x="690" y="3026"/>
                    <a:pt x="800" y="2819"/>
                  </a:cubicBezTo>
                  <a:cubicBezTo>
                    <a:pt x="965" y="2406"/>
                    <a:pt x="1144" y="1993"/>
                    <a:pt x="1310" y="1579"/>
                  </a:cubicBezTo>
                  <a:cubicBezTo>
                    <a:pt x="1310" y="1607"/>
                    <a:pt x="1310" y="1635"/>
                    <a:pt x="1310" y="1662"/>
                  </a:cubicBezTo>
                  <a:cubicBezTo>
                    <a:pt x="1268" y="2117"/>
                    <a:pt x="1172" y="2585"/>
                    <a:pt x="1241" y="3040"/>
                  </a:cubicBezTo>
                  <a:cubicBezTo>
                    <a:pt x="1287" y="3214"/>
                    <a:pt x="1363" y="3732"/>
                    <a:pt x="1610" y="3732"/>
                  </a:cubicBezTo>
                  <a:cubicBezTo>
                    <a:pt x="1655" y="3732"/>
                    <a:pt x="1706" y="3714"/>
                    <a:pt x="1764" y="3674"/>
                  </a:cubicBezTo>
                  <a:cubicBezTo>
                    <a:pt x="1902" y="3536"/>
                    <a:pt x="2054" y="3150"/>
                    <a:pt x="2109" y="3095"/>
                  </a:cubicBezTo>
                  <a:cubicBezTo>
                    <a:pt x="2164" y="2971"/>
                    <a:pt x="2233" y="2875"/>
                    <a:pt x="2316" y="2764"/>
                  </a:cubicBezTo>
                  <a:cubicBezTo>
                    <a:pt x="2329" y="2999"/>
                    <a:pt x="2398" y="3247"/>
                    <a:pt x="2605" y="3412"/>
                  </a:cubicBezTo>
                  <a:cubicBezTo>
                    <a:pt x="2652" y="3438"/>
                    <a:pt x="2695" y="3450"/>
                    <a:pt x="2736" y="3450"/>
                  </a:cubicBezTo>
                  <a:cubicBezTo>
                    <a:pt x="3055" y="3450"/>
                    <a:pt x="3199" y="2707"/>
                    <a:pt x="3321" y="2365"/>
                  </a:cubicBezTo>
                  <a:cubicBezTo>
                    <a:pt x="3349" y="2640"/>
                    <a:pt x="3390" y="2930"/>
                    <a:pt x="3542" y="3081"/>
                  </a:cubicBezTo>
                  <a:cubicBezTo>
                    <a:pt x="3579" y="3129"/>
                    <a:pt x="3635" y="3150"/>
                    <a:pt x="3692" y="3150"/>
                  </a:cubicBezTo>
                  <a:cubicBezTo>
                    <a:pt x="3784" y="3150"/>
                    <a:pt x="3880" y="3097"/>
                    <a:pt x="3914" y="3012"/>
                  </a:cubicBezTo>
                  <a:cubicBezTo>
                    <a:pt x="4079" y="2654"/>
                    <a:pt x="4162" y="2268"/>
                    <a:pt x="4203" y="1883"/>
                  </a:cubicBezTo>
                  <a:cubicBezTo>
                    <a:pt x="4203" y="1841"/>
                    <a:pt x="4217" y="1814"/>
                    <a:pt x="4231" y="1772"/>
                  </a:cubicBezTo>
                  <a:cubicBezTo>
                    <a:pt x="4287" y="1819"/>
                    <a:pt x="4355" y="1853"/>
                    <a:pt x="4428" y="1853"/>
                  </a:cubicBezTo>
                  <a:cubicBezTo>
                    <a:pt x="4463" y="1853"/>
                    <a:pt x="4498" y="1845"/>
                    <a:pt x="4534" y="1827"/>
                  </a:cubicBezTo>
                  <a:cubicBezTo>
                    <a:pt x="4754" y="1579"/>
                    <a:pt x="4685" y="1221"/>
                    <a:pt x="4616" y="932"/>
                  </a:cubicBezTo>
                  <a:cubicBezTo>
                    <a:pt x="4534" y="670"/>
                    <a:pt x="4589" y="532"/>
                    <a:pt x="4479" y="312"/>
                  </a:cubicBezTo>
                  <a:cubicBezTo>
                    <a:pt x="4396" y="215"/>
                    <a:pt x="4231" y="133"/>
                    <a:pt x="4107" y="78"/>
                  </a:cubicBezTo>
                  <a:cubicBezTo>
                    <a:pt x="3957" y="24"/>
                    <a:pt x="3823" y="0"/>
                    <a:pt x="370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6"/>
            <p:cNvSpPr/>
            <p:nvPr/>
          </p:nvSpPr>
          <p:spPr>
            <a:xfrm>
              <a:off x="1557325" y="1289400"/>
              <a:ext cx="171550" cy="144825"/>
            </a:xfrm>
            <a:custGeom>
              <a:avLst/>
              <a:gdLst/>
              <a:ahLst/>
              <a:cxnLst/>
              <a:rect l="l" t="t" r="r" b="b"/>
              <a:pathLst>
                <a:path w="6862" h="5793" extrusionOk="0">
                  <a:moveTo>
                    <a:pt x="5043" y="0"/>
                  </a:moveTo>
                  <a:cubicBezTo>
                    <a:pt x="4864" y="0"/>
                    <a:pt x="4671" y="0"/>
                    <a:pt x="4506" y="42"/>
                  </a:cubicBezTo>
                  <a:cubicBezTo>
                    <a:pt x="4244" y="83"/>
                    <a:pt x="3982" y="248"/>
                    <a:pt x="3900" y="345"/>
                  </a:cubicBezTo>
                  <a:cubicBezTo>
                    <a:pt x="3817" y="428"/>
                    <a:pt x="3831" y="428"/>
                    <a:pt x="3762" y="469"/>
                  </a:cubicBezTo>
                  <a:cubicBezTo>
                    <a:pt x="3734" y="441"/>
                    <a:pt x="3679" y="372"/>
                    <a:pt x="3597" y="290"/>
                  </a:cubicBezTo>
                  <a:cubicBezTo>
                    <a:pt x="3514" y="207"/>
                    <a:pt x="3404" y="138"/>
                    <a:pt x="3294" y="111"/>
                  </a:cubicBezTo>
                  <a:cubicBezTo>
                    <a:pt x="3224" y="84"/>
                    <a:pt x="3155" y="72"/>
                    <a:pt x="3088" y="72"/>
                  </a:cubicBezTo>
                  <a:cubicBezTo>
                    <a:pt x="2849" y="72"/>
                    <a:pt x="2642" y="217"/>
                    <a:pt x="2577" y="304"/>
                  </a:cubicBezTo>
                  <a:cubicBezTo>
                    <a:pt x="2536" y="331"/>
                    <a:pt x="2494" y="372"/>
                    <a:pt x="2453" y="400"/>
                  </a:cubicBezTo>
                  <a:cubicBezTo>
                    <a:pt x="2439" y="372"/>
                    <a:pt x="2398" y="331"/>
                    <a:pt x="2357" y="290"/>
                  </a:cubicBezTo>
                  <a:cubicBezTo>
                    <a:pt x="2246" y="166"/>
                    <a:pt x="2054" y="124"/>
                    <a:pt x="1874" y="111"/>
                  </a:cubicBezTo>
                  <a:cubicBezTo>
                    <a:pt x="1626" y="111"/>
                    <a:pt x="1406" y="193"/>
                    <a:pt x="1268" y="317"/>
                  </a:cubicBezTo>
                  <a:cubicBezTo>
                    <a:pt x="1235" y="313"/>
                    <a:pt x="1201" y="310"/>
                    <a:pt x="1168" y="310"/>
                  </a:cubicBezTo>
                  <a:cubicBezTo>
                    <a:pt x="1010" y="310"/>
                    <a:pt x="861" y="362"/>
                    <a:pt x="758" y="441"/>
                  </a:cubicBezTo>
                  <a:cubicBezTo>
                    <a:pt x="621" y="579"/>
                    <a:pt x="593" y="689"/>
                    <a:pt x="497" y="855"/>
                  </a:cubicBezTo>
                  <a:cubicBezTo>
                    <a:pt x="276" y="1461"/>
                    <a:pt x="1" y="2136"/>
                    <a:pt x="235" y="2784"/>
                  </a:cubicBezTo>
                  <a:cubicBezTo>
                    <a:pt x="313" y="2886"/>
                    <a:pt x="396" y="2926"/>
                    <a:pt x="478" y="2926"/>
                  </a:cubicBezTo>
                  <a:cubicBezTo>
                    <a:pt x="625" y="2926"/>
                    <a:pt x="766" y="2793"/>
                    <a:pt x="855" y="2660"/>
                  </a:cubicBezTo>
                  <a:cubicBezTo>
                    <a:pt x="855" y="2646"/>
                    <a:pt x="882" y="2618"/>
                    <a:pt x="896" y="2591"/>
                  </a:cubicBezTo>
                  <a:lnTo>
                    <a:pt x="896" y="2591"/>
                  </a:lnTo>
                  <a:cubicBezTo>
                    <a:pt x="910" y="2839"/>
                    <a:pt x="882" y="3114"/>
                    <a:pt x="1006" y="3348"/>
                  </a:cubicBezTo>
                  <a:cubicBezTo>
                    <a:pt x="1067" y="3470"/>
                    <a:pt x="1225" y="3560"/>
                    <a:pt x="1385" y="3560"/>
                  </a:cubicBezTo>
                  <a:cubicBezTo>
                    <a:pt x="1406" y="3560"/>
                    <a:pt x="1427" y="3558"/>
                    <a:pt x="1447" y="3555"/>
                  </a:cubicBezTo>
                  <a:cubicBezTo>
                    <a:pt x="1520" y="3539"/>
                    <a:pt x="1541" y="3532"/>
                    <a:pt x="1562" y="3532"/>
                  </a:cubicBezTo>
                  <a:cubicBezTo>
                    <a:pt x="1577" y="3532"/>
                    <a:pt x="1592" y="3536"/>
                    <a:pt x="1626" y="3541"/>
                  </a:cubicBezTo>
                  <a:lnTo>
                    <a:pt x="1640" y="3541"/>
                  </a:lnTo>
                  <a:cubicBezTo>
                    <a:pt x="1654" y="3583"/>
                    <a:pt x="1682" y="3665"/>
                    <a:pt x="1682" y="3734"/>
                  </a:cubicBezTo>
                  <a:cubicBezTo>
                    <a:pt x="1737" y="4244"/>
                    <a:pt x="1613" y="5084"/>
                    <a:pt x="1943" y="5677"/>
                  </a:cubicBezTo>
                  <a:cubicBezTo>
                    <a:pt x="2000" y="5754"/>
                    <a:pt x="2096" y="5792"/>
                    <a:pt x="2191" y="5792"/>
                  </a:cubicBezTo>
                  <a:cubicBezTo>
                    <a:pt x="2282" y="5792"/>
                    <a:pt x="2372" y="5758"/>
                    <a:pt x="2426" y="5691"/>
                  </a:cubicBezTo>
                  <a:cubicBezTo>
                    <a:pt x="2646" y="5388"/>
                    <a:pt x="2729" y="5029"/>
                    <a:pt x="2880" y="4699"/>
                  </a:cubicBezTo>
                  <a:lnTo>
                    <a:pt x="2894" y="4644"/>
                  </a:lnTo>
                  <a:cubicBezTo>
                    <a:pt x="2977" y="4809"/>
                    <a:pt x="3101" y="4947"/>
                    <a:pt x="3376" y="4960"/>
                  </a:cubicBezTo>
                  <a:cubicBezTo>
                    <a:pt x="3583" y="4960"/>
                    <a:pt x="3693" y="4795"/>
                    <a:pt x="3776" y="4657"/>
                  </a:cubicBezTo>
                  <a:cubicBezTo>
                    <a:pt x="3831" y="4588"/>
                    <a:pt x="3886" y="4464"/>
                    <a:pt x="3941" y="4354"/>
                  </a:cubicBezTo>
                  <a:cubicBezTo>
                    <a:pt x="4024" y="4547"/>
                    <a:pt x="4093" y="4754"/>
                    <a:pt x="4286" y="4892"/>
                  </a:cubicBezTo>
                  <a:cubicBezTo>
                    <a:pt x="4414" y="4973"/>
                    <a:pt x="4548" y="5009"/>
                    <a:pt x="4673" y="5009"/>
                  </a:cubicBezTo>
                  <a:cubicBezTo>
                    <a:pt x="4953" y="5009"/>
                    <a:pt x="5193" y="4831"/>
                    <a:pt x="5250" y="4575"/>
                  </a:cubicBezTo>
                  <a:cubicBezTo>
                    <a:pt x="5278" y="4451"/>
                    <a:pt x="5305" y="4340"/>
                    <a:pt x="5346" y="4230"/>
                  </a:cubicBezTo>
                  <a:cubicBezTo>
                    <a:pt x="5528" y="4505"/>
                    <a:pt x="5668" y="4610"/>
                    <a:pt x="5779" y="4610"/>
                  </a:cubicBezTo>
                  <a:cubicBezTo>
                    <a:pt x="6047" y="4610"/>
                    <a:pt x="6145" y="3996"/>
                    <a:pt x="6242" y="3665"/>
                  </a:cubicBezTo>
                  <a:cubicBezTo>
                    <a:pt x="6242" y="3638"/>
                    <a:pt x="6256" y="3624"/>
                    <a:pt x="6256" y="3610"/>
                  </a:cubicBezTo>
                  <a:cubicBezTo>
                    <a:pt x="6306" y="3702"/>
                    <a:pt x="6423" y="3764"/>
                    <a:pt x="6534" y="3764"/>
                  </a:cubicBezTo>
                  <a:cubicBezTo>
                    <a:pt x="6606" y="3764"/>
                    <a:pt x="6676" y="3738"/>
                    <a:pt x="6724" y="3679"/>
                  </a:cubicBezTo>
                  <a:cubicBezTo>
                    <a:pt x="6821" y="3514"/>
                    <a:pt x="6862" y="3321"/>
                    <a:pt x="6848" y="3128"/>
                  </a:cubicBezTo>
                  <a:cubicBezTo>
                    <a:pt x="6834" y="2908"/>
                    <a:pt x="6683" y="2591"/>
                    <a:pt x="6683" y="2480"/>
                  </a:cubicBezTo>
                  <a:cubicBezTo>
                    <a:pt x="6710" y="2108"/>
                    <a:pt x="6669" y="1599"/>
                    <a:pt x="6600" y="1337"/>
                  </a:cubicBezTo>
                  <a:cubicBezTo>
                    <a:pt x="6559" y="1144"/>
                    <a:pt x="6600" y="1061"/>
                    <a:pt x="6462" y="882"/>
                  </a:cubicBezTo>
                  <a:cubicBezTo>
                    <a:pt x="6394" y="772"/>
                    <a:pt x="6394" y="731"/>
                    <a:pt x="6297" y="593"/>
                  </a:cubicBezTo>
                  <a:cubicBezTo>
                    <a:pt x="6201" y="469"/>
                    <a:pt x="6077" y="386"/>
                    <a:pt x="5939" y="290"/>
                  </a:cubicBezTo>
                  <a:cubicBezTo>
                    <a:pt x="5677" y="152"/>
                    <a:pt x="5360" y="42"/>
                    <a:pt x="5043"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6"/>
            <p:cNvSpPr/>
            <p:nvPr/>
          </p:nvSpPr>
          <p:spPr>
            <a:xfrm>
              <a:off x="1671675" y="1561325"/>
              <a:ext cx="131600" cy="142550"/>
            </a:xfrm>
            <a:custGeom>
              <a:avLst/>
              <a:gdLst/>
              <a:ahLst/>
              <a:cxnLst/>
              <a:rect l="l" t="t" r="r" b="b"/>
              <a:pathLst>
                <a:path w="5264" h="5702" extrusionOk="0">
                  <a:moveTo>
                    <a:pt x="2921" y="0"/>
                  </a:moveTo>
                  <a:cubicBezTo>
                    <a:pt x="2876" y="0"/>
                    <a:pt x="2835" y="3"/>
                    <a:pt x="2798" y="8"/>
                  </a:cubicBezTo>
                  <a:cubicBezTo>
                    <a:pt x="2646" y="22"/>
                    <a:pt x="2550" y="63"/>
                    <a:pt x="2467" y="77"/>
                  </a:cubicBezTo>
                  <a:cubicBezTo>
                    <a:pt x="2247" y="104"/>
                    <a:pt x="2040" y="187"/>
                    <a:pt x="1833" y="270"/>
                  </a:cubicBezTo>
                  <a:cubicBezTo>
                    <a:pt x="1572" y="394"/>
                    <a:pt x="1627" y="462"/>
                    <a:pt x="1392" y="531"/>
                  </a:cubicBezTo>
                  <a:cubicBezTo>
                    <a:pt x="1255" y="586"/>
                    <a:pt x="1117" y="669"/>
                    <a:pt x="1062" y="697"/>
                  </a:cubicBezTo>
                  <a:cubicBezTo>
                    <a:pt x="1048" y="697"/>
                    <a:pt x="1034" y="710"/>
                    <a:pt x="1007" y="710"/>
                  </a:cubicBezTo>
                  <a:cubicBezTo>
                    <a:pt x="800" y="738"/>
                    <a:pt x="593" y="793"/>
                    <a:pt x="497" y="945"/>
                  </a:cubicBezTo>
                  <a:cubicBezTo>
                    <a:pt x="359" y="1344"/>
                    <a:pt x="345" y="1758"/>
                    <a:pt x="263" y="2102"/>
                  </a:cubicBezTo>
                  <a:cubicBezTo>
                    <a:pt x="125" y="2474"/>
                    <a:pt x="70" y="2860"/>
                    <a:pt x="70" y="3246"/>
                  </a:cubicBezTo>
                  <a:cubicBezTo>
                    <a:pt x="70" y="3452"/>
                    <a:pt x="1" y="3879"/>
                    <a:pt x="359" y="3879"/>
                  </a:cubicBezTo>
                  <a:cubicBezTo>
                    <a:pt x="538" y="3838"/>
                    <a:pt x="580" y="3645"/>
                    <a:pt x="621" y="3521"/>
                  </a:cubicBezTo>
                  <a:cubicBezTo>
                    <a:pt x="745" y="3204"/>
                    <a:pt x="759" y="2860"/>
                    <a:pt x="855" y="2584"/>
                  </a:cubicBezTo>
                  <a:lnTo>
                    <a:pt x="855" y="2584"/>
                  </a:lnTo>
                  <a:cubicBezTo>
                    <a:pt x="855" y="2763"/>
                    <a:pt x="800" y="3011"/>
                    <a:pt x="772" y="3204"/>
                  </a:cubicBezTo>
                  <a:cubicBezTo>
                    <a:pt x="704" y="3590"/>
                    <a:pt x="676" y="3990"/>
                    <a:pt x="648" y="4389"/>
                  </a:cubicBezTo>
                  <a:cubicBezTo>
                    <a:pt x="621" y="4678"/>
                    <a:pt x="524" y="5009"/>
                    <a:pt x="717" y="5285"/>
                  </a:cubicBezTo>
                  <a:cubicBezTo>
                    <a:pt x="758" y="5351"/>
                    <a:pt x="807" y="5378"/>
                    <a:pt x="854" y="5378"/>
                  </a:cubicBezTo>
                  <a:cubicBezTo>
                    <a:pt x="933" y="5378"/>
                    <a:pt x="1008" y="5302"/>
                    <a:pt x="1034" y="5216"/>
                  </a:cubicBezTo>
                  <a:cubicBezTo>
                    <a:pt x="1158" y="4885"/>
                    <a:pt x="1144" y="4527"/>
                    <a:pt x="1227" y="4182"/>
                  </a:cubicBezTo>
                  <a:cubicBezTo>
                    <a:pt x="1255" y="3962"/>
                    <a:pt x="1310" y="3755"/>
                    <a:pt x="1351" y="3562"/>
                  </a:cubicBezTo>
                  <a:cubicBezTo>
                    <a:pt x="1351" y="3590"/>
                    <a:pt x="1351" y="3631"/>
                    <a:pt x="1351" y="3673"/>
                  </a:cubicBezTo>
                  <a:cubicBezTo>
                    <a:pt x="1324" y="3934"/>
                    <a:pt x="1379" y="4279"/>
                    <a:pt x="1420" y="4472"/>
                  </a:cubicBezTo>
                  <a:cubicBezTo>
                    <a:pt x="1443" y="4599"/>
                    <a:pt x="1505" y="4862"/>
                    <a:pt x="1679" y="4862"/>
                  </a:cubicBezTo>
                  <a:cubicBezTo>
                    <a:pt x="1712" y="4862"/>
                    <a:pt x="1750" y="4852"/>
                    <a:pt x="1792" y="4830"/>
                  </a:cubicBezTo>
                  <a:cubicBezTo>
                    <a:pt x="1861" y="4775"/>
                    <a:pt x="1902" y="4706"/>
                    <a:pt x="1930" y="4637"/>
                  </a:cubicBezTo>
                  <a:cubicBezTo>
                    <a:pt x="1930" y="4802"/>
                    <a:pt x="1944" y="4940"/>
                    <a:pt x="1971" y="5037"/>
                  </a:cubicBezTo>
                  <a:cubicBezTo>
                    <a:pt x="1982" y="5194"/>
                    <a:pt x="2067" y="5701"/>
                    <a:pt x="2286" y="5701"/>
                  </a:cubicBezTo>
                  <a:cubicBezTo>
                    <a:pt x="2335" y="5701"/>
                    <a:pt x="2390" y="5676"/>
                    <a:pt x="2453" y="5615"/>
                  </a:cubicBezTo>
                  <a:cubicBezTo>
                    <a:pt x="2619" y="5422"/>
                    <a:pt x="2632" y="5161"/>
                    <a:pt x="2701" y="4940"/>
                  </a:cubicBezTo>
                  <a:cubicBezTo>
                    <a:pt x="2756" y="4513"/>
                    <a:pt x="2853" y="4100"/>
                    <a:pt x="2894" y="3673"/>
                  </a:cubicBezTo>
                  <a:cubicBezTo>
                    <a:pt x="2936" y="3383"/>
                    <a:pt x="2908" y="3080"/>
                    <a:pt x="2949" y="2791"/>
                  </a:cubicBezTo>
                  <a:cubicBezTo>
                    <a:pt x="2977" y="2653"/>
                    <a:pt x="3018" y="2502"/>
                    <a:pt x="3004" y="2364"/>
                  </a:cubicBezTo>
                  <a:cubicBezTo>
                    <a:pt x="2991" y="2185"/>
                    <a:pt x="2991" y="2074"/>
                    <a:pt x="3032" y="1868"/>
                  </a:cubicBezTo>
                  <a:cubicBezTo>
                    <a:pt x="3046" y="1854"/>
                    <a:pt x="3060" y="1785"/>
                    <a:pt x="3073" y="1758"/>
                  </a:cubicBezTo>
                  <a:cubicBezTo>
                    <a:pt x="3101" y="1950"/>
                    <a:pt x="3128" y="2226"/>
                    <a:pt x="3115" y="2433"/>
                  </a:cubicBezTo>
                  <a:cubicBezTo>
                    <a:pt x="3087" y="2750"/>
                    <a:pt x="3142" y="3053"/>
                    <a:pt x="3184" y="3370"/>
                  </a:cubicBezTo>
                  <a:cubicBezTo>
                    <a:pt x="3170" y="3521"/>
                    <a:pt x="3184" y="3990"/>
                    <a:pt x="3211" y="4155"/>
                  </a:cubicBezTo>
                  <a:cubicBezTo>
                    <a:pt x="3211" y="4279"/>
                    <a:pt x="3330" y="4410"/>
                    <a:pt x="3449" y="4410"/>
                  </a:cubicBezTo>
                  <a:cubicBezTo>
                    <a:pt x="3502" y="4410"/>
                    <a:pt x="3555" y="4384"/>
                    <a:pt x="3597" y="4320"/>
                  </a:cubicBezTo>
                  <a:cubicBezTo>
                    <a:pt x="3735" y="4100"/>
                    <a:pt x="3735" y="3838"/>
                    <a:pt x="3790" y="3604"/>
                  </a:cubicBezTo>
                  <a:cubicBezTo>
                    <a:pt x="3817" y="3494"/>
                    <a:pt x="3831" y="3356"/>
                    <a:pt x="3831" y="3232"/>
                  </a:cubicBezTo>
                  <a:cubicBezTo>
                    <a:pt x="3900" y="3397"/>
                    <a:pt x="3969" y="3562"/>
                    <a:pt x="4079" y="3714"/>
                  </a:cubicBezTo>
                  <a:cubicBezTo>
                    <a:pt x="4144" y="3754"/>
                    <a:pt x="4200" y="3772"/>
                    <a:pt x="4250" y="3772"/>
                  </a:cubicBezTo>
                  <a:cubicBezTo>
                    <a:pt x="4559" y="3772"/>
                    <a:pt x="4595" y="3082"/>
                    <a:pt x="4630" y="2832"/>
                  </a:cubicBezTo>
                  <a:cubicBezTo>
                    <a:pt x="4658" y="2956"/>
                    <a:pt x="4699" y="3080"/>
                    <a:pt x="4727" y="3204"/>
                  </a:cubicBezTo>
                  <a:cubicBezTo>
                    <a:pt x="4762" y="3286"/>
                    <a:pt x="4797" y="3426"/>
                    <a:pt x="4906" y="3426"/>
                  </a:cubicBezTo>
                  <a:cubicBezTo>
                    <a:pt x="4926" y="3426"/>
                    <a:pt x="4949" y="3422"/>
                    <a:pt x="4975" y="3411"/>
                  </a:cubicBezTo>
                  <a:cubicBezTo>
                    <a:pt x="5085" y="3370"/>
                    <a:pt x="5099" y="3259"/>
                    <a:pt x="5140" y="3177"/>
                  </a:cubicBezTo>
                  <a:cubicBezTo>
                    <a:pt x="5264" y="2860"/>
                    <a:pt x="5154" y="2419"/>
                    <a:pt x="5085" y="2019"/>
                  </a:cubicBezTo>
                  <a:lnTo>
                    <a:pt x="5071" y="2019"/>
                  </a:lnTo>
                  <a:cubicBezTo>
                    <a:pt x="5002" y="1620"/>
                    <a:pt x="4961" y="1206"/>
                    <a:pt x="4727" y="848"/>
                  </a:cubicBezTo>
                  <a:cubicBezTo>
                    <a:pt x="4644" y="724"/>
                    <a:pt x="4479" y="531"/>
                    <a:pt x="4479" y="531"/>
                  </a:cubicBezTo>
                  <a:cubicBezTo>
                    <a:pt x="4451" y="449"/>
                    <a:pt x="4327" y="352"/>
                    <a:pt x="4176" y="270"/>
                  </a:cubicBezTo>
                  <a:cubicBezTo>
                    <a:pt x="3955" y="173"/>
                    <a:pt x="3707" y="104"/>
                    <a:pt x="3459" y="63"/>
                  </a:cubicBezTo>
                  <a:cubicBezTo>
                    <a:pt x="3348" y="41"/>
                    <a:pt x="3110" y="0"/>
                    <a:pt x="2921"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6"/>
            <p:cNvSpPr/>
            <p:nvPr/>
          </p:nvSpPr>
          <p:spPr>
            <a:xfrm>
              <a:off x="1413700" y="1500525"/>
              <a:ext cx="133325" cy="126675"/>
            </a:xfrm>
            <a:custGeom>
              <a:avLst/>
              <a:gdLst/>
              <a:ahLst/>
              <a:cxnLst/>
              <a:rect l="l" t="t" r="r" b="b"/>
              <a:pathLst>
                <a:path w="5333" h="5067" extrusionOk="0">
                  <a:moveTo>
                    <a:pt x="4308" y="1"/>
                  </a:moveTo>
                  <a:cubicBezTo>
                    <a:pt x="3989" y="1"/>
                    <a:pt x="3837" y="354"/>
                    <a:pt x="3651" y="552"/>
                  </a:cubicBezTo>
                  <a:cubicBezTo>
                    <a:pt x="3610" y="456"/>
                    <a:pt x="3583" y="318"/>
                    <a:pt x="3486" y="222"/>
                  </a:cubicBezTo>
                  <a:cubicBezTo>
                    <a:pt x="3403" y="111"/>
                    <a:pt x="3266" y="70"/>
                    <a:pt x="3128" y="56"/>
                  </a:cubicBezTo>
                  <a:cubicBezTo>
                    <a:pt x="3081" y="50"/>
                    <a:pt x="3034" y="46"/>
                    <a:pt x="2988" y="46"/>
                  </a:cubicBezTo>
                  <a:cubicBezTo>
                    <a:pt x="2843" y="46"/>
                    <a:pt x="2702" y="80"/>
                    <a:pt x="2577" y="153"/>
                  </a:cubicBezTo>
                  <a:cubicBezTo>
                    <a:pt x="2425" y="235"/>
                    <a:pt x="2315" y="332"/>
                    <a:pt x="2219" y="359"/>
                  </a:cubicBezTo>
                  <a:cubicBezTo>
                    <a:pt x="2219" y="373"/>
                    <a:pt x="2205" y="373"/>
                    <a:pt x="2191" y="373"/>
                  </a:cubicBezTo>
                  <a:lnTo>
                    <a:pt x="2163" y="373"/>
                  </a:lnTo>
                  <a:cubicBezTo>
                    <a:pt x="2150" y="359"/>
                    <a:pt x="2122" y="346"/>
                    <a:pt x="2108" y="346"/>
                  </a:cubicBezTo>
                  <a:cubicBezTo>
                    <a:pt x="2022" y="309"/>
                    <a:pt x="1929" y="293"/>
                    <a:pt x="1835" y="293"/>
                  </a:cubicBezTo>
                  <a:cubicBezTo>
                    <a:pt x="1644" y="293"/>
                    <a:pt x="1453" y="363"/>
                    <a:pt x="1323" y="483"/>
                  </a:cubicBezTo>
                  <a:cubicBezTo>
                    <a:pt x="1089" y="676"/>
                    <a:pt x="758" y="938"/>
                    <a:pt x="648" y="1172"/>
                  </a:cubicBezTo>
                  <a:cubicBezTo>
                    <a:pt x="634" y="1186"/>
                    <a:pt x="620" y="1200"/>
                    <a:pt x="607" y="1227"/>
                  </a:cubicBezTo>
                  <a:cubicBezTo>
                    <a:pt x="565" y="1269"/>
                    <a:pt x="510" y="1324"/>
                    <a:pt x="483" y="1379"/>
                  </a:cubicBezTo>
                  <a:cubicBezTo>
                    <a:pt x="469" y="1406"/>
                    <a:pt x="455" y="1420"/>
                    <a:pt x="455" y="1448"/>
                  </a:cubicBezTo>
                  <a:cubicBezTo>
                    <a:pt x="276" y="1710"/>
                    <a:pt x="138" y="2026"/>
                    <a:pt x="55" y="2371"/>
                  </a:cubicBezTo>
                  <a:cubicBezTo>
                    <a:pt x="0" y="2633"/>
                    <a:pt x="55" y="2950"/>
                    <a:pt x="207" y="3266"/>
                  </a:cubicBezTo>
                  <a:cubicBezTo>
                    <a:pt x="353" y="3464"/>
                    <a:pt x="482" y="3544"/>
                    <a:pt x="596" y="3544"/>
                  </a:cubicBezTo>
                  <a:cubicBezTo>
                    <a:pt x="783" y="3544"/>
                    <a:pt x="926" y="3326"/>
                    <a:pt x="1020" y="3060"/>
                  </a:cubicBezTo>
                  <a:cubicBezTo>
                    <a:pt x="1075" y="2894"/>
                    <a:pt x="1144" y="2757"/>
                    <a:pt x="1213" y="2605"/>
                  </a:cubicBezTo>
                  <a:cubicBezTo>
                    <a:pt x="1224" y="2907"/>
                    <a:pt x="1314" y="3266"/>
                    <a:pt x="1555" y="3266"/>
                  </a:cubicBezTo>
                  <a:cubicBezTo>
                    <a:pt x="1601" y="3266"/>
                    <a:pt x="1652" y="3254"/>
                    <a:pt x="1709" y="3225"/>
                  </a:cubicBezTo>
                  <a:lnTo>
                    <a:pt x="1709" y="3225"/>
                  </a:lnTo>
                  <a:cubicBezTo>
                    <a:pt x="1667" y="3528"/>
                    <a:pt x="1654" y="3845"/>
                    <a:pt x="1626" y="4148"/>
                  </a:cubicBezTo>
                  <a:cubicBezTo>
                    <a:pt x="1571" y="4410"/>
                    <a:pt x="1612" y="4699"/>
                    <a:pt x="1805" y="4920"/>
                  </a:cubicBezTo>
                  <a:cubicBezTo>
                    <a:pt x="1875" y="5013"/>
                    <a:pt x="1953" y="5066"/>
                    <a:pt x="2035" y="5066"/>
                  </a:cubicBezTo>
                  <a:cubicBezTo>
                    <a:pt x="2099" y="5066"/>
                    <a:pt x="2166" y="5034"/>
                    <a:pt x="2232" y="4961"/>
                  </a:cubicBezTo>
                  <a:cubicBezTo>
                    <a:pt x="2384" y="4713"/>
                    <a:pt x="2425" y="4424"/>
                    <a:pt x="2535" y="4162"/>
                  </a:cubicBezTo>
                  <a:cubicBezTo>
                    <a:pt x="2604" y="3914"/>
                    <a:pt x="2687" y="3652"/>
                    <a:pt x="2756" y="3404"/>
                  </a:cubicBezTo>
                  <a:cubicBezTo>
                    <a:pt x="2792" y="3610"/>
                    <a:pt x="2850" y="3816"/>
                    <a:pt x="3060" y="3816"/>
                  </a:cubicBezTo>
                  <a:cubicBezTo>
                    <a:pt x="3089" y="3816"/>
                    <a:pt x="3120" y="3812"/>
                    <a:pt x="3155" y="3804"/>
                  </a:cubicBezTo>
                  <a:cubicBezTo>
                    <a:pt x="3555" y="3556"/>
                    <a:pt x="3527" y="3060"/>
                    <a:pt x="3693" y="2688"/>
                  </a:cubicBezTo>
                  <a:cubicBezTo>
                    <a:pt x="3734" y="2826"/>
                    <a:pt x="3775" y="2977"/>
                    <a:pt x="3858" y="3101"/>
                  </a:cubicBezTo>
                  <a:lnTo>
                    <a:pt x="3858" y="3115"/>
                  </a:lnTo>
                  <a:cubicBezTo>
                    <a:pt x="3872" y="3142"/>
                    <a:pt x="3886" y="3170"/>
                    <a:pt x="3913" y="3184"/>
                  </a:cubicBezTo>
                  <a:cubicBezTo>
                    <a:pt x="3913" y="3184"/>
                    <a:pt x="3913" y="3198"/>
                    <a:pt x="3927" y="3198"/>
                  </a:cubicBezTo>
                  <a:cubicBezTo>
                    <a:pt x="3986" y="3246"/>
                    <a:pt x="4039" y="3266"/>
                    <a:pt x="4086" y="3266"/>
                  </a:cubicBezTo>
                  <a:cubicBezTo>
                    <a:pt x="4284" y="3266"/>
                    <a:pt x="4387" y="2915"/>
                    <a:pt x="4409" y="2770"/>
                  </a:cubicBezTo>
                  <a:cubicBezTo>
                    <a:pt x="4451" y="2578"/>
                    <a:pt x="4492" y="2385"/>
                    <a:pt x="4519" y="2192"/>
                  </a:cubicBezTo>
                  <a:cubicBezTo>
                    <a:pt x="4519" y="2192"/>
                    <a:pt x="4519" y="2206"/>
                    <a:pt x="4533" y="2206"/>
                  </a:cubicBezTo>
                  <a:cubicBezTo>
                    <a:pt x="4575" y="2330"/>
                    <a:pt x="4588" y="2481"/>
                    <a:pt x="4699" y="2591"/>
                  </a:cubicBezTo>
                  <a:cubicBezTo>
                    <a:pt x="4743" y="2645"/>
                    <a:pt x="4795" y="2668"/>
                    <a:pt x="4847" y="2668"/>
                  </a:cubicBezTo>
                  <a:cubicBezTo>
                    <a:pt x="4942" y="2668"/>
                    <a:pt x="5035" y="2593"/>
                    <a:pt x="5071" y="2495"/>
                  </a:cubicBezTo>
                  <a:cubicBezTo>
                    <a:pt x="5291" y="1958"/>
                    <a:pt x="5332" y="1338"/>
                    <a:pt x="5250" y="855"/>
                  </a:cubicBezTo>
                  <a:cubicBezTo>
                    <a:pt x="5181" y="607"/>
                    <a:pt x="5057" y="359"/>
                    <a:pt x="4781" y="222"/>
                  </a:cubicBezTo>
                  <a:cubicBezTo>
                    <a:pt x="4630" y="139"/>
                    <a:pt x="4616" y="70"/>
                    <a:pt x="4423" y="15"/>
                  </a:cubicBezTo>
                  <a:cubicBezTo>
                    <a:pt x="4382" y="5"/>
                    <a:pt x="4344" y="1"/>
                    <a:pt x="4308"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36"/>
          <p:cNvGrpSpPr/>
          <p:nvPr/>
        </p:nvGrpSpPr>
        <p:grpSpPr>
          <a:xfrm>
            <a:off x="6874674" y="1695769"/>
            <a:ext cx="548734" cy="544368"/>
            <a:chOff x="-3114539" y="1593254"/>
            <a:chExt cx="829907" cy="823427"/>
          </a:xfrm>
        </p:grpSpPr>
        <p:sp>
          <p:nvSpPr>
            <p:cNvPr id="967" name="Google Shape;967;p36"/>
            <p:cNvSpPr/>
            <p:nvPr/>
          </p:nvSpPr>
          <p:spPr>
            <a:xfrm>
              <a:off x="-2753239" y="2190721"/>
              <a:ext cx="78666" cy="72556"/>
            </a:xfrm>
            <a:custGeom>
              <a:avLst/>
              <a:gdLst/>
              <a:ahLst/>
              <a:cxnLst/>
              <a:rect l="l" t="t" r="r" b="b"/>
              <a:pathLst>
                <a:path w="2343" h="2161" extrusionOk="0">
                  <a:moveTo>
                    <a:pt x="1175" y="1"/>
                  </a:moveTo>
                  <a:cubicBezTo>
                    <a:pt x="661" y="1"/>
                    <a:pt x="208" y="362"/>
                    <a:pt x="110" y="874"/>
                  </a:cubicBezTo>
                  <a:cubicBezTo>
                    <a:pt x="0" y="1453"/>
                    <a:pt x="386" y="2017"/>
                    <a:pt x="964" y="2141"/>
                  </a:cubicBezTo>
                  <a:cubicBezTo>
                    <a:pt x="1031" y="2154"/>
                    <a:pt x="1098" y="2160"/>
                    <a:pt x="1163" y="2160"/>
                  </a:cubicBezTo>
                  <a:cubicBezTo>
                    <a:pt x="1667" y="2160"/>
                    <a:pt x="2121" y="1799"/>
                    <a:pt x="2218" y="1287"/>
                  </a:cubicBezTo>
                  <a:cubicBezTo>
                    <a:pt x="2342" y="695"/>
                    <a:pt x="1956" y="130"/>
                    <a:pt x="1378" y="20"/>
                  </a:cubicBezTo>
                  <a:cubicBezTo>
                    <a:pt x="1310" y="7"/>
                    <a:pt x="1242" y="1"/>
                    <a:pt x="117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6"/>
            <p:cNvSpPr/>
            <p:nvPr/>
          </p:nvSpPr>
          <p:spPr>
            <a:xfrm>
              <a:off x="-2539064" y="2069247"/>
              <a:ext cx="90216" cy="90216"/>
            </a:xfrm>
            <a:custGeom>
              <a:avLst/>
              <a:gdLst/>
              <a:ahLst/>
              <a:cxnLst/>
              <a:rect l="l" t="t" r="r" b="b"/>
              <a:pathLst>
                <a:path w="2687" h="2687" extrusionOk="0">
                  <a:moveTo>
                    <a:pt x="1337" y="0"/>
                  </a:moveTo>
                  <a:cubicBezTo>
                    <a:pt x="606" y="0"/>
                    <a:pt x="0" y="607"/>
                    <a:pt x="0" y="1351"/>
                  </a:cubicBezTo>
                  <a:cubicBezTo>
                    <a:pt x="0" y="2081"/>
                    <a:pt x="606" y="2687"/>
                    <a:pt x="1337" y="2687"/>
                  </a:cubicBezTo>
                  <a:cubicBezTo>
                    <a:pt x="2081" y="2687"/>
                    <a:pt x="2687" y="2081"/>
                    <a:pt x="2687" y="1351"/>
                  </a:cubicBezTo>
                  <a:cubicBezTo>
                    <a:pt x="2687" y="607"/>
                    <a:pt x="2081" y="0"/>
                    <a:pt x="1337" y="0"/>
                  </a:cubicBezTo>
                  <a:close/>
                </a:path>
              </a:pathLst>
            </a:custGeom>
            <a:solidFill>
              <a:srgbClr val="FF7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6"/>
            <p:cNvSpPr/>
            <p:nvPr/>
          </p:nvSpPr>
          <p:spPr>
            <a:xfrm>
              <a:off x="-3103426" y="2068307"/>
              <a:ext cx="377954" cy="186476"/>
            </a:xfrm>
            <a:custGeom>
              <a:avLst/>
              <a:gdLst/>
              <a:ahLst/>
              <a:cxnLst/>
              <a:rect l="l" t="t" r="r" b="b"/>
              <a:pathLst>
                <a:path w="11257" h="5554" extrusionOk="0">
                  <a:moveTo>
                    <a:pt x="10774" y="1"/>
                  </a:moveTo>
                  <a:lnTo>
                    <a:pt x="400" y="3500"/>
                  </a:lnTo>
                  <a:lnTo>
                    <a:pt x="0" y="5553"/>
                  </a:lnTo>
                  <a:lnTo>
                    <a:pt x="11257" y="152"/>
                  </a:lnTo>
                  <a:lnTo>
                    <a:pt x="10774" y="1"/>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6"/>
            <p:cNvSpPr/>
            <p:nvPr/>
          </p:nvSpPr>
          <p:spPr>
            <a:xfrm>
              <a:off x="-3114539" y="2073410"/>
              <a:ext cx="413577" cy="252148"/>
            </a:xfrm>
            <a:custGeom>
              <a:avLst/>
              <a:gdLst/>
              <a:ahLst/>
              <a:cxnLst/>
              <a:rect l="l" t="t" r="r" b="b"/>
              <a:pathLst>
                <a:path w="12318" h="7510" extrusionOk="0">
                  <a:moveTo>
                    <a:pt x="11588" y="0"/>
                  </a:moveTo>
                  <a:lnTo>
                    <a:pt x="428" y="4891"/>
                  </a:lnTo>
                  <a:lnTo>
                    <a:pt x="1" y="7509"/>
                  </a:lnTo>
                  <a:lnTo>
                    <a:pt x="12318" y="317"/>
                  </a:lnTo>
                  <a:lnTo>
                    <a:pt x="115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6"/>
            <p:cNvSpPr/>
            <p:nvPr/>
          </p:nvSpPr>
          <p:spPr>
            <a:xfrm>
              <a:off x="-2626057" y="2193206"/>
              <a:ext cx="6984" cy="195239"/>
            </a:xfrm>
            <a:custGeom>
              <a:avLst/>
              <a:gdLst/>
              <a:ahLst/>
              <a:cxnLst/>
              <a:rect l="l" t="t" r="r" b="b"/>
              <a:pathLst>
                <a:path w="208" h="5815" extrusionOk="0">
                  <a:moveTo>
                    <a:pt x="1" y="1"/>
                  </a:moveTo>
                  <a:lnTo>
                    <a:pt x="1" y="5815"/>
                  </a:lnTo>
                  <a:lnTo>
                    <a:pt x="208" y="5815"/>
                  </a:lnTo>
                  <a:lnTo>
                    <a:pt x="208"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6"/>
            <p:cNvSpPr/>
            <p:nvPr/>
          </p:nvSpPr>
          <p:spPr>
            <a:xfrm>
              <a:off x="-2638983" y="2384248"/>
              <a:ext cx="93909" cy="32433"/>
            </a:xfrm>
            <a:custGeom>
              <a:avLst/>
              <a:gdLst/>
              <a:ahLst/>
              <a:cxnLst/>
              <a:rect l="l" t="t" r="r" b="b"/>
              <a:pathLst>
                <a:path w="2797" h="966" extrusionOk="0">
                  <a:moveTo>
                    <a:pt x="441" y="1"/>
                  </a:moveTo>
                  <a:lnTo>
                    <a:pt x="0" y="814"/>
                  </a:lnTo>
                  <a:lnTo>
                    <a:pt x="179" y="910"/>
                  </a:lnTo>
                  <a:lnTo>
                    <a:pt x="537"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6"/>
            <p:cNvSpPr/>
            <p:nvPr/>
          </p:nvSpPr>
          <p:spPr>
            <a:xfrm>
              <a:off x="-2547860" y="2193206"/>
              <a:ext cx="6950" cy="195239"/>
            </a:xfrm>
            <a:custGeom>
              <a:avLst/>
              <a:gdLst/>
              <a:ahLst/>
              <a:cxnLst/>
              <a:rect l="l" t="t" r="r" b="b"/>
              <a:pathLst>
                <a:path w="207" h="5815" extrusionOk="0">
                  <a:moveTo>
                    <a:pt x="0" y="1"/>
                  </a:moveTo>
                  <a:lnTo>
                    <a:pt x="0" y="5815"/>
                  </a:lnTo>
                  <a:lnTo>
                    <a:pt x="207" y="5815"/>
                  </a:lnTo>
                  <a:lnTo>
                    <a:pt x="207"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6"/>
            <p:cNvSpPr/>
            <p:nvPr/>
          </p:nvSpPr>
          <p:spPr>
            <a:xfrm>
              <a:off x="-2560820" y="2384248"/>
              <a:ext cx="93943" cy="32433"/>
            </a:xfrm>
            <a:custGeom>
              <a:avLst/>
              <a:gdLst/>
              <a:ahLst/>
              <a:cxnLst/>
              <a:rect l="l" t="t" r="r" b="b"/>
              <a:pathLst>
                <a:path w="2798" h="966" extrusionOk="0">
                  <a:moveTo>
                    <a:pt x="441" y="1"/>
                  </a:moveTo>
                  <a:lnTo>
                    <a:pt x="1" y="814"/>
                  </a:lnTo>
                  <a:lnTo>
                    <a:pt x="193" y="910"/>
                  </a:lnTo>
                  <a:lnTo>
                    <a:pt x="552"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6"/>
            <p:cNvSpPr/>
            <p:nvPr/>
          </p:nvSpPr>
          <p:spPr>
            <a:xfrm>
              <a:off x="-2673699" y="2147880"/>
              <a:ext cx="245668" cy="137422"/>
            </a:xfrm>
            <a:custGeom>
              <a:avLst/>
              <a:gdLst/>
              <a:ahLst/>
              <a:cxnLst/>
              <a:rect l="l" t="t" r="r" b="b"/>
              <a:pathLst>
                <a:path w="7317" h="4093" extrusionOk="0">
                  <a:moveTo>
                    <a:pt x="7317" y="1"/>
                  </a:moveTo>
                  <a:lnTo>
                    <a:pt x="1" y="1365"/>
                  </a:lnTo>
                  <a:lnTo>
                    <a:pt x="1489" y="4093"/>
                  </a:lnTo>
                  <a:lnTo>
                    <a:pt x="2839" y="2797"/>
                  </a:lnTo>
                  <a:lnTo>
                    <a:pt x="3817" y="3831"/>
                  </a:lnTo>
                  <a:lnTo>
                    <a:pt x="73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6"/>
            <p:cNvSpPr/>
            <p:nvPr/>
          </p:nvSpPr>
          <p:spPr>
            <a:xfrm>
              <a:off x="-2835128" y="1899458"/>
              <a:ext cx="541733" cy="306271"/>
            </a:xfrm>
            <a:custGeom>
              <a:avLst/>
              <a:gdLst/>
              <a:ahLst/>
              <a:cxnLst/>
              <a:rect l="l" t="t" r="r" b="b"/>
              <a:pathLst>
                <a:path w="16135" h="9122" extrusionOk="0">
                  <a:moveTo>
                    <a:pt x="16093" y="1"/>
                  </a:moveTo>
                  <a:cubicBezTo>
                    <a:pt x="15679" y="4286"/>
                    <a:pt x="11491" y="7648"/>
                    <a:pt x="6379" y="7648"/>
                  </a:cubicBezTo>
                  <a:cubicBezTo>
                    <a:pt x="4313" y="7648"/>
                    <a:pt x="2398" y="7110"/>
                    <a:pt x="827" y="6173"/>
                  </a:cubicBezTo>
                  <a:cubicBezTo>
                    <a:pt x="551" y="6008"/>
                    <a:pt x="359" y="5788"/>
                    <a:pt x="221" y="5540"/>
                  </a:cubicBezTo>
                  <a:cubicBezTo>
                    <a:pt x="55" y="5870"/>
                    <a:pt x="0" y="6256"/>
                    <a:pt x="83" y="6628"/>
                  </a:cubicBezTo>
                  <a:cubicBezTo>
                    <a:pt x="166" y="7014"/>
                    <a:pt x="414" y="7400"/>
                    <a:pt x="827" y="7634"/>
                  </a:cubicBezTo>
                  <a:cubicBezTo>
                    <a:pt x="2398" y="8584"/>
                    <a:pt x="4313" y="9122"/>
                    <a:pt x="6379" y="9122"/>
                  </a:cubicBezTo>
                  <a:cubicBezTo>
                    <a:pt x="11767" y="9122"/>
                    <a:pt x="16134" y="5388"/>
                    <a:pt x="16134" y="772"/>
                  </a:cubicBezTo>
                  <a:cubicBezTo>
                    <a:pt x="16134" y="511"/>
                    <a:pt x="16120" y="263"/>
                    <a:pt x="1609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6"/>
            <p:cNvSpPr/>
            <p:nvPr/>
          </p:nvSpPr>
          <p:spPr>
            <a:xfrm>
              <a:off x="-2827271" y="1735243"/>
              <a:ext cx="542639" cy="420997"/>
            </a:xfrm>
            <a:custGeom>
              <a:avLst/>
              <a:gdLst/>
              <a:ahLst/>
              <a:cxnLst/>
              <a:rect l="l" t="t" r="r" b="b"/>
              <a:pathLst>
                <a:path w="16162" h="12539" extrusionOk="0">
                  <a:moveTo>
                    <a:pt x="15156" y="1"/>
                  </a:moveTo>
                  <a:cubicBezTo>
                    <a:pt x="13999" y="1"/>
                    <a:pt x="13048" y="938"/>
                    <a:pt x="13048" y="2109"/>
                  </a:cubicBezTo>
                  <a:cubicBezTo>
                    <a:pt x="13048" y="2247"/>
                    <a:pt x="13062" y="2398"/>
                    <a:pt x="13103" y="2536"/>
                  </a:cubicBezTo>
                  <a:lnTo>
                    <a:pt x="12731" y="2591"/>
                  </a:lnTo>
                  <a:lnTo>
                    <a:pt x="11849" y="2715"/>
                  </a:lnTo>
                  <a:cubicBezTo>
                    <a:pt x="11767" y="1627"/>
                    <a:pt x="10857" y="786"/>
                    <a:pt x="9755" y="786"/>
                  </a:cubicBezTo>
                  <a:cubicBezTo>
                    <a:pt x="8942" y="786"/>
                    <a:pt x="8240" y="1241"/>
                    <a:pt x="7895" y="1916"/>
                  </a:cubicBezTo>
                  <a:cubicBezTo>
                    <a:pt x="7799" y="2095"/>
                    <a:pt x="7730" y="2288"/>
                    <a:pt x="7689" y="2495"/>
                  </a:cubicBezTo>
                  <a:lnTo>
                    <a:pt x="7689" y="2522"/>
                  </a:lnTo>
                  <a:cubicBezTo>
                    <a:pt x="7744" y="2922"/>
                    <a:pt x="7840" y="3280"/>
                    <a:pt x="7992" y="3624"/>
                  </a:cubicBezTo>
                  <a:lnTo>
                    <a:pt x="7978" y="3624"/>
                  </a:lnTo>
                  <a:cubicBezTo>
                    <a:pt x="7950" y="3679"/>
                    <a:pt x="7909" y="3735"/>
                    <a:pt x="7854" y="3790"/>
                  </a:cubicBezTo>
                  <a:cubicBezTo>
                    <a:pt x="7606" y="4134"/>
                    <a:pt x="7330" y="4465"/>
                    <a:pt x="7027" y="4809"/>
                  </a:cubicBezTo>
                  <a:cubicBezTo>
                    <a:pt x="5029" y="7083"/>
                    <a:pt x="2797" y="8791"/>
                    <a:pt x="758" y="9714"/>
                  </a:cubicBezTo>
                  <a:cubicBezTo>
                    <a:pt x="400" y="9879"/>
                    <a:pt x="152" y="10127"/>
                    <a:pt x="1" y="10431"/>
                  </a:cubicBezTo>
                  <a:cubicBezTo>
                    <a:pt x="125" y="10679"/>
                    <a:pt x="331" y="10899"/>
                    <a:pt x="593" y="11064"/>
                  </a:cubicBezTo>
                  <a:cubicBezTo>
                    <a:pt x="2164" y="12001"/>
                    <a:pt x="4079" y="12539"/>
                    <a:pt x="6145" y="12539"/>
                  </a:cubicBezTo>
                  <a:cubicBezTo>
                    <a:pt x="11257" y="12539"/>
                    <a:pt x="15445" y="9177"/>
                    <a:pt x="15873" y="4892"/>
                  </a:cubicBezTo>
                  <a:lnTo>
                    <a:pt x="15873" y="4878"/>
                  </a:lnTo>
                  <a:cubicBezTo>
                    <a:pt x="15845" y="4630"/>
                    <a:pt x="15790" y="4368"/>
                    <a:pt x="15735" y="4134"/>
                  </a:cubicBezTo>
                  <a:cubicBezTo>
                    <a:pt x="15735" y="4051"/>
                    <a:pt x="15707" y="3983"/>
                    <a:pt x="15693" y="3900"/>
                  </a:cubicBezTo>
                  <a:cubicBezTo>
                    <a:pt x="15749" y="3762"/>
                    <a:pt x="15817" y="3624"/>
                    <a:pt x="15873" y="3487"/>
                  </a:cubicBezTo>
                  <a:cubicBezTo>
                    <a:pt x="16052" y="3018"/>
                    <a:pt x="16162" y="2495"/>
                    <a:pt x="16162" y="1971"/>
                  </a:cubicBezTo>
                  <a:cubicBezTo>
                    <a:pt x="16162" y="1709"/>
                    <a:pt x="16134" y="1461"/>
                    <a:pt x="16093" y="1213"/>
                  </a:cubicBezTo>
                  <a:cubicBezTo>
                    <a:pt x="16010" y="814"/>
                    <a:pt x="15886" y="428"/>
                    <a:pt x="15707" y="70"/>
                  </a:cubicBezTo>
                  <a:cubicBezTo>
                    <a:pt x="15542" y="28"/>
                    <a:pt x="15349" y="1"/>
                    <a:pt x="15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6"/>
            <p:cNvSpPr/>
            <p:nvPr/>
          </p:nvSpPr>
          <p:spPr>
            <a:xfrm>
              <a:off x="-2609403" y="1593254"/>
              <a:ext cx="309528" cy="233178"/>
            </a:xfrm>
            <a:custGeom>
              <a:avLst/>
              <a:gdLst/>
              <a:ahLst/>
              <a:cxnLst/>
              <a:rect l="l" t="t" r="r" b="b"/>
              <a:pathLst>
                <a:path w="9219" h="6945" extrusionOk="0">
                  <a:moveTo>
                    <a:pt x="1764" y="0"/>
                  </a:moveTo>
                  <a:lnTo>
                    <a:pt x="1764" y="0"/>
                  </a:lnTo>
                  <a:cubicBezTo>
                    <a:pt x="2550" y="331"/>
                    <a:pt x="3225" y="923"/>
                    <a:pt x="3652" y="1667"/>
                  </a:cubicBezTo>
                  <a:cubicBezTo>
                    <a:pt x="3558" y="1664"/>
                    <a:pt x="3464" y="1663"/>
                    <a:pt x="3369" y="1663"/>
                  </a:cubicBezTo>
                  <a:cubicBezTo>
                    <a:pt x="2210" y="1663"/>
                    <a:pt x="1059" y="1897"/>
                    <a:pt x="1" y="2356"/>
                  </a:cubicBezTo>
                  <a:cubicBezTo>
                    <a:pt x="786" y="2701"/>
                    <a:pt x="1613" y="2962"/>
                    <a:pt x="2440" y="3155"/>
                  </a:cubicBezTo>
                  <a:cubicBezTo>
                    <a:pt x="1654" y="3927"/>
                    <a:pt x="1158" y="5001"/>
                    <a:pt x="1158" y="6200"/>
                  </a:cubicBezTo>
                  <a:cubicBezTo>
                    <a:pt x="1158" y="6379"/>
                    <a:pt x="1172" y="6558"/>
                    <a:pt x="1200" y="6724"/>
                  </a:cubicBezTo>
                  <a:cubicBezTo>
                    <a:pt x="1379" y="5745"/>
                    <a:pt x="2233" y="5015"/>
                    <a:pt x="3266" y="5015"/>
                  </a:cubicBezTo>
                  <a:cubicBezTo>
                    <a:pt x="4368" y="5015"/>
                    <a:pt x="5278" y="5856"/>
                    <a:pt x="5360" y="6944"/>
                  </a:cubicBezTo>
                  <a:lnTo>
                    <a:pt x="6242" y="6820"/>
                  </a:lnTo>
                  <a:lnTo>
                    <a:pt x="6600" y="6765"/>
                  </a:lnTo>
                  <a:cubicBezTo>
                    <a:pt x="6573" y="6627"/>
                    <a:pt x="6559" y="6476"/>
                    <a:pt x="6559" y="6338"/>
                  </a:cubicBezTo>
                  <a:cubicBezTo>
                    <a:pt x="6559" y="5167"/>
                    <a:pt x="7510" y="4230"/>
                    <a:pt x="8667" y="4230"/>
                  </a:cubicBezTo>
                  <a:cubicBezTo>
                    <a:pt x="8860" y="4230"/>
                    <a:pt x="9039" y="4257"/>
                    <a:pt x="9218" y="4299"/>
                  </a:cubicBezTo>
                  <a:cubicBezTo>
                    <a:pt x="8695" y="3238"/>
                    <a:pt x="7730" y="2439"/>
                    <a:pt x="6573" y="2108"/>
                  </a:cubicBezTo>
                  <a:lnTo>
                    <a:pt x="6587" y="2108"/>
                  </a:lnTo>
                  <a:cubicBezTo>
                    <a:pt x="5236" y="937"/>
                    <a:pt x="3542" y="179"/>
                    <a:pt x="1764"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6"/>
            <p:cNvSpPr/>
            <p:nvPr/>
          </p:nvSpPr>
          <p:spPr>
            <a:xfrm>
              <a:off x="-2832341" y="2061391"/>
              <a:ext cx="30553" cy="37503"/>
            </a:xfrm>
            <a:custGeom>
              <a:avLst/>
              <a:gdLst/>
              <a:ahLst/>
              <a:cxnLst/>
              <a:rect l="l" t="t" r="r" b="b"/>
              <a:pathLst>
                <a:path w="910" h="1117" extrusionOk="0">
                  <a:moveTo>
                    <a:pt x="909" y="0"/>
                  </a:moveTo>
                  <a:cubicBezTo>
                    <a:pt x="620" y="124"/>
                    <a:pt x="400" y="317"/>
                    <a:pt x="248" y="551"/>
                  </a:cubicBezTo>
                  <a:cubicBezTo>
                    <a:pt x="400" y="317"/>
                    <a:pt x="620" y="138"/>
                    <a:pt x="909" y="0"/>
                  </a:cubicBezTo>
                  <a:close/>
                  <a:moveTo>
                    <a:pt x="83" y="855"/>
                  </a:moveTo>
                  <a:cubicBezTo>
                    <a:pt x="41" y="937"/>
                    <a:pt x="14" y="1020"/>
                    <a:pt x="0" y="1116"/>
                  </a:cubicBezTo>
                  <a:cubicBezTo>
                    <a:pt x="14" y="1034"/>
                    <a:pt x="41" y="937"/>
                    <a:pt x="83" y="855"/>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6"/>
            <p:cNvSpPr/>
            <p:nvPr/>
          </p:nvSpPr>
          <p:spPr>
            <a:xfrm>
              <a:off x="-2834222" y="2098860"/>
              <a:ext cx="1880" cy="21287"/>
            </a:xfrm>
            <a:custGeom>
              <a:avLst/>
              <a:gdLst/>
              <a:ahLst/>
              <a:cxnLst/>
              <a:rect l="l" t="t" r="r" b="b"/>
              <a:pathLst>
                <a:path w="56" h="634" extrusionOk="0">
                  <a:moveTo>
                    <a:pt x="56" y="1"/>
                  </a:moveTo>
                  <a:cubicBezTo>
                    <a:pt x="15" y="207"/>
                    <a:pt x="1" y="427"/>
                    <a:pt x="42" y="634"/>
                  </a:cubicBezTo>
                  <a:cubicBezTo>
                    <a:pt x="15" y="427"/>
                    <a:pt x="15" y="207"/>
                    <a:pt x="56"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6"/>
            <p:cNvSpPr/>
            <p:nvPr/>
          </p:nvSpPr>
          <p:spPr>
            <a:xfrm>
              <a:off x="-2832811" y="2120113"/>
              <a:ext cx="504" cy="1880"/>
            </a:xfrm>
            <a:custGeom>
              <a:avLst/>
              <a:gdLst/>
              <a:ahLst/>
              <a:cxnLst/>
              <a:rect l="l" t="t" r="r" b="b"/>
              <a:pathLst>
                <a:path w="15" h="56" extrusionOk="0">
                  <a:moveTo>
                    <a:pt x="0" y="1"/>
                  </a:moveTo>
                  <a:lnTo>
                    <a:pt x="0" y="1"/>
                  </a:lnTo>
                  <a:cubicBezTo>
                    <a:pt x="14" y="28"/>
                    <a:pt x="14" y="28"/>
                    <a:pt x="14" y="56"/>
                  </a:cubicBezTo>
                  <a:cubicBezTo>
                    <a:pt x="14" y="28"/>
                    <a:pt x="14" y="28"/>
                    <a:pt x="0" y="1"/>
                  </a:cubicBezTo>
                  <a:close/>
                </a:path>
              </a:pathLst>
            </a:custGeom>
            <a:solidFill>
              <a:srgbClr val="F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6"/>
            <p:cNvSpPr/>
            <p:nvPr/>
          </p:nvSpPr>
          <p:spPr>
            <a:xfrm>
              <a:off x="-2833751" y="2085430"/>
              <a:ext cx="50463" cy="36127"/>
            </a:xfrm>
            <a:custGeom>
              <a:avLst/>
              <a:gdLst/>
              <a:ahLst/>
              <a:cxnLst/>
              <a:rect l="l" t="t" r="r" b="b"/>
              <a:pathLst>
                <a:path w="1503" h="1076" extrusionOk="0">
                  <a:moveTo>
                    <a:pt x="194" y="1"/>
                  </a:moveTo>
                  <a:cubicBezTo>
                    <a:pt x="166" y="42"/>
                    <a:pt x="138" y="97"/>
                    <a:pt x="125" y="138"/>
                  </a:cubicBezTo>
                  <a:cubicBezTo>
                    <a:pt x="83" y="221"/>
                    <a:pt x="56" y="304"/>
                    <a:pt x="42" y="400"/>
                  </a:cubicBezTo>
                  <a:cubicBezTo>
                    <a:pt x="1" y="607"/>
                    <a:pt x="1" y="827"/>
                    <a:pt x="28" y="1034"/>
                  </a:cubicBezTo>
                  <a:cubicBezTo>
                    <a:pt x="42" y="1048"/>
                    <a:pt x="42" y="1061"/>
                    <a:pt x="42" y="1075"/>
                  </a:cubicBezTo>
                  <a:lnTo>
                    <a:pt x="194" y="1075"/>
                  </a:lnTo>
                  <a:cubicBezTo>
                    <a:pt x="634" y="1075"/>
                    <a:pt x="1062" y="1061"/>
                    <a:pt x="1502" y="1006"/>
                  </a:cubicBezTo>
                  <a:cubicBezTo>
                    <a:pt x="1254" y="896"/>
                    <a:pt x="1020" y="758"/>
                    <a:pt x="786" y="621"/>
                  </a:cubicBezTo>
                  <a:cubicBezTo>
                    <a:pt x="524" y="469"/>
                    <a:pt x="318" y="249"/>
                    <a:pt x="194"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6"/>
            <p:cNvSpPr/>
            <p:nvPr/>
          </p:nvSpPr>
          <p:spPr>
            <a:xfrm>
              <a:off x="-2827271" y="1856919"/>
              <a:ext cx="306271" cy="262321"/>
            </a:xfrm>
            <a:custGeom>
              <a:avLst/>
              <a:gdLst/>
              <a:ahLst/>
              <a:cxnLst/>
              <a:rect l="l" t="t" r="r" b="b"/>
              <a:pathLst>
                <a:path w="9122" h="7813" extrusionOk="0">
                  <a:moveTo>
                    <a:pt x="7978" y="0"/>
                  </a:moveTo>
                  <a:cubicBezTo>
                    <a:pt x="7937" y="55"/>
                    <a:pt x="7909" y="111"/>
                    <a:pt x="7854" y="166"/>
                  </a:cubicBezTo>
                  <a:cubicBezTo>
                    <a:pt x="7592" y="510"/>
                    <a:pt x="7317" y="841"/>
                    <a:pt x="7027" y="1185"/>
                  </a:cubicBezTo>
                  <a:cubicBezTo>
                    <a:pt x="5029" y="3459"/>
                    <a:pt x="2784" y="5167"/>
                    <a:pt x="758" y="6090"/>
                  </a:cubicBezTo>
                  <a:cubicBezTo>
                    <a:pt x="469" y="6228"/>
                    <a:pt x="249" y="6407"/>
                    <a:pt x="97" y="6641"/>
                  </a:cubicBezTo>
                  <a:cubicBezTo>
                    <a:pt x="56" y="6696"/>
                    <a:pt x="28" y="6751"/>
                    <a:pt x="1" y="6807"/>
                  </a:cubicBezTo>
                  <a:cubicBezTo>
                    <a:pt x="125" y="7055"/>
                    <a:pt x="331" y="7275"/>
                    <a:pt x="593" y="7427"/>
                  </a:cubicBezTo>
                  <a:cubicBezTo>
                    <a:pt x="827" y="7564"/>
                    <a:pt x="1061" y="7702"/>
                    <a:pt x="1309" y="7812"/>
                  </a:cubicBezTo>
                  <a:cubicBezTo>
                    <a:pt x="1874" y="7757"/>
                    <a:pt x="2425" y="7661"/>
                    <a:pt x="2990" y="7523"/>
                  </a:cubicBezTo>
                  <a:cubicBezTo>
                    <a:pt x="4878" y="7055"/>
                    <a:pt x="6393" y="6214"/>
                    <a:pt x="7399" y="5167"/>
                  </a:cubicBezTo>
                  <a:cubicBezTo>
                    <a:pt x="8694" y="3817"/>
                    <a:pt x="9121" y="2136"/>
                    <a:pt x="8336" y="565"/>
                  </a:cubicBezTo>
                  <a:cubicBezTo>
                    <a:pt x="8240" y="372"/>
                    <a:pt x="8116" y="179"/>
                    <a:pt x="7978" y="0"/>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6"/>
            <p:cNvSpPr/>
            <p:nvPr/>
          </p:nvSpPr>
          <p:spPr>
            <a:xfrm>
              <a:off x="-2945220" y="1861552"/>
              <a:ext cx="406190" cy="197186"/>
            </a:xfrm>
            <a:custGeom>
              <a:avLst/>
              <a:gdLst/>
              <a:ahLst/>
              <a:cxnLst/>
              <a:rect l="l" t="t" r="r" b="b"/>
              <a:pathLst>
                <a:path w="12098" h="5873" extrusionOk="0">
                  <a:moveTo>
                    <a:pt x="11505" y="0"/>
                  </a:moveTo>
                  <a:lnTo>
                    <a:pt x="3486" y="3486"/>
                  </a:lnTo>
                  <a:lnTo>
                    <a:pt x="1915" y="4161"/>
                  </a:lnTo>
                  <a:lnTo>
                    <a:pt x="951" y="4574"/>
                  </a:lnTo>
                  <a:lnTo>
                    <a:pt x="0" y="5001"/>
                  </a:lnTo>
                  <a:cubicBezTo>
                    <a:pt x="1167" y="5560"/>
                    <a:pt x="2628" y="5873"/>
                    <a:pt x="4193" y="5873"/>
                  </a:cubicBezTo>
                  <a:cubicBezTo>
                    <a:pt x="4791" y="5873"/>
                    <a:pt x="5404" y="5827"/>
                    <a:pt x="6021" y="5732"/>
                  </a:cubicBezTo>
                  <a:cubicBezTo>
                    <a:pt x="7702" y="5456"/>
                    <a:pt x="9135" y="4850"/>
                    <a:pt x="10154" y="4051"/>
                  </a:cubicBezTo>
                  <a:cubicBezTo>
                    <a:pt x="11477" y="3004"/>
                    <a:pt x="12097" y="1653"/>
                    <a:pt x="11656" y="317"/>
                  </a:cubicBezTo>
                  <a:cubicBezTo>
                    <a:pt x="11629" y="207"/>
                    <a:pt x="11587" y="110"/>
                    <a:pt x="11546" y="14"/>
                  </a:cubicBezTo>
                  <a:lnTo>
                    <a:pt x="115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6"/>
            <p:cNvSpPr/>
            <p:nvPr/>
          </p:nvSpPr>
          <p:spPr>
            <a:xfrm>
              <a:off x="-2441461" y="1818509"/>
              <a:ext cx="64330" cy="60166"/>
            </a:xfrm>
            <a:custGeom>
              <a:avLst/>
              <a:gdLst/>
              <a:ahLst/>
              <a:cxnLst/>
              <a:rect l="l" t="t" r="r" b="b"/>
              <a:pathLst>
                <a:path w="1916" h="1792" extrusionOk="0">
                  <a:moveTo>
                    <a:pt x="1915" y="1"/>
                  </a:moveTo>
                  <a:lnTo>
                    <a:pt x="1199" y="97"/>
                  </a:lnTo>
                  <a:lnTo>
                    <a:pt x="965" y="139"/>
                  </a:lnTo>
                  <a:lnTo>
                    <a:pt x="386" y="221"/>
                  </a:lnTo>
                  <a:lnTo>
                    <a:pt x="0" y="276"/>
                  </a:lnTo>
                  <a:lnTo>
                    <a:pt x="345" y="703"/>
                  </a:lnTo>
                  <a:lnTo>
                    <a:pt x="606" y="1034"/>
                  </a:lnTo>
                  <a:lnTo>
                    <a:pt x="1199" y="1792"/>
                  </a:lnTo>
                  <a:lnTo>
                    <a:pt x="1557" y="896"/>
                  </a:lnTo>
                  <a:lnTo>
                    <a:pt x="1598" y="814"/>
                  </a:lnTo>
                  <a:lnTo>
                    <a:pt x="1915"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6"/>
            <p:cNvSpPr/>
            <p:nvPr/>
          </p:nvSpPr>
          <p:spPr>
            <a:xfrm>
              <a:off x="-2358195" y="1776339"/>
              <a:ext cx="26390" cy="37201"/>
            </a:xfrm>
            <a:custGeom>
              <a:avLst/>
              <a:gdLst/>
              <a:ahLst/>
              <a:cxnLst/>
              <a:rect l="l" t="t" r="r" b="b"/>
              <a:pathLst>
                <a:path w="786" h="1108" extrusionOk="0">
                  <a:moveTo>
                    <a:pt x="362" y="1"/>
                  </a:moveTo>
                  <a:cubicBezTo>
                    <a:pt x="352" y="1"/>
                    <a:pt x="341" y="2"/>
                    <a:pt x="331" y="3"/>
                  </a:cubicBezTo>
                  <a:cubicBezTo>
                    <a:pt x="124" y="17"/>
                    <a:pt x="0" y="292"/>
                    <a:pt x="42" y="595"/>
                  </a:cubicBezTo>
                  <a:cubicBezTo>
                    <a:pt x="81" y="882"/>
                    <a:pt x="255" y="1107"/>
                    <a:pt x="438" y="1107"/>
                  </a:cubicBezTo>
                  <a:cubicBezTo>
                    <a:pt x="448" y="1107"/>
                    <a:pt x="458" y="1107"/>
                    <a:pt x="469" y="1105"/>
                  </a:cubicBezTo>
                  <a:cubicBezTo>
                    <a:pt x="662" y="1078"/>
                    <a:pt x="786" y="816"/>
                    <a:pt x="744" y="513"/>
                  </a:cubicBezTo>
                  <a:cubicBezTo>
                    <a:pt x="718" y="226"/>
                    <a:pt x="544" y="1"/>
                    <a:pt x="362"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6"/>
            <p:cNvSpPr/>
            <p:nvPr/>
          </p:nvSpPr>
          <p:spPr>
            <a:xfrm>
              <a:off x="-2492831" y="1793462"/>
              <a:ext cx="26424" cy="37201"/>
            </a:xfrm>
            <a:custGeom>
              <a:avLst/>
              <a:gdLst/>
              <a:ahLst/>
              <a:cxnLst/>
              <a:rect l="l" t="t" r="r" b="b"/>
              <a:pathLst>
                <a:path w="787" h="1108" extrusionOk="0">
                  <a:moveTo>
                    <a:pt x="349" y="1"/>
                  </a:moveTo>
                  <a:cubicBezTo>
                    <a:pt x="338" y="1"/>
                    <a:pt x="328" y="1"/>
                    <a:pt x="318" y="3"/>
                  </a:cubicBezTo>
                  <a:cubicBezTo>
                    <a:pt x="125" y="30"/>
                    <a:pt x="1" y="292"/>
                    <a:pt x="42" y="609"/>
                  </a:cubicBezTo>
                  <a:cubicBezTo>
                    <a:pt x="68" y="895"/>
                    <a:pt x="241" y="1107"/>
                    <a:pt x="423" y="1107"/>
                  </a:cubicBezTo>
                  <a:cubicBezTo>
                    <a:pt x="434" y="1107"/>
                    <a:pt x="445" y="1107"/>
                    <a:pt x="456" y="1105"/>
                  </a:cubicBezTo>
                  <a:cubicBezTo>
                    <a:pt x="662" y="1091"/>
                    <a:pt x="786" y="816"/>
                    <a:pt x="745" y="513"/>
                  </a:cubicBezTo>
                  <a:cubicBezTo>
                    <a:pt x="706" y="226"/>
                    <a:pt x="531" y="1"/>
                    <a:pt x="349"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6"/>
            <p:cNvSpPr/>
            <p:nvPr/>
          </p:nvSpPr>
          <p:spPr>
            <a:xfrm>
              <a:off x="-2334626" y="1812600"/>
              <a:ext cx="47240" cy="30385"/>
            </a:xfrm>
            <a:custGeom>
              <a:avLst/>
              <a:gdLst/>
              <a:ahLst/>
              <a:cxnLst/>
              <a:rect l="l" t="t" r="r" b="b"/>
              <a:pathLst>
                <a:path w="1407" h="905" extrusionOk="0">
                  <a:moveTo>
                    <a:pt x="785" y="0"/>
                  </a:moveTo>
                  <a:cubicBezTo>
                    <a:pt x="737" y="0"/>
                    <a:pt x="686" y="4"/>
                    <a:pt x="635" y="11"/>
                  </a:cubicBezTo>
                  <a:cubicBezTo>
                    <a:pt x="263" y="67"/>
                    <a:pt x="1" y="315"/>
                    <a:pt x="28" y="549"/>
                  </a:cubicBezTo>
                  <a:cubicBezTo>
                    <a:pt x="64" y="762"/>
                    <a:pt x="314" y="905"/>
                    <a:pt x="612" y="905"/>
                  </a:cubicBezTo>
                  <a:cubicBezTo>
                    <a:pt x="660" y="905"/>
                    <a:pt x="709" y="901"/>
                    <a:pt x="759" y="893"/>
                  </a:cubicBezTo>
                  <a:cubicBezTo>
                    <a:pt x="1131" y="838"/>
                    <a:pt x="1406" y="604"/>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6"/>
            <p:cNvSpPr/>
            <p:nvPr/>
          </p:nvSpPr>
          <p:spPr>
            <a:xfrm>
              <a:off x="-2536311" y="1839896"/>
              <a:ext cx="47240" cy="30385"/>
            </a:xfrm>
            <a:custGeom>
              <a:avLst/>
              <a:gdLst/>
              <a:ahLst/>
              <a:cxnLst/>
              <a:rect l="l" t="t" r="r" b="b"/>
              <a:pathLst>
                <a:path w="1407" h="905" extrusionOk="0">
                  <a:moveTo>
                    <a:pt x="785" y="0"/>
                  </a:moveTo>
                  <a:cubicBezTo>
                    <a:pt x="737" y="0"/>
                    <a:pt x="686" y="4"/>
                    <a:pt x="635" y="11"/>
                  </a:cubicBezTo>
                  <a:cubicBezTo>
                    <a:pt x="263" y="66"/>
                    <a:pt x="1" y="301"/>
                    <a:pt x="28" y="549"/>
                  </a:cubicBezTo>
                  <a:cubicBezTo>
                    <a:pt x="64" y="762"/>
                    <a:pt x="304" y="904"/>
                    <a:pt x="608" y="904"/>
                  </a:cubicBezTo>
                  <a:cubicBezTo>
                    <a:pt x="657" y="904"/>
                    <a:pt x="707" y="901"/>
                    <a:pt x="759" y="893"/>
                  </a:cubicBezTo>
                  <a:cubicBezTo>
                    <a:pt x="1131" y="838"/>
                    <a:pt x="1406" y="590"/>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 name="Google Shape;990;p36"/>
          <p:cNvGrpSpPr/>
          <p:nvPr/>
        </p:nvGrpSpPr>
        <p:grpSpPr>
          <a:xfrm>
            <a:off x="-121818" y="4243572"/>
            <a:ext cx="8163917" cy="969366"/>
            <a:chOff x="1402225" y="3959475"/>
            <a:chExt cx="2140850" cy="254200"/>
          </a:xfrm>
        </p:grpSpPr>
        <p:sp>
          <p:nvSpPr>
            <p:cNvPr id="991" name="Google Shape;991;p36"/>
            <p:cNvSpPr/>
            <p:nvPr/>
          </p:nvSpPr>
          <p:spPr>
            <a:xfrm>
              <a:off x="1402225" y="3959475"/>
              <a:ext cx="2140850" cy="254200"/>
            </a:xfrm>
            <a:custGeom>
              <a:avLst/>
              <a:gdLst/>
              <a:ahLst/>
              <a:cxnLst/>
              <a:rect l="l" t="t" r="r" b="b"/>
              <a:pathLst>
                <a:path w="85634" h="10168" extrusionOk="0">
                  <a:moveTo>
                    <a:pt x="41495" y="1"/>
                  </a:moveTo>
                  <a:cubicBezTo>
                    <a:pt x="20776" y="1"/>
                    <a:pt x="7009" y="4017"/>
                    <a:pt x="0" y="6769"/>
                  </a:cubicBezTo>
                  <a:lnTo>
                    <a:pt x="0" y="10167"/>
                  </a:lnTo>
                  <a:lnTo>
                    <a:pt x="85633" y="10167"/>
                  </a:lnTo>
                  <a:lnTo>
                    <a:pt x="85633" y="5289"/>
                  </a:lnTo>
                  <a:cubicBezTo>
                    <a:pt x="77466" y="3108"/>
                    <a:pt x="65570" y="934"/>
                    <a:pt x="49214" y="182"/>
                  </a:cubicBezTo>
                  <a:cubicBezTo>
                    <a:pt x="46542" y="58"/>
                    <a:pt x="43969" y="1"/>
                    <a:pt x="414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6"/>
            <p:cNvSpPr/>
            <p:nvPr/>
          </p:nvSpPr>
          <p:spPr>
            <a:xfrm>
              <a:off x="1423425" y="4027550"/>
              <a:ext cx="2119650" cy="186125"/>
            </a:xfrm>
            <a:custGeom>
              <a:avLst/>
              <a:gdLst/>
              <a:ahLst/>
              <a:cxnLst/>
              <a:rect l="l" t="t" r="r" b="b"/>
              <a:pathLst>
                <a:path w="84786" h="7445" extrusionOk="0">
                  <a:moveTo>
                    <a:pt x="46495" y="1"/>
                  </a:moveTo>
                  <a:cubicBezTo>
                    <a:pt x="39812" y="1"/>
                    <a:pt x="33751" y="5213"/>
                    <a:pt x="26952" y="6078"/>
                  </a:cubicBezTo>
                  <a:cubicBezTo>
                    <a:pt x="26203" y="6173"/>
                    <a:pt x="25454" y="6215"/>
                    <a:pt x="24706" y="6215"/>
                  </a:cubicBezTo>
                  <a:cubicBezTo>
                    <a:pt x="20573" y="6215"/>
                    <a:pt x="16459" y="4941"/>
                    <a:pt x="12314" y="4414"/>
                  </a:cubicBezTo>
                  <a:cubicBezTo>
                    <a:pt x="11374" y="4294"/>
                    <a:pt x="10402" y="4228"/>
                    <a:pt x="9427" y="4228"/>
                  </a:cubicBezTo>
                  <a:cubicBezTo>
                    <a:pt x="5906" y="4228"/>
                    <a:pt x="2338" y="5094"/>
                    <a:pt x="1" y="7444"/>
                  </a:cubicBezTo>
                  <a:lnTo>
                    <a:pt x="84785" y="7444"/>
                  </a:lnTo>
                  <a:lnTo>
                    <a:pt x="84785" y="5492"/>
                  </a:lnTo>
                  <a:cubicBezTo>
                    <a:pt x="83423" y="5563"/>
                    <a:pt x="82069" y="5676"/>
                    <a:pt x="80739" y="5793"/>
                  </a:cubicBezTo>
                  <a:lnTo>
                    <a:pt x="71723" y="6608"/>
                  </a:lnTo>
                  <a:cubicBezTo>
                    <a:pt x="70200" y="6746"/>
                    <a:pt x="68661" y="6882"/>
                    <a:pt x="67132" y="6882"/>
                  </a:cubicBezTo>
                  <a:cubicBezTo>
                    <a:pt x="65743" y="6882"/>
                    <a:pt x="64362" y="6770"/>
                    <a:pt x="63008" y="6445"/>
                  </a:cubicBezTo>
                  <a:cubicBezTo>
                    <a:pt x="57754" y="5183"/>
                    <a:pt x="53524" y="844"/>
                    <a:pt x="48165" y="113"/>
                  </a:cubicBezTo>
                  <a:cubicBezTo>
                    <a:pt x="47604" y="36"/>
                    <a:pt x="47047" y="1"/>
                    <a:pt x="464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 name="Google Shape;993;p36"/>
          <p:cNvSpPr/>
          <p:nvPr/>
        </p:nvSpPr>
        <p:spPr>
          <a:xfrm flipH="1">
            <a:off x="3999582" y="4068804"/>
            <a:ext cx="5271415" cy="1422695"/>
          </a:xfrm>
          <a:custGeom>
            <a:avLst/>
            <a:gdLst/>
            <a:ahLst/>
            <a:cxnLst/>
            <a:rect l="l" t="t" r="r" b="b"/>
            <a:pathLst>
              <a:path w="85634" h="19236" extrusionOk="0">
                <a:moveTo>
                  <a:pt x="37436" y="0"/>
                </a:moveTo>
                <a:cubicBezTo>
                  <a:pt x="37165" y="0"/>
                  <a:pt x="36895" y="2"/>
                  <a:pt x="36624" y="4"/>
                </a:cubicBezTo>
                <a:lnTo>
                  <a:pt x="36620" y="4"/>
                </a:lnTo>
                <a:cubicBezTo>
                  <a:pt x="24281" y="126"/>
                  <a:pt x="11967" y="2872"/>
                  <a:pt x="615" y="8038"/>
                </a:cubicBezTo>
                <a:cubicBezTo>
                  <a:pt x="406" y="8134"/>
                  <a:pt x="201" y="8226"/>
                  <a:pt x="0" y="8322"/>
                </a:cubicBezTo>
                <a:lnTo>
                  <a:pt x="0" y="19236"/>
                </a:lnTo>
                <a:lnTo>
                  <a:pt x="85634" y="19060"/>
                </a:lnTo>
                <a:lnTo>
                  <a:pt x="85634" y="14270"/>
                </a:lnTo>
                <a:cubicBezTo>
                  <a:pt x="82524" y="12277"/>
                  <a:pt x="79309" y="10483"/>
                  <a:pt x="76003" y="8895"/>
                </a:cubicBezTo>
                <a:cubicBezTo>
                  <a:pt x="68726" y="5388"/>
                  <a:pt x="61027" y="2872"/>
                  <a:pt x="53160" y="1430"/>
                </a:cubicBezTo>
                <a:cubicBezTo>
                  <a:pt x="52541" y="1317"/>
                  <a:pt x="51923" y="1212"/>
                  <a:pt x="51304" y="1112"/>
                </a:cubicBezTo>
                <a:cubicBezTo>
                  <a:pt x="49682" y="849"/>
                  <a:pt x="48052" y="631"/>
                  <a:pt x="46418" y="464"/>
                </a:cubicBezTo>
                <a:cubicBezTo>
                  <a:pt x="45243" y="343"/>
                  <a:pt x="44065" y="243"/>
                  <a:pt x="42886" y="172"/>
                </a:cubicBezTo>
                <a:cubicBezTo>
                  <a:pt x="42869" y="167"/>
                  <a:pt x="42857" y="167"/>
                  <a:pt x="42840" y="167"/>
                </a:cubicBezTo>
                <a:cubicBezTo>
                  <a:pt x="42012" y="113"/>
                  <a:pt x="41185" y="75"/>
                  <a:pt x="40357" y="50"/>
                </a:cubicBezTo>
                <a:cubicBezTo>
                  <a:pt x="39383" y="18"/>
                  <a:pt x="38408" y="0"/>
                  <a:pt x="374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 name="Google Shape;994;p36"/>
          <p:cNvGrpSpPr/>
          <p:nvPr/>
        </p:nvGrpSpPr>
        <p:grpSpPr>
          <a:xfrm>
            <a:off x="2220517" y="4033709"/>
            <a:ext cx="1282212" cy="713385"/>
            <a:chOff x="2409125" y="1116500"/>
            <a:chExt cx="1771500" cy="985475"/>
          </a:xfrm>
        </p:grpSpPr>
        <p:sp>
          <p:nvSpPr>
            <p:cNvPr id="995" name="Google Shape;995;p36"/>
            <p:cNvSpPr/>
            <p:nvPr/>
          </p:nvSpPr>
          <p:spPr>
            <a:xfrm>
              <a:off x="2595475" y="1418900"/>
              <a:ext cx="1405350" cy="616250"/>
            </a:xfrm>
            <a:custGeom>
              <a:avLst/>
              <a:gdLst/>
              <a:ahLst/>
              <a:cxnLst/>
              <a:rect l="l" t="t" r="r" b="b"/>
              <a:pathLst>
                <a:path w="56214" h="24650" extrusionOk="0">
                  <a:moveTo>
                    <a:pt x="1" y="1"/>
                  </a:moveTo>
                  <a:lnTo>
                    <a:pt x="1" y="24649"/>
                  </a:lnTo>
                  <a:lnTo>
                    <a:pt x="56214" y="24649"/>
                  </a:lnTo>
                  <a:lnTo>
                    <a:pt x="562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6"/>
            <p:cNvSpPr/>
            <p:nvPr/>
          </p:nvSpPr>
          <p:spPr>
            <a:xfrm>
              <a:off x="2523825" y="1951425"/>
              <a:ext cx="1549000" cy="83725"/>
            </a:xfrm>
            <a:custGeom>
              <a:avLst/>
              <a:gdLst/>
              <a:ahLst/>
              <a:cxnLst/>
              <a:rect l="l" t="t" r="r" b="b"/>
              <a:pathLst>
                <a:path w="61960" h="3349" extrusionOk="0">
                  <a:moveTo>
                    <a:pt x="1" y="0"/>
                  </a:moveTo>
                  <a:lnTo>
                    <a:pt x="1" y="3348"/>
                  </a:lnTo>
                  <a:lnTo>
                    <a:pt x="61959" y="3348"/>
                  </a:lnTo>
                  <a:lnTo>
                    <a:pt x="619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6"/>
            <p:cNvSpPr/>
            <p:nvPr/>
          </p:nvSpPr>
          <p:spPr>
            <a:xfrm>
              <a:off x="2409125" y="1151625"/>
              <a:ext cx="1771500" cy="376150"/>
            </a:xfrm>
            <a:custGeom>
              <a:avLst/>
              <a:gdLst/>
              <a:ahLst/>
              <a:cxnLst/>
              <a:rect l="l" t="t" r="r" b="b"/>
              <a:pathLst>
                <a:path w="70860" h="15046" extrusionOk="0">
                  <a:moveTo>
                    <a:pt x="12057" y="0"/>
                  </a:moveTo>
                  <a:lnTo>
                    <a:pt x="12057" y="3486"/>
                  </a:lnTo>
                  <a:cubicBezTo>
                    <a:pt x="12057" y="3486"/>
                    <a:pt x="8681" y="9411"/>
                    <a:pt x="1" y="12841"/>
                  </a:cubicBezTo>
                  <a:lnTo>
                    <a:pt x="2757" y="15046"/>
                  </a:lnTo>
                  <a:lnTo>
                    <a:pt x="68104" y="15046"/>
                  </a:lnTo>
                  <a:lnTo>
                    <a:pt x="70860" y="12841"/>
                  </a:lnTo>
                  <a:cubicBezTo>
                    <a:pt x="62180" y="9411"/>
                    <a:pt x="58804" y="3486"/>
                    <a:pt x="58804" y="3486"/>
                  </a:cubicBezTo>
                  <a:lnTo>
                    <a:pt x="58804" y="0"/>
                  </a:lnTo>
                  <a:cubicBezTo>
                    <a:pt x="51013" y="799"/>
                    <a:pt x="43222" y="1199"/>
                    <a:pt x="35430" y="1199"/>
                  </a:cubicBezTo>
                  <a:cubicBezTo>
                    <a:pt x="27639" y="1199"/>
                    <a:pt x="19848" y="799"/>
                    <a:pt x="12057"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6"/>
            <p:cNvSpPr/>
            <p:nvPr/>
          </p:nvSpPr>
          <p:spPr>
            <a:xfrm>
              <a:off x="2949575" y="1116500"/>
              <a:ext cx="697525" cy="23775"/>
            </a:xfrm>
            <a:custGeom>
              <a:avLst/>
              <a:gdLst/>
              <a:ahLst/>
              <a:cxnLst/>
              <a:rect l="l" t="t" r="r" b="b"/>
              <a:pathLst>
                <a:path w="27901" h="951" extrusionOk="0">
                  <a:moveTo>
                    <a:pt x="28" y="0"/>
                  </a:moveTo>
                  <a:lnTo>
                    <a:pt x="0" y="524"/>
                  </a:lnTo>
                  <a:cubicBezTo>
                    <a:pt x="4574" y="813"/>
                    <a:pt x="9231" y="951"/>
                    <a:pt x="13819" y="951"/>
                  </a:cubicBezTo>
                  <a:lnTo>
                    <a:pt x="14081" y="951"/>
                  </a:lnTo>
                  <a:cubicBezTo>
                    <a:pt x="18669" y="951"/>
                    <a:pt x="23326" y="813"/>
                    <a:pt x="27900" y="524"/>
                  </a:cubicBezTo>
                  <a:lnTo>
                    <a:pt x="27873" y="0"/>
                  </a:lnTo>
                  <a:cubicBezTo>
                    <a:pt x="23298" y="276"/>
                    <a:pt x="18655" y="413"/>
                    <a:pt x="14081" y="413"/>
                  </a:cubicBezTo>
                  <a:lnTo>
                    <a:pt x="13943" y="413"/>
                  </a:lnTo>
                  <a:cubicBezTo>
                    <a:pt x="9328" y="413"/>
                    <a:pt x="4643" y="276"/>
                    <a:pt x="28"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6"/>
            <p:cNvSpPr/>
            <p:nvPr/>
          </p:nvSpPr>
          <p:spPr>
            <a:xfrm>
              <a:off x="3032575" y="1127850"/>
              <a:ext cx="12425" cy="60650"/>
            </a:xfrm>
            <a:custGeom>
              <a:avLst/>
              <a:gdLst/>
              <a:ahLst/>
              <a:cxnLst/>
              <a:rect l="l" t="t" r="r" b="b"/>
              <a:pathLst>
                <a:path w="497" h="2426" extrusionOk="0">
                  <a:moveTo>
                    <a:pt x="1" y="1"/>
                  </a:moveTo>
                  <a:lnTo>
                    <a:pt x="1" y="2426"/>
                  </a:lnTo>
                  <a:lnTo>
                    <a:pt x="497" y="2426"/>
                  </a:lnTo>
                  <a:lnTo>
                    <a:pt x="497"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6"/>
            <p:cNvSpPr/>
            <p:nvPr/>
          </p:nvSpPr>
          <p:spPr>
            <a:xfrm>
              <a:off x="3551300" y="1127850"/>
              <a:ext cx="12775" cy="60650"/>
            </a:xfrm>
            <a:custGeom>
              <a:avLst/>
              <a:gdLst/>
              <a:ahLst/>
              <a:cxnLst/>
              <a:rect l="l" t="t" r="r" b="b"/>
              <a:pathLst>
                <a:path w="511" h="2426" extrusionOk="0">
                  <a:moveTo>
                    <a:pt x="1" y="1"/>
                  </a:moveTo>
                  <a:lnTo>
                    <a:pt x="1" y="2426"/>
                  </a:lnTo>
                  <a:lnTo>
                    <a:pt x="511" y="2426"/>
                  </a:lnTo>
                  <a:lnTo>
                    <a:pt x="511"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6"/>
            <p:cNvSpPr/>
            <p:nvPr/>
          </p:nvSpPr>
          <p:spPr>
            <a:xfrm>
              <a:off x="3064625" y="1527750"/>
              <a:ext cx="81300" cy="507400"/>
            </a:xfrm>
            <a:custGeom>
              <a:avLst/>
              <a:gdLst/>
              <a:ahLst/>
              <a:cxnLst/>
              <a:rect l="l" t="t" r="r" b="b"/>
              <a:pathLst>
                <a:path w="3252" h="20296" extrusionOk="0">
                  <a:moveTo>
                    <a:pt x="0" y="1"/>
                  </a:moveTo>
                  <a:lnTo>
                    <a:pt x="0" y="20295"/>
                  </a:lnTo>
                  <a:lnTo>
                    <a:pt x="3252" y="20295"/>
                  </a:lnTo>
                  <a:lnTo>
                    <a:pt x="3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6"/>
            <p:cNvSpPr/>
            <p:nvPr/>
          </p:nvSpPr>
          <p:spPr>
            <a:xfrm>
              <a:off x="3450725" y="1527750"/>
              <a:ext cx="80975" cy="507400"/>
            </a:xfrm>
            <a:custGeom>
              <a:avLst/>
              <a:gdLst/>
              <a:ahLst/>
              <a:cxnLst/>
              <a:rect l="l" t="t" r="r" b="b"/>
              <a:pathLst>
                <a:path w="3239" h="20296" extrusionOk="0">
                  <a:moveTo>
                    <a:pt x="1" y="1"/>
                  </a:moveTo>
                  <a:lnTo>
                    <a:pt x="1" y="20295"/>
                  </a:lnTo>
                  <a:lnTo>
                    <a:pt x="3239" y="20295"/>
                  </a:lnTo>
                  <a:lnTo>
                    <a:pt x="32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6"/>
            <p:cNvSpPr/>
            <p:nvPr/>
          </p:nvSpPr>
          <p:spPr>
            <a:xfrm>
              <a:off x="2676425" y="1602850"/>
              <a:ext cx="128500" cy="233550"/>
            </a:xfrm>
            <a:custGeom>
              <a:avLst/>
              <a:gdLst/>
              <a:ahLst/>
              <a:cxnLst/>
              <a:rect l="l" t="t" r="r" b="b"/>
              <a:pathLst>
                <a:path w="5140" h="9342" extrusionOk="0">
                  <a:moveTo>
                    <a:pt x="1" y="0"/>
                  </a:moveTo>
                  <a:lnTo>
                    <a:pt x="1" y="9341"/>
                  </a:lnTo>
                  <a:lnTo>
                    <a:pt x="5140" y="9341"/>
                  </a:ln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6"/>
            <p:cNvSpPr/>
            <p:nvPr/>
          </p:nvSpPr>
          <p:spPr>
            <a:xfrm>
              <a:off x="26922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6"/>
            <p:cNvSpPr/>
            <p:nvPr/>
          </p:nvSpPr>
          <p:spPr>
            <a:xfrm>
              <a:off x="286827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6"/>
            <p:cNvSpPr/>
            <p:nvPr/>
          </p:nvSpPr>
          <p:spPr>
            <a:xfrm>
              <a:off x="28837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1007" name="Google Shape;1007;p36"/>
            <p:cNvSpPr/>
            <p:nvPr/>
          </p:nvSpPr>
          <p:spPr>
            <a:xfrm>
              <a:off x="379172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6"/>
            <p:cNvSpPr/>
            <p:nvPr/>
          </p:nvSpPr>
          <p:spPr>
            <a:xfrm>
              <a:off x="38075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6"/>
            <p:cNvSpPr/>
            <p:nvPr/>
          </p:nvSpPr>
          <p:spPr>
            <a:xfrm>
              <a:off x="3600225" y="1602850"/>
              <a:ext cx="128150" cy="233550"/>
            </a:xfrm>
            <a:custGeom>
              <a:avLst/>
              <a:gdLst/>
              <a:ahLst/>
              <a:cxnLst/>
              <a:rect l="l" t="t" r="r" b="b"/>
              <a:pathLst>
                <a:path w="5126" h="9342" extrusionOk="0">
                  <a:moveTo>
                    <a:pt x="0" y="0"/>
                  </a:moveTo>
                  <a:lnTo>
                    <a:pt x="0"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6"/>
            <p:cNvSpPr/>
            <p:nvPr/>
          </p:nvSpPr>
          <p:spPr>
            <a:xfrm>
              <a:off x="36160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6"/>
            <p:cNvSpPr/>
            <p:nvPr/>
          </p:nvSpPr>
          <p:spPr>
            <a:xfrm>
              <a:off x="3216175" y="1602850"/>
              <a:ext cx="157425" cy="348600"/>
            </a:xfrm>
            <a:custGeom>
              <a:avLst/>
              <a:gdLst/>
              <a:ahLst/>
              <a:cxnLst/>
              <a:rect l="l" t="t" r="r" b="b"/>
              <a:pathLst>
                <a:path w="6297" h="13944" extrusionOk="0">
                  <a:moveTo>
                    <a:pt x="0" y="0"/>
                  </a:moveTo>
                  <a:lnTo>
                    <a:pt x="0" y="13943"/>
                  </a:lnTo>
                  <a:lnTo>
                    <a:pt x="6297" y="13943"/>
                  </a:lnTo>
                  <a:lnTo>
                    <a:pt x="62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6"/>
            <p:cNvSpPr/>
            <p:nvPr/>
          </p:nvSpPr>
          <p:spPr>
            <a:xfrm>
              <a:off x="3232000" y="1619375"/>
              <a:ext cx="125750" cy="315525"/>
            </a:xfrm>
            <a:custGeom>
              <a:avLst/>
              <a:gdLst/>
              <a:ahLst/>
              <a:cxnLst/>
              <a:rect l="l" t="t" r="r" b="b"/>
              <a:pathLst>
                <a:path w="5030" h="12621" extrusionOk="0">
                  <a:moveTo>
                    <a:pt x="1" y="0"/>
                  </a:moveTo>
                  <a:lnTo>
                    <a:pt x="1" y="12621"/>
                  </a:lnTo>
                  <a:lnTo>
                    <a:pt x="5030" y="12621"/>
                  </a:lnTo>
                  <a:lnTo>
                    <a:pt x="5030"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6"/>
            <p:cNvSpPr/>
            <p:nvPr/>
          </p:nvSpPr>
          <p:spPr>
            <a:xfrm>
              <a:off x="2605825" y="2035125"/>
              <a:ext cx="77850" cy="66850"/>
            </a:xfrm>
            <a:custGeom>
              <a:avLst/>
              <a:gdLst/>
              <a:ahLst/>
              <a:cxnLst/>
              <a:rect l="l" t="t" r="r" b="b"/>
              <a:pathLst>
                <a:path w="3114" h="2674" extrusionOk="0">
                  <a:moveTo>
                    <a:pt x="0" y="0"/>
                  </a:moveTo>
                  <a:lnTo>
                    <a:pt x="0" y="2673"/>
                  </a:lnTo>
                  <a:lnTo>
                    <a:pt x="3114" y="2673"/>
                  </a:lnTo>
                  <a:lnTo>
                    <a:pt x="3114"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6"/>
            <p:cNvSpPr/>
            <p:nvPr/>
          </p:nvSpPr>
          <p:spPr>
            <a:xfrm>
              <a:off x="3906075" y="2035125"/>
              <a:ext cx="77875" cy="66850"/>
            </a:xfrm>
            <a:custGeom>
              <a:avLst/>
              <a:gdLst/>
              <a:ahLst/>
              <a:cxnLst/>
              <a:rect l="l" t="t" r="r" b="b"/>
              <a:pathLst>
                <a:path w="3115" h="2674" extrusionOk="0">
                  <a:moveTo>
                    <a:pt x="1" y="0"/>
                  </a:moveTo>
                  <a:lnTo>
                    <a:pt x="1" y="2673"/>
                  </a:lnTo>
                  <a:lnTo>
                    <a:pt x="3115" y="2673"/>
                  </a:lnTo>
                  <a:lnTo>
                    <a:pt x="3115"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6"/>
            <p:cNvSpPr/>
            <p:nvPr/>
          </p:nvSpPr>
          <p:spPr>
            <a:xfrm>
              <a:off x="3064625" y="2035125"/>
              <a:ext cx="81300" cy="66850"/>
            </a:xfrm>
            <a:custGeom>
              <a:avLst/>
              <a:gdLst/>
              <a:ahLst/>
              <a:cxnLst/>
              <a:rect l="l" t="t" r="r" b="b"/>
              <a:pathLst>
                <a:path w="3252" h="2674" extrusionOk="0">
                  <a:moveTo>
                    <a:pt x="0" y="0"/>
                  </a:moveTo>
                  <a:lnTo>
                    <a:pt x="0"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6"/>
            <p:cNvSpPr/>
            <p:nvPr/>
          </p:nvSpPr>
          <p:spPr>
            <a:xfrm>
              <a:off x="3450725" y="2035125"/>
              <a:ext cx="81325" cy="66850"/>
            </a:xfrm>
            <a:custGeom>
              <a:avLst/>
              <a:gdLst/>
              <a:ahLst/>
              <a:cxnLst/>
              <a:rect l="l" t="t" r="r" b="b"/>
              <a:pathLst>
                <a:path w="3253" h="2674" extrusionOk="0">
                  <a:moveTo>
                    <a:pt x="1" y="0"/>
                  </a:moveTo>
                  <a:lnTo>
                    <a:pt x="1"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6"/>
            <p:cNvSpPr/>
            <p:nvPr/>
          </p:nvSpPr>
          <p:spPr>
            <a:xfrm>
              <a:off x="266610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6"/>
            <p:cNvSpPr/>
            <p:nvPr/>
          </p:nvSpPr>
          <p:spPr>
            <a:xfrm>
              <a:off x="285760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6"/>
            <p:cNvSpPr/>
            <p:nvPr/>
          </p:nvSpPr>
          <p:spPr>
            <a:xfrm>
              <a:off x="266610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6"/>
            <p:cNvSpPr/>
            <p:nvPr/>
          </p:nvSpPr>
          <p:spPr>
            <a:xfrm>
              <a:off x="285760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6"/>
            <p:cNvSpPr/>
            <p:nvPr/>
          </p:nvSpPr>
          <p:spPr>
            <a:xfrm>
              <a:off x="358955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6"/>
            <p:cNvSpPr/>
            <p:nvPr/>
          </p:nvSpPr>
          <p:spPr>
            <a:xfrm>
              <a:off x="3204450" y="1602850"/>
              <a:ext cx="180875" cy="16550"/>
            </a:xfrm>
            <a:custGeom>
              <a:avLst/>
              <a:gdLst/>
              <a:ahLst/>
              <a:cxnLst/>
              <a:rect l="l" t="t" r="r" b="b"/>
              <a:pathLst>
                <a:path w="7235" h="662" extrusionOk="0">
                  <a:moveTo>
                    <a:pt x="1" y="0"/>
                  </a:moveTo>
                  <a:lnTo>
                    <a:pt x="1" y="661"/>
                  </a:lnTo>
                  <a:lnTo>
                    <a:pt x="7234" y="661"/>
                  </a:lnTo>
                  <a:lnTo>
                    <a:pt x="72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6"/>
            <p:cNvSpPr/>
            <p:nvPr/>
          </p:nvSpPr>
          <p:spPr>
            <a:xfrm>
              <a:off x="378105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6"/>
            <p:cNvSpPr/>
            <p:nvPr/>
          </p:nvSpPr>
          <p:spPr>
            <a:xfrm>
              <a:off x="358955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6"/>
            <p:cNvSpPr/>
            <p:nvPr/>
          </p:nvSpPr>
          <p:spPr>
            <a:xfrm>
              <a:off x="378105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6"/>
            <p:cNvSpPr/>
            <p:nvPr/>
          </p:nvSpPr>
          <p:spPr>
            <a:xfrm>
              <a:off x="3295400" y="1618675"/>
              <a:ext cx="5875" cy="325525"/>
            </a:xfrm>
            <a:custGeom>
              <a:avLst/>
              <a:gdLst/>
              <a:ahLst/>
              <a:cxnLst/>
              <a:rect l="l" t="t" r="r" b="b"/>
              <a:pathLst>
                <a:path w="235" h="13021" extrusionOk="0">
                  <a:moveTo>
                    <a:pt x="0" y="1"/>
                  </a:moveTo>
                  <a:lnTo>
                    <a:pt x="0" y="13021"/>
                  </a:lnTo>
                  <a:lnTo>
                    <a:pt x="234" y="13021"/>
                  </a:lnTo>
                  <a:lnTo>
                    <a:pt x="2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6"/>
            <p:cNvSpPr/>
            <p:nvPr/>
          </p:nvSpPr>
          <p:spPr>
            <a:xfrm>
              <a:off x="2478025" y="1527750"/>
              <a:ext cx="1633725" cy="25850"/>
            </a:xfrm>
            <a:custGeom>
              <a:avLst/>
              <a:gdLst/>
              <a:ahLst/>
              <a:cxnLst/>
              <a:rect l="l" t="t" r="r" b="b"/>
              <a:pathLst>
                <a:path w="65349" h="1034" extrusionOk="0">
                  <a:moveTo>
                    <a:pt x="1" y="1"/>
                  </a:moveTo>
                  <a:lnTo>
                    <a:pt x="1" y="1034"/>
                  </a:lnTo>
                  <a:lnTo>
                    <a:pt x="65348" y="1034"/>
                  </a:lnTo>
                  <a:lnTo>
                    <a:pt x="653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6"/>
            <p:cNvSpPr/>
            <p:nvPr/>
          </p:nvSpPr>
          <p:spPr>
            <a:xfrm>
              <a:off x="3016400" y="1174700"/>
              <a:ext cx="25" cy="353075"/>
            </a:xfrm>
            <a:custGeom>
              <a:avLst/>
              <a:gdLst/>
              <a:ahLst/>
              <a:cxnLst/>
              <a:rect l="l" t="t" r="r" b="b"/>
              <a:pathLst>
                <a:path w="1" h="14123" fill="none" extrusionOk="0">
                  <a:moveTo>
                    <a:pt x="0" y="0"/>
                  </a:moveTo>
                  <a:lnTo>
                    <a:pt x="0" y="141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6"/>
            <p:cNvSpPr/>
            <p:nvPr/>
          </p:nvSpPr>
          <p:spPr>
            <a:xfrm>
              <a:off x="2944750" y="1170900"/>
              <a:ext cx="25" cy="356875"/>
            </a:xfrm>
            <a:custGeom>
              <a:avLst/>
              <a:gdLst/>
              <a:ahLst/>
              <a:cxnLst/>
              <a:rect l="l" t="t" r="r" b="b"/>
              <a:pathLst>
                <a:path w="1" h="14275" fill="none" extrusionOk="0">
                  <a:moveTo>
                    <a:pt x="0" y="1"/>
                  </a:moveTo>
                  <a:lnTo>
                    <a:pt x="0" y="142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6"/>
            <p:cNvSpPr/>
            <p:nvPr/>
          </p:nvSpPr>
          <p:spPr>
            <a:xfrm>
              <a:off x="3088025" y="1177800"/>
              <a:ext cx="25" cy="349975"/>
            </a:xfrm>
            <a:custGeom>
              <a:avLst/>
              <a:gdLst/>
              <a:ahLst/>
              <a:cxnLst/>
              <a:rect l="l" t="t" r="r" b="b"/>
              <a:pathLst>
                <a:path w="1" h="13999" fill="none" extrusionOk="0">
                  <a:moveTo>
                    <a:pt x="1" y="0"/>
                  </a:moveTo>
                  <a:lnTo>
                    <a:pt x="1" y="13999"/>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6"/>
            <p:cNvSpPr/>
            <p:nvPr/>
          </p:nvSpPr>
          <p:spPr>
            <a:xfrm>
              <a:off x="2873450" y="1165750"/>
              <a:ext cx="25" cy="362025"/>
            </a:xfrm>
            <a:custGeom>
              <a:avLst/>
              <a:gdLst/>
              <a:ahLst/>
              <a:cxnLst/>
              <a:rect l="l" t="t" r="r" b="b"/>
              <a:pathLst>
                <a:path w="1" h="14481" fill="none" extrusionOk="0">
                  <a:moveTo>
                    <a:pt x="0" y="0"/>
                  </a:moveTo>
                  <a:lnTo>
                    <a:pt x="0" y="1448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6"/>
            <p:cNvSpPr/>
            <p:nvPr/>
          </p:nvSpPr>
          <p:spPr>
            <a:xfrm>
              <a:off x="3230975" y="1181250"/>
              <a:ext cx="25" cy="346525"/>
            </a:xfrm>
            <a:custGeom>
              <a:avLst/>
              <a:gdLst/>
              <a:ahLst/>
              <a:cxnLst/>
              <a:rect l="l" t="t" r="r" b="b"/>
              <a:pathLst>
                <a:path w="1" h="13861" fill="none" extrusionOk="0">
                  <a:moveTo>
                    <a:pt x="1" y="0"/>
                  </a:moveTo>
                  <a:lnTo>
                    <a:pt x="1" y="1386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6"/>
            <p:cNvSpPr/>
            <p:nvPr/>
          </p:nvSpPr>
          <p:spPr>
            <a:xfrm>
              <a:off x="2730150" y="1153350"/>
              <a:ext cx="25" cy="374425"/>
            </a:xfrm>
            <a:custGeom>
              <a:avLst/>
              <a:gdLst/>
              <a:ahLst/>
              <a:cxnLst/>
              <a:rect l="l" t="t" r="r" b="b"/>
              <a:pathLst>
                <a:path w="1" h="14977" fill="none" extrusionOk="0">
                  <a:moveTo>
                    <a:pt x="1" y="0"/>
                  </a:moveTo>
                  <a:lnTo>
                    <a:pt x="1" y="1497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6"/>
            <p:cNvSpPr/>
            <p:nvPr/>
          </p:nvSpPr>
          <p:spPr>
            <a:xfrm>
              <a:off x="4018025" y="1382750"/>
              <a:ext cx="25" cy="145025"/>
            </a:xfrm>
            <a:custGeom>
              <a:avLst/>
              <a:gdLst/>
              <a:ahLst/>
              <a:cxnLst/>
              <a:rect l="l" t="t" r="r" b="b"/>
              <a:pathLst>
                <a:path w="1" h="5801" fill="none" extrusionOk="0">
                  <a:moveTo>
                    <a:pt x="1" y="0"/>
                  </a:moveTo>
                  <a:lnTo>
                    <a:pt x="1" y="580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6"/>
            <p:cNvSpPr/>
            <p:nvPr/>
          </p:nvSpPr>
          <p:spPr>
            <a:xfrm>
              <a:off x="3946375" y="1321425"/>
              <a:ext cx="25" cy="206350"/>
            </a:xfrm>
            <a:custGeom>
              <a:avLst/>
              <a:gdLst/>
              <a:ahLst/>
              <a:cxnLst/>
              <a:rect l="l" t="t" r="r" b="b"/>
              <a:pathLst>
                <a:path w="1" h="8254" fill="none" extrusionOk="0">
                  <a:moveTo>
                    <a:pt x="1" y="1"/>
                  </a:moveTo>
                  <a:lnTo>
                    <a:pt x="1" y="8254"/>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6"/>
            <p:cNvSpPr/>
            <p:nvPr/>
          </p:nvSpPr>
          <p:spPr>
            <a:xfrm>
              <a:off x="3302625" y="1181575"/>
              <a:ext cx="25" cy="346200"/>
            </a:xfrm>
            <a:custGeom>
              <a:avLst/>
              <a:gdLst/>
              <a:ahLst/>
              <a:cxnLst/>
              <a:rect l="l" t="t" r="r" b="b"/>
              <a:pathLst>
                <a:path w="1" h="13848" fill="none" extrusionOk="0">
                  <a:moveTo>
                    <a:pt x="0" y="1"/>
                  </a:moveTo>
                  <a:lnTo>
                    <a:pt x="0" y="13848"/>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6"/>
            <p:cNvSpPr/>
            <p:nvPr/>
          </p:nvSpPr>
          <p:spPr>
            <a:xfrm>
              <a:off x="3874750" y="1151975"/>
              <a:ext cx="25" cy="375800"/>
            </a:xfrm>
            <a:custGeom>
              <a:avLst/>
              <a:gdLst/>
              <a:ahLst/>
              <a:cxnLst/>
              <a:rect l="l" t="t" r="r" b="b"/>
              <a:pathLst>
                <a:path w="1" h="15032" fill="none" extrusionOk="0">
                  <a:moveTo>
                    <a:pt x="0" y="0"/>
                  </a:moveTo>
                  <a:lnTo>
                    <a:pt x="0" y="1503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6"/>
            <p:cNvSpPr/>
            <p:nvPr/>
          </p:nvSpPr>
          <p:spPr>
            <a:xfrm>
              <a:off x="2801800" y="1160225"/>
              <a:ext cx="25" cy="367550"/>
            </a:xfrm>
            <a:custGeom>
              <a:avLst/>
              <a:gdLst/>
              <a:ahLst/>
              <a:cxnLst/>
              <a:rect l="l" t="t" r="r" b="b"/>
              <a:pathLst>
                <a:path w="1" h="14702" fill="none" extrusionOk="0">
                  <a:moveTo>
                    <a:pt x="1" y="1"/>
                  </a:moveTo>
                  <a:lnTo>
                    <a:pt x="1" y="1470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6"/>
            <p:cNvSpPr/>
            <p:nvPr/>
          </p:nvSpPr>
          <p:spPr>
            <a:xfrm>
              <a:off x="3159325" y="1179875"/>
              <a:ext cx="25" cy="347900"/>
            </a:xfrm>
            <a:custGeom>
              <a:avLst/>
              <a:gdLst/>
              <a:ahLst/>
              <a:cxnLst/>
              <a:rect l="l" t="t" r="r" b="b"/>
              <a:pathLst>
                <a:path w="1" h="13916" fill="none" extrusionOk="0">
                  <a:moveTo>
                    <a:pt x="1" y="0"/>
                  </a:moveTo>
                  <a:lnTo>
                    <a:pt x="1" y="139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6"/>
            <p:cNvSpPr/>
            <p:nvPr/>
          </p:nvSpPr>
          <p:spPr>
            <a:xfrm>
              <a:off x="2650250" y="1314550"/>
              <a:ext cx="25" cy="213225"/>
            </a:xfrm>
            <a:custGeom>
              <a:avLst/>
              <a:gdLst/>
              <a:ahLst/>
              <a:cxnLst/>
              <a:rect l="l" t="t" r="r" b="b"/>
              <a:pathLst>
                <a:path w="1" h="8529" fill="none" extrusionOk="0">
                  <a:moveTo>
                    <a:pt x="0" y="8529"/>
                  </a:moveTo>
                  <a:lnTo>
                    <a:pt x="0" y="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6"/>
            <p:cNvSpPr/>
            <p:nvPr/>
          </p:nvSpPr>
          <p:spPr>
            <a:xfrm>
              <a:off x="3803450" y="1158850"/>
              <a:ext cx="25" cy="368925"/>
            </a:xfrm>
            <a:custGeom>
              <a:avLst/>
              <a:gdLst/>
              <a:ahLst/>
              <a:cxnLst/>
              <a:rect l="l" t="t" r="r" b="b"/>
              <a:pathLst>
                <a:path w="1" h="14757" fill="none" extrusionOk="0">
                  <a:moveTo>
                    <a:pt x="0" y="1"/>
                  </a:moveTo>
                  <a:lnTo>
                    <a:pt x="0" y="1475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6"/>
            <p:cNvSpPr/>
            <p:nvPr/>
          </p:nvSpPr>
          <p:spPr>
            <a:xfrm>
              <a:off x="2578600" y="1377575"/>
              <a:ext cx="25" cy="150200"/>
            </a:xfrm>
            <a:custGeom>
              <a:avLst/>
              <a:gdLst/>
              <a:ahLst/>
              <a:cxnLst/>
              <a:rect l="l" t="t" r="r" b="b"/>
              <a:pathLst>
                <a:path w="1" h="6008" fill="none" extrusionOk="0">
                  <a:moveTo>
                    <a:pt x="1" y="6008"/>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6"/>
            <p:cNvSpPr/>
            <p:nvPr/>
          </p:nvSpPr>
          <p:spPr>
            <a:xfrm>
              <a:off x="4089325" y="1429250"/>
              <a:ext cx="25" cy="98525"/>
            </a:xfrm>
            <a:custGeom>
              <a:avLst/>
              <a:gdLst/>
              <a:ahLst/>
              <a:cxnLst/>
              <a:rect l="l" t="t" r="r" b="b"/>
              <a:pathLst>
                <a:path w="1" h="3941" fill="none" extrusionOk="0">
                  <a:moveTo>
                    <a:pt x="1" y="0"/>
                  </a:moveTo>
                  <a:lnTo>
                    <a:pt x="1" y="394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6"/>
            <p:cNvSpPr/>
            <p:nvPr/>
          </p:nvSpPr>
          <p:spPr>
            <a:xfrm>
              <a:off x="2506950" y="1425100"/>
              <a:ext cx="25" cy="102675"/>
            </a:xfrm>
            <a:custGeom>
              <a:avLst/>
              <a:gdLst/>
              <a:ahLst/>
              <a:cxnLst/>
              <a:rect l="l" t="t" r="r" b="b"/>
              <a:pathLst>
                <a:path w="1" h="4107" fill="none" extrusionOk="0">
                  <a:moveTo>
                    <a:pt x="1" y="4107"/>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6"/>
            <p:cNvSpPr/>
            <p:nvPr/>
          </p:nvSpPr>
          <p:spPr>
            <a:xfrm>
              <a:off x="3731800" y="1164700"/>
              <a:ext cx="25" cy="363075"/>
            </a:xfrm>
            <a:custGeom>
              <a:avLst/>
              <a:gdLst/>
              <a:ahLst/>
              <a:cxnLst/>
              <a:rect l="l" t="t" r="r" b="b"/>
              <a:pathLst>
                <a:path w="1" h="14523" fill="none" extrusionOk="0">
                  <a:moveTo>
                    <a:pt x="0" y="1"/>
                  </a:moveTo>
                  <a:lnTo>
                    <a:pt x="0" y="145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6"/>
            <p:cNvSpPr/>
            <p:nvPr/>
          </p:nvSpPr>
          <p:spPr>
            <a:xfrm>
              <a:off x="3445575" y="1179525"/>
              <a:ext cx="25" cy="348250"/>
            </a:xfrm>
            <a:custGeom>
              <a:avLst/>
              <a:gdLst/>
              <a:ahLst/>
              <a:cxnLst/>
              <a:rect l="l" t="t" r="r" b="b"/>
              <a:pathLst>
                <a:path w="1" h="13930" fill="none" extrusionOk="0">
                  <a:moveTo>
                    <a:pt x="0" y="0"/>
                  </a:moveTo>
                  <a:lnTo>
                    <a:pt x="0" y="1393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6"/>
            <p:cNvSpPr/>
            <p:nvPr/>
          </p:nvSpPr>
          <p:spPr>
            <a:xfrm>
              <a:off x="3517200" y="1177100"/>
              <a:ext cx="25" cy="350675"/>
            </a:xfrm>
            <a:custGeom>
              <a:avLst/>
              <a:gdLst/>
              <a:ahLst/>
              <a:cxnLst/>
              <a:rect l="l" t="t" r="r" b="b"/>
              <a:pathLst>
                <a:path w="1" h="14027" fill="none" extrusionOk="0">
                  <a:moveTo>
                    <a:pt x="1" y="1"/>
                  </a:moveTo>
                  <a:lnTo>
                    <a:pt x="1" y="1402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6"/>
            <p:cNvSpPr/>
            <p:nvPr/>
          </p:nvSpPr>
          <p:spPr>
            <a:xfrm>
              <a:off x="3373925" y="1180900"/>
              <a:ext cx="25" cy="346875"/>
            </a:xfrm>
            <a:custGeom>
              <a:avLst/>
              <a:gdLst/>
              <a:ahLst/>
              <a:cxnLst/>
              <a:rect l="l" t="t" r="r" b="b"/>
              <a:pathLst>
                <a:path w="1" h="13875" fill="none" extrusionOk="0">
                  <a:moveTo>
                    <a:pt x="0" y="0"/>
                  </a:moveTo>
                  <a:lnTo>
                    <a:pt x="0" y="138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6"/>
            <p:cNvSpPr/>
            <p:nvPr/>
          </p:nvSpPr>
          <p:spPr>
            <a:xfrm>
              <a:off x="3660150" y="1169875"/>
              <a:ext cx="25" cy="357900"/>
            </a:xfrm>
            <a:custGeom>
              <a:avLst/>
              <a:gdLst/>
              <a:ahLst/>
              <a:cxnLst/>
              <a:rect l="l" t="t" r="r" b="b"/>
              <a:pathLst>
                <a:path w="1" h="14316" fill="none" extrusionOk="0">
                  <a:moveTo>
                    <a:pt x="1" y="1"/>
                  </a:moveTo>
                  <a:lnTo>
                    <a:pt x="1" y="143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6"/>
            <p:cNvSpPr/>
            <p:nvPr/>
          </p:nvSpPr>
          <p:spPr>
            <a:xfrm>
              <a:off x="3588850" y="1174000"/>
              <a:ext cx="25" cy="353775"/>
            </a:xfrm>
            <a:custGeom>
              <a:avLst/>
              <a:gdLst/>
              <a:ahLst/>
              <a:cxnLst/>
              <a:rect l="l" t="t" r="r" b="b"/>
              <a:pathLst>
                <a:path w="1" h="14151" fill="none" extrusionOk="0">
                  <a:moveTo>
                    <a:pt x="1" y="1"/>
                  </a:moveTo>
                  <a:lnTo>
                    <a:pt x="1" y="1415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 name="Google Shape;1051;p36"/>
          <p:cNvGrpSpPr/>
          <p:nvPr/>
        </p:nvGrpSpPr>
        <p:grpSpPr>
          <a:xfrm>
            <a:off x="733498" y="3981048"/>
            <a:ext cx="1952589" cy="1086214"/>
            <a:chOff x="-4405465" y="4762949"/>
            <a:chExt cx="3057609" cy="1700930"/>
          </a:xfrm>
        </p:grpSpPr>
        <p:sp>
          <p:nvSpPr>
            <p:cNvPr id="1052" name="Google Shape;1052;p36"/>
            <p:cNvSpPr/>
            <p:nvPr/>
          </p:nvSpPr>
          <p:spPr>
            <a:xfrm>
              <a:off x="-4083825" y="5284892"/>
              <a:ext cx="2425634" cy="1063647"/>
            </a:xfrm>
            <a:custGeom>
              <a:avLst/>
              <a:gdLst/>
              <a:ahLst/>
              <a:cxnLst/>
              <a:rect l="l" t="t" r="r" b="b"/>
              <a:pathLst>
                <a:path w="56214" h="24650" extrusionOk="0">
                  <a:moveTo>
                    <a:pt x="1" y="1"/>
                  </a:moveTo>
                  <a:lnTo>
                    <a:pt x="1" y="24649"/>
                  </a:lnTo>
                  <a:lnTo>
                    <a:pt x="56214" y="24649"/>
                  </a:lnTo>
                  <a:lnTo>
                    <a:pt x="562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6"/>
            <p:cNvSpPr/>
            <p:nvPr/>
          </p:nvSpPr>
          <p:spPr>
            <a:xfrm>
              <a:off x="-4207493" y="6204030"/>
              <a:ext cx="2673574" cy="144509"/>
            </a:xfrm>
            <a:custGeom>
              <a:avLst/>
              <a:gdLst/>
              <a:ahLst/>
              <a:cxnLst/>
              <a:rect l="l" t="t" r="r" b="b"/>
              <a:pathLst>
                <a:path w="61960" h="3349" extrusionOk="0">
                  <a:moveTo>
                    <a:pt x="1" y="0"/>
                  </a:moveTo>
                  <a:lnTo>
                    <a:pt x="1" y="3348"/>
                  </a:lnTo>
                  <a:lnTo>
                    <a:pt x="61959" y="3348"/>
                  </a:lnTo>
                  <a:lnTo>
                    <a:pt x="619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6"/>
            <p:cNvSpPr/>
            <p:nvPr/>
          </p:nvSpPr>
          <p:spPr>
            <a:xfrm>
              <a:off x="-4405465" y="4823575"/>
              <a:ext cx="3057609" cy="649235"/>
            </a:xfrm>
            <a:custGeom>
              <a:avLst/>
              <a:gdLst/>
              <a:ahLst/>
              <a:cxnLst/>
              <a:rect l="l" t="t" r="r" b="b"/>
              <a:pathLst>
                <a:path w="70860" h="15046" extrusionOk="0">
                  <a:moveTo>
                    <a:pt x="12057" y="0"/>
                  </a:moveTo>
                  <a:lnTo>
                    <a:pt x="12057" y="3486"/>
                  </a:lnTo>
                  <a:cubicBezTo>
                    <a:pt x="12057" y="3486"/>
                    <a:pt x="8681" y="9411"/>
                    <a:pt x="1" y="12841"/>
                  </a:cubicBezTo>
                  <a:lnTo>
                    <a:pt x="2757" y="15046"/>
                  </a:lnTo>
                  <a:lnTo>
                    <a:pt x="68104" y="15046"/>
                  </a:lnTo>
                  <a:lnTo>
                    <a:pt x="70860" y="12841"/>
                  </a:lnTo>
                  <a:cubicBezTo>
                    <a:pt x="62180" y="9411"/>
                    <a:pt x="58804" y="3486"/>
                    <a:pt x="58804" y="3486"/>
                  </a:cubicBezTo>
                  <a:lnTo>
                    <a:pt x="58804" y="0"/>
                  </a:lnTo>
                  <a:cubicBezTo>
                    <a:pt x="51013" y="799"/>
                    <a:pt x="43222" y="1199"/>
                    <a:pt x="35430" y="1199"/>
                  </a:cubicBezTo>
                  <a:cubicBezTo>
                    <a:pt x="27639" y="1199"/>
                    <a:pt x="19848" y="799"/>
                    <a:pt x="120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6"/>
            <p:cNvSpPr/>
            <p:nvPr/>
          </p:nvSpPr>
          <p:spPr>
            <a:xfrm>
              <a:off x="-3472649" y="4762949"/>
              <a:ext cx="1203928" cy="41036"/>
            </a:xfrm>
            <a:custGeom>
              <a:avLst/>
              <a:gdLst/>
              <a:ahLst/>
              <a:cxnLst/>
              <a:rect l="l" t="t" r="r" b="b"/>
              <a:pathLst>
                <a:path w="27901" h="951" extrusionOk="0">
                  <a:moveTo>
                    <a:pt x="28" y="0"/>
                  </a:moveTo>
                  <a:lnTo>
                    <a:pt x="0" y="524"/>
                  </a:lnTo>
                  <a:cubicBezTo>
                    <a:pt x="4574" y="813"/>
                    <a:pt x="9231" y="951"/>
                    <a:pt x="13819" y="951"/>
                  </a:cubicBezTo>
                  <a:lnTo>
                    <a:pt x="14081" y="951"/>
                  </a:lnTo>
                  <a:cubicBezTo>
                    <a:pt x="18669" y="951"/>
                    <a:pt x="23326" y="813"/>
                    <a:pt x="27900" y="524"/>
                  </a:cubicBezTo>
                  <a:lnTo>
                    <a:pt x="27873" y="0"/>
                  </a:lnTo>
                  <a:cubicBezTo>
                    <a:pt x="23298" y="276"/>
                    <a:pt x="18655" y="413"/>
                    <a:pt x="14081" y="413"/>
                  </a:cubicBezTo>
                  <a:lnTo>
                    <a:pt x="13943" y="413"/>
                  </a:lnTo>
                  <a:cubicBezTo>
                    <a:pt x="9328" y="413"/>
                    <a:pt x="4643" y="276"/>
                    <a:pt x="28"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6"/>
            <p:cNvSpPr/>
            <p:nvPr/>
          </p:nvSpPr>
          <p:spPr>
            <a:xfrm>
              <a:off x="-3329391" y="4782539"/>
              <a:ext cx="21446" cy="104682"/>
            </a:xfrm>
            <a:custGeom>
              <a:avLst/>
              <a:gdLst/>
              <a:ahLst/>
              <a:cxnLst/>
              <a:rect l="l" t="t" r="r" b="b"/>
              <a:pathLst>
                <a:path w="497" h="2426" extrusionOk="0">
                  <a:moveTo>
                    <a:pt x="1" y="1"/>
                  </a:moveTo>
                  <a:lnTo>
                    <a:pt x="1" y="2426"/>
                  </a:lnTo>
                  <a:lnTo>
                    <a:pt x="497" y="2426"/>
                  </a:lnTo>
                  <a:lnTo>
                    <a:pt x="497"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6"/>
            <p:cNvSpPr/>
            <p:nvPr/>
          </p:nvSpPr>
          <p:spPr>
            <a:xfrm>
              <a:off x="-2434071" y="4782539"/>
              <a:ext cx="22050" cy="104682"/>
            </a:xfrm>
            <a:custGeom>
              <a:avLst/>
              <a:gdLst/>
              <a:ahLst/>
              <a:cxnLst/>
              <a:rect l="l" t="t" r="r" b="b"/>
              <a:pathLst>
                <a:path w="511" h="2426" extrusionOk="0">
                  <a:moveTo>
                    <a:pt x="1" y="1"/>
                  </a:moveTo>
                  <a:lnTo>
                    <a:pt x="1" y="2426"/>
                  </a:lnTo>
                  <a:lnTo>
                    <a:pt x="511" y="2426"/>
                  </a:lnTo>
                  <a:lnTo>
                    <a:pt x="511"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6"/>
            <p:cNvSpPr/>
            <p:nvPr/>
          </p:nvSpPr>
          <p:spPr>
            <a:xfrm>
              <a:off x="-3274072" y="5472767"/>
              <a:ext cx="140324" cy="875772"/>
            </a:xfrm>
            <a:custGeom>
              <a:avLst/>
              <a:gdLst/>
              <a:ahLst/>
              <a:cxnLst/>
              <a:rect l="l" t="t" r="r" b="b"/>
              <a:pathLst>
                <a:path w="3252" h="20296" extrusionOk="0">
                  <a:moveTo>
                    <a:pt x="0" y="1"/>
                  </a:moveTo>
                  <a:lnTo>
                    <a:pt x="0" y="20295"/>
                  </a:lnTo>
                  <a:lnTo>
                    <a:pt x="3252" y="20295"/>
                  </a:lnTo>
                  <a:lnTo>
                    <a:pt x="3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6"/>
            <p:cNvSpPr/>
            <p:nvPr/>
          </p:nvSpPr>
          <p:spPr>
            <a:xfrm>
              <a:off x="-2607664" y="5472767"/>
              <a:ext cx="139763" cy="875772"/>
            </a:xfrm>
            <a:custGeom>
              <a:avLst/>
              <a:gdLst/>
              <a:ahLst/>
              <a:cxnLst/>
              <a:rect l="l" t="t" r="r" b="b"/>
              <a:pathLst>
                <a:path w="3239" h="20296" extrusionOk="0">
                  <a:moveTo>
                    <a:pt x="1" y="1"/>
                  </a:moveTo>
                  <a:lnTo>
                    <a:pt x="1" y="20295"/>
                  </a:lnTo>
                  <a:lnTo>
                    <a:pt x="3239" y="20295"/>
                  </a:lnTo>
                  <a:lnTo>
                    <a:pt x="32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6"/>
            <p:cNvSpPr/>
            <p:nvPr/>
          </p:nvSpPr>
          <p:spPr>
            <a:xfrm>
              <a:off x="-3944105" y="5602389"/>
              <a:ext cx="221791" cy="403107"/>
            </a:xfrm>
            <a:custGeom>
              <a:avLst/>
              <a:gdLst/>
              <a:ahLst/>
              <a:cxnLst/>
              <a:rect l="l" t="t" r="r" b="b"/>
              <a:pathLst>
                <a:path w="5140" h="9342" extrusionOk="0">
                  <a:moveTo>
                    <a:pt x="1" y="0"/>
                  </a:moveTo>
                  <a:lnTo>
                    <a:pt x="1" y="9341"/>
                  </a:lnTo>
                  <a:lnTo>
                    <a:pt x="5140" y="9341"/>
                  </a:ln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6"/>
            <p:cNvSpPr/>
            <p:nvPr/>
          </p:nvSpPr>
          <p:spPr>
            <a:xfrm>
              <a:off x="-3916748" y="5630911"/>
              <a:ext cx="167077" cy="346063"/>
            </a:xfrm>
            <a:custGeom>
              <a:avLst/>
              <a:gdLst/>
              <a:ahLst/>
              <a:cxnLst/>
              <a:rect l="l" t="t" r="r" b="b"/>
              <a:pathLst>
                <a:path w="3872" h="8020" extrusionOk="0">
                  <a:moveTo>
                    <a:pt x="0" y="0"/>
                  </a:moveTo>
                  <a:lnTo>
                    <a:pt x="0"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6"/>
            <p:cNvSpPr/>
            <p:nvPr/>
          </p:nvSpPr>
          <p:spPr>
            <a:xfrm>
              <a:off x="-3612972" y="5602389"/>
              <a:ext cx="221230" cy="403107"/>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6"/>
            <p:cNvSpPr/>
            <p:nvPr/>
          </p:nvSpPr>
          <p:spPr>
            <a:xfrm>
              <a:off x="-3586219" y="5630911"/>
              <a:ext cx="167120" cy="346063"/>
            </a:xfrm>
            <a:custGeom>
              <a:avLst/>
              <a:gdLst/>
              <a:ahLst/>
              <a:cxnLst/>
              <a:rect l="l" t="t" r="r" b="b"/>
              <a:pathLst>
                <a:path w="3873" h="8020" extrusionOk="0">
                  <a:moveTo>
                    <a:pt x="1" y="0"/>
                  </a:moveTo>
                  <a:lnTo>
                    <a:pt x="1"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1064" name="Google Shape;1064;p36"/>
            <p:cNvSpPr/>
            <p:nvPr/>
          </p:nvSpPr>
          <p:spPr>
            <a:xfrm>
              <a:off x="-2019098" y="5602389"/>
              <a:ext cx="221230" cy="403107"/>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6"/>
            <p:cNvSpPr/>
            <p:nvPr/>
          </p:nvSpPr>
          <p:spPr>
            <a:xfrm>
              <a:off x="-1991741" y="5630911"/>
              <a:ext cx="167120" cy="346063"/>
            </a:xfrm>
            <a:custGeom>
              <a:avLst/>
              <a:gdLst/>
              <a:ahLst/>
              <a:cxnLst/>
              <a:rect l="l" t="t" r="r" b="b"/>
              <a:pathLst>
                <a:path w="3873" h="8020" extrusionOk="0">
                  <a:moveTo>
                    <a:pt x="1" y="0"/>
                  </a:moveTo>
                  <a:lnTo>
                    <a:pt x="1"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6"/>
            <p:cNvSpPr/>
            <p:nvPr/>
          </p:nvSpPr>
          <p:spPr>
            <a:xfrm>
              <a:off x="-2349627" y="5602389"/>
              <a:ext cx="221187" cy="403107"/>
            </a:xfrm>
            <a:custGeom>
              <a:avLst/>
              <a:gdLst/>
              <a:ahLst/>
              <a:cxnLst/>
              <a:rect l="l" t="t" r="r" b="b"/>
              <a:pathLst>
                <a:path w="5126" h="9342" extrusionOk="0">
                  <a:moveTo>
                    <a:pt x="0" y="0"/>
                  </a:moveTo>
                  <a:lnTo>
                    <a:pt x="0"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6"/>
            <p:cNvSpPr/>
            <p:nvPr/>
          </p:nvSpPr>
          <p:spPr>
            <a:xfrm>
              <a:off x="-2322270" y="5630911"/>
              <a:ext cx="167077" cy="346063"/>
            </a:xfrm>
            <a:custGeom>
              <a:avLst/>
              <a:gdLst/>
              <a:ahLst/>
              <a:cxnLst/>
              <a:rect l="l" t="t" r="r" b="b"/>
              <a:pathLst>
                <a:path w="3872" h="8020" extrusionOk="0">
                  <a:moveTo>
                    <a:pt x="0" y="0"/>
                  </a:moveTo>
                  <a:lnTo>
                    <a:pt x="0"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6"/>
            <p:cNvSpPr/>
            <p:nvPr/>
          </p:nvSpPr>
          <p:spPr>
            <a:xfrm>
              <a:off x="-3012497" y="5602389"/>
              <a:ext cx="271716" cy="601684"/>
            </a:xfrm>
            <a:custGeom>
              <a:avLst/>
              <a:gdLst/>
              <a:ahLst/>
              <a:cxnLst/>
              <a:rect l="l" t="t" r="r" b="b"/>
              <a:pathLst>
                <a:path w="6297" h="13944" extrusionOk="0">
                  <a:moveTo>
                    <a:pt x="0" y="0"/>
                  </a:moveTo>
                  <a:lnTo>
                    <a:pt x="0" y="13943"/>
                  </a:lnTo>
                  <a:lnTo>
                    <a:pt x="6297" y="13943"/>
                  </a:lnTo>
                  <a:lnTo>
                    <a:pt x="62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6"/>
            <p:cNvSpPr/>
            <p:nvPr/>
          </p:nvSpPr>
          <p:spPr>
            <a:xfrm>
              <a:off x="-2985183" y="5630911"/>
              <a:ext cx="217044" cy="544596"/>
            </a:xfrm>
            <a:custGeom>
              <a:avLst/>
              <a:gdLst/>
              <a:ahLst/>
              <a:cxnLst/>
              <a:rect l="l" t="t" r="r" b="b"/>
              <a:pathLst>
                <a:path w="5030" h="12621" extrusionOk="0">
                  <a:moveTo>
                    <a:pt x="1" y="0"/>
                  </a:moveTo>
                  <a:lnTo>
                    <a:pt x="1" y="12621"/>
                  </a:lnTo>
                  <a:lnTo>
                    <a:pt x="5030" y="12621"/>
                  </a:lnTo>
                  <a:lnTo>
                    <a:pt x="5030"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6"/>
            <p:cNvSpPr/>
            <p:nvPr/>
          </p:nvSpPr>
          <p:spPr>
            <a:xfrm>
              <a:off x="-4065961" y="6348496"/>
              <a:ext cx="134369" cy="115383"/>
            </a:xfrm>
            <a:custGeom>
              <a:avLst/>
              <a:gdLst/>
              <a:ahLst/>
              <a:cxnLst/>
              <a:rect l="l" t="t" r="r" b="b"/>
              <a:pathLst>
                <a:path w="3114" h="2674" extrusionOk="0">
                  <a:moveTo>
                    <a:pt x="0" y="0"/>
                  </a:moveTo>
                  <a:lnTo>
                    <a:pt x="0" y="2673"/>
                  </a:lnTo>
                  <a:lnTo>
                    <a:pt x="3114" y="2673"/>
                  </a:lnTo>
                  <a:lnTo>
                    <a:pt x="31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6"/>
            <p:cNvSpPr/>
            <p:nvPr/>
          </p:nvSpPr>
          <p:spPr>
            <a:xfrm>
              <a:off x="-1821730" y="6348496"/>
              <a:ext cx="134412" cy="115383"/>
            </a:xfrm>
            <a:custGeom>
              <a:avLst/>
              <a:gdLst/>
              <a:ahLst/>
              <a:cxnLst/>
              <a:rect l="l" t="t" r="r" b="b"/>
              <a:pathLst>
                <a:path w="3115" h="2674" extrusionOk="0">
                  <a:moveTo>
                    <a:pt x="1" y="0"/>
                  </a:moveTo>
                  <a:lnTo>
                    <a:pt x="1" y="2673"/>
                  </a:lnTo>
                  <a:lnTo>
                    <a:pt x="3115" y="2673"/>
                  </a:lnTo>
                  <a:lnTo>
                    <a:pt x="31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6"/>
            <p:cNvSpPr/>
            <p:nvPr/>
          </p:nvSpPr>
          <p:spPr>
            <a:xfrm>
              <a:off x="-3274072" y="6348496"/>
              <a:ext cx="140324" cy="115383"/>
            </a:xfrm>
            <a:custGeom>
              <a:avLst/>
              <a:gdLst/>
              <a:ahLst/>
              <a:cxnLst/>
              <a:rect l="l" t="t" r="r" b="b"/>
              <a:pathLst>
                <a:path w="3252" h="2674" extrusionOk="0">
                  <a:moveTo>
                    <a:pt x="0" y="0"/>
                  </a:moveTo>
                  <a:lnTo>
                    <a:pt x="0" y="2673"/>
                  </a:lnTo>
                  <a:lnTo>
                    <a:pt x="3252" y="2673"/>
                  </a:lnTo>
                  <a:lnTo>
                    <a:pt x="32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6"/>
            <p:cNvSpPr/>
            <p:nvPr/>
          </p:nvSpPr>
          <p:spPr>
            <a:xfrm>
              <a:off x="-2607664" y="6348496"/>
              <a:ext cx="140367" cy="115383"/>
            </a:xfrm>
            <a:custGeom>
              <a:avLst/>
              <a:gdLst/>
              <a:ahLst/>
              <a:cxnLst/>
              <a:rect l="l" t="t" r="r" b="b"/>
              <a:pathLst>
                <a:path w="3253" h="2674" extrusionOk="0">
                  <a:moveTo>
                    <a:pt x="1" y="0"/>
                  </a:moveTo>
                  <a:lnTo>
                    <a:pt x="1" y="2673"/>
                  </a:lnTo>
                  <a:lnTo>
                    <a:pt x="3252" y="2673"/>
                  </a:lnTo>
                  <a:lnTo>
                    <a:pt x="32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a:off x="-3961926" y="5602389"/>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3631397" y="5602389"/>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3961926" y="5976931"/>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3631397" y="5976931"/>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2368052" y="5602389"/>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3032734" y="5602389"/>
              <a:ext cx="312190" cy="28565"/>
            </a:xfrm>
            <a:custGeom>
              <a:avLst/>
              <a:gdLst/>
              <a:ahLst/>
              <a:cxnLst/>
              <a:rect l="l" t="t" r="r" b="b"/>
              <a:pathLst>
                <a:path w="7235" h="662" extrusionOk="0">
                  <a:moveTo>
                    <a:pt x="1" y="0"/>
                  </a:moveTo>
                  <a:lnTo>
                    <a:pt x="1" y="661"/>
                  </a:lnTo>
                  <a:lnTo>
                    <a:pt x="7234" y="661"/>
                  </a:lnTo>
                  <a:lnTo>
                    <a:pt x="72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2037523" y="5602389"/>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2368052" y="5976931"/>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2037523" y="5976931"/>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2875755" y="5629703"/>
              <a:ext cx="10140" cy="561856"/>
            </a:xfrm>
            <a:custGeom>
              <a:avLst/>
              <a:gdLst/>
              <a:ahLst/>
              <a:cxnLst/>
              <a:rect l="l" t="t" r="r" b="b"/>
              <a:pathLst>
                <a:path w="235" h="13021" extrusionOk="0">
                  <a:moveTo>
                    <a:pt x="0" y="1"/>
                  </a:moveTo>
                  <a:lnTo>
                    <a:pt x="0" y="13021"/>
                  </a:lnTo>
                  <a:lnTo>
                    <a:pt x="234" y="13021"/>
                  </a:lnTo>
                  <a:lnTo>
                    <a:pt x="2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4286544" y="5472767"/>
              <a:ext cx="2819809" cy="44617"/>
            </a:xfrm>
            <a:custGeom>
              <a:avLst/>
              <a:gdLst/>
              <a:ahLst/>
              <a:cxnLst/>
              <a:rect l="l" t="t" r="r" b="b"/>
              <a:pathLst>
                <a:path w="65349" h="1034" extrusionOk="0">
                  <a:moveTo>
                    <a:pt x="1" y="1"/>
                  </a:moveTo>
                  <a:lnTo>
                    <a:pt x="1" y="1034"/>
                  </a:lnTo>
                  <a:lnTo>
                    <a:pt x="65348" y="1034"/>
                  </a:lnTo>
                  <a:lnTo>
                    <a:pt x="653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3357309" y="4863402"/>
              <a:ext cx="43" cy="609407"/>
            </a:xfrm>
            <a:custGeom>
              <a:avLst/>
              <a:gdLst/>
              <a:ahLst/>
              <a:cxnLst/>
              <a:rect l="l" t="t" r="r" b="b"/>
              <a:pathLst>
                <a:path w="1" h="14123" fill="none" extrusionOk="0">
                  <a:moveTo>
                    <a:pt x="0" y="0"/>
                  </a:moveTo>
                  <a:lnTo>
                    <a:pt x="0" y="141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3480976" y="4856844"/>
              <a:ext cx="43" cy="615966"/>
            </a:xfrm>
            <a:custGeom>
              <a:avLst/>
              <a:gdLst/>
              <a:ahLst/>
              <a:cxnLst/>
              <a:rect l="l" t="t" r="r" b="b"/>
              <a:pathLst>
                <a:path w="1" h="14275" fill="none" extrusionOk="0">
                  <a:moveTo>
                    <a:pt x="0" y="1"/>
                  </a:moveTo>
                  <a:lnTo>
                    <a:pt x="0" y="142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3233684" y="4868753"/>
              <a:ext cx="43" cy="604057"/>
            </a:xfrm>
            <a:custGeom>
              <a:avLst/>
              <a:gdLst/>
              <a:ahLst/>
              <a:cxnLst/>
              <a:rect l="l" t="t" r="r" b="b"/>
              <a:pathLst>
                <a:path w="1" h="13999" fill="none" extrusionOk="0">
                  <a:moveTo>
                    <a:pt x="1" y="0"/>
                  </a:moveTo>
                  <a:lnTo>
                    <a:pt x="1" y="13999"/>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3604040" y="4847955"/>
              <a:ext cx="43" cy="624855"/>
            </a:xfrm>
            <a:custGeom>
              <a:avLst/>
              <a:gdLst/>
              <a:ahLst/>
              <a:cxnLst/>
              <a:rect l="l" t="t" r="r" b="b"/>
              <a:pathLst>
                <a:path w="1" h="14481" fill="none" extrusionOk="0">
                  <a:moveTo>
                    <a:pt x="0" y="0"/>
                  </a:moveTo>
                  <a:lnTo>
                    <a:pt x="0" y="1448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2986952" y="4874708"/>
              <a:ext cx="43" cy="598102"/>
            </a:xfrm>
            <a:custGeom>
              <a:avLst/>
              <a:gdLst/>
              <a:ahLst/>
              <a:cxnLst/>
              <a:rect l="l" t="t" r="r" b="b"/>
              <a:pathLst>
                <a:path w="1" h="13861" fill="none" extrusionOk="0">
                  <a:moveTo>
                    <a:pt x="1" y="0"/>
                  </a:moveTo>
                  <a:lnTo>
                    <a:pt x="1" y="1386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3851376" y="4826552"/>
              <a:ext cx="43" cy="646258"/>
            </a:xfrm>
            <a:custGeom>
              <a:avLst/>
              <a:gdLst/>
              <a:ahLst/>
              <a:cxnLst/>
              <a:rect l="l" t="t" r="r" b="b"/>
              <a:pathLst>
                <a:path w="1" h="14977" fill="none" extrusionOk="0">
                  <a:moveTo>
                    <a:pt x="1" y="0"/>
                  </a:moveTo>
                  <a:lnTo>
                    <a:pt x="1" y="1497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6"/>
            <p:cNvSpPr/>
            <p:nvPr/>
          </p:nvSpPr>
          <p:spPr>
            <a:xfrm>
              <a:off x="-1628504" y="5222497"/>
              <a:ext cx="43" cy="250313"/>
            </a:xfrm>
            <a:custGeom>
              <a:avLst/>
              <a:gdLst/>
              <a:ahLst/>
              <a:cxnLst/>
              <a:rect l="l" t="t" r="r" b="b"/>
              <a:pathLst>
                <a:path w="1" h="5801" fill="none" extrusionOk="0">
                  <a:moveTo>
                    <a:pt x="1" y="0"/>
                  </a:moveTo>
                  <a:lnTo>
                    <a:pt x="1" y="580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1752172" y="5116650"/>
              <a:ext cx="43" cy="356160"/>
            </a:xfrm>
            <a:custGeom>
              <a:avLst/>
              <a:gdLst/>
              <a:ahLst/>
              <a:cxnLst/>
              <a:rect l="l" t="t" r="r" b="b"/>
              <a:pathLst>
                <a:path w="1" h="8254" fill="none" extrusionOk="0">
                  <a:moveTo>
                    <a:pt x="1" y="1"/>
                  </a:moveTo>
                  <a:lnTo>
                    <a:pt x="1" y="8254"/>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2863284" y="4875269"/>
              <a:ext cx="43" cy="597541"/>
            </a:xfrm>
            <a:custGeom>
              <a:avLst/>
              <a:gdLst/>
              <a:ahLst/>
              <a:cxnLst/>
              <a:rect l="l" t="t" r="r" b="b"/>
              <a:pathLst>
                <a:path w="1" h="13848" fill="none" extrusionOk="0">
                  <a:moveTo>
                    <a:pt x="0" y="1"/>
                  </a:moveTo>
                  <a:lnTo>
                    <a:pt x="0" y="13848"/>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1875796" y="4824179"/>
              <a:ext cx="43" cy="648631"/>
            </a:xfrm>
            <a:custGeom>
              <a:avLst/>
              <a:gdLst/>
              <a:ahLst/>
              <a:cxnLst/>
              <a:rect l="l" t="t" r="r" b="b"/>
              <a:pathLst>
                <a:path w="1" h="15032" fill="none" extrusionOk="0">
                  <a:moveTo>
                    <a:pt x="0" y="0"/>
                  </a:moveTo>
                  <a:lnTo>
                    <a:pt x="0" y="1503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a:off x="-3727708" y="4838419"/>
              <a:ext cx="43" cy="634391"/>
            </a:xfrm>
            <a:custGeom>
              <a:avLst/>
              <a:gdLst/>
              <a:ahLst/>
              <a:cxnLst/>
              <a:rect l="l" t="t" r="r" b="b"/>
              <a:pathLst>
                <a:path w="1" h="14702" fill="none" extrusionOk="0">
                  <a:moveTo>
                    <a:pt x="1" y="1"/>
                  </a:moveTo>
                  <a:lnTo>
                    <a:pt x="1" y="1470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3110620" y="4872334"/>
              <a:ext cx="43" cy="600475"/>
            </a:xfrm>
            <a:custGeom>
              <a:avLst/>
              <a:gdLst/>
              <a:ahLst/>
              <a:cxnLst/>
              <a:rect l="l" t="t" r="r" b="b"/>
              <a:pathLst>
                <a:path w="1" h="13916" fill="none" extrusionOk="0">
                  <a:moveTo>
                    <a:pt x="1" y="0"/>
                  </a:moveTo>
                  <a:lnTo>
                    <a:pt x="1" y="139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6"/>
            <p:cNvSpPr/>
            <p:nvPr/>
          </p:nvSpPr>
          <p:spPr>
            <a:xfrm>
              <a:off x="-3989283" y="5104784"/>
              <a:ext cx="43" cy="368026"/>
            </a:xfrm>
            <a:custGeom>
              <a:avLst/>
              <a:gdLst/>
              <a:ahLst/>
              <a:cxnLst/>
              <a:rect l="l" t="t" r="r" b="b"/>
              <a:pathLst>
                <a:path w="1" h="8529" fill="none" extrusionOk="0">
                  <a:moveTo>
                    <a:pt x="0" y="8529"/>
                  </a:moveTo>
                  <a:lnTo>
                    <a:pt x="0" y="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6"/>
            <p:cNvSpPr/>
            <p:nvPr/>
          </p:nvSpPr>
          <p:spPr>
            <a:xfrm>
              <a:off x="-1998860" y="4836045"/>
              <a:ext cx="43" cy="636765"/>
            </a:xfrm>
            <a:custGeom>
              <a:avLst/>
              <a:gdLst/>
              <a:ahLst/>
              <a:cxnLst/>
              <a:rect l="l" t="t" r="r" b="b"/>
              <a:pathLst>
                <a:path w="1" h="14757" fill="none" extrusionOk="0">
                  <a:moveTo>
                    <a:pt x="0" y="1"/>
                  </a:moveTo>
                  <a:lnTo>
                    <a:pt x="0" y="1475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a:off x="-4112951" y="5213565"/>
              <a:ext cx="43" cy="259245"/>
            </a:xfrm>
            <a:custGeom>
              <a:avLst/>
              <a:gdLst/>
              <a:ahLst/>
              <a:cxnLst/>
              <a:rect l="l" t="t" r="r" b="b"/>
              <a:pathLst>
                <a:path w="1" h="6008" fill="none" extrusionOk="0">
                  <a:moveTo>
                    <a:pt x="1" y="6008"/>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6"/>
            <p:cNvSpPr/>
            <p:nvPr/>
          </p:nvSpPr>
          <p:spPr>
            <a:xfrm>
              <a:off x="-1505440" y="5302756"/>
              <a:ext cx="43" cy="170054"/>
            </a:xfrm>
            <a:custGeom>
              <a:avLst/>
              <a:gdLst/>
              <a:ahLst/>
              <a:cxnLst/>
              <a:rect l="l" t="t" r="r" b="b"/>
              <a:pathLst>
                <a:path w="1" h="3941" fill="none" extrusionOk="0">
                  <a:moveTo>
                    <a:pt x="1" y="0"/>
                  </a:moveTo>
                  <a:lnTo>
                    <a:pt x="1" y="394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6"/>
            <p:cNvSpPr/>
            <p:nvPr/>
          </p:nvSpPr>
          <p:spPr>
            <a:xfrm>
              <a:off x="-4236619" y="5295593"/>
              <a:ext cx="43" cy="177217"/>
            </a:xfrm>
            <a:custGeom>
              <a:avLst/>
              <a:gdLst/>
              <a:ahLst/>
              <a:cxnLst/>
              <a:rect l="l" t="t" r="r" b="b"/>
              <a:pathLst>
                <a:path w="1" h="4107" fill="none" extrusionOk="0">
                  <a:moveTo>
                    <a:pt x="1" y="4107"/>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2122528" y="4846142"/>
              <a:ext cx="43" cy="626667"/>
            </a:xfrm>
            <a:custGeom>
              <a:avLst/>
              <a:gdLst/>
              <a:ahLst/>
              <a:cxnLst/>
              <a:rect l="l" t="t" r="r" b="b"/>
              <a:pathLst>
                <a:path w="1" h="14523" fill="none" extrusionOk="0">
                  <a:moveTo>
                    <a:pt x="0" y="1"/>
                  </a:moveTo>
                  <a:lnTo>
                    <a:pt x="0" y="145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6"/>
            <p:cNvSpPr/>
            <p:nvPr/>
          </p:nvSpPr>
          <p:spPr>
            <a:xfrm>
              <a:off x="-2616553" y="4871730"/>
              <a:ext cx="43" cy="601079"/>
            </a:xfrm>
            <a:custGeom>
              <a:avLst/>
              <a:gdLst/>
              <a:ahLst/>
              <a:cxnLst/>
              <a:rect l="l" t="t" r="r" b="b"/>
              <a:pathLst>
                <a:path w="1" h="13930" fill="none" extrusionOk="0">
                  <a:moveTo>
                    <a:pt x="0" y="0"/>
                  </a:moveTo>
                  <a:lnTo>
                    <a:pt x="0" y="1393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6"/>
            <p:cNvSpPr/>
            <p:nvPr/>
          </p:nvSpPr>
          <p:spPr>
            <a:xfrm>
              <a:off x="-2492928" y="4867545"/>
              <a:ext cx="43" cy="605265"/>
            </a:xfrm>
            <a:custGeom>
              <a:avLst/>
              <a:gdLst/>
              <a:ahLst/>
              <a:cxnLst/>
              <a:rect l="l" t="t" r="r" b="b"/>
              <a:pathLst>
                <a:path w="1" h="14027" fill="none" extrusionOk="0">
                  <a:moveTo>
                    <a:pt x="1" y="1"/>
                  </a:moveTo>
                  <a:lnTo>
                    <a:pt x="1" y="1402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a:off x="-2740220" y="4874104"/>
              <a:ext cx="43" cy="598706"/>
            </a:xfrm>
            <a:custGeom>
              <a:avLst/>
              <a:gdLst/>
              <a:ahLst/>
              <a:cxnLst/>
              <a:rect l="l" t="t" r="r" b="b"/>
              <a:pathLst>
                <a:path w="1" h="13875" fill="none" extrusionOk="0">
                  <a:moveTo>
                    <a:pt x="0" y="0"/>
                  </a:moveTo>
                  <a:lnTo>
                    <a:pt x="0" y="138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6"/>
            <p:cNvSpPr/>
            <p:nvPr/>
          </p:nvSpPr>
          <p:spPr>
            <a:xfrm>
              <a:off x="-2246196" y="4855074"/>
              <a:ext cx="43" cy="617735"/>
            </a:xfrm>
            <a:custGeom>
              <a:avLst/>
              <a:gdLst/>
              <a:ahLst/>
              <a:cxnLst/>
              <a:rect l="l" t="t" r="r" b="b"/>
              <a:pathLst>
                <a:path w="1" h="14316" fill="none" extrusionOk="0">
                  <a:moveTo>
                    <a:pt x="1" y="1"/>
                  </a:moveTo>
                  <a:lnTo>
                    <a:pt x="1" y="143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6"/>
            <p:cNvSpPr/>
            <p:nvPr/>
          </p:nvSpPr>
          <p:spPr>
            <a:xfrm>
              <a:off x="-2369260" y="4862194"/>
              <a:ext cx="43" cy="610616"/>
            </a:xfrm>
            <a:custGeom>
              <a:avLst/>
              <a:gdLst/>
              <a:ahLst/>
              <a:cxnLst/>
              <a:rect l="l" t="t" r="r" b="b"/>
              <a:pathLst>
                <a:path w="1" h="14151" fill="none" extrusionOk="0">
                  <a:moveTo>
                    <a:pt x="1" y="1"/>
                  </a:moveTo>
                  <a:lnTo>
                    <a:pt x="1" y="1415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725"/>
        <p:cNvGrpSpPr/>
        <p:nvPr/>
      </p:nvGrpSpPr>
      <p:grpSpPr>
        <a:xfrm>
          <a:off x="0" y="0"/>
          <a:ext cx="0" cy="0"/>
          <a:chOff x="0" y="0"/>
          <a:chExt cx="0" cy="0"/>
        </a:xfrm>
      </p:grpSpPr>
      <p:grpSp>
        <p:nvGrpSpPr>
          <p:cNvPr id="1726" name="Google Shape;1726;p42"/>
          <p:cNvGrpSpPr/>
          <p:nvPr/>
        </p:nvGrpSpPr>
        <p:grpSpPr>
          <a:xfrm>
            <a:off x="290399" y="2426136"/>
            <a:ext cx="1528978" cy="2826963"/>
            <a:chOff x="2354025" y="2893125"/>
            <a:chExt cx="337575" cy="624150"/>
          </a:xfrm>
        </p:grpSpPr>
        <p:sp>
          <p:nvSpPr>
            <p:cNvPr id="1727" name="Google Shape;1727;p42"/>
            <p:cNvSpPr/>
            <p:nvPr/>
          </p:nvSpPr>
          <p:spPr>
            <a:xfrm>
              <a:off x="2519700" y="3517250"/>
              <a:ext cx="25" cy="25"/>
            </a:xfrm>
            <a:custGeom>
              <a:avLst/>
              <a:gdLst/>
              <a:ahLst/>
              <a:cxnLst/>
              <a:rect l="l" t="t" r="r" b="b"/>
              <a:pathLst>
                <a:path w="1" h="1" extrusionOk="0">
                  <a:moveTo>
                    <a:pt x="1" y="1"/>
                  </a:moveTo>
                  <a:lnTo>
                    <a:pt x="1" y="1"/>
                  </a:ln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2"/>
            <p:cNvSpPr/>
            <p:nvPr/>
          </p:nvSpPr>
          <p:spPr>
            <a:xfrm>
              <a:off x="2506275" y="2910700"/>
              <a:ext cx="40675" cy="602825"/>
            </a:xfrm>
            <a:custGeom>
              <a:avLst/>
              <a:gdLst/>
              <a:ahLst/>
              <a:cxnLst/>
              <a:rect l="l" t="t" r="r" b="b"/>
              <a:pathLst>
                <a:path w="1627" h="24113" extrusionOk="0">
                  <a:moveTo>
                    <a:pt x="579" y="0"/>
                  </a:moveTo>
                  <a:cubicBezTo>
                    <a:pt x="538" y="0"/>
                    <a:pt x="496" y="41"/>
                    <a:pt x="496" y="83"/>
                  </a:cubicBezTo>
                  <a:cubicBezTo>
                    <a:pt x="524" y="2370"/>
                    <a:pt x="386" y="4657"/>
                    <a:pt x="276" y="6944"/>
                  </a:cubicBezTo>
                  <a:cubicBezTo>
                    <a:pt x="207" y="8515"/>
                    <a:pt x="28" y="10099"/>
                    <a:pt x="83" y="11670"/>
                  </a:cubicBezTo>
                  <a:cubicBezTo>
                    <a:pt x="152" y="13406"/>
                    <a:pt x="55" y="15142"/>
                    <a:pt x="124" y="16864"/>
                  </a:cubicBezTo>
                  <a:cubicBezTo>
                    <a:pt x="124" y="17319"/>
                    <a:pt x="179" y="17787"/>
                    <a:pt x="193" y="18242"/>
                  </a:cubicBezTo>
                  <a:cubicBezTo>
                    <a:pt x="179" y="18807"/>
                    <a:pt x="221" y="19385"/>
                    <a:pt x="221" y="19950"/>
                  </a:cubicBezTo>
                  <a:cubicBezTo>
                    <a:pt x="221" y="21011"/>
                    <a:pt x="179" y="22086"/>
                    <a:pt x="97" y="23161"/>
                  </a:cubicBezTo>
                  <a:cubicBezTo>
                    <a:pt x="83" y="23353"/>
                    <a:pt x="28" y="23629"/>
                    <a:pt x="0" y="23891"/>
                  </a:cubicBezTo>
                  <a:cubicBezTo>
                    <a:pt x="0" y="23946"/>
                    <a:pt x="14" y="24001"/>
                    <a:pt x="69" y="24029"/>
                  </a:cubicBezTo>
                  <a:cubicBezTo>
                    <a:pt x="124" y="24042"/>
                    <a:pt x="166" y="24042"/>
                    <a:pt x="221" y="24042"/>
                  </a:cubicBezTo>
                  <a:cubicBezTo>
                    <a:pt x="252" y="24104"/>
                    <a:pt x="322" y="24112"/>
                    <a:pt x="389" y="24112"/>
                  </a:cubicBezTo>
                  <a:cubicBezTo>
                    <a:pt x="412" y="24112"/>
                    <a:pt x="434" y="24111"/>
                    <a:pt x="455" y="24111"/>
                  </a:cubicBezTo>
                  <a:lnTo>
                    <a:pt x="868" y="24111"/>
                  </a:lnTo>
                  <a:cubicBezTo>
                    <a:pt x="1020" y="24111"/>
                    <a:pt x="1227" y="24097"/>
                    <a:pt x="1323" y="24084"/>
                  </a:cubicBezTo>
                  <a:cubicBezTo>
                    <a:pt x="1342" y="24096"/>
                    <a:pt x="1366" y="24103"/>
                    <a:pt x="1390" y="24103"/>
                  </a:cubicBezTo>
                  <a:cubicBezTo>
                    <a:pt x="1421" y="24103"/>
                    <a:pt x="1452" y="24093"/>
                    <a:pt x="1475" y="24070"/>
                  </a:cubicBezTo>
                  <a:cubicBezTo>
                    <a:pt x="1502" y="24070"/>
                    <a:pt x="1530" y="24042"/>
                    <a:pt x="1557" y="24029"/>
                  </a:cubicBezTo>
                  <a:lnTo>
                    <a:pt x="1543" y="24029"/>
                  </a:lnTo>
                  <a:cubicBezTo>
                    <a:pt x="1543" y="24029"/>
                    <a:pt x="1557" y="24029"/>
                    <a:pt x="1557" y="24015"/>
                  </a:cubicBezTo>
                  <a:cubicBezTo>
                    <a:pt x="1585" y="24001"/>
                    <a:pt x="1599" y="23987"/>
                    <a:pt x="1599" y="23973"/>
                  </a:cubicBezTo>
                  <a:cubicBezTo>
                    <a:pt x="1626" y="23822"/>
                    <a:pt x="1612" y="23657"/>
                    <a:pt x="1599" y="23491"/>
                  </a:cubicBezTo>
                  <a:lnTo>
                    <a:pt x="1599" y="23505"/>
                  </a:lnTo>
                  <a:cubicBezTo>
                    <a:pt x="1557" y="23009"/>
                    <a:pt x="1461" y="22458"/>
                    <a:pt x="1461" y="21865"/>
                  </a:cubicBezTo>
                  <a:cubicBezTo>
                    <a:pt x="1433" y="20997"/>
                    <a:pt x="1543" y="20143"/>
                    <a:pt x="1516" y="19275"/>
                  </a:cubicBezTo>
                  <a:cubicBezTo>
                    <a:pt x="1530" y="17581"/>
                    <a:pt x="1461" y="15886"/>
                    <a:pt x="1475" y="14191"/>
                  </a:cubicBezTo>
                  <a:cubicBezTo>
                    <a:pt x="1461" y="13020"/>
                    <a:pt x="1295" y="11849"/>
                    <a:pt x="1337" y="10664"/>
                  </a:cubicBezTo>
                  <a:cubicBezTo>
                    <a:pt x="1295" y="9603"/>
                    <a:pt x="1227" y="8542"/>
                    <a:pt x="1144" y="7468"/>
                  </a:cubicBezTo>
                  <a:cubicBezTo>
                    <a:pt x="1061" y="6531"/>
                    <a:pt x="965" y="5580"/>
                    <a:pt x="1020" y="4616"/>
                  </a:cubicBezTo>
                  <a:cubicBezTo>
                    <a:pt x="1061" y="3803"/>
                    <a:pt x="1061" y="2976"/>
                    <a:pt x="1061" y="2163"/>
                  </a:cubicBezTo>
                  <a:cubicBezTo>
                    <a:pt x="1061" y="1783"/>
                    <a:pt x="1141" y="54"/>
                    <a:pt x="670" y="54"/>
                  </a:cubicBezTo>
                  <a:cubicBezTo>
                    <a:pt x="663" y="54"/>
                    <a:pt x="655" y="54"/>
                    <a:pt x="648" y="55"/>
                  </a:cubicBezTo>
                  <a:cubicBezTo>
                    <a:pt x="648" y="28"/>
                    <a:pt x="607" y="0"/>
                    <a:pt x="579"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2"/>
            <p:cNvSpPr/>
            <p:nvPr/>
          </p:nvSpPr>
          <p:spPr>
            <a:xfrm>
              <a:off x="2403075" y="3195175"/>
              <a:ext cx="112875" cy="62475"/>
            </a:xfrm>
            <a:custGeom>
              <a:avLst/>
              <a:gdLst/>
              <a:ahLst/>
              <a:cxnLst/>
              <a:rect l="l" t="t" r="r" b="b"/>
              <a:pathLst>
                <a:path w="4515" h="2499" extrusionOk="0">
                  <a:moveTo>
                    <a:pt x="381" y="1"/>
                  </a:moveTo>
                  <a:cubicBezTo>
                    <a:pt x="293" y="1"/>
                    <a:pt x="248" y="128"/>
                    <a:pt x="339" y="167"/>
                  </a:cubicBezTo>
                  <a:cubicBezTo>
                    <a:pt x="629" y="291"/>
                    <a:pt x="932" y="415"/>
                    <a:pt x="1194" y="580"/>
                  </a:cubicBezTo>
                  <a:lnTo>
                    <a:pt x="1139" y="580"/>
                  </a:lnTo>
                  <a:cubicBezTo>
                    <a:pt x="1079" y="576"/>
                    <a:pt x="1021" y="574"/>
                    <a:pt x="963" y="574"/>
                  </a:cubicBezTo>
                  <a:cubicBezTo>
                    <a:pt x="848" y="574"/>
                    <a:pt x="734" y="580"/>
                    <a:pt x="615" y="580"/>
                  </a:cubicBezTo>
                  <a:cubicBezTo>
                    <a:pt x="436" y="608"/>
                    <a:pt x="271" y="635"/>
                    <a:pt x="91" y="677"/>
                  </a:cubicBezTo>
                  <a:cubicBezTo>
                    <a:pt x="64" y="690"/>
                    <a:pt x="50" y="704"/>
                    <a:pt x="36" y="718"/>
                  </a:cubicBezTo>
                  <a:cubicBezTo>
                    <a:pt x="1" y="766"/>
                    <a:pt x="47" y="834"/>
                    <a:pt x="105" y="834"/>
                  </a:cubicBezTo>
                  <a:cubicBezTo>
                    <a:pt x="114" y="834"/>
                    <a:pt x="123" y="832"/>
                    <a:pt x="133" y="828"/>
                  </a:cubicBezTo>
                  <a:cubicBezTo>
                    <a:pt x="326" y="787"/>
                    <a:pt x="560" y="746"/>
                    <a:pt x="780" y="746"/>
                  </a:cubicBezTo>
                  <a:cubicBezTo>
                    <a:pt x="739" y="759"/>
                    <a:pt x="698" y="787"/>
                    <a:pt x="670" y="814"/>
                  </a:cubicBezTo>
                  <a:cubicBezTo>
                    <a:pt x="546" y="938"/>
                    <a:pt x="298" y="1186"/>
                    <a:pt x="229" y="1324"/>
                  </a:cubicBezTo>
                  <a:cubicBezTo>
                    <a:pt x="229" y="1371"/>
                    <a:pt x="273" y="1405"/>
                    <a:pt x="319" y="1405"/>
                  </a:cubicBezTo>
                  <a:cubicBezTo>
                    <a:pt x="341" y="1405"/>
                    <a:pt x="363" y="1397"/>
                    <a:pt x="381" y="1379"/>
                  </a:cubicBezTo>
                  <a:cubicBezTo>
                    <a:pt x="532" y="1214"/>
                    <a:pt x="711" y="994"/>
                    <a:pt x="849" y="897"/>
                  </a:cubicBezTo>
                  <a:cubicBezTo>
                    <a:pt x="891" y="883"/>
                    <a:pt x="918" y="856"/>
                    <a:pt x="959" y="828"/>
                  </a:cubicBezTo>
                  <a:cubicBezTo>
                    <a:pt x="987" y="814"/>
                    <a:pt x="1001" y="814"/>
                    <a:pt x="1042" y="801"/>
                  </a:cubicBezTo>
                  <a:cubicBezTo>
                    <a:pt x="1056" y="787"/>
                    <a:pt x="1070" y="787"/>
                    <a:pt x="1056" y="787"/>
                  </a:cubicBezTo>
                  <a:cubicBezTo>
                    <a:pt x="1070" y="787"/>
                    <a:pt x="1083" y="773"/>
                    <a:pt x="1097" y="773"/>
                  </a:cubicBezTo>
                  <a:lnTo>
                    <a:pt x="1111" y="773"/>
                  </a:lnTo>
                  <a:cubicBezTo>
                    <a:pt x="1125" y="773"/>
                    <a:pt x="1139" y="759"/>
                    <a:pt x="1152" y="759"/>
                  </a:cubicBezTo>
                  <a:cubicBezTo>
                    <a:pt x="1194" y="773"/>
                    <a:pt x="1249" y="773"/>
                    <a:pt x="1276" y="787"/>
                  </a:cubicBezTo>
                  <a:cubicBezTo>
                    <a:pt x="1511" y="897"/>
                    <a:pt x="1662" y="952"/>
                    <a:pt x="1827" y="1035"/>
                  </a:cubicBezTo>
                  <a:cubicBezTo>
                    <a:pt x="1924" y="1104"/>
                    <a:pt x="2103" y="1255"/>
                    <a:pt x="2282" y="1366"/>
                  </a:cubicBezTo>
                  <a:cubicBezTo>
                    <a:pt x="2365" y="1462"/>
                    <a:pt x="2406" y="1490"/>
                    <a:pt x="2489" y="1558"/>
                  </a:cubicBezTo>
                  <a:cubicBezTo>
                    <a:pt x="2764" y="1793"/>
                    <a:pt x="2888" y="1917"/>
                    <a:pt x="3123" y="2068"/>
                  </a:cubicBezTo>
                  <a:cubicBezTo>
                    <a:pt x="3191" y="2137"/>
                    <a:pt x="3343" y="2247"/>
                    <a:pt x="3522" y="2316"/>
                  </a:cubicBezTo>
                  <a:cubicBezTo>
                    <a:pt x="3536" y="2330"/>
                    <a:pt x="3563" y="2344"/>
                    <a:pt x="3577" y="2344"/>
                  </a:cubicBezTo>
                  <a:cubicBezTo>
                    <a:pt x="3591" y="2344"/>
                    <a:pt x="3591" y="2344"/>
                    <a:pt x="3605" y="2358"/>
                  </a:cubicBezTo>
                  <a:cubicBezTo>
                    <a:pt x="3619" y="2358"/>
                    <a:pt x="3646" y="2371"/>
                    <a:pt x="3646" y="2371"/>
                  </a:cubicBezTo>
                  <a:cubicBezTo>
                    <a:pt x="3743" y="2413"/>
                    <a:pt x="3825" y="2440"/>
                    <a:pt x="3908" y="2468"/>
                  </a:cubicBezTo>
                  <a:cubicBezTo>
                    <a:pt x="3941" y="2493"/>
                    <a:pt x="3984" y="2498"/>
                    <a:pt x="4028" y="2498"/>
                  </a:cubicBezTo>
                  <a:cubicBezTo>
                    <a:pt x="4057" y="2498"/>
                    <a:pt x="4087" y="2495"/>
                    <a:pt x="4115" y="2495"/>
                  </a:cubicBezTo>
                  <a:lnTo>
                    <a:pt x="4170" y="2495"/>
                  </a:lnTo>
                  <a:cubicBezTo>
                    <a:pt x="4197" y="2495"/>
                    <a:pt x="4232" y="2499"/>
                    <a:pt x="4266" y="2499"/>
                  </a:cubicBezTo>
                  <a:cubicBezTo>
                    <a:pt x="4301" y="2499"/>
                    <a:pt x="4335" y="2495"/>
                    <a:pt x="4363" y="2482"/>
                  </a:cubicBezTo>
                  <a:lnTo>
                    <a:pt x="4376" y="2482"/>
                  </a:lnTo>
                  <a:cubicBezTo>
                    <a:pt x="4459" y="2482"/>
                    <a:pt x="4514" y="2385"/>
                    <a:pt x="4445" y="2330"/>
                  </a:cubicBezTo>
                  <a:cubicBezTo>
                    <a:pt x="4425" y="2316"/>
                    <a:pt x="4394" y="2309"/>
                    <a:pt x="4363" y="2309"/>
                  </a:cubicBezTo>
                  <a:cubicBezTo>
                    <a:pt x="4332" y="2309"/>
                    <a:pt x="4301" y="2316"/>
                    <a:pt x="4280" y="2330"/>
                  </a:cubicBezTo>
                  <a:lnTo>
                    <a:pt x="3991" y="2330"/>
                  </a:lnTo>
                  <a:cubicBezTo>
                    <a:pt x="3839" y="2275"/>
                    <a:pt x="3784" y="2247"/>
                    <a:pt x="3687" y="2206"/>
                  </a:cubicBezTo>
                  <a:cubicBezTo>
                    <a:pt x="3674" y="2206"/>
                    <a:pt x="3646" y="2206"/>
                    <a:pt x="3619" y="2192"/>
                  </a:cubicBezTo>
                  <a:cubicBezTo>
                    <a:pt x="3563" y="2165"/>
                    <a:pt x="3508" y="2137"/>
                    <a:pt x="3453" y="2110"/>
                  </a:cubicBezTo>
                  <a:cubicBezTo>
                    <a:pt x="3384" y="2068"/>
                    <a:pt x="3357" y="2054"/>
                    <a:pt x="3288" y="1999"/>
                  </a:cubicBezTo>
                  <a:cubicBezTo>
                    <a:pt x="3136" y="1889"/>
                    <a:pt x="3054" y="1848"/>
                    <a:pt x="2930" y="1738"/>
                  </a:cubicBezTo>
                  <a:cubicBezTo>
                    <a:pt x="2778" y="1600"/>
                    <a:pt x="2640" y="1462"/>
                    <a:pt x="2489" y="1352"/>
                  </a:cubicBezTo>
                  <a:cubicBezTo>
                    <a:pt x="2447" y="1310"/>
                    <a:pt x="2351" y="1228"/>
                    <a:pt x="2310" y="1200"/>
                  </a:cubicBezTo>
                  <a:cubicBezTo>
                    <a:pt x="2144" y="1076"/>
                    <a:pt x="2007" y="952"/>
                    <a:pt x="1855" y="856"/>
                  </a:cubicBezTo>
                  <a:cubicBezTo>
                    <a:pt x="1759" y="801"/>
                    <a:pt x="1690" y="773"/>
                    <a:pt x="1621" y="746"/>
                  </a:cubicBezTo>
                  <a:cubicBezTo>
                    <a:pt x="1635" y="704"/>
                    <a:pt x="1621" y="663"/>
                    <a:pt x="1552" y="635"/>
                  </a:cubicBezTo>
                  <a:lnTo>
                    <a:pt x="1538" y="622"/>
                  </a:lnTo>
                  <a:cubicBezTo>
                    <a:pt x="1538" y="622"/>
                    <a:pt x="1538" y="622"/>
                    <a:pt x="1538" y="608"/>
                  </a:cubicBezTo>
                  <a:cubicBezTo>
                    <a:pt x="1524" y="608"/>
                    <a:pt x="1524" y="608"/>
                    <a:pt x="1511" y="594"/>
                  </a:cubicBezTo>
                  <a:cubicBezTo>
                    <a:pt x="1511" y="594"/>
                    <a:pt x="1497" y="580"/>
                    <a:pt x="1483" y="566"/>
                  </a:cubicBezTo>
                  <a:cubicBezTo>
                    <a:pt x="1387" y="498"/>
                    <a:pt x="1373" y="470"/>
                    <a:pt x="1221" y="374"/>
                  </a:cubicBezTo>
                  <a:cubicBezTo>
                    <a:pt x="959" y="236"/>
                    <a:pt x="684" y="112"/>
                    <a:pt x="395" y="2"/>
                  </a:cubicBezTo>
                  <a:cubicBezTo>
                    <a:pt x="390" y="1"/>
                    <a:pt x="386" y="1"/>
                    <a:pt x="3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2"/>
            <p:cNvSpPr/>
            <p:nvPr/>
          </p:nvSpPr>
          <p:spPr>
            <a:xfrm>
              <a:off x="2534525" y="3208175"/>
              <a:ext cx="121950" cy="52425"/>
            </a:xfrm>
            <a:custGeom>
              <a:avLst/>
              <a:gdLst/>
              <a:ahLst/>
              <a:cxnLst/>
              <a:rect l="l" t="t" r="r" b="b"/>
              <a:pathLst>
                <a:path w="4878" h="2097" extrusionOk="0">
                  <a:moveTo>
                    <a:pt x="3920" y="1"/>
                  </a:moveTo>
                  <a:cubicBezTo>
                    <a:pt x="3875" y="1"/>
                    <a:pt x="3830" y="35"/>
                    <a:pt x="3830" y="60"/>
                  </a:cubicBezTo>
                  <a:cubicBezTo>
                    <a:pt x="3748" y="294"/>
                    <a:pt x="3734" y="391"/>
                    <a:pt x="3596" y="611"/>
                  </a:cubicBezTo>
                  <a:cubicBezTo>
                    <a:pt x="3569" y="666"/>
                    <a:pt x="3513" y="722"/>
                    <a:pt x="3486" y="777"/>
                  </a:cubicBezTo>
                  <a:lnTo>
                    <a:pt x="3472" y="777"/>
                  </a:lnTo>
                  <a:cubicBezTo>
                    <a:pt x="3114" y="928"/>
                    <a:pt x="2783" y="970"/>
                    <a:pt x="2356" y="983"/>
                  </a:cubicBezTo>
                  <a:cubicBezTo>
                    <a:pt x="1915" y="1025"/>
                    <a:pt x="1750" y="1025"/>
                    <a:pt x="1364" y="1107"/>
                  </a:cubicBezTo>
                  <a:cubicBezTo>
                    <a:pt x="1144" y="1190"/>
                    <a:pt x="841" y="1300"/>
                    <a:pt x="717" y="1424"/>
                  </a:cubicBezTo>
                  <a:cubicBezTo>
                    <a:pt x="579" y="1521"/>
                    <a:pt x="345" y="1672"/>
                    <a:pt x="152" y="1838"/>
                  </a:cubicBezTo>
                  <a:cubicBezTo>
                    <a:pt x="110" y="1893"/>
                    <a:pt x="0" y="1934"/>
                    <a:pt x="0" y="2003"/>
                  </a:cubicBezTo>
                  <a:cubicBezTo>
                    <a:pt x="0" y="2060"/>
                    <a:pt x="52" y="2097"/>
                    <a:pt x="102" y="2097"/>
                  </a:cubicBezTo>
                  <a:cubicBezTo>
                    <a:pt x="125" y="2097"/>
                    <a:pt x="148" y="2089"/>
                    <a:pt x="165" y="2072"/>
                  </a:cubicBezTo>
                  <a:cubicBezTo>
                    <a:pt x="648" y="1658"/>
                    <a:pt x="1130" y="1355"/>
                    <a:pt x="1516" y="1286"/>
                  </a:cubicBezTo>
                  <a:cubicBezTo>
                    <a:pt x="1915" y="1273"/>
                    <a:pt x="2136" y="1218"/>
                    <a:pt x="2535" y="1218"/>
                  </a:cubicBezTo>
                  <a:cubicBezTo>
                    <a:pt x="2797" y="1204"/>
                    <a:pt x="3100" y="1149"/>
                    <a:pt x="3389" y="1052"/>
                  </a:cubicBezTo>
                  <a:cubicBezTo>
                    <a:pt x="3445" y="1052"/>
                    <a:pt x="3486" y="1052"/>
                    <a:pt x="3527" y="1066"/>
                  </a:cubicBezTo>
                  <a:cubicBezTo>
                    <a:pt x="3658" y="1086"/>
                    <a:pt x="3834" y="1099"/>
                    <a:pt x="4016" y="1099"/>
                  </a:cubicBezTo>
                  <a:cubicBezTo>
                    <a:pt x="4082" y="1099"/>
                    <a:pt x="4150" y="1097"/>
                    <a:pt x="4216" y="1094"/>
                  </a:cubicBezTo>
                  <a:cubicBezTo>
                    <a:pt x="4478" y="1038"/>
                    <a:pt x="4574" y="970"/>
                    <a:pt x="4809" y="873"/>
                  </a:cubicBezTo>
                  <a:cubicBezTo>
                    <a:pt x="4877" y="846"/>
                    <a:pt x="4864" y="735"/>
                    <a:pt x="4781" y="722"/>
                  </a:cubicBezTo>
                  <a:cubicBezTo>
                    <a:pt x="4774" y="718"/>
                    <a:pt x="4766" y="717"/>
                    <a:pt x="4757" y="717"/>
                  </a:cubicBezTo>
                  <a:cubicBezTo>
                    <a:pt x="4699" y="717"/>
                    <a:pt x="4607" y="778"/>
                    <a:pt x="4612" y="778"/>
                  </a:cubicBezTo>
                  <a:cubicBezTo>
                    <a:pt x="4612" y="778"/>
                    <a:pt x="4612" y="778"/>
                    <a:pt x="4612" y="778"/>
                  </a:cubicBezTo>
                  <a:lnTo>
                    <a:pt x="4612" y="778"/>
                  </a:lnTo>
                  <a:cubicBezTo>
                    <a:pt x="4375" y="878"/>
                    <a:pt x="4274" y="944"/>
                    <a:pt x="4017" y="944"/>
                  </a:cubicBezTo>
                  <a:cubicBezTo>
                    <a:pt x="3993" y="944"/>
                    <a:pt x="3968" y="943"/>
                    <a:pt x="3941" y="942"/>
                  </a:cubicBezTo>
                  <a:cubicBezTo>
                    <a:pt x="3830" y="942"/>
                    <a:pt x="3748" y="928"/>
                    <a:pt x="3679" y="928"/>
                  </a:cubicBezTo>
                  <a:cubicBezTo>
                    <a:pt x="3817" y="846"/>
                    <a:pt x="3941" y="763"/>
                    <a:pt x="4051" y="653"/>
                  </a:cubicBezTo>
                  <a:cubicBezTo>
                    <a:pt x="4202" y="501"/>
                    <a:pt x="4271" y="418"/>
                    <a:pt x="4395" y="226"/>
                  </a:cubicBezTo>
                  <a:cubicBezTo>
                    <a:pt x="4409" y="212"/>
                    <a:pt x="4409" y="184"/>
                    <a:pt x="4395" y="157"/>
                  </a:cubicBezTo>
                  <a:cubicBezTo>
                    <a:pt x="4388" y="119"/>
                    <a:pt x="4347" y="98"/>
                    <a:pt x="4305" y="98"/>
                  </a:cubicBezTo>
                  <a:cubicBezTo>
                    <a:pt x="4270" y="98"/>
                    <a:pt x="4235" y="112"/>
                    <a:pt x="4216" y="143"/>
                  </a:cubicBezTo>
                  <a:cubicBezTo>
                    <a:pt x="4133" y="253"/>
                    <a:pt x="4120" y="308"/>
                    <a:pt x="4037" y="377"/>
                  </a:cubicBezTo>
                  <a:cubicBezTo>
                    <a:pt x="3954" y="487"/>
                    <a:pt x="3872" y="556"/>
                    <a:pt x="3789" y="625"/>
                  </a:cubicBezTo>
                  <a:cubicBezTo>
                    <a:pt x="3899" y="405"/>
                    <a:pt x="3996" y="184"/>
                    <a:pt x="3996" y="60"/>
                  </a:cubicBezTo>
                  <a:cubicBezTo>
                    <a:pt x="3979" y="16"/>
                    <a:pt x="3949" y="1"/>
                    <a:pt x="39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2"/>
            <p:cNvSpPr/>
            <p:nvPr/>
          </p:nvSpPr>
          <p:spPr>
            <a:xfrm>
              <a:off x="2508000" y="3174525"/>
              <a:ext cx="25" cy="25"/>
            </a:xfrm>
            <a:custGeom>
              <a:avLst/>
              <a:gdLst/>
              <a:ahLst/>
              <a:cxnLst/>
              <a:rect l="l" t="t" r="r" b="b"/>
              <a:pathLst>
                <a:path w="1" h="1" extrusionOk="0">
                  <a:moveTo>
                    <a:pt x="0" y="1"/>
                  </a:moveTo>
                  <a:lnTo>
                    <a:pt x="0"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2"/>
            <p:cNvSpPr/>
            <p:nvPr/>
          </p:nvSpPr>
          <p:spPr>
            <a:xfrm>
              <a:off x="2443575" y="3148700"/>
              <a:ext cx="25" cy="25"/>
            </a:xfrm>
            <a:custGeom>
              <a:avLst/>
              <a:gdLst/>
              <a:ahLst/>
              <a:cxnLst/>
              <a:rect l="l" t="t" r="r" b="b"/>
              <a:pathLst>
                <a:path w="1" h="1" extrusionOk="0">
                  <a:moveTo>
                    <a:pt x="1" y="1"/>
                  </a:move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2"/>
            <p:cNvSpPr/>
            <p:nvPr/>
          </p:nvSpPr>
          <p:spPr>
            <a:xfrm>
              <a:off x="2410225" y="3131675"/>
              <a:ext cx="108000" cy="49075"/>
            </a:xfrm>
            <a:custGeom>
              <a:avLst/>
              <a:gdLst/>
              <a:ahLst/>
              <a:cxnLst/>
              <a:rect l="l" t="t" r="r" b="b"/>
              <a:pathLst>
                <a:path w="4320" h="1963" extrusionOk="0">
                  <a:moveTo>
                    <a:pt x="214" y="0"/>
                  </a:moveTo>
                  <a:cubicBezTo>
                    <a:pt x="127" y="0"/>
                    <a:pt x="94" y="147"/>
                    <a:pt x="205" y="172"/>
                  </a:cubicBezTo>
                  <a:cubicBezTo>
                    <a:pt x="481" y="213"/>
                    <a:pt x="756" y="337"/>
                    <a:pt x="949" y="447"/>
                  </a:cubicBezTo>
                  <a:cubicBezTo>
                    <a:pt x="742" y="461"/>
                    <a:pt x="494" y="502"/>
                    <a:pt x="288" y="585"/>
                  </a:cubicBezTo>
                  <a:cubicBezTo>
                    <a:pt x="205" y="626"/>
                    <a:pt x="67" y="640"/>
                    <a:pt x="12" y="723"/>
                  </a:cubicBezTo>
                  <a:cubicBezTo>
                    <a:pt x="1" y="779"/>
                    <a:pt x="54" y="827"/>
                    <a:pt x="112" y="827"/>
                  </a:cubicBezTo>
                  <a:cubicBezTo>
                    <a:pt x="125" y="827"/>
                    <a:pt x="137" y="824"/>
                    <a:pt x="150" y="819"/>
                  </a:cubicBezTo>
                  <a:cubicBezTo>
                    <a:pt x="412" y="695"/>
                    <a:pt x="742" y="613"/>
                    <a:pt x="1018" y="613"/>
                  </a:cubicBezTo>
                  <a:lnTo>
                    <a:pt x="1032" y="613"/>
                  </a:lnTo>
                  <a:cubicBezTo>
                    <a:pt x="935" y="682"/>
                    <a:pt x="866" y="778"/>
                    <a:pt x="784" y="847"/>
                  </a:cubicBezTo>
                  <a:cubicBezTo>
                    <a:pt x="660" y="985"/>
                    <a:pt x="453" y="1122"/>
                    <a:pt x="384" y="1274"/>
                  </a:cubicBezTo>
                  <a:cubicBezTo>
                    <a:pt x="384" y="1321"/>
                    <a:pt x="435" y="1355"/>
                    <a:pt x="484" y="1355"/>
                  </a:cubicBezTo>
                  <a:cubicBezTo>
                    <a:pt x="508" y="1355"/>
                    <a:pt x="532" y="1347"/>
                    <a:pt x="549" y="1329"/>
                  </a:cubicBezTo>
                  <a:cubicBezTo>
                    <a:pt x="770" y="1136"/>
                    <a:pt x="1045" y="792"/>
                    <a:pt x="1211" y="737"/>
                  </a:cubicBezTo>
                  <a:cubicBezTo>
                    <a:pt x="1266" y="709"/>
                    <a:pt x="1280" y="709"/>
                    <a:pt x="1335" y="682"/>
                  </a:cubicBezTo>
                  <a:cubicBezTo>
                    <a:pt x="1335" y="682"/>
                    <a:pt x="1335" y="682"/>
                    <a:pt x="1335" y="668"/>
                  </a:cubicBezTo>
                  <a:cubicBezTo>
                    <a:pt x="1362" y="668"/>
                    <a:pt x="1376" y="654"/>
                    <a:pt x="1404" y="640"/>
                  </a:cubicBezTo>
                  <a:cubicBezTo>
                    <a:pt x="1486" y="654"/>
                    <a:pt x="1583" y="654"/>
                    <a:pt x="1665" y="654"/>
                  </a:cubicBezTo>
                  <a:cubicBezTo>
                    <a:pt x="1699" y="653"/>
                    <a:pt x="1730" y="652"/>
                    <a:pt x="1760" y="652"/>
                  </a:cubicBezTo>
                  <a:cubicBezTo>
                    <a:pt x="2033" y="652"/>
                    <a:pt x="2201" y="708"/>
                    <a:pt x="2437" y="819"/>
                  </a:cubicBezTo>
                  <a:cubicBezTo>
                    <a:pt x="2768" y="902"/>
                    <a:pt x="3085" y="1136"/>
                    <a:pt x="3429" y="1343"/>
                  </a:cubicBezTo>
                  <a:cubicBezTo>
                    <a:pt x="3525" y="1398"/>
                    <a:pt x="3718" y="1536"/>
                    <a:pt x="3801" y="1591"/>
                  </a:cubicBezTo>
                  <a:cubicBezTo>
                    <a:pt x="3829" y="1632"/>
                    <a:pt x="3870" y="1660"/>
                    <a:pt x="3911" y="1701"/>
                  </a:cubicBezTo>
                  <a:cubicBezTo>
                    <a:pt x="3925" y="1715"/>
                    <a:pt x="3939" y="1729"/>
                    <a:pt x="3953" y="1729"/>
                  </a:cubicBezTo>
                  <a:cubicBezTo>
                    <a:pt x="3953" y="1742"/>
                    <a:pt x="3966" y="1756"/>
                    <a:pt x="3980" y="1756"/>
                  </a:cubicBezTo>
                  <a:cubicBezTo>
                    <a:pt x="4035" y="1798"/>
                    <a:pt x="4035" y="1866"/>
                    <a:pt x="4118" y="1935"/>
                  </a:cubicBezTo>
                  <a:cubicBezTo>
                    <a:pt x="4137" y="1955"/>
                    <a:pt x="4159" y="1963"/>
                    <a:pt x="4181" y="1963"/>
                  </a:cubicBezTo>
                  <a:cubicBezTo>
                    <a:pt x="4253" y="1963"/>
                    <a:pt x="4319" y="1875"/>
                    <a:pt x="4256" y="1811"/>
                  </a:cubicBezTo>
                  <a:cubicBezTo>
                    <a:pt x="4228" y="1784"/>
                    <a:pt x="4201" y="1756"/>
                    <a:pt x="4187" y="1715"/>
                  </a:cubicBezTo>
                  <a:cubicBezTo>
                    <a:pt x="4145" y="1660"/>
                    <a:pt x="4090" y="1618"/>
                    <a:pt x="4077" y="1605"/>
                  </a:cubicBezTo>
                  <a:cubicBezTo>
                    <a:pt x="4077" y="1605"/>
                    <a:pt x="4063" y="1591"/>
                    <a:pt x="4063" y="1591"/>
                  </a:cubicBezTo>
                  <a:cubicBezTo>
                    <a:pt x="3966" y="1494"/>
                    <a:pt x="3925" y="1439"/>
                    <a:pt x="3787" y="1357"/>
                  </a:cubicBezTo>
                  <a:cubicBezTo>
                    <a:pt x="3691" y="1288"/>
                    <a:pt x="3581" y="1191"/>
                    <a:pt x="3415" y="1109"/>
                  </a:cubicBezTo>
                  <a:cubicBezTo>
                    <a:pt x="3209" y="971"/>
                    <a:pt x="2988" y="833"/>
                    <a:pt x="2768" y="737"/>
                  </a:cubicBezTo>
                  <a:cubicBezTo>
                    <a:pt x="2589" y="654"/>
                    <a:pt x="2520" y="654"/>
                    <a:pt x="2354" y="571"/>
                  </a:cubicBezTo>
                  <a:cubicBezTo>
                    <a:pt x="2217" y="544"/>
                    <a:pt x="2093" y="489"/>
                    <a:pt x="1955" y="475"/>
                  </a:cubicBezTo>
                  <a:cubicBezTo>
                    <a:pt x="1882" y="479"/>
                    <a:pt x="1811" y="481"/>
                    <a:pt x="1740" y="481"/>
                  </a:cubicBezTo>
                  <a:cubicBezTo>
                    <a:pt x="1570" y="481"/>
                    <a:pt x="1404" y="471"/>
                    <a:pt x="1238" y="461"/>
                  </a:cubicBezTo>
                  <a:cubicBezTo>
                    <a:pt x="1225" y="447"/>
                    <a:pt x="1211" y="434"/>
                    <a:pt x="1197" y="420"/>
                  </a:cubicBezTo>
                  <a:cubicBezTo>
                    <a:pt x="921" y="213"/>
                    <a:pt x="591" y="75"/>
                    <a:pt x="246" y="6"/>
                  </a:cubicBezTo>
                  <a:cubicBezTo>
                    <a:pt x="235" y="2"/>
                    <a:pt x="224"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2"/>
            <p:cNvSpPr/>
            <p:nvPr/>
          </p:nvSpPr>
          <p:spPr>
            <a:xfrm>
              <a:off x="2532500" y="3137150"/>
              <a:ext cx="128450" cy="49875"/>
            </a:xfrm>
            <a:custGeom>
              <a:avLst/>
              <a:gdLst/>
              <a:ahLst/>
              <a:cxnLst/>
              <a:rect l="l" t="t" r="r" b="b"/>
              <a:pathLst>
                <a:path w="5138" h="1995" extrusionOk="0">
                  <a:moveTo>
                    <a:pt x="4395" y="1"/>
                  </a:moveTo>
                  <a:cubicBezTo>
                    <a:pt x="4324" y="1"/>
                    <a:pt x="4280" y="123"/>
                    <a:pt x="4270" y="187"/>
                  </a:cubicBezTo>
                  <a:cubicBezTo>
                    <a:pt x="4242" y="228"/>
                    <a:pt x="4187" y="325"/>
                    <a:pt x="4132" y="380"/>
                  </a:cubicBezTo>
                  <a:cubicBezTo>
                    <a:pt x="3994" y="504"/>
                    <a:pt x="3870" y="600"/>
                    <a:pt x="3732" y="697"/>
                  </a:cubicBezTo>
                  <a:cubicBezTo>
                    <a:pt x="3650" y="711"/>
                    <a:pt x="3567" y="724"/>
                    <a:pt x="3498" y="738"/>
                  </a:cubicBezTo>
                  <a:cubicBezTo>
                    <a:pt x="3448" y="740"/>
                    <a:pt x="3397" y="741"/>
                    <a:pt x="3346" y="741"/>
                  </a:cubicBezTo>
                  <a:cubicBezTo>
                    <a:pt x="3100" y="741"/>
                    <a:pt x="2849" y="721"/>
                    <a:pt x="2603" y="721"/>
                  </a:cubicBezTo>
                  <a:cubicBezTo>
                    <a:pt x="2552" y="721"/>
                    <a:pt x="2501" y="722"/>
                    <a:pt x="2451" y="724"/>
                  </a:cubicBezTo>
                  <a:cubicBezTo>
                    <a:pt x="2403" y="724"/>
                    <a:pt x="2354" y="723"/>
                    <a:pt x="2306" y="723"/>
                  </a:cubicBezTo>
                  <a:cubicBezTo>
                    <a:pt x="2162" y="723"/>
                    <a:pt x="2020" y="731"/>
                    <a:pt x="1886" y="793"/>
                  </a:cubicBezTo>
                  <a:cubicBezTo>
                    <a:pt x="1679" y="876"/>
                    <a:pt x="1473" y="986"/>
                    <a:pt x="1280" y="1096"/>
                  </a:cubicBezTo>
                  <a:cubicBezTo>
                    <a:pt x="1197" y="1124"/>
                    <a:pt x="1018" y="1179"/>
                    <a:pt x="880" y="1262"/>
                  </a:cubicBezTo>
                  <a:cubicBezTo>
                    <a:pt x="577" y="1482"/>
                    <a:pt x="398" y="1634"/>
                    <a:pt x="81" y="1827"/>
                  </a:cubicBezTo>
                  <a:cubicBezTo>
                    <a:pt x="1" y="1872"/>
                    <a:pt x="45" y="1995"/>
                    <a:pt x="125" y="1995"/>
                  </a:cubicBezTo>
                  <a:cubicBezTo>
                    <a:pt x="141" y="1995"/>
                    <a:pt x="159" y="1990"/>
                    <a:pt x="178" y="1978"/>
                  </a:cubicBezTo>
                  <a:cubicBezTo>
                    <a:pt x="481" y="1799"/>
                    <a:pt x="880" y="1482"/>
                    <a:pt x="1059" y="1386"/>
                  </a:cubicBezTo>
                  <a:cubicBezTo>
                    <a:pt x="1376" y="1289"/>
                    <a:pt x="1776" y="1041"/>
                    <a:pt x="2065" y="945"/>
                  </a:cubicBezTo>
                  <a:cubicBezTo>
                    <a:pt x="2125" y="940"/>
                    <a:pt x="2214" y="939"/>
                    <a:pt x="2316" y="939"/>
                  </a:cubicBezTo>
                  <a:cubicBezTo>
                    <a:pt x="2521" y="939"/>
                    <a:pt x="2782" y="945"/>
                    <a:pt x="2974" y="945"/>
                  </a:cubicBezTo>
                  <a:cubicBezTo>
                    <a:pt x="3108" y="958"/>
                    <a:pt x="3243" y="967"/>
                    <a:pt x="3375" y="967"/>
                  </a:cubicBezTo>
                  <a:cubicBezTo>
                    <a:pt x="3529" y="967"/>
                    <a:pt x="3681" y="954"/>
                    <a:pt x="3829" y="917"/>
                  </a:cubicBezTo>
                  <a:cubicBezTo>
                    <a:pt x="3939" y="890"/>
                    <a:pt x="4035" y="848"/>
                    <a:pt x="4132" y="793"/>
                  </a:cubicBezTo>
                  <a:cubicBezTo>
                    <a:pt x="4407" y="793"/>
                    <a:pt x="4683" y="752"/>
                    <a:pt x="4958" y="738"/>
                  </a:cubicBezTo>
                  <a:cubicBezTo>
                    <a:pt x="5041" y="738"/>
                    <a:pt x="5138" y="697"/>
                    <a:pt x="5110" y="614"/>
                  </a:cubicBezTo>
                  <a:lnTo>
                    <a:pt x="5124" y="614"/>
                  </a:lnTo>
                  <a:cubicBezTo>
                    <a:pt x="5110" y="573"/>
                    <a:pt x="5069" y="545"/>
                    <a:pt x="5027" y="545"/>
                  </a:cubicBezTo>
                  <a:cubicBezTo>
                    <a:pt x="4821" y="559"/>
                    <a:pt x="4628" y="573"/>
                    <a:pt x="4435" y="600"/>
                  </a:cubicBezTo>
                  <a:cubicBezTo>
                    <a:pt x="4504" y="531"/>
                    <a:pt x="4586" y="476"/>
                    <a:pt x="4655" y="407"/>
                  </a:cubicBezTo>
                  <a:cubicBezTo>
                    <a:pt x="4669" y="394"/>
                    <a:pt x="4710" y="380"/>
                    <a:pt x="4724" y="366"/>
                  </a:cubicBezTo>
                  <a:cubicBezTo>
                    <a:pt x="4752" y="339"/>
                    <a:pt x="4793" y="297"/>
                    <a:pt x="4821" y="256"/>
                  </a:cubicBezTo>
                  <a:cubicBezTo>
                    <a:pt x="4862" y="187"/>
                    <a:pt x="4793" y="104"/>
                    <a:pt x="4710" y="104"/>
                  </a:cubicBezTo>
                  <a:cubicBezTo>
                    <a:pt x="4642" y="104"/>
                    <a:pt x="4614" y="146"/>
                    <a:pt x="4573" y="187"/>
                  </a:cubicBezTo>
                  <a:cubicBezTo>
                    <a:pt x="4545" y="201"/>
                    <a:pt x="4462" y="256"/>
                    <a:pt x="4380" y="325"/>
                  </a:cubicBezTo>
                  <a:cubicBezTo>
                    <a:pt x="4407" y="283"/>
                    <a:pt x="4421" y="242"/>
                    <a:pt x="4435" y="201"/>
                  </a:cubicBezTo>
                  <a:cubicBezTo>
                    <a:pt x="4449" y="132"/>
                    <a:pt x="4518" y="118"/>
                    <a:pt x="4462" y="35"/>
                  </a:cubicBezTo>
                  <a:cubicBezTo>
                    <a:pt x="4438" y="11"/>
                    <a:pt x="4415" y="1"/>
                    <a:pt x="4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2"/>
            <p:cNvSpPr/>
            <p:nvPr/>
          </p:nvSpPr>
          <p:spPr>
            <a:xfrm>
              <a:off x="2437425" y="3053900"/>
              <a:ext cx="86100" cy="60375"/>
            </a:xfrm>
            <a:custGeom>
              <a:avLst/>
              <a:gdLst/>
              <a:ahLst/>
              <a:cxnLst/>
              <a:rect l="l" t="t" r="r" b="b"/>
              <a:pathLst>
                <a:path w="3444" h="2415" extrusionOk="0">
                  <a:moveTo>
                    <a:pt x="569" y="0"/>
                  </a:moveTo>
                  <a:cubicBezTo>
                    <a:pt x="547" y="0"/>
                    <a:pt x="522" y="9"/>
                    <a:pt x="495" y="31"/>
                  </a:cubicBezTo>
                  <a:cubicBezTo>
                    <a:pt x="440" y="86"/>
                    <a:pt x="481" y="155"/>
                    <a:pt x="522" y="210"/>
                  </a:cubicBezTo>
                  <a:cubicBezTo>
                    <a:pt x="619" y="348"/>
                    <a:pt x="757" y="417"/>
                    <a:pt x="867" y="500"/>
                  </a:cubicBezTo>
                  <a:cubicBezTo>
                    <a:pt x="784" y="513"/>
                    <a:pt x="715" y="513"/>
                    <a:pt x="646" y="541"/>
                  </a:cubicBezTo>
                  <a:cubicBezTo>
                    <a:pt x="453" y="569"/>
                    <a:pt x="274" y="596"/>
                    <a:pt x="81" y="637"/>
                  </a:cubicBezTo>
                  <a:cubicBezTo>
                    <a:pt x="40" y="651"/>
                    <a:pt x="13" y="679"/>
                    <a:pt x="13" y="706"/>
                  </a:cubicBezTo>
                  <a:cubicBezTo>
                    <a:pt x="0" y="756"/>
                    <a:pt x="54" y="805"/>
                    <a:pt x="105" y="805"/>
                  </a:cubicBezTo>
                  <a:cubicBezTo>
                    <a:pt x="111" y="805"/>
                    <a:pt x="117" y="804"/>
                    <a:pt x="123" y="803"/>
                  </a:cubicBezTo>
                  <a:cubicBezTo>
                    <a:pt x="343" y="761"/>
                    <a:pt x="550" y="720"/>
                    <a:pt x="743" y="693"/>
                  </a:cubicBezTo>
                  <a:lnTo>
                    <a:pt x="743" y="693"/>
                  </a:lnTo>
                  <a:cubicBezTo>
                    <a:pt x="619" y="803"/>
                    <a:pt x="522" y="954"/>
                    <a:pt x="440" y="1092"/>
                  </a:cubicBezTo>
                  <a:cubicBezTo>
                    <a:pt x="412" y="1175"/>
                    <a:pt x="329" y="1257"/>
                    <a:pt x="329" y="1340"/>
                  </a:cubicBezTo>
                  <a:cubicBezTo>
                    <a:pt x="337" y="1380"/>
                    <a:pt x="378" y="1402"/>
                    <a:pt x="419" y="1402"/>
                  </a:cubicBezTo>
                  <a:cubicBezTo>
                    <a:pt x="448" y="1402"/>
                    <a:pt x="478" y="1391"/>
                    <a:pt x="495" y="1368"/>
                  </a:cubicBezTo>
                  <a:cubicBezTo>
                    <a:pt x="619" y="1120"/>
                    <a:pt x="798" y="830"/>
                    <a:pt x="936" y="748"/>
                  </a:cubicBezTo>
                  <a:cubicBezTo>
                    <a:pt x="977" y="720"/>
                    <a:pt x="1087" y="706"/>
                    <a:pt x="1156" y="679"/>
                  </a:cubicBezTo>
                  <a:cubicBezTo>
                    <a:pt x="1184" y="679"/>
                    <a:pt x="1211" y="693"/>
                    <a:pt x="1253" y="693"/>
                  </a:cubicBezTo>
                  <a:cubicBezTo>
                    <a:pt x="1432" y="761"/>
                    <a:pt x="1790" y="941"/>
                    <a:pt x="1928" y="1051"/>
                  </a:cubicBezTo>
                  <a:cubicBezTo>
                    <a:pt x="2272" y="1354"/>
                    <a:pt x="2630" y="1643"/>
                    <a:pt x="2865" y="1946"/>
                  </a:cubicBezTo>
                  <a:cubicBezTo>
                    <a:pt x="2961" y="2057"/>
                    <a:pt x="3085" y="2236"/>
                    <a:pt x="3250" y="2387"/>
                  </a:cubicBezTo>
                  <a:cubicBezTo>
                    <a:pt x="3264" y="2401"/>
                    <a:pt x="3292" y="2415"/>
                    <a:pt x="3319" y="2415"/>
                  </a:cubicBezTo>
                  <a:cubicBezTo>
                    <a:pt x="3443" y="2401"/>
                    <a:pt x="3429" y="2291"/>
                    <a:pt x="3347" y="2236"/>
                  </a:cubicBezTo>
                  <a:cubicBezTo>
                    <a:pt x="3168" y="2057"/>
                    <a:pt x="3044" y="1877"/>
                    <a:pt x="2865" y="1657"/>
                  </a:cubicBezTo>
                  <a:cubicBezTo>
                    <a:pt x="2658" y="1423"/>
                    <a:pt x="2424" y="1216"/>
                    <a:pt x="2176" y="1009"/>
                  </a:cubicBezTo>
                  <a:cubicBezTo>
                    <a:pt x="1997" y="830"/>
                    <a:pt x="1749" y="734"/>
                    <a:pt x="1528" y="624"/>
                  </a:cubicBezTo>
                  <a:cubicBezTo>
                    <a:pt x="1418" y="555"/>
                    <a:pt x="1294" y="527"/>
                    <a:pt x="1170" y="500"/>
                  </a:cubicBezTo>
                  <a:cubicBezTo>
                    <a:pt x="1142" y="486"/>
                    <a:pt x="1129" y="472"/>
                    <a:pt x="1060" y="417"/>
                  </a:cubicBezTo>
                  <a:cubicBezTo>
                    <a:pt x="1018" y="376"/>
                    <a:pt x="825" y="252"/>
                    <a:pt x="729" y="155"/>
                  </a:cubicBezTo>
                  <a:cubicBezTo>
                    <a:pt x="707" y="144"/>
                    <a:pt x="658" y="0"/>
                    <a:pt x="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2"/>
            <p:cNvSpPr/>
            <p:nvPr/>
          </p:nvSpPr>
          <p:spPr>
            <a:xfrm>
              <a:off x="2530300" y="3064100"/>
              <a:ext cx="99300" cy="58400"/>
            </a:xfrm>
            <a:custGeom>
              <a:avLst/>
              <a:gdLst/>
              <a:ahLst/>
              <a:cxnLst/>
              <a:rect l="l" t="t" r="r" b="b"/>
              <a:pathLst>
                <a:path w="3972" h="2336" extrusionOk="0">
                  <a:moveTo>
                    <a:pt x="3398" y="1"/>
                  </a:moveTo>
                  <a:cubicBezTo>
                    <a:pt x="3366" y="1"/>
                    <a:pt x="3333" y="14"/>
                    <a:pt x="3324" y="23"/>
                  </a:cubicBezTo>
                  <a:cubicBezTo>
                    <a:pt x="3283" y="50"/>
                    <a:pt x="3242" y="78"/>
                    <a:pt x="3200" y="119"/>
                  </a:cubicBezTo>
                  <a:cubicBezTo>
                    <a:pt x="3090" y="243"/>
                    <a:pt x="2966" y="353"/>
                    <a:pt x="2870" y="491"/>
                  </a:cubicBezTo>
                  <a:cubicBezTo>
                    <a:pt x="2663" y="560"/>
                    <a:pt x="2484" y="629"/>
                    <a:pt x="2250" y="712"/>
                  </a:cubicBezTo>
                  <a:cubicBezTo>
                    <a:pt x="2015" y="822"/>
                    <a:pt x="1795" y="960"/>
                    <a:pt x="1547" y="1070"/>
                  </a:cubicBezTo>
                  <a:cubicBezTo>
                    <a:pt x="1382" y="1153"/>
                    <a:pt x="1340" y="1221"/>
                    <a:pt x="1202" y="1304"/>
                  </a:cubicBezTo>
                  <a:cubicBezTo>
                    <a:pt x="1065" y="1387"/>
                    <a:pt x="899" y="1456"/>
                    <a:pt x="762" y="1552"/>
                  </a:cubicBezTo>
                  <a:cubicBezTo>
                    <a:pt x="514" y="1759"/>
                    <a:pt x="252" y="1979"/>
                    <a:pt x="31" y="2213"/>
                  </a:cubicBezTo>
                  <a:cubicBezTo>
                    <a:pt x="1" y="2275"/>
                    <a:pt x="60" y="2336"/>
                    <a:pt x="121" y="2336"/>
                  </a:cubicBezTo>
                  <a:cubicBezTo>
                    <a:pt x="143" y="2336"/>
                    <a:pt x="165" y="2328"/>
                    <a:pt x="183" y="2310"/>
                  </a:cubicBezTo>
                  <a:cubicBezTo>
                    <a:pt x="445" y="2076"/>
                    <a:pt x="693" y="1828"/>
                    <a:pt x="927" y="1676"/>
                  </a:cubicBezTo>
                  <a:cubicBezTo>
                    <a:pt x="1134" y="1538"/>
                    <a:pt x="1368" y="1442"/>
                    <a:pt x="1561" y="1290"/>
                  </a:cubicBezTo>
                  <a:cubicBezTo>
                    <a:pt x="2043" y="1029"/>
                    <a:pt x="2442" y="836"/>
                    <a:pt x="2925" y="698"/>
                  </a:cubicBezTo>
                  <a:cubicBezTo>
                    <a:pt x="3173" y="781"/>
                    <a:pt x="3338" y="849"/>
                    <a:pt x="3545" y="932"/>
                  </a:cubicBezTo>
                  <a:cubicBezTo>
                    <a:pt x="3626" y="941"/>
                    <a:pt x="3772" y="1021"/>
                    <a:pt x="3871" y="1021"/>
                  </a:cubicBezTo>
                  <a:cubicBezTo>
                    <a:pt x="3923" y="1021"/>
                    <a:pt x="3962" y="999"/>
                    <a:pt x="3972" y="932"/>
                  </a:cubicBezTo>
                  <a:cubicBezTo>
                    <a:pt x="3972" y="836"/>
                    <a:pt x="3848" y="822"/>
                    <a:pt x="3765" y="794"/>
                  </a:cubicBezTo>
                  <a:cubicBezTo>
                    <a:pt x="3586" y="739"/>
                    <a:pt x="3531" y="712"/>
                    <a:pt x="3379" y="657"/>
                  </a:cubicBezTo>
                  <a:cubicBezTo>
                    <a:pt x="3352" y="643"/>
                    <a:pt x="3324" y="629"/>
                    <a:pt x="3283" y="629"/>
                  </a:cubicBezTo>
                  <a:cubicBezTo>
                    <a:pt x="3338" y="615"/>
                    <a:pt x="3393" y="601"/>
                    <a:pt x="3448" y="601"/>
                  </a:cubicBezTo>
                  <a:lnTo>
                    <a:pt x="3462" y="601"/>
                  </a:lnTo>
                  <a:cubicBezTo>
                    <a:pt x="3476" y="601"/>
                    <a:pt x="3476" y="601"/>
                    <a:pt x="3490" y="588"/>
                  </a:cubicBezTo>
                  <a:cubicBezTo>
                    <a:pt x="3572" y="574"/>
                    <a:pt x="3600" y="450"/>
                    <a:pt x="3517" y="409"/>
                  </a:cubicBezTo>
                  <a:cubicBezTo>
                    <a:pt x="3487" y="386"/>
                    <a:pt x="3461" y="376"/>
                    <a:pt x="3436" y="376"/>
                  </a:cubicBezTo>
                  <a:cubicBezTo>
                    <a:pt x="3416" y="376"/>
                    <a:pt x="3398" y="382"/>
                    <a:pt x="3379" y="395"/>
                  </a:cubicBezTo>
                  <a:cubicBezTo>
                    <a:pt x="3297" y="409"/>
                    <a:pt x="3214" y="422"/>
                    <a:pt x="3131" y="436"/>
                  </a:cubicBezTo>
                  <a:cubicBezTo>
                    <a:pt x="3228" y="326"/>
                    <a:pt x="3338" y="216"/>
                    <a:pt x="3393" y="161"/>
                  </a:cubicBezTo>
                  <a:cubicBezTo>
                    <a:pt x="3448" y="133"/>
                    <a:pt x="3503" y="64"/>
                    <a:pt x="3448" y="23"/>
                  </a:cubicBezTo>
                  <a:cubicBezTo>
                    <a:pt x="3437" y="7"/>
                    <a:pt x="3418" y="1"/>
                    <a:pt x="33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2"/>
            <p:cNvSpPr/>
            <p:nvPr/>
          </p:nvSpPr>
          <p:spPr>
            <a:xfrm>
              <a:off x="2457150" y="2994025"/>
              <a:ext cx="67250" cy="60975"/>
            </a:xfrm>
            <a:custGeom>
              <a:avLst/>
              <a:gdLst/>
              <a:ahLst/>
              <a:cxnLst/>
              <a:rect l="l" t="t" r="r" b="b"/>
              <a:pathLst>
                <a:path w="2690" h="2439" extrusionOk="0">
                  <a:moveTo>
                    <a:pt x="367" y="0"/>
                  </a:moveTo>
                  <a:cubicBezTo>
                    <a:pt x="294" y="0"/>
                    <a:pt x="260" y="100"/>
                    <a:pt x="312" y="139"/>
                  </a:cubicBezTo>
                  <a:cubicBezTo>
                    <a:pt x="519" y="360"/>
                    <a:pt x="670" y="539"/>
                    <a:pt x="822" y="745"/>
                  </a:cubicBezTo>
                  <a:cubicBezTo>
                    <a:pt x="629" y="663"/>
                    <a:pt x="436" y="594"/>
                    <a:pt x="229" y="539"/>
                  </a:cubicBezTo>
                  <a:cubicBezTo>
                    <a:pt x="202" y="539"/>
                    <a:pt x="174" y="526"/>
                    <a:pt x="147" y="526"/>
                  </a:cubicBezTo>
                  <a:cubicBezTo>
                    <a:pt x="133" y="526"/>
                    <a:pt x="119" y="530"/>
                    <a:pt x="105" y="539"/>
                  </a:cubicBezTo>
                  <a:cubicBezTo>
                    <a:pt x="36" y="566"/>
                    <a:pt x="50" y="663"/>
                    <a:pt x="119" y="690"/>
                  </a:cubicBezTo>
                  <a:cubicBezTo>
                    <a:pt x="298" y="732"/>
                    <a:pt x="477" y="787"/>
                    <a:pt x="656" y="842"/>
                  </a:cubicBezTo>
                  <a:cubicBezTo>
                    <a:pt x="477" y="856"/>
                    <a:pt x="312" y="869"/>
                    <a:pt x="133" y="897"/>
                  </a:cubicBezTo>
                  <a:cubicBezTo>
                    <a:pt x="92" y="897"/>
                    <a:pt x="64" y="911"/>
                    <a:pt x="36" y="952"/>
                  </a:cubicBezTo>
                  <a:cubicBezTo>
                    <a:pt x="0" y="1013"/>
                    <a:pt x="49" y="1095"/>
                    <a:pt x="127" y="1095"/>
                  </a:cubicBezTo>
                  <a:cubicBezTo>
                    <a:pt x="138" y="1095"/>
                    <a:pt x="149" y="1093"/>
                    <a:pt x="160" y="1090"/>
                  </a:cubicBezTo>
                  <a:cubicBezTo>
                    <a:pt x="294" y="1069"/>
                    <a:pt x="594" y="1034"/>
                    <a:pt x="813" y="1034"/>
                  </a:cubicBezTo>
                  <a:cubicBezTo>
                    <a:pt x="889" y="1034"/>
                    <a:pt x="955" y="1038"/>
                    <a:pt x="1001" y="1048"/>
                  </a:cubicBezTo>
                  <a:cubicBezTo>
                    <a:pt x="1030" y="1058"/>
                    <a:pt x="1066" y="1068"/>
                    <a:pt x="1104" y="1068"/>
                  </a:cubicBezTo>
                  <a:cubicBezTo>
                    <a:pt x="1120" y="1068"/>
                    <a:pt x="1136" y="1066"/>
                    <a:pt x="1152" y="1062"/>
                  </a:cubicBezTo>
                  <a:cubicBezTo>
                    <a:pt x="1373" y="1172"/>
                    <a:pt x="1593" y="1310"/>
                    <a:pt x="1772" y="1448"/>
                  </a:cubicBezTo>
                  <a:cubicBezTo>
                    <a:pt x="2089" y="1724"/>
                    <a:pt x="2241" y="1944"/>
                    <a:pt x="2392" y="2233"/>
                  </a:cubicBezTo>
                  <a:cubicBezTo>
                    <a:pt x="2461" y="2330"/>
                    <a:pt x="2461" y="2385"/>
                    <a:pt x="2530" y="2426"/>
                  </a:cubicBezTo>
                  <a:cubicBezTo>
                    <a:pt x="2545" y="2435"/>
                    <a:pt x="2560" y="2439"/>
                    <a:pt x="2576" y="2439"/>
                  </a:cubicBezTo>
                  <a:cubicBezTo>
                    <a:pt x="2634" y="2439"/>
                    <a:pt x="2690" y="2384"/>
                    <a:pt x="2668" y="2330"/>
                  </a:cubicBezTo>
                  <a:cubicBezTo>
                    <a:pt x="2613" y="2206"/>
                    <a:pt x="2503" y="2054"/>
                    <a:pt x="2475" y="1999"/>
                  </a:cubicBezTo>
                  <a:cubicBezTo>
                    <a:pt x="2392" y="1806"/>
                    <a:pt x="2241" y="1641"/>
                    <a:pt x="2089" y="1489"/>
                  </a:cubicBezTo>
                  <a:cubicBezTo>
                    <a:pt x="1855" y="1228"/>
                    <a:pt x="1552" y="1076"/>
                    <a:pt x="1208" y="897"/>
                  </a:cubicBezTo>
                  <a:cubicBezTo>
                    <a:pt x="1208" y="897"/>
                    <a:pt x="1180" y="883"/>
                    <a:pt x="1166" y="883"/>
                  </a:cubicBezTo>
                  <a:cubicBezTo>
                    <a:pt x="1152" y="869"/>
                    <a:pt x="1152" y="856"/>
                    <a:pt x="1125" y="842"/>
                  </a:cubicBezTo>
                  <a:cubicBezTo>
                    <a:pt x="1097" y="800"/>
                    <a:pt x="1056" y="745"/>
                    <a:pt x="1015" y="690"/>
                  </a:cubicBezTo>
                  <a:cubicBezTo>
                    <a:pt x="849" y="456"/>
                    <a:pt x="643" y="236"/>
                    <a:pt x="450" y="15"/>
                  </a:cubicBezTo>
                  <a:cubicBezTo>
                    <a:pt x="436" y="1"/>
                    <a:pt x="408" y="1"/>
                    <a:pt x="381" y="1"/>
                  </a:cubicBezTo>
                  <a:cubicBezTo>
                    <a:pt x="376" y="1"/>
                    <a:pt x="37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2"/>
            <p:cNvSpPr/>
            <p:nvPr/>
          </p:nvSpPr>
          <p:spPr>
            <a:xfrm>
              <a:off x="2526600" y="2999850"/>
              <a:ext cx="85325" cy="46175"/>
            </a:xfrm>
            <a:custGeom>
              <a:avLst/>
              <a:gdLst/>
              <a:ahLst/>
              <a:cxnLst/>
              <a:rect l="l" t="t" r="r" b="b"/>
              <a:pathLst>
                <a:path w="3413" h="1847" extrusionOk="0">
                  <a:moveTo>
                    <a:pt x="3122" y="0"/>
                  </a:moveTo>
                  <a:cubicBezTo>
                    <a:pt x="3115" y="0"/>
                    <a:pt x="3107" y="1"/>
                    <a:pt x="3100" y="3"/>
                  </a:cubicBezTo>
                  <a:cubicBezTo>
                    <a:pt x="3078" y="3"/>
                    <a:pt x="2977" y="20"/>
                    <a:pt x="2972" y="20"/>
                  </a:cubicBezTo>
                  <a:cubicBezTo>
                    <a:pt x="2971" y="20"/>
                    <a:pt x="2976" y="19"/>
                    <a:pt x="2990" y="16"/>
                  </a:cubicBezTo>
                  <a:lnTo>
                    <a:pt x="2990" y="16"/>
                  </a:lnTo>
                  <a:cubicBezTo>
                    <a:pt x="2687" y="44"/>
                    <a:pt x="2439" y="251"/>
                    <a:pt x="2177" y="375"/>
                  </a:cubicBezTo>
                  <a:cubicBezTo>
                    <a:pt x="2122" y="388"/>
                    <a:pt x="2081" y="388"/>
                    <a:pt x="2039" y="402"/>
                  </a:cubicBezTo>
                  <a:cubicBezTo>
                    <a:pt x="1654" y="499"/>
                    <a:pt x="1516" y="567"/>
                    <a:pt x="1130" y="788"/>
                  </a:cubicBezTo>
                  <a:cubicBezTo>
                    <a:pt x="1034" y="857"/>
                    <a:pt x="896" y="898"/>
                    <a:pt x="799" y="981"/>
                  </a:cubicBezTo>
                  <a:cubicBezTo>
                    <a:pt x="620" y="1105"/>
                    <a:pt x="234" y="1463"/>
                    <a:pt x="42" y="1711"/>
                  </a:cubicBezTo>
                  <a:cubicBezTo>
                    <a:pt x="1" y="1783"/>
                    <a:pt x="74" y="1847"/>
                    <a:pt x="142" y="1847"/>
                  </a:cubicBezTo>
                  <a:cubicBezTo>
                    <a:pt x="166" y="1847"/>
                    <a:pt x="189" y="1839"/>
                    <a:pt x="207" y="1821"/>
                  </a:cubicBezTo>
                  <a:cubicBezTo>
                    <a:pt x="579" y="1408"/>
                    <a:pt x="854" y="1160"/>
                    <a:pt x="1282" y="953"/>
                  </a:cubicBezTo>
                  <a:cubicBezTo>
                    <a:pt x="1709" y="719"/>
                    <a:pt x="1970" y="623"/>
                    <a:pt x="2411" y="595"/>
                  </a:cubicBezTo>
                  <a:cubicBezTo>
                    <a:pt x="2673" y="733"/>
                    <a:pt x="2976" y="912"/>
                    <a:pt x="3114" y="1036"/>
                  </a:cubicBezTo>
                  <a:cubicBezTo>
                    <a:pt x="3136" y="1058"/>
                    <a:pt x="3163" y="1067"/>
                    <a:pt x="3190" y="1067"/>
                  </a:cubicBezTo>
                  <a:cubicBezTo>
                    <a:pt x="3249" y="1067"/>
                    <a:pt x="3307" y="1024"/>
                    <a:pt x="3307" y="967"/>
                  </a:cubicBezTo>
                  <a:cubicBezTo>
                    <a:pt x="3293" y="871"/>
                    <a:pt x="3266" y="871"/>
                    <a:pt x="3169" y="802"/>
                  </a:cubicBezTo>
                  <a:cubicBezTo>
                    <a:pt x="3073" y="733"/>
                    <a:pt x="2976" y="678"/>
                    <a:pt x="2880" y="623"/>
                  </a:cubicBezTo>
                  <a:lnTo>
                    <a:pt x="2880" y="623"/>
                  </a:lnTo>
                  <a:cubicBezTo>
                    <a:pt x="2976" y="636"/>
                    <a:pt x="3086" y="650"/>
                    <a:pt x="3238" y="650"/>
                  </a:cubicBezTo>
                  <a:cubicBezTo>
                    <a:pt x="3243" y="651"/>
                    <a:pt x="3248" y="651"/>
                    <a:pt x="3252" y="651"/>
                  </a:cubicBezTo>
                  <a:cubicBezTo>
                    <a:pt x="3366" y="651"/>
                    <a:pt x="3413" y="496"/>
                    <a:pt x="3307" y="443"/>
                  </a:cubicBezTo>
                  <a:cubicBezTo>
                    <a:pt x="3266" y="416"/>
                    <a:pt x="3114" y="402"/>
                    <a:pt x="2852" y="388"/>
                  </a:cubicBezTo>
                  <a:cubicBezTo>
                    <a:pt x="2825" y="388"/>
                    <a:pt x="2742" y="375"/>
                    <a:pt x="2646" y="361"/>
                  </a:cubicBezTo>
                  <a:cubicBezTo>
                    <a:pt x="2770" y="292"/>
                    <a:pt x="2894" y="237"/>
                    <a:pt x="2949" y="237"/>
                  </a:cubicBezTo>
                  <a:cubicBezTo>
                    <a:pt x="3045" y="223"/>
                    <a:pt x="3224" y="237"/>
                    <a:pt x="3238" y="113"/>
                  </a:cubicBezTo>
                  <a:cubicBezTo>
                    <a:pt x="3250" y="51"/>
                    <a:pt x="3185" y="0"/>
                    <a:pt x="3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2"/>
            <p:cNvSpPr/>
            <p:nvPr/>
          </p:nvSpPr>
          <p:spPr>
            <a:xfrm>
              <a:off x="2479750" y="2948900"/>
              <a:ext cx="45125" cy="43600"/>
            </a:xfrm>
            <a:custGeom>
              <a:avLst/>
              <a:gdLst/>
              <a:ahLst/>
              <a:cxnLst/>
              <a:rect l="l" t="t" r="r" b="b"/>
              <a:pathLst>
                <a:path w="1805" h="1744" extrusionOk="0">
                  <a:moveTo>
                    <a:pt x="359" y="1"/>
                  </a:moveTo>
                  <a:cubicBezTo>
                    <a:pt x="271" y="1"/>
                    <a:pt x="225" y="127"/>
                    <a:pt x="304" y="167"/>
                  </a:cubicBezTo>
                  <a:cubicBezTo>
                    <a:pt x="400" y="222"/>
                    <a:pt x="496" y="291"/>
                    <a:pt x="593" y="373"/>
                  </a:cubicBezTo>
                  <a:cubicBezTo>
                    <a:pt x="496" y="346"/>
                    <a:pt x="414" y="332"/>
                    <a:pt x="317" y="318"/>
                  </a:cubicBezTo>
                  <a:cubicBezTo>
                    <a:pt x="251" y="318"/>
                    <a:pt x="176" y="283"/>
                    <a:pt x="107" y="283"/>
                  </a:cubicBezTo>
                  <a:cubicBezTo>
                    <a:pt x="89" y="283"/>
                    <a:pt x="72" y="285"/>
                    <a:pt x="56" y="291"/>
                  </a:cubicBezTo>
                  <a:cubicBezTo>
                    <a:pt x="0" y="332"/>
                    <a:pt x="14" y="429"/>
                    <a:pt x="83" y="442"/>
                  </a:cubicBezTo>
                  <a:cubicBezTo>
                    <a:pt x="304" y="470"/>
                    <a:pt x="634" y="539"/>
                    <a:pt x="772" y="608"/>
                  </a:cubicBezTo>
                  <a:cubicBezTo>
                    <a:pt x="800" y="621"/>
                    <a:pt x="813" y="621"/>
                    <a:pt x="827" y="635"/>
                  </a:cubicBezTo>
                  <a:cubicBezTo>
                    <a:pt x="1144" y="897"/>
                    <a:pt x="1406" y="1255"/>
                    <a:pt x="1544" y="1558"/>
                  </a:cubicBezTo>
                  <a:cubicBezTo>
                    <a:pt x="1557" y="1613"/>
                    <a:pt x="1571" y="1682"/>
                    <a:pt x="1626" y="1724"/>
                  </a:cubicBezTo>
                  <a:cubicBezTo>
                    <a:pt x="1643" y="1738"/>
                    <a:pt x="1661" y="1744"/>
                    <a:pt x="1679" y="1744"/>
                  </a:cubicBezTo>
                  <a:cubicBezTo>
                    <a:pt x="1747" y="1744"/>
                    <a:pt x="1805" y="1654"/>
                    <a:pt x="1750" y="1600"/>
                  </a:cubicBezTo>
                  <a:lnTo>
                    <a:pt x="1750" y="1586"/>
                  </a:lnTo>
                  <a:cubicBezTo>
                    <a:pt x="1681" y="1338"/>
                    <a:pt x="1420" y="966"/>
                    <a:pt x="1172" y="718"/>
                  </a:cubicBezTo>
                  <a:cubicBezTo>
                    <a:pt x="1103" y="621"/>
                    <a:pt x="1006" y="553"/>
                    <a:pt x="910" y="484"/>
                  </a:cubicBezTo>
                  <a:cubicBezTo>
                    <a:pt x="896" y="470"/>
                    <a:pt x="882" y="456"/>
                    <a:pt x="882" y="442"/>
                  </a:cubicBezTo>
                  <a:cubicBezTo>
                    <a:pt x="772" y="249"/>
                    <a:pt x="565" y="98"/>
                    <a:pt x="372" y="1"/>
                  </a:cubicBezTo>
                  <a:cubicBezTo>
                    <a:pt x="368" y="1"/>
                    <a:pt x="363" y="1"/>
                    <a:pt x="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2"/>
            <p:cNvSpPr/>
            <p:nvPr/>
          </p:nvSpPr>
          <p:spPr>
            <a:xfrm>
              <a:off x="2526600" y="2948875"/>
              <a:ext cx="56500" cy="59325"/>
            </a:xfrm>
            <a:custGeom>
              <a:avLst/>
              <a:gdLst/>
              <a:ahLst/>
              <a:cxnLst/>
              <a:rect l="l" t="t" r="r" b="b"/>
              <a:pathLst>
                <a:path w="2260" h="2373" extrusionOk="0">
                  <a:moveTo>
                    <a:pt x="1996" y="1"/>
                  </a:moveTo>
                  <a:cubicBezTo>
                    <a:pt x="1937" y="1"/>
                    <a:pt x="1868" y="50"/>
                    <a:pt x="1819" y="99"/>
                  </a:cubicBezTo>
                  <a:cubicBezTo>
                    <a:pt x="1626" y="250"/>
                    <a:pt x="1516" y="471"/>
                    <a:pt x="1378" y="664"/>
                  </a:cubicBezTo>
                  <a:cubicBezTo>
                    <a:pt x="1295" y="719"/>
                    <a:pt x="1213" y="774"/>
                    <a:pt x="1158" y="815"/>
                  </a:cubicBezTo>
                  <a:cubicBezTo>
                    <a:pt x="882" y="967"/>
                    <a:pt x="634" y="1160"/>
                    <a:pt x="414" y="1366"/>
                  </a:cubicBezTo>
                  <a:cubicBezTo>
                    <a:pt x="276" y="1504"/>
                    <a:pt x="166" y="1656"/>
                    <a:pt x="110" y="1849"/>
                  </a:cubicBezTo>
                  <a:cubicBezTo>
                    <a:pt x="69" y="2000"/>
                    <a:pt x="14" y="2152"/>
                    <a:pt x="0" y="2303"/>
                  </a:cubicBezTo>
                  <a:cubicBezTo>
                    <a:pt x="0" y="2331"/>
                    <a:pt x="14" y="2345"/>
                    <a:pt x="42" y="2358"/>
                  </a:cubicBezTo>
                  <a:cubicBezTo>
                    <a:pt x="55" y="2368"/>
                    <a:pt x="74" y="2372"/>
                    <a:pt x="93" y="2372"/>
                  </a:cubicBezTo>
                  <a:cubicBezTo>
                    <a:pt x="130" y="2372"/>
                    <a:pt x="170" y="2354"/>
                    <a:pt x="179" y="2317"/>
                  </a:cubicBezTo>
                  <a:cubicBezTo>
                    <a:pt x="248" y="1862"/>
                    <a:pt x="358" y="1601"/>
                    <a:pt x="744" y="1339"/>
                  </a:cubicBezTo>
                  <a:cubicBezTo>
                    <a:pt x="896" y="1187"/>
                    <a:pt x="1047" y="1118"/>
                    <a:pt x="1268" y="994"/>
                  </a:cubicBezTo>
                  <a:cubicBezTo>
                    <a:pt x="1323" y="953"/>
                    <a:pt x="1392" y="912"/>
                    <a:pt x="1461" y="870"/>
                  </a:cubicBezTo>
                  <a:cubicBezTo>
                    <a:pt x="1488" y="870"/>
                    <a:pt x="1516" y="857"/>
                    <a:pt x="1543" y="829"/>
                  </a:cubicBezTo>
                  <a:cubicBezTo>
                    <a:pt x="1654" y="760"/>
                    <a:pt x="1764" y="719"/>
                    <a:pt x="1846" y="691"/>
                  </a:cubicBezTo>
                  <a:cubicBezTo>
                    <a:pt x="1957" y="636"/>
                    <a:pt x="2026" y="636"/>
                    <a:pt x="2163" y="567"/>
                  </a:cubicBezTo>
                  <a:cubicBezTo>
                    <a:pt x="2260" y="526"/>
                    <a:pt x="2246" y="388"/>
                    <a:pt x="2150" y="361"/>
                  </a:cubicBezTo>
                  <a:lnTo>
                    <a:pt x="2136" y="361"/>
                  </a:lnTo>
                  <a:cubicBezTo>
                    <a:pt x="2125" y="357"/>
                    <a:pt x="2114" y="355"/>
                    <a:pt x="2103" y="355"/>
                  </a:cubicBezTo>
                  <a:cubicBezTo>
                    <a:pt x="2073" y="355"/>
                    <a:pt x="2046" y="368"/>
                    <a:pt x="2026" y="388"/>
                  </a:cubicBezTo>
                  <a:cubicBezTo>
                    <a:pt x="2012" y="388"/>
                    <a:pt x="1998" y="402"/>
                    <a:pt x="1984" y="402"/>
                  </a:cubicBezTo>
                  <a:cubicBezTo>
                    <a:pt x="1915" y="416"/>
                    <a:pt x="1846" y="443"/>
                    <a:pt x="1764" y="471"/>
                  </a:cubicBezTo>
                  <a:cubicBezTo>
                    <a:pt x="1846" y="374"/>
                    <a:pt x="1929" y="278"/>
                    <a:pt x="2039" y="195"/>
                  </a:cubicBezTo>
                  <a:cubicBezTo>
                    <a:pt x="2081" y="168"/>
                    <a:pt x="2094" y="126"/>
                    <a:pt x="2094" y="85"/>
                  </a:cubicBezTo>
                  <a:cubicBezTo>
                    <a:pt x="2072" y="24"/>
                    <a:pt x="2036" y="1"/>
                    <a:pt x="19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2"/>
            <p:cNvSpPr/>
            <p:nvPr/>
          </p:nvSpPr>
          <p:spPr>
            <a:xfrm>
              <a:off x="2499025" y="2918550"/>
              <a:ext cx="27700" cy="29275"/>
            </a:xfrm>
            <a:custGeom>
              <a:avLst/>
              <a:gdLst/>
              <a:ahLst/>
              <a:cxnLst/>
              <a:rect l="l" t="t" r="r" b="b"/>
              <a:pathLst>
                <a:path w="1108" h="1171" extrusionOk="0">
                  <a:moveTo>
                    <a:pt x="112" y="1"/>
                  </a:moveTo>
                  <a:cubicBezTo>
                    <a:pt x="93" y="1"/>
                    <a:pt x="72" y="9"/>
                    <a:pt x="56" y="17"/>
                  </a:cubicBezTo>
                  <a:cubicBezTo>
                    <a:pt x="1" y="44"/>
                    <a:pt x="15" y="127"/>
                    <a:pt x="56" y="155"/>
                  </a:cubicBezTo>
                  <a:cubicBezTo>
                    <a:pt x="401" y="334"/>
                    <a:pt x="649" y="637"/>
                    <a:pt x="841" y="981"/>
                  </a:cubicBezTo>
                  <a:cubicBezTo>
                    <a:pt x="910" y="1064"/>
                    <a:pt x="869" y="1091"/>
                    <a:pt x="952" y="1160"/>
                  </a:cubicBezTo>
                  <a:cubicBezTo>
                    <a:pt x="965" y="1167"/>
                    <a:pt x="979" y="1170"/>
                    <a:pt x="992" y="1170"/>
                  </a:cubicBezTo>
                  <a:cubicBezTo>
                    <a:pt x="1058" y="1170"/>
                    <a:pt x="1108" y="1094"/>
                    <a:pt x="1062" y="1036"/>
                  </a:cubicBezTo>
                  <a:cubicBezTo>
                    <a:pt x="952" y="802"/>
                    <a:pt x="800" y="568"/>
                    <a:pt x="621" y="375"/>
                  </a:cubicBezTo>
                  <a:cubicBezTo>
                    <a:pt x="483" y="237"/>
                    <a:pt x="332" y="99"/>
                    <a:pt x="153" y="17"/>
                  </a:cubicBezTo>
                  <a:cubicBezTo>
                    <a:pt x="141" y="5"/>
                    <a:pt x="127" y="1"/>
                    <a:pt x="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2"/>
            <p:cNvSpPr/>
            <p:nvPr/>
          </p:nvSpPr>
          <p:spPr>
            <a:xfrm>
              <a:off x="2525125" y="2917475"/>
              <a:ext cx="25250" cy="19275"/>
            </a:xfrm>
            <a:custGeom>
              <a:avLst/>
              <a:gdLst/>
              <a:ahLst/>
              <a:cxnLst/>
              <a:rect l="l" t="t" r="r" b="b"/>
              <a:pathLst>
                <a:path w="1010" h="771" extrusionOk="0">
                  <a:moveTo>
                    <a:pt x="864" y="0"/>
                  </a:moveTo>
                  <a:cubicBezTo>
                    <a:pt x="808" y="0"/>
                    <a:pt x="743" y="18"/>
                    <a:pt x="789" y="18"/>
                  </a:cubicBezTo>
                  <a:cubicBezTo>
                    <a:pt x="624" y="46"/>
                    <a:pt x="583" y="60"/>
                    <a:pt x="431" y="156"/>
                  </a:cubicBezTo>
                  <a:cubicBezTo>
                    <a:pt x="266" y="294"/>
                    <a:pt x="101" y="459"/>
                    <a:pt x="18" y="652"/>
                  </a:cubicBezTo>
                  <a:cubicBezTo>
                    <a:pt x="0" y="723"/>
                    <a:pt x="73" y="771"/>
                    <a:pt x="142" y="771"/>
                  </a:cubicBezTo>
                  <a:cubicBezTo>
                    <a:pt x="181" y="771"/>
                    <a:pt x="219" y="756"/>
                    <a:pt x="238" y="721"/>
                  </a:cubicBezTo>
                  <a:cubicBezTo>
                    <a:pt x="376" y="514"/>
                    <a:pt x="500" y="335"/>
                    <a:pt x="734" y="239"/>
                  </a:cubicBezTo>
                  <a:cubicBezTo>
                    <a:pt x="762" y="239"/>
                    <a:pt x="872" y="198"/>
                    <a:pt x="900" y="198"/>
                  </a:cubicBezTo>
                  <a:cubicBezTo>
                    <a:pt x="982" y="170"/>
                    <a:pt x="1010" y="60"/>
                    <a:pt x="927" y="18"/>
                  </a:cubicBezTo>
                  <a:cubicBezTo>
                    <a:pt x="918" y="5"/>
                    <a:pt x="892" y="0"/>
                    <a:pt x="8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2"/>
            <p:cNvSpPr/>
            <p:nvPr/>
          </p:nvSpPr>
          <p:spPr>
            <a:xfrm>
              <a:off x="2631300" y="3191075"/>
              <a:ext cx="375" cy="25"/>
            </a:xfrm>
            <a:custGeom>
              <a:avLst/>
              <a:gdLst/>
              <a:ahLst/>
              <a:cxnLst/>
              <a:rect l="l" t="t" r="r" b="b"/>
              <a:pathLst>
                <a:path w="15" h="1" extrusionOk="0">
                  <a:moveTo>
                    <a:pt x="1" y="0"/>
                  </a:moveTo>
                  <a:lnTo>
                    <a:pt x="1" y="0"/>
                  </a:lnTo>
                  <a:cubicBezTo>
                    <a:pt x="14" y="0"/>
                    <a:pt x="14" y="0"/>
                    <a:pt x="1" y="0"/>
                  </a:cubicBezTo>
                  <a:close/>
                </a:path>
              </a:pathLst>
            </a:custGeom>
            <a:solidFill>
              <a:srgbClr val="6A6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2"/>
            <p:cNvSpPr/>
            <p:nvPr/>
          </p:nvSpPr>
          <p:spPr>
            <a:xfrm>
              <a:off x="2549675" y="2961675"/>
              <a:ext cx="25" cy="25"/>
            </a:xfrm>
            <a:custGeom>
              <a:avLst/>
              <a:gdLst/>
              <a:ahLst/>
              <a:cxnLst/>
              <a:rect l="l" t="t" r="r" b="b"/>
              <a:pathLst>
                <a:path w="1" h="1" extrusionOk="0">
                  <a:moveTo>
                    <a:pt x="0" y="0"/>
                  </a:moveTo>
                  <a:lnTo>
                    <a:pt x="0" y="0"/>
                  </a:lnTo>
                  <a:lnTo>
                    <a:pt x="0" y="0"/>
                  </a:lnTo>
                  <a:lnTo>
                    <a:pt x="0" y="0"/>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2"/>
            <p:cNvSpPr/>
            <p:nvPr/>
          </p:nvSpPr>
          <p:spPr>
            <a:xfrm>
              <a:off x="2616500" y="3078775"/>
              <a:ext cx="350" cy="375"/>
            </a:xfrm>
            <a:custGeom>
              <a:avLst/>
              <a:gdLst/>
              <a:ahLst/>
              <a:cxnLst/>
              <a:rect l="l" t="t" r="r" b="b"/>
              <a:pathLst>
                <a:path w="14" h="15" extrusionOk="0">
                  <a:moveTo>
                    <a:pt x="14" y="1"/>
                  </a:moveTo>
                  <a:cubicBezTo>
                    <a:pt x="0" y="14"/>
                    <a:pt x="14" y="1"/>
                    <a:pt x="1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2"/>
            <p:cNvSpPr/>
            <p:nvPr/>
          </p:nvSpPr>
          <p:spPr>
            <a:xfrm>
              <a:off x="2532100" y="3051075"/>
              <a:ext cx="128150" cy="52175"/>
            </a:xfrm>
            <a:custGeom>
              <a:avLst/>
              <a:gdLst/>
              <a:ahLst/>
              <a:cxnLst/>
              <a:rect l="l" t="t" r="r" b="b"/>
              <a:pathLst>
                <a:path w="5126" h="2087" extrusionOk="0">
                  <a:moveTo>
                    <a:pt x="2404" y="1"/>
                  </a:moveTo>
                  <a:cubicBezTo>
                    <a:pt x="2357" y="1"/>
                    <a:pt x="2305" y="7"/>
                    <a:pt x="2246" y="20"/>
                  </a:cubicBezTo>
                  <a:cubicBezTo>
                    <a:pt x="2150" y="34"/>
                    <a:pt x="2067" y="103"/>
                    <a:pt x="2026" y="144"/>
                  </a:cubicBezTo>
                  <a:cubicBezTo>
                    <a:pt x="1990" y="108"/>
                    <a:pt x="1938" y="91"/>
                    <a:pt x="1885" y="91"/>
                  </a:cubicBezTo>
                  <a:cubicBezTo>
                    <a:pt x="1838" y="91"/>
                    <a:pt x="1789" y="104"/>
                    <a:pt x="1750" y="130"/>
                  </a:cubicBezTo>
                  <a:cubicBezTo>
                    <a:pt x="1684" y="108"/>
                    <a:pt x="1614" y="94"/>
                    <a:pt x="1542" y="94"/>
                  </a:cubicBezTo>
                  <a:cubicBezTo>
                    <a:pt x="1479" y="94"/>
                    <a:pt x="1415" y="105"/>
                    <a:pt x="1351" y="130"/>
                  </a:cubicBezTo>
                  <a:cubicBezTo>
                    <a:pt x="1020" y="186"/>
                    <a:pt x="731" y="489"/>
                    <a:pt x="814" y="750"/>
                  </a:cubicBezTo>
                  <a:cubicBezTo>
                    <a:pt x="621" y="806"/>
                    <a:pt x="442" y="957"/>
                    <a:pt x="290" y="1067"/>
                  </a:cubicBezTo>
                  <a:cubicBezTo>
                    <a:pt x="1" y="1288"/>
                    <a:pt x="70" y="1563"/>
                    <a:pt x="414" y="1660"/>
                  </a:cubicBezTo>
                  <a:cubicBezTo>
                    <a:pt x="465" y="1674"/>
                    <a:pt x="514" y="1680"/>
                    <a:pt x="563" y="1680"/>
                  </a:cubicBezTo>
                  <a:cubicBezTo>
                    <a:pt x="752" y="1680"/>
                    <a:pt x="930" y="1588"/>
                    <a:pt x="1117" y="1522"/>
                  </a:cubicBezTo>
                  <a:cubicBezTo>
                    <a:pt x="1144" y="1508"/>
                    <a:pt x="1172" y="1508"/>
                    <a:pt x="1199" y="1494"/>
                  </a:cubicBezTo>
                  <a:lnTo>
                    <a:pt x="1199" y="1494"/>
                  </a:lnTo>
                  <a:cubicBezTo>
                    <a:pt x="1117" y="1646"/>
                    <a:pt x="1158" y="1825"/>
                    <a:pt x="1420" y="1908"/>
                  </a:cubicBezTo>
                  <a:cubicBezTo>
                    <a:pt x="1455" y="1915"/>
                    <a:pt x="1494" y="1919"/>
                    <a:pt x="1536" y="1919"/>
                  </a:cubicBezTo>
                  <a:cubicBezTo>
                    <a:pt x="1720" y="1919"/>
                    <a:pt x="1951" y="1851"/>
                    <a:pt x="2109" y="1784"/>
                  </a:cubicBezTo>
                  <a:cubicBezTo>
                    <a:pt x="2122" y="1853"/>
                    <a:pt x="2150" y="1922"/>
                    <a:pt x="2205" y="1977"/>
                  </a:cubicBezTo>
                  <a:cubicBezTo>
                    <a:pt x="2288" y="2050"/>
                    <a:pt x="2401" y="2087"/>
                    <a:pt x="2520" y="2087"/>
                  </a:cubicBezTo>
                  <a:cubicBezTo>
                    <a:pt x="2580" y="2087"/>
                    <a:pt x="2641" y="2078"/>
                    <a:pt x="2701" y="2059"/>
                  </a:cubicBezTo>
                  <a:cubicBezTo>
                    <a:pt x="2949" y="2018"/>
                    <a:pt x="3362" y="1798"/>
                    <a:pt x="3514" y="1715"/>
                  </a:cubicBezTo>
                  <a:cubicBezTo>
                    <a:pt x="3542" y="1742"/>
                    <a:pt x="3569" y="1770"/>
                    <a:pt x="3638" y="1811"/>
                  </a:cubicBezTo>
                  <a:cubicBezTo>
                    <a:pt x="3721" y="1842"/>
                    <a:pt x="3811" y="1858"/>
                    <a:pt x="3898" y="1858"/>
                  </a:cubicBezTo>
                  <a:cubicBezTo>
                    <a:pt x="3926" y="1858"/>
                    <a:pt x="3955" y="1856"/>
                    <a:pt x="3982" y="1853"/>
                  </a:cubicBezTo>
                  <a:cubicBezTo>
                    <a:pt x="4286" y="1770"/>
                    <a:pt x="4451" y="1674"/>
                    <a:pt x="4795" y="1632"/>
                  </a:cubicBezTo>
                  <a:cubicBezTo>
                    <a:pt x="4974" y="1577"/>
                    <a:pt x="5126" y="1426"/>
                    <a:pt x="5126" y="1246"/>
                  </a:cubicBezTo>
                  <a:cubicBezTo>
                    <a:pt x="5085" y="998"/>
                    <a:pt x="4809" y="861"/>
                    <a:pt x="4575" y="792"/>
                  </a:cubicBezTo>
                  <a:lnTo>
                    <a:pt x="4561" y="778"/>
                  </a:lnTo>
                  <a:cubicBezTo>
                    <a:pt x="4671" y="640"/>
                    <a:pt x="4658" y="461"/>
                    <a:pt x="4423" y="323"/>
                  </a:cubicBezTo>
                  <a:cubicBezTo>
                    <a:pt x="4330" y="265"/>
                    <a:pt x="4220" y="244"/>
                    <a:pt x="4108" y="244"/>
                  </a:cubicBezTo>
                  <a:cubicBezTo>
                    <a:pt x="3955" y="244"/>
                    <a:pt x="3799" y="284"/>
                    <a:pt x="3679" y="323"/>
                  </a:cubicBezTo>
                  <a:cubicBezTo>
                    <a:pt x="3666" y="268"/>
                    <a:pt x="3652" y="227"/>
                    <a:pt x="3610" y="186"/>
                  </a:cubicBezTo>
                  <a:cubicBezTo>
                    <a:pt x="3528" y="98"/>
                    <a:pt x="3425" y="66"/>
                    <a:pt x="3316" y="66"/>
                  </a:cubicBezTo>
                  <a:cubicBezTo>
                    <a:pt x="3134" y="66"/>
                    <a:pt x="2933" y="153"/>
                    <a:pt x="2770" y="213"/>
                  </a:cubicBezTo>
                  <a:cubicBezTo>
                    <a:pt x="2756" y="213"/>
                    <a:pt x="2729" y="227"/>
                    <a:pt x="2715" y="241"/>
                  </a:cubicBezTo>
                  <a:cubicBezTo>
                    <a:pt x="2693" y="107"/>
                    <a:pt x="2599" y="1"/>
                    <a:pt x="2404"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2"/>
            <p:cNvSpPr/>
            <p:nvPr/>
          </p:nvSpPr>
          <p:spPr>
            <a:xfrm>
              <a:off x="2354025" y="3182450"/>
              <a:ext cx="154000" cy="70625"/>
            </a:xfrm>
            <a:custGeom>
              <a:avLst/>
              <a:gdLst/>
              <a:ahLst/>
              <a:cxnLst/>
              <a:rect l="l" t="t" r="r" b="b"/>
              <a:pathLst>
                <a:path w="6160" h="2825" extrusionOk="0">
                  <a:moveTo>
                    <a:pt x="2914" y="0"/>
                  </a:moveTo>
                  <a:cubicBezTo>
                    <a:pt x="2696" y="0"/>
                    <a:pt x="2446" y="108"/>
                    <a:pt x="2301" y="180"/>
                  </a:cubicBezTo>
                  <a:cubicBezTo>
                    <a:pt x="2215" y="100"/>
                    <a:pt x="2107" y="61"/>
                    <a:pt x="2005" y="61"/>
                  </a:cubicBezTo>
                  <a:cubicBezTo>
                    <a:pt x="1879" y="61"/>
                    <a:pt x="1762" y="121"/>
                    <a:pt x="1709" y="235"/>
                  </a:cubicBezTo>
                  <a:cubicBezTo>
                    <a:pt x="1679" y="231"/>
                    <a:pt x="1648" y="228"/>
                    <a:pt x="1617" y="228"/>
                  </a:cubicBezTo>
                  <a:cubicBezTo>
                    <a:pt x="1548" y="228"/>
                    <a:pt x="1481" y="243"/>
                    <a:pt x="1433" y="290"/>
                  </a:cubicBezTo>
                  <a:cubicBezTo>
                    <a:pt x="1392" y="331"/>
                    <a:pt x="1378" y="373"/>
                    <a:pt x="1365" y="428"/>
                  </a:cubicBezTo>
                  <a:cubicBezTo>
                    <a:pt x="1309" y="428"/>
                    <a:pt x="1254" y="428"/>
                    <a:pt x="1199" y="455"/>
                  </a:cubicBezTo>
                  <a:cubicBezTo>
                    <a:pt x="1130" y="497"/>
                    <a:pt x="1130" y="566"/>
                    <a:pt x="1172" y="635"/>
                  </a:cubicBezTo>
                  <a:cubicBezTo>
                    <a:pt x="965" y="648"/>
                    <a:pt x="731" y="690"/>
                    <a:pt x="593" y="814"/>
                  </a:cubicBezTo>
                  <a:cubicBezTo>
                    <a:pt x="552" y="883"/>
                    <a:pt x="565" y="938"/>
                    <a:pt x="607" y="993"/>
                  </a:cubicBezTo>
                  <a:cubicBezTo>
                    <a:pt x="166" y="1199"/>
                    <a:pt x="83" y="1516"/>
                    <a:pt x="497" y="1558"/>
                  </a:cubicBezTo>
                  <a:cubicBezTo>
                    <a:pt x="373" y="1640"/>
                    <a:pt x="249" y="1737"/>
                    <a:pt x="152" y="1861"/>
                  </a:cubicBezTo>
                  <a:cubicBezTo>
                    <a:pt x="1" y="1999"/>
                    <a:pt x="14" y="2205"/>
                    <a:pt x="262" y="2219"/>
                  </a:cubicBezTo>
                  <a:cubicBezTo>
                    <a:pt x="284" y="2223"/>
                    <a:pt x="308" y="2224"/>
                    <a:pt x="332" y="2224"/>
                  </a:cubicBezTo>
                  <a:cubicBezTo>
                    <a:pt x="398" y="2224"/>
                    <a:pt x="471" y="2212"/>
                    <a:pt x="552" y="2191"/>
                  </a:cubicBezTo>
                  <a:lnTo>
                    <a:pt x="552" y="2191"/>
                  </a:lnTo>
                  <a:cubicBezTo>
                    <a:pt x="552" y="2205"/>
                    <a:pt x="538" y="2205"/>
                    <a:pt x="538" y="2219"/>
                  </a:cubicBezTo>
                  <a:cubicBezTo>
                    <a:pt x="469" y="2288"/>
                    <a:pt x="400" y="2371"/>
                    <a:pt x="386" y="2467"/>
                  </a:cubicBezTo>
                  <a:cubicBezTo>
                    <a:pt x="359" y="2605"/>
                    <a:pt x="524" y="2701"/>
                    <a:pt x="662" y="2701"/>
                  </a:cubicBezTo>
                  <a:cubicBezTo>
                    <a:pt x="671" y="2702"/>
                    <a:pt x="681" y="2703"/>
                    <a:pt x="690" y="2703"/>
                  </a:cubicBezTo>
                  <a:cubicBezTo>
                    <a:pt x="812" y="2703"/>
                    <a:pt x="976" y="2626"/>
                    <a:pt x="1117" y="2550"/>
                  </a:cubicBezTo>
                  <a:cubicBezTo>
                    <a:pt x="1117" y="2591"/>
                    <a:pt x="1117" y="2619"/>
                    <a:pt x="1117" y="2660"/>
                  </a:cubicBezTo>
                  <a:cubicBezTo>
                    <a:pt x="1167" y="2777"/>
                    <a:pt x="1244" y="2825"/>
                    <a:pt x="1333" y="2825"/>
                  </a:cubicBezTo>
                  <a:cubicBezTo>
                    <a:pt x="1555" y="2825"/>
                    <a:pt x="1854" y="2525"/>
                    <a:pt x="2012" y="2288"/>
                  </a:cubicBezTo>
                  <a:cubicBezTo>
                    <a:pt x="2052" y="2308"/>
                    <a:pt x="2093" y="2321"/>
                    <a:pt x="2133" y="2321"/>
                  </a:cubicBezTo>
                  <a:cubicBezTo>
                    <a:pt x="2148" y="2321"/>
                    <a:pt x="2163" y="2319"/>
                    <a:pt x="2177" y="2315"/>
                  </a:cubicBezTo>
                  <a:cubicBezTo>
                    <a:pt x="2301" y="2288"/>
                    <a:pt x="2370" y="2191"/>
                    <a:pt x="2370" y="2164"/>
                  </a:cubicBezTo>
                  <a:cubicBezTo>
                    <a:pt x="2453" y="2081"/>
                    <a:pt x="2522" y="1985"/>
                    <a:pt x="2563" y="1888"/>
                  </a:cubicBezTo>
                  <a:cubicBezTo>
                    <a:pt x="2619" y="1928"/>
                    <a:pt x="2685" y="1950"/>
                    <a:pt x="2749" y="1950"/>
                  </a:cubicBezTo>
                  <a:cubicBezTo>
                    <a:pt x="2795" y="1950"/>
                    <a:pt x="2840" y="1939"/>
                    <a:pt x="2880" y="1916"/>
                  </a:cubicBezTo>
                  <a:cubicBezTo>
                    <a:pt x="3032" y="1806"/>
                    <a:pt x="3142" y="1668"/>
                    <a:pt x="3225" y="1503"/>
                  </a:cubicBezTo>
                  <a:cubicBezTo>
                    <a:pt x="3279" y="1579"/>
                    <a:pt x="3343" y="1610"/>
                    <a:pt x="3411" y="1610"/>
                  </a:cubicBezTo>
                  <a:cubicBezTo>
                    <a:pt x="3548" y="1610"/>
                    <a:pt x="3697" y="1481"/>
                    <a:pt x="3789" y="1351"/>
                  </a:cubicBezTo>
                  <a:cubicBezTo>
                    <a:pt x="3893" y="1498"/>
                    <a:pt x="4018" y="1580"/>
                    <a:pt x="4162" y="1580"/>
                  </a:cubicBezTo>
                  <a:cubicBezTo>
                    <a:pt x="4247" y="1580"/>
                    <a:pt x="4339" y="1551"/>
                    <a:pt x="4437" y="1489"/>
                  </a:cubicBezTo>
                  <a:cubicBezTo>
                    <a:pt x="4515" y="1679"/>
                    <a:pt x="4669" y="1821"/>
                    <a:pt x="4842" y="1821"/>
                  </a:cubicBezTo>
                  <a:cubicBezTo>
                    <a:pt x="4943" y="1821"/>
                    <a:pt x="5051" y="1772"/>
                    <a:pt x="5153" y="1654"/>
                  </a:cubicBezTo>
                  <a:cubicBezTo>
                    <a:pt x="5167" y="1640"/>
                    <a:pt x="5181" y="1613"/>
                    <a:pt x="5195" y="1599"/>
                  </a:cubicBezTo>
                  <a:cubicBezTo>
                    <a:pt x="5292" y="1678"/>
                    <a:pt x="5417" y="1712"/>
                    <a:pt x="5545" y="1712"/>
                  </a:cubicBezTo>
                  <a:cubicBezTo>
                    <a:pt x="5617" y="1712"/>
                    <a:pt x="5690" y="1702"/>
                    <a:pt x="5760" y="1682"/>
                  </a:cubicBezTo>
                  <a:cubicBezTo>
                    <a:pt x="6104" y="1613"/>
                    <a:pt x="6008" y="1351"/>
                    <a:pt x="5746" y="1227"/>
                  </a:cubicBezTo>
                  <a:cubicBezTo>
                    <a:pt x="5677" y="1186"/>
                    <a:pt x="5608" y="1144"/>
                    <a:pt x="5553" y="1117"/>
                  </a:cubicBezTo>
                  <a:cubicBezTo>
                    <a:pt x="6159" y="993"/>
                    <a:pt x="5925" y="566"/>
                    <a:pt x="5291" y="511"/>
                  </a:cubicBezTo>
                  <a:lnTo>
                    <a:pt x="5153" y="511"/>
                  </a:lnTo>
                  <a:cubicBezTo>
                    <a:pt x="5140" y="394"/>
                    <a:pt x="5005" y="289"/>
                    <a:pt x="4828" y="289"/>
                  </a:cubicBezTo>
                  <a:cubicBezTo>
                    <a:pt x="4817" y="289"/>
                    <a:pt x="4806" y="289"/>
                    <a:pt x="4795" y="290"/>
                  </a:cubicBezTo>
                  <a:cubicBezTo>
                    <a:pt x="4561" y="304"/>
                    <a:pt x="4313" y="304"/>
                    <a:pt x="4079" y="331"/>
                  </a:cubicBezTo>
                  <a:cubicBezTo>
                    <a:pt x="4079" y="194"/>
                    <a:pt x="3969" y="42"/>
                    <a:pt x="3693" y="42"/>
                  </a:cubicBezTo>
                  <a:cubicBezTo>
                    <a:pt x="3528" y="42"/>
                    <a:pt x="3376" y="83"/>
                    <a:pt x="3225" y="152"/>
                  </a:cubicBezTo>
                  <a:cubicBezTo>
                    <a:pt x="3225" y="139"/>
                    <a:pt x="3211" y="125"/>
                    <a:pt x="3211" y="111"/>
                  </a:cubicBezTo>
                  <a:cubicBezTo>
                    <a:pt x="3135" y="30"/>
                    <a:pt x="3029" y="0"/>
                    <a:pt x="2914"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2"/>
            <p:cNvSpPr/>
            <p:nvPr/>
          </p:nvSpPr>
          <p:spPr>
            <a:xfrm>
              <a:off x="2537000" y="3114500"/>
              <a:ext cx="147025" cy="59375"/>
            </a:xfrm>
            <a:custGeom>
              <a:avLst/>
              <a:gdLst/>
              <a:ahLst/>
              <a:cxnLst/>
              <a:rect l="l" t="t" r="r" b="b"/>
              <a:pathLst>
                <a:path w="5881" h="2375" extrusionOk="0">
                  <a:moveTo>
                    <a:pt x="1997" y="1"/>
                  </a:moveTo>
                  <a:cubicBezTo>
                    <a:pt x="1967" y="1"/>
                    <a:pt x="1935" y="6"/>
                    <a:pt x="1899" y="18"/>
                  </a:cubicBezTo>
                  <a:cubicBezTo>
                    <a:pt x="1802" y="87"/>
                    <a:pt x="1734" y="156"/>
                    <a:pt x="1678" y="239"/>
                  </a:cubicBezTo>
                  <a:cubicBezTo>
                    <a:pt x="1596" y="156"/>
                    <a:pt x="1472" y="73"/>
                    <a:pt x="1334" y="73"/>
                  </a:cubicBezTo>
                  <a:cubicBezTo>
                    <a:pt x="1141" y="73"/>
                    <a:pt x="907" y="253"/>
                    <a:pt x="976" y="432"/>
                  </a:cubicBezTo>
                  <a:cubicBezTo>
                    <a:pt x="783" y="445"/>
                    <a:pt x="590" y="597"/>
                    <a:pt x="700" y="776"/>
                  </a:cubicBezTo>
                  <a:cubicBezTo>
                    <a:pt x="700" y="776"/>
                    <a:pt x="700" y="790"/>
                    <a:pt x="700" y="790"/>
                  </a:cubicBezTo>
                  <a:cubicBezTo>
                    <a:pt x="645" y="790"/>
                    <a:pt x="576" y="817"/>
                    <a:pt x="521" y="859"/>
                  </a:cubicBezTo>
                  <a:cubicBezTo>
                    <a:pt x="535" y="859"/>
                    <a:pt x="370" y="955"/>
                    <a:pt x="370" y="1052"/>
                  </a:cubicBezTo>
                  <a:cubicBezTo>
                    <a:pt x="356" y="1134"/>
                    <a:pt x="397" y="1203"/>
                    <a:pt x="466" y="1245"/>
                  </a:cubicBezTo>
                  <a:cubicBezTo>
                    <a:pt x="425" y="1258"/>
                    <a:pt x="383" y="1286"/>
                    <a:pt x="356" y="1300"/>
                  </a:cubicBezTo>
                  <a:cubicBezTo>
                    <a:pt x="149" y="1382"/>
                    <a:pt x="53" y="1479"/>
                    <a:pt x="80" y="1603"/>
                  </a:cubicBezTo>
                  <a:cubicBezTo>
                    <a:pt x="66" y="1603"/>
                    <a:pt x="66" y="1603"/>
                    <a:pt x="53" y="1617"/>
                  </a:cubicBezTo>
                  <a:cubicBezTo>
                    <a:pt x="1" y="1707"/>
                    <a:pt x="96" y="1811"/>
                    <a:pt x="199" y="1811"/>
                  </a:cubicBezTo>
                  <a:cubicBezTo>
                    <a:pt x="205" y="1811"/>
                    <a:pt x="212" y="1810"/>
                    <a:pt x="218" y="1809"/>
                  </a:cubicBezTo>
                  <a:lnTo>
                    <a:pt x="232" y="1809"/>
                  </a:lnTo>
                  <a:cubicBezTo>
                    <a:pt x="246" y="1823"/>
                    <a:pt x="246" y="1837"/>
                    <a:pt x="259" y="1837"/>
                  </a:cubicBezTo>
                  <a:cubicBezTo>
                    <a:pt x="444" y="2015"/>
                    <a:pt x="701" y="2065"/>
                    <a:pt x="948" y="2065"/>
                  </a:cubicBezTo>
                  <a:cubicBezTo>
                    <a:pt x="1161" y="2065"/>
                    <a:pt x="1367" y="2028"/>
                    <a:pt x="1513" y="2002"/>
                  </a:cubicBezTo>
                  <a:cubicBezTo>
                    <a:pt x="1527" y="2016"/>
                    <a:pt x="1541" y="2030"/>
                    <a:pt x="1568" y="2030"/>
                  </a:cubicBezTo>
                  <a:cubicBezTo>
                    <a:pt x="1541" y="2154"/>
                    <a:pt x="1610" y="2264"/>
                    <a:pt x="1747" y="2264"/>
                  </a:cubicBezTo>
                  <a:cubicBezTo>
                    <a:pt x="1816" y="2319"/>
                    <a:pt x="1899" y="2361"/>
                    <a:pt x="1995" y="2374"/>
                  </a:cubicBezTo>
                  <a:cubicBezTo>
                    <a:pt x="2147" y="2374"/>
                    <a:pt x="2298" y="2305"/>
                    <a:pt x="2422" y="2237"/>
                  </a:cubicBezTo>
                  <a:cubicBezTo>
                    <a:pt x="2478" y="2209"/>
                    <a:pt x="2602" y="2140"/>
                    <a:pt x="2684" y="2085"/>
                  </a:cubicBezTo>
                  <a:cubicBezTo>
                    <a:pt x="2698" y="2099"/>
                    <a:pt x="2698" y="2113"/>
                    <a:pt x="2698" y="2126"/>
                  </a:cubicBezTo>
                  <a:cubicBezTo>
                    <a:pt x="2774" y="2257"/>
                    <a:pt x="2928" y="2336"/>
                    <a:pt x="3085" y="2336"/>
                  </a:cubicBezTo>
                  <a:cubicBezTo>
                    <a:pt x="3126" y="2336"/>
                    <a:pt x="3167" y="2331"/>
                    <a:pt x="3208" y="2319"/>
                  </a:cubicBezTo>
                  <a:cubicBezTo>
                    <a:pt x="3263" y="2305"/>
                    <a:pt x="3318" y="2278"/>
                    <a:pt x="3359" y="2237"/>
                  </a:cubicBezTo>
                  <a:lnTo>
                    <a:pt x="3401" y="2237"/>
                  </a:lnTo>
                  <a:cubicBezTo>
                    <a:pt x="3497" y="2209"/>
                    <a:pt x="3580" y="2168"/>
                    <a:pt x="3662" y="2126"/>
                  </a:cubicBezTo>
                  <a:cubicBezTo>
                    <a:pt x="3766" y="2183"/>
                    <a:pt x="3884" y="2209"/>
                    <a:pt x="4005" y="2209"/>
                  </a:cubicBezTo>
                  <a:cubicBezTo>
                    <a:pt x="4206" y="2209"/>
                    <a:pt x="4411" y="2137"/>
                    <a:pt x="4558" y="2016"/>
                  </a:cubicBezTo>
                  <a:cubicBezTo>
                    <a:pt x="4696" y="1920"/>
                    <a:pt x="4723" y="1782"/>
                    <a:pt x="4696" y="1658"/>
                  </a:cubicBezTo>
                  <a:cubicBezTo>
                    <a:pt x="4710" y="1644"/>
                    <a:pt x="4723" y="1644"/>
                    <a:pt x="4737" y="1630"/>
                  </a:cubicBezTo>
                  <a:cubicBezTo>
                    <a:pt x="4806" y="1636"/>
                    <a:pt x="4876" y="1639"/>
                    <a:pt x="4948" y="1639"/>
                  </a:cubicBezTo>
                  <a:cubicBezTo>
                    <a:pt x="5048" y="1639"/>
                    <a:pt x="5150" y="1633"/>
                    <a:pt x="5247" y="1617"/>
                  </a:cubicBezTo>
                  <a:cubicBezTo>
                    <a:pt x="5619" y="1575"/>
                    <a:pt x="5881" y="1327"/>
                    <a:pt x="5646" y="983"/>
                  </a:cubicBezTo>
                  <a:cubicBezTo>
                    <a:pt x="5522" y="817"/>
                    <a:pt x="5330" y="707"/>
                    <a:pt x="5137" y="652"/>
                  </a:cubicBezTo>
                  <a:cubicBezTo>
                    <a:pt x="5109" y="638"/>
                    <a:pt x="5095" y="638"/>
                    <a:pt x="5068" y="638"/>
                  </a:cubicBezTo>
                  <a:cubicBezTo>
                    <a:pt x="5026" y="528"/>
                    <a:pt x="4902" y="445"/>
                    <a:pt x="4792" y="432"/>
                  </a:cubicBezTo>
                  <a:cubicBezTo>
                    <a:pt x="4707" y="413"/>
                    <a:pt x="4620" y="404"/>
                    <a:pt x="4534" y="404"/>
                  </a:cubicBezTo>
                  <a:cubicBezTo>
                    <a:pt x="4368" y="404"/>
                    <a:pt x="4202" y="437"/>
                    <a:pt x="4048" y="501"/>
                  </a:cubicBezTo>
                  <a:cubicBezTo>
                    <a:pt x="4021" y="418"/>
                    <a:pt x="3938" y="335"/>
                    <a:pt x="3814" y="294"/>
                  </a:cubicBezTo>
                  <a:cubicBezTo>
                    <a:pt x="3706" y="261"/>
                    <a:pt x="3609" y="249"/>
                    <a:pt x="3516" y="249"/>
                  </a:cubicBezTo>
                  <a:cubicBezTo>
                    <a:pt x="3334" y="249"/>
                    <a:pt x="3164" y="294"/>
                    <a:pt x="2946" y="321"/>
                  </a:cubicBezTo>
                  <a:cubicBezTo>
                    <a:pt x="3011" y="138"/>
                    <a:pt x="2791" y="17"/>
                    <a:pt x="2604" y="17"/>
                  </a:cubicBezTo>
                  <a:cubicBezTo>
                    <a:pt x="2594" y="17"/>
                    <a:pt x="2584" y="18"/>
                    <a:pt x="2574" y="18"/>
                  </a:cubicBezTo>
                  <a:cubicBezTo>
                    <a:pt x="2436" y="32"/>
                    <a:pt x="2312" y="87"/>
                    <a:pt x="2202" y="170"/>
                  </a:cubicBezTo>
                  <a:cubicBezTo>
                    <a:pt x="2170" y="73"/>
                    <a:pt x="2103" y="1"/>
                    <a:pt x="199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2"/>
            <p:cNvSpPr/>
            <p:nvPr/>
          </p:nvSpPr>
          <p:spPr>
            <a:xfrm>
              <a:off x="2394675" y="3044400"/>
              <a:ext cx="114025" cy="54100"/>
            </a:xfrm>
            <a:custGeom>
              <a:avLst/>
              <a:gdLst/>
              <a:ahLst/>
              <a:cxnLst/>
              <a:rect l="l" t="t" r="r" b="b"/>
              <a:pathLst>
                <a:path w="4561" h="2164" extrusionOk="0">
                  <a:moveTo>
                    <a:pt x="1716" y="1"/>
                  </a:moveTo>
                  <a:cubicBezTo>
                    <a:pt x="1616" y="1"/>
                    <a:pt x="1516" y="15"/>
                    <a:pt x="1419" y="39"/>
                  </a:cubicBezTo>
                  <a:cubicBezTo>
                    <a:pt x="1185" y="94"/>
                    <a:pt x="882" y="232"/>
                    <a:pt x="882" y="494"/>
                  </a:cubicBezTo>
                  <a:lnTo>
                    <a:pt x="896" y="494"/>
                  </a:lnTo>
                  <a:cubicBezTo>
                    <a:pt x="799" y="521"/>
                    <a:pt x="703" y="563"/>
                    <a:pt x="620" y="604"/>
                  </a:cubicBezTo>
                  <a:cubicBezTo>
                    <a:pt x="386" y="714"/>
                    <a:pt x="152" y="893"/>
                    <a:pt x="42" y="1114"/>
                  </a:cubicBezTo>
                  <a:cubicBezTo>
                    <a:pt x="0" y="1252"/>
                    <a:pt x="111" y="1376"/>
                    <a:pt x="221" y="1458"/>
                  </a:cubicBezTo>
                  <a:cubicBezTo>
                    <a:pt x="276" y="1500"/>
                    <a:pt x="345" y="1527"/>
                    <a:pt x="414" y="1555"/>
                  </a:cubicBezTo>
                  <a:cubicBezTo>
                    <a:pt x="372" y="1596"/>
                    <a:pt x="345" y="1651"/>
                    <a:pt x="317" y="1706"/>
                  </a:cubicBezTo>
                  <a:cubicBezTo>
                    <a:pt x="248" y="1844"/>
                    <a:pt x="262" y="2051"/>
                    <a:pt x="427" y="2120"/>
                  </a:cubicBezTo>
                  <a:cubicBezTo>
                    <a:pt x="480" y="2151"/>
                    <a:pt x="535" y="2163"/>
                    <a:pt x="589" y="2163"/>
                  </a:cubicBezTo>
                  <a:cubicBezTo>
                    <a:pt x="705" y="2163"/>
                    <a:pt x="820" y="2107"/>
                    <a:pt x="923" y="2051"/>
                  </a:cubicBezTo>
                  <a:cubicBezTo>
                    <a:pt x="1130" y="1941"/>
                    <a:pt x="1323" y="1803"/>
                    <a:pt x="1502" y="1651"/>
                  </a:cubicBezTo>
                  <a:cubicBezTo>
                    <a:pt x="1555" y="1822"/>
                    <a:pt x="1720" y="1955"/>
                    <a:pt x="1915" y="1955"/>
                  </a:cubicBezTo>
                  <a:cubicBezTo>
                    <a:pt x="1924" y="1955"/>
                    <a:pt x="1933" y="1955"/>
                    <a:pt x="1943" y="1954"/>
                  </a:cubicBezTo>
                  <a:cubicBezTo>
                    <a:pt x="2191" y="1954"/>
                    <a:pt x="2398" y="1817"/>
                    <a:pt x="2577" y="1665"/>
                  </a:cubicBezTo>
                  <a:cubicBezTo>
                    <a:pt x="2591" y="1706"/>
                    <a:pt x="2618" y="1748"/>
                    <a:pt x="2659" y="1775"/>
                  </a:cubicBezTo>
                  <a:cubicBezTo>
                    <a:pt x="2760" y="1858"/>
                    <a:pt x="2863" y="1892"/>
                    <a:pt x="2963" y="1892"/>
                  </a:cubicBezTo>
                  <a:cubicBezTo>
                    <a:pt x="3247" y="1892"/>
                    <a:pt x="3513" y="1621"/>
                    <a:pt x="3665" y="1417"/>
                  </a:cubicBezTo>
                  <a:cubicBezTo>
                    <a:pt x="3707" y="1445"/>
                    <a:pt x="3748" y="1472"/>
                    <a:pt x="3789" y="1500"/>
                  </a:cubicBezTo>
                  <a:cubicBezTo>
                    <a:pt x="3862" y="1532"/>
                    <a:pt x="3941" y="1548"/>
                    <a:pt x="4020" y="1548"/>
                  </a:cubicBezTo>
                  <a:cubicBezTo>
                    <a:pt x="4242" y="1548"/>
                    <a:pt x="4462" y="1427"/>
                    <a:pt x="4533" y="1224"/>
                  </a:cubicBezTo>
                  <a:cubicBezTo>
                    <a:pt x="4561" y="1045"/>
                    <a:pt x="4395" y="880"/>
                    <a:pt x="4258" y="769"/>
                  </a:cubicBezTo>
                  <a:cubicBezTo>
                    <a:pt x="4244" y="756"/>
                    <a:pt x="4203" y="742"/>
                    <a:pt x="4175" y="728"/>
                  </a:cubicBezTo>
                  <a:cubicBezTo>
                    <a:pt x="4285" y="508"/>
                    <a:pt x="4079" y="315"/>
                    <a:pt x="3817" y="273"/>
                  </a:cubicBezTo>
                  <a:cubicBezTo>
                    <a:pt x="3775" y="267"/>
                    <a:pt x="3696" y="260"/>
                    <a:pt x="3603" y="260"/>
                  </a:cubicBezTo>
                  <a:cubicBezTo>
                    <a:pt x="3510" y="260"/>
                    <a:pt x="3403" y="267"/>
                    <a:pt x="3307" y="287"/>
                  </a:cubicBezTo>
                  <a:cubicBezTo>
                    <a:pt x="3260" y="123"/>
                    <a:pt x="3141" y="61"/>
                    <a:pt x="3002" y="61"/>
                  </a:cubicBezTo>
                  <a:cubicBezTo>
                    <a:pt x="2897" y="61"/>
                    <a:pt x="2780" y="96"/>
                    <a:pt x="2673" y="149"/>
                  </a:cubicBezTo>
                  <a:cubicBezTo>
                    <a:pt x="2624" y="76"/>
                    <a:pt x="2557" y="46"/>
                    <a:pt x="2484" y="46"/>
                  </a:cubicBezTo>
                  <a:cubicBezTo>
                    <a:pt x="2391" y="46"/>
                    <a:pt x="2289" y="94"/>
                    <a:pt x="2205" y="163"/>
                  </a:cubicBezTo>
                  <a:cubicBezTo>
                    <a:pt x="2122" y="108"/>
                    <a:pt x="2039" y="53"/>
                    <a:pt x="1929" y="25"/>
                  </a:cubicBezTo>
                  <a:cubicBezTo>
                    <a:pt x="1860" y="8"/>
                    <a:pt x="1788" y="1"/>
                    <a:pt x="1716"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2"/>
            <p:cNvSpPr/>
            <p:nvPr/>
          </p:nvSpPr>
          <p:spPr>
            <a:xfrm>
              <a:off x="2490075" y="2893125"/>
              <a:ext cx="75575" cy="36125"/>
            </a:xfrm>
            <a:custGeom>
              <a:avLst/>
              <a:gdLst/>
              <a:ahLst/>
              <a:cxnLst/>
              <a:rect l="l" t="t" r="r" b="b"/>
              <a:pathLst>
                <a:path w="3023" h="1445" extrusionOk="0">
                  <a:moveTo>
                    <a:pt x="1075" y="0"/>
                  </a:moveTo>
                  <a:cubicBezTo>
                    <a:pt x="993" y="0"/>
                    <a:pt x="896" y="28"/>
                    <a:pt x="800" y="111"/>
                  </a:cubicBezTo>
                  <a:cubicBezTo>
                    <a:pt x="676" y="111"/>
                    <a:pt x="552" y="111"/>
                    <a:pt x="442" y="193"/>
                  </a:cubicBezTo>
                  <a:cubicBezTo>
                    <a:pt x="304" y="290"/>
                    <a:pt x="194" y="483"/>
                    <a:pt x="249" y="620"/>
                  </a:cubicBezTo>
                  <a:cubicBezTo>
                    <a:pt x="235" y="662"/>
                    <a:pt x="235" y="703"/>
                    <a:pt x="249" y="744"/>
                  </a:cubicBezTo>
                  <a:cubicBezTo>
                    <a:pt x="152" y="813"/>
                    <a:pt x="70" y="924"/>
                    <a:pt x="28" y="1034"/>
                  </a:cubicBezTo>
                  <a:cubicBezTo>
                    <a:pt x="1" y="1185"/>
                    <a:pt x="83" y="1337"/>
                    <a:pt x="235" y="1406"/>
                  </a:cubicBezTo>
                  <a:cubicBezTo>
                    <a:pt x="245" y="1426"/>
                    <a:pt x="270" y="1439"/>
                    <a:pt x="293" y="1439"/>
                  </a:cubicBezTo>
                  <a:cubicBezTo>
                    <a:pt x="302" y="1439"/>
                    <a:pt x="310" y="1437"/>
                    <a:pt x="318" y="1433"/>
                  </a:cubicBezTo>
                  <a:cubicBezTo>
                    <a:pt x="353" y="1441"/>
                    <a:pt x="388" y="1444"/>
                    <a:pt x="423" y="1444"/>
                  </a:cubicBezTo>
                  <a:cubicBezTo>
                    <a:pt x="652" y="1444"/>
                    <a:pt x="881" y="1301"/>
                    <a:pt x="1048" y="1158"/>
                  </a:cubicBezTo>
                  <a:cubicBezTo>
                    <a:pt x="1118" y="1218"/>
                    <a:pt x="1204" y="1257"/>
                    <a:pt x="1293" y="1257"/>
                  </a:cubicBezTo>
                  <a:cubicBezTo>
                    <a:pt x="1326" y="1257"/>
                    <a:pt x="1359" y="1252"/>
                    <a:pt x="1392" y="1240"/>
                  </a:cubicBezTo>
                  <a:cubicBezTo>
                    <a:pt x="1461" y="1227"/>
                    <a:pt x="1571" y="1158"/>
                    <a:pt x="1640" y="1116"/>
                  </a:cubicBezTo>
                  <a:cubicBezTo>
                    <a:pt x="1704" y="1212"/>
                    <a:pt x="1867" y="1390"/>
                    <a:pt x="2070" y="1390"/>
                  </a:cubicBezTo>
                  <a:cubicBezTo>
                    <a:pt x="2131" y="1390"/>
                    <a:pt x="2194" y="1375"/>
                    <a:pt x="2260" y="1337"/>
                  </a:cubicBezTo>
                  <a:cubicBezTo>
                    <a:pt x="2398" y="1282"/>
                    <a:pt x="2495" y="1185"/>
                    <a:pt x="2605" y="1075"/>
                  </a:cubicBezTo>
                  <a:cubicBezTo>
                    <a:pt x="2643" y="1094"/>
                    <a:pt x="2686" y="1103"/>
                    <a:pt x="2729" y="1103"/>
                  </a:cubicBezTo>
                  <a:cubicBezTo>
                    <a:pt x="2874" y="1103"/>
                    <a:pt x="3022" y="1003"/>
                    <a:pt x="2991" y="855"/>
                  </a:cubicBezTo>
                  <a:cubicBezTo>
                    <a:pt x="2873" y="555"/>
                    <a:pt x="2485" y="440"/>
                    <a:pt x="2129" y="440"/>
                  </a:cubicBezTo>
                  <a:cubicBezTo>
                    <a:pt x="2108" y="440"/>
                    <a:pt x="2088" y="441"/>
                    <a:pt x="2067" y="441"/>
                  </a:cubicBezTo>
                  <a:cubicBezTo>
                    <a:pt x="2054" y="276"/>
                    <a:pt x="1861" y="193"/>
                    <a:pt x="1709" y="152"/>
                  </a:cubicBezTo>
                  <a:lnTo>
                    <a:pt x="1654" y="152"/>
                  </a:lnTo>
                  <a:cubicBezTo>
                    <a:pt x="1608" y="79"/>
                    <a:pt x="1513" y="30"/>
                    <a:pt x="1422" y="30"/>
                  </a:cubicBezTo>
                  <a:cubicBezTo>
                    <a:pt x="1377" y="30"/>
                    <a:pt x="1333" y="42"/>
                    <a:pt x="1296" y="69"/>
                  </a:cubicBezTo>
                  <a:cubicBezTo>
                    <a:pt x="1282" y="69"/>
                    <a:pt x="1282" y="83"/>
                    <a:pt x="1282" y="83"/>
                  </a:cubicBezTo>
                  <a:cubicBezTo>
                    <a:pt x="1213" y="42"/>
                    <a:pt x="1144" y="14"/>
                    <a:pt x="1075"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2"/>
            <p:cNvSpPr/>
            <p:nvPr/>
          </p:nvSpPr>
          <p:spPr>
            <a:xfrm>
              <a:off x="2547250" y="3185225"/>
              <a:ext cx="144350" cy="59600"/>
            </a:xfrm>
            <a:custGeom>
              <a:avLst/>
              <a:gdLst/>
              <a:ahLst/>
              <a:cxnLst/>
              <a:rect l="l" t="t" r="r" b="b"/>
              <a:pathLst>
                <a:path w="5774" h="2384" extrusionOk="0">
                  <a:moveTo>
                    <a:pt x="3432" y="0"/>
                  </a:moveTo>
                  <a:cubicBezTo>
                    <a:pt x="3170" y="0"/>
                    <a:pt x="2839" y="110"/>
                    <a:pt x="2522" y="248"/>
                  </a:cubicBezTo>
                  <a:cubicBezTo>
                    <a:pt x="2497" y="134"/>
                    <a:pt x="2378" y="96"/>
                    <a:pt x="2239" y="96"/>
                  </a:cubicBezTo>
                  <a:cubicBezTo>
                    <a:pt x="2075" y="96"/>
                    <a:pt x="1882" y="148"/>
                    <a:pt x="1778" y="193"/>
                  </a:cubicBezTo>
                  <a:cubicBezTo>
                    <a:pt x="1696" y="234"/>
                    <a:pt x="1613" y="289"/>
                    <a:pt x="1544" y="344"/>
                  </a:cubicBezTo>
                  <a:cubicBezTo>
                    <a:pt x="1461" y="303"/>
                    <a:pt x="1379" y="276"/>
                    <a:pt x="1296" y="262"/>
                  </a:cubicBezTo>
                  <a:cubicBezTo>
                    <a:pt x="1252" y="254"/>
                    <a:pt x="1208" y="250"/>
                    <a:pt x="1166" y="250"/>
                  </a:cubicBezTo>
                  <a:cubicBezTo>
                    <a:pt x="1064" y="250"/>
                    <a:pt x="966" y="270"/>
                    <a:pt x="869" y="289"/>
                  </a:cubicBezTo>
                  <a:cubicBezTo>
                    <a:pt x="648" y="317"/>
                    <a:pt x="332" y="400"/>
                    <a:pt x="318" y="648"/>
                  </a:cubicBezTo>
                  <a:cubicBezTo>
                    <a:pt x="318" y="730"/>
                    <a:pt x="400" y="799"/>
                    <a:pt x="469" y="840"/>
                  </a:cubicBezTo>
                  <a:cubicBezTo>
                    <a:pt x="524" y="882"/>
                    <a:pt x="566" y="909"/>
                    <a:pt x="621" y="937"/>
                  </a:cubicBezTo>
                  <a:cubicBezTo>
                    <a:pt x="469" y="978"/>
                    <a:pt x="332" y="1047"/>
                    <a:pt x="208" y="1130"/>
                  </a:cubicBezTo>
                  <a:cubicBezTo>
                    <a:pt x="125" y="1199"/>
                    <a:pt x="1" y="1268"/>
                    <a:pt x="28" y="1392"/>
                  </a:cubicBezTo>
                  <a:cubicBezTo>
                    <a:pt x="97" y="1543"/>
                    <a:pt x="249" y="1640"/>
                    <a:pt x="387" y="1708"/>
                  </a:cubicBezTo>
                  <a:cubicBezTo>
                    <a:pt x="221" y="1819"/>
                    <a:pt x="84" y="1956"/>
                    <a:pt x="15" y="2122"/>
                  </a:cubicBezTo>
                  <a:cubicBezTo>
                    <a:pt x="15" y="2292"/>
                    <a:pt x="135" y="2354"/>
                    <a:pt x="312" y="2354"/>
                  </a:cubicBezTo>
                  <a:cubicBezTo>
                    <a:pt x="637" y="2354"/>
                    <a:pt x="1154" y="2145"/>
                    <a:pt x="1475" y="2012"/>
                  </a:cubicBezTo>
                  <a:cubicBezTo>
                    <a:pt x="1475" y="2039"/>
                    <a:pt x="1475" y="2080"/>
                    <a:pt x="1503" y="2122"/>
                  </a:cubicBezTo>
                  <a:cubicBezTo>
                    <a:pt x="1561" y="2220"/>
                    <a:pt x="1654" y="2256"/>
                    <a:pt x="1760" y="2256"/>
                  </a:cubicBezTo>
                  <a:cubicBezTo>
                    <a:pt x="1981" y="2256"/>
                    <a:pt x="2259" y="2100"/>
                    <a:pt x="2398" y="2025"/>
                  </a:cubicBezTo>
                  <a:cubicBezTo>
                    <a:pt x="2412" y="2218"/>
                    <a:pt x="2522" y="2384"/>
                    <a:pt x="2756" y="2384"/>
                  </a:cubicBezTo>
                  <a:cubicBezTo>
                    <a:pt x="3018" y="2356"/>
                    <a:pt x="3170" y="2136"/>
                    <a:pt x="3335" y="1970"/>
                  </a:cubicBezTo>
                  <a:cubicBezTo>
                    <a:pt x="3418" y="2039"/>
                    <a:pt x="3473" y="2108"/>
                    <a:pt x="3569" y="2163"/>
                  </a:cubicBezTo>
                  <a:cubicBezTo>
                    <a:pt x="3648" y="2222"/>
                    <a:pt x="3747" y="2250"/>
                    <a:pt x="3846" y="2250"/>
                  </a:cubicBezTo>
                  <a:cubicBezTo>
                    <a:pt x="4024" y="2250"/>
                    <a:pt x="4206" y="2162"/>
                    <a:pt x="4286" y="2012"/>
                  </a:cubicBezTo>
                  <a:cubicBezTo>
                    <a:pt x="4313" y="1929"/>
                    <a:pt x="4355" y="1860"/>
                    <a:pt x="4341" y="1777"/>
                  </a:cubicBezTo>
                  <a:lnTo>
                    <a:pt x="4341" y="1750"/>
                  </a:lnTo>
                  <a:cubicBezTo>
                    <a:pt x="4476" y="1772"/>
                    <a:pt x="4806" y="1848"/>
                    <a:pt x="5068" y="1848"/>
                  </a:cubicBezTo>
                  <a:cubicBezTo>
                    <a:pt x="5288" y="1848"/>
                    <a:pt x="5461" y="1794"/>
                    <a:pt x="5429" y="1612"/>
                  </a:cubicBezTo>
                  <a:cubicBezTo>
                    <a:pt x="5416" y="1557"/>
                    <a:pt x="5374" y="1516"/>
                    <a:pt x="5333" y="1474"/>
                  </a:cubicBezTo>
                  <a:cubicBezTo>
                    <a:pt x="5223" y="1378"/>
                    <a:pt x="5071" y="1295"/>
                    <a:pt x="4933" y="1226"/>
                  </a:cubicBezTo>
                  <a:cubicBezTo>
                    <a:pt x="4947" y="1226"/>
                    <a:pt x="4947" y="1212"/>
                    <a:pt x="4961" y="1212"/>
                  </a:cubicBezTo>
                  <a:cubicBezTo>
                    <a:pt x="5774" y="1157"/>
                    <a:pt x="5498" y="592"/>
                    <a:pt x="4920" y="455"/>
                  </a:cubicBezTo>
                  <a:cubicBezTo>
                    <a:pt x="5030" y="317"/>
                    <a:pt x="5002" y="193"/>
                    <a:pt x="4782" y="110"/>
                  </a:cubicBezTo>
                  <a:cubicBezTo>
                    <a:pt x="4670" y="84"/>
                    <a:pt x="4556" y="73"/>
                    <a:pt x="4443" y="73"/>
                  </a:cubicBezTo>
                  <a:cubicBezTo>
                    <a:pt x="4194" y="73"/>
                    <a:pt x="3944" y="127"/>
                    <a:pt x="3707" y="193"/>
                  </a:cubicBezTo>
                  <a:cubicBezTo>
                    <a:pt x="3707" y="96"/>
                    <a:pt x="3611" y="14"/>
                    <a:pt x="3432"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2"/>
            <p:cNvSpPr/>
            <p:nvPr/>
          </p:nvSpPr>
          <p:spPr>
            <a:xfrm>
              <a:off x="2376075" y="3115225"/>
              <a:ext cx="129525" cy="52750"/>
            </a:xfrm>
            <a:custGeom>
              <a:avLst/>
              <a:gdLst/>
              <a:ahLst/>
              <a:cxnLst/>
              <a:rect l="l" t="t" r="r" b="b"/>
              <a:pathLst>
                <a:path w="5181" h="2110" extrusionOk="0">
                  <a:moveTo>
                    <a:pt x="2780" y="0"/>
                  </a:moveTo>
                  <a:cubicBezTo>
                    <a:pt x="2682" y="0"/>
                    <a:pt x="2588" y="36"/>
                    <a:pt x="2508" y="86"/>
                  </a:cubicBezTo>
                  <a:cubicBezTo>
                    <a:pt x="2469" y="76"/>
                    <a:pt x="2437" y="66"/>
                    <a:pt x="2402" y="66"/>
                  </a:cubicBezTo>
                  <a:cubicBezTo>
                    <a:pt x="2387" y="66"/>
                    <a:pt x="2372" y="68"/>
                    <a:pt x="2356" y="72"/>
                  </a:cubicBezTo>
                  <a:cubicBezTo>
                    <a:pt x="2315" y="100"/>
                    <a:pt x="2274" y="127"/>
                    <a:pt x="2219" y="155"/>
                  </a:cubicBezTo>
                  <a:cubicBezTo>
                    <a:pt x="2142" y="138"/>
                    <a:pt x="2064" y="131"/>
                    <a:pt x="1986" y="131"/>
                  </a:cubicBezTo>
                  <a:cubicBezTo>
                    <a:pt x="1865" y="131"/>
                    <a:pt x="1743" y="149"/>
                    <a:pt x="1626" y="182"/>
                  </a:cubicBezTo>
                  <a:cubicBezTo>
                    <a:pt x="1516" y="196"/>
                    <a:pt x="1406" y="224"/>
                    <a:pt x="1337" y="292"/>
                  </a:cubicBezTo>
                  <a:cubicBezTo>
                    <a:pt x="1158" y="403"/>
                    <a:pt x="1158" y="568"/>
                    <a:pt x="1254" y="678"/>
                  </a:cubicBezTo>
                  <a:cubicBezTo>
                    <a:pt x="910" y="761"/>
                    <a:pt x="607" y="995"/>
                    <a:pt x="841" y="1229"/>
                  </a:cubicBezTo>
                  <a:cubicBezTo>
                    <a:pt x="689" y="1271"/>
                    <a:pt x="538" y="1367"/>
                    <a:pt x="400" y="1464"/>
                  </a:cubicBezTo>
                  <a:cubicBezTo>
                    <a:pt x="235" y="1601"/>
                    <a:pt x="0" y="1863"/>
                    <a:pt x="290" y="2015"/>
                  </a:cubicBezTo>
                  <a:cubicBezTo>
                    <a:pt x="375" y="2049"/>
                    <a:pt x="457" y="2065"/>
                    <a:pt x="536" y="2065"/>
                  </a:cubicBezTo>
                  <a:cubicBezTo>
                    <a:pt x="740" y="2065"/>
                    <a:pt x="928" y="1964"/>
                    <a:pt x="1116" y="1836"/>
                  </a:cubicBezTo>
                  <a:cubicBezTo>
                    <a:pt x="1158" y="1987"/>
                    <a:pt x="1337" y="2084"/>
                    <a:pt x="1502" y="2097"/>
                  </a:cubicBezTo>
                  <a:cubicBezTo>
                    <a:pt x="1519" y="2099"/>
                    <a:pt x="1535" y="2100"/>
                    <a:pt x="1552" y="2100"/>
                  </a:cubicBezTo>
                  <a:cubicBezTo>
                    <a:pt x="1757" y="2100"/>
                    <a:pt x="1970" y="1948"/>
                    <a:pt x="2136" y="1808"/>
                  </a:cubicBezTo>
                  <a:cubicBezTo>
                    <a:pt x="2158" y="1993"/>
                    <a:pt x="2257" y="2109"/>
                    <a:pt x="2467" y="2109"/>
                  </a:cubicBezTo>
                  <a:cubicBezTo>
                    <a:pt x="2523" y="2109"/>
                    <a:pt x="2587" y="2101"/>
                    <a:pt x="2659" y="2084"/>
                  </a:cubicBezTo>
                  <a:cubicBezTo>
                    <a:pt x="2866" y="2015"/>
                    <a:pt x="3018" y="1849"/>
                    <a:pt x="3169" y="1712"/>
                  </a:cubicBezTo>
                  <a:cubicBezTo>
                    <a:pt x="3197" y="1684"/>
                    <a:pt x="3224" y="1670"/>
                    <a:pt x="3238" y="1643"/>
                  </a:cubicBezTo>
                  <a:cubicBezTo>
                    <a:pt x="3336" y="1770"/>
                    <a:pt x="3442" y="1819"/>
                    <a:pt x="3546" y="1819"/>
                  </a:cubicBezTo>
                  <a:cubicBezTo>
                    <a:pt x="3735" y="1819"/>
                    <a:pt x="3917" y="1656"/>
                    <a:pt x="4023" y="1505"/>
                  </a:cubicBezTo>
                  <a:cubicBezTo>
                    <a:pt x="4112" y="1604"/>
                    <a:pt x="4236" y="1686"/>
                    <a:pt x="4374" y="1686"/>
                  </a:cubicBezTo>
                  <a:cubicBezTo>
                    <a:pt x="4408" y="1686"/>
                    <a:pt x="4443" y="1681"/>
                    <a:pt x="4478" y="1670"/>
                  </a:cubicBezTo>
                  <a:cubicBezTo>
                    <a:pt x="4657" y="1615"/>
                    <a:pt x="4767" y="1408"/>
                    <a:pt x="4754" y="1243"/>
                  </a:cubicBezTo>
                  <a:cubicBezTo>
                    <a:pt x="4740" y="1188"/>
                    <a:pt x="4699" y="1133"/>
                    <a:pt x="4671" y="1064"/>
                  </a:cubicBezTo>
                  <a:cubicBezTo>
                    <a:pt x="4754" y="1064"/>
                    <a:pt x="4836" y="1009"/>
                    <a:pt x="4919" y="981"/>
                  </a:cubicBezTo>
                  <a:cubicBezTo>
                    <a:pt x="4988" y="940"/>
                    <a:pt x="5071" y="899"/>
                    <a:pt x="5112" y="830"/>
                  </a:cubicBezTo>
                  <a:cubicBezTo>
                    <a:pt x="5181" y="651"/>
                    <a:pt x="4933" y="554"/>
                    <a:pt x="4795" y="499"/>
                  </a:cubicBezTo>
                  <a:cubicBezTo>
                    <a:pt x="4616" y="444"/>
                    <a:pt x="4382" y="416"/>
                    <a:pt x="4175" y="416"/>
                  </a:cubicBezTo>
                  <a:cubicBezTo>
                    <a:pt x="4244" y="306"/>
                    <a:pt x="4230" y="155"/>
                    <a:pt x="4106" y="100"/>
                  </a:cubicBezTo>
                  <a:cubicBezTo>
                    <a:pt x="3996" y="36"/>
                    <a:pt x="3865" y="9"/>
                    <a:pt x="3723" y="9"/>
                  </a:cubicBezTo>
                  <a:cubicBezTo>
                    <a:pt x="3528" y="9"/>
                    <a:pt x="3314" y="61"/>
                    <a:pt x="3114" y="141"/>
                  </a:cubicBezTo>
                  <a:cubicBezTo>
                    <a:pt x="3059" y="72"/>
                    <a:pt x="2976" y="31"/>
                    <a:pt x="2894" y="17"/>
                  </a:cubicBezTo>
                  <a:cubicBezTo>
                    <a:pt x="2856" y="6"/>
                    <a:pt x="2818" y="0"/>
                    <a:pt x="278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2"/>
            <p:cNvSpPr/>
            <p:nvPr/>
          </p:nvSpPr>
          <p:spPr>
            <a:xfrm>
              <a:off x="2546575" y="2984950"/>
              <a:ext cx="93375" cy="54900"/>
            </a:xfrm>
            <a:custGeom>
              <a:avLst/>
              <a:gdLst/>
              <a:ahLst/>
              <a:cxnLst/>
              <a:rect l="l" t="t" r="r" b="b"/>
              <a:pathLst>
                <a:path w="3735" h="2196" extrusionOk="0">
                  <a:moveTo>
                    <a:pt x="2607" y="1"/>
                  </a:moveTo>
                  <a:cubicBezTo>
                    <a:pt x="2403" y="1"/>
                    <a:pt x="2196" y="82"/>
                    <a:pt x="2039" y="213"/>
                  </a:cubicBezTo>
                  <a:cubicBezTo>
                    <a:pt x="1941" y="108"/>
                    <a:pt x="1828" y="61"/>
                    <a:pt x="1718" y="61"/>
                  </a:cubicBezTo>
                  <a:cubicBezTo>
                    <a:pt x="1582" y="61"/>
                    <a:pt x="1449" y="132"/>
                    <a:pt x="1351" y="254"/>
                  </a:cubicBezTo>
                  <a:cubicBezTo>
                    <a:pt x="1323" y="240"/>
                    <a:pt x="1309" y="227"/>
                    <a:pt x="1295" y="213"/>
                  </a:cubicBezTo>
                  <a:cubicBezTo>
                    <a:pt x="1249" y="190"/>
                    <a:pt x="1199" y="179"/>
                    <a:pt x="1148" y="179"/>
                  </a:cubicBezTo>
                  <a:cubicBezTo>
                    <a:pt x="1077" y="179"/>
                    <a:pt x="1007" y="200"/>
                    <a:pt x="951" y="240"/>
                  </a:cubicBezTo>
                  <a:cubicBezTo>
                    <a:pt x="923" y="268"/>
                    <a:pt x="896" y="295"/>
                    <a:pt x="882" y="323"/>
                  </a:cubicBezTo>
                  <a:cubicBezTo>
                    <a:pt x="786" y="282"/>
                    <a:pt x="689" y="240"/>
                    <a:pt x="579" y="240"/>
                  </a:cubicBezTo>
                  <a:cubicBezTo>
                    <a:pt x="386" y="254"/>
                    <a:pt x="235" y="419"/>
                    <a:pt x="207" y="585"/>
                  </a:cubicBezTo>
                  <a:lnTo>
                    <a:pt x="207" y="599"/>
                  </a:lnTo>
                  <a:cubicBezTo>
                    <a:pt x="83" y="709"/>
                    <a:pt x="0" y="847"/>
                    <a:pt x="14" y="1012"/>
                  </a:cubicBezTo>
                  <a:cubicBezTo>
                    <a:pt x="42" y="1136"/>
                    <a:pt x="152" y="1219"/>
                    <a:pt x="262" y="1274"/>
                  </a:cubicBezTo>
                  <a:cubicBezTo>
                    <a:pt x="303" y="1287"/>
                    <a:pt x="345" y="1287"/>
                    <a:pt x="386" y="1287"/>
                  </a:cubicBezTo>
                  <a:cubicBezTo>
                    <a:pt x="331" y="1329"/>
                    <a:pt x="290" y="1384"/>
                    <a:pt x="262" y="1439"/>
                  </a:cubicBezTo>
                  <a:cubicBezTo>
                    <a:pt x="235" y="1549"/>
                    <a:pt x="303" y="1659"/>
                    <a:pt x="400" y="1715"/>
                  </a:cubicBezTo>
                  <a:cubicBezTo>
                    <a:pt x="495" y="1776"/>
                    <a:pt x="599" y="1801"/>
                    <a:pt x="705" y="1801"/>
                  </a:cubicBezTo>
                  <a:cubicBezTo>
                    <a:pt x="862" y="1801"/>
                    <a:pt x="1024" y="1747"/>
                    <a:pt x="1171" y="1673"/>
                  </a:cubicBezTo>
                  <a:cubicBezTo>
                    <a:pt x="1216" y="1865"/>
                    <a:pt x="1381" y="1964"/>
                    <a:pt x="1575" y="1964"/>
                  </a:cubicBezTo>
                  <a:cubicBezTo>
                    <a:pt x="1618" y="1964"/>
                    <a:pt x="1663" y="1959"/>
                    <a:pt x="1709" y="1949"/>
                  </a:cubicBezTo>
                  <a:cubicBezTo>
                    <a:pt x="1764" y="1935"/>
                    <a:pt x="1833" y="1907"/>
                    <a:pt x="1902" y="1880"/>
                  </a:cubicBezTo>
                  <a:cubicBezTo>
                    <a:pt x="1929" y="1976"/>
                    <a:pt x="1971" y="2073"/>
                    <a:pt x="2081" y="2128"/>
                  </a:cubicBezTo>
                  <a:cubicBezTo>
                    <a:pt x="2119" y="2166"/>
                    <a:pt x="2183" y="2196"/>
                    <a:pt x="2241" y="2196"/>
                  </a:cubicBezTo>
                  <a:cubicBezTo>
                    <a:pt x="2288" y="2196"/>
                    <a:pt x="2332" y="2177"/>
                    <a:pt x="2356" y="2128"/>
                  </a:cubicBezTo>
                  <a:cubicBezTo>
                    <a:pt x="2398" y="2059"/>
                    <a:pt x="2384" y="1990"/>
                    <a:pt x="2370" y="1907"/>
                  </a:cubicBezTo>
                  <a:lnTo>
                    <a:pt x="2370" y="1907"/>
                  </a:lnTo>
                  <a:cubicBezTo>
                    <a:pt x="2470" y="1958"/>
                    <a:pt x="2577" y="2051"/>
                    <a:pt x="2687" y="2051"/>
                  </a:cubicBezTo>
                  <a:cubicBezTo>
                    <a:pt x="2728" y="2051"/>
                    <a:pt x="2769" y="2038"/>
                    <a:pt x="2811" y="2004"/>
                  </a:cubicBezTo>
                  <a:cubicBezTo>
                    <a:pt x="2866" y="1949"/>
                    <a:pt x="2880" y="1880"/>
                    <a:pt x="2866" y="1811"/>
                  </a:cubicBezTo>
                  <a:lnTo>
                    <a:pt x="2866" y="1811"/>
                  </a:lnTo>
                  <a:cubicBezTo>
                    <a:pt x="2866" y="1811"/>
                    <a:pt x="2880" y="1825"/>
                    <a:pt x="2880" y="1825"/>
                  </a:cubicBezTo>
                  <a:cubicBezTo>
                    <a:pt x="2923" y="1832"/>
                    <a:pt x="2967" y="1836"/>
                    <a:pt x="3011" y="1836"/>
                  </a:cubicBezTo>
                  <a:cubicBezTo>
                    <a:pt x="3293" y="1836"/>
                    <a:pt x="3586" y="1687"/>
                    <a:pt x="3693" y="1425"/>
                  </a:cubicBezTo>
                  <a:cubicBezTo>
                    <a:pt x="3734" y="1329"/>
                    <a:pt x="3707" y="1205"/>
                    <a:pt x="3651" y="1108"/>
                  </a:cubicBezTo>
                  <a:lnTo>
                    <a:pt x="3638" y="1108"/>
                  </a:lnTo>
                  <a:cubicBezTo>
                    <a:pt x="3651" y="1081"/>
                    <a:pt x="3651" y="1067"/>
                    <a:pt x="3651" y="1039"/>
                  </a:cubicBezTo>
                  <a:cubicBezTo>
                    <a:pt x="3651" y="888"/>
                    <a:pt x="3486" y="778"/>
                    <a:pt x="3348" y="723"/>
                  </a:cubicBezTo>
                  <a:cubicBezTo>
                    <a:pt x="3252" y="695"/>
                    <a:pt x="3169" y="667"/>
                    <a:pt x="3087" y="654"/>
                  </a:cubicBezTo>
                  <a:cubicBezTo>
                    <a:pt x="3142" y="599"/>
                    <a:pt x="3183" y="530"/>
                    <a:pt x="3183" y="447"/>
                  </a:cubicBezTo>
                  <a:cubicBezTo>
                    <a:pt x="3169" y="295"/>
                    <a:pt x="3087" y="171"/>
                    <a:pt x="2949" y="89"/>
                  </a:cubicBezTo>
                  <a:cubicBezTo>
                    <a:pt x="2843" y="28"/>
                    <a:pt x="2725" y="1"/>
                    <a:pt x="260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2"/>
            <p:cNvSpPr/>
            <p:nvPr/>
          </p:nvSpPr>
          <p:spPr>
            <a:xfrm>
              <a:off x="2415000" y="2983375"/>
              <a:ext cx="106450" cy="44175"/>
            </a:xfrm>
            <a:custGeom>
              <a:avLst/>
              <a:gdLst/>
              <a:ahLst/>
              <a:cxnLst/>
              <a:rect l="l" t="t" r="r" b="b"/>
              <a:pathLst>
                <a:path w="4258" h="1767" extrusionOk="0">
                  <a:moveTo>
                    <a:pt x="2136" y="0"/>
                  </a:moveTo>
                  <a:cubicBezTo>
                    <a:pt x="1970" y="14"/>
                    <a:pt x="1791" y="69"/>
                    <a:pt x="1654" y="166"/>
                  </a:cubicBezTo>
                  <a:cubicBezTo>
                    <a:pt x="1612" y="97"/>
                    <a:pt x="1543" y="55"/>
                    <a:pt x="1461" y="42"/>
                  </a:cubicBezTo>
                  <a:cubicBezTo>
                    <a:pt x="1437" y="37"/>
                    <a:pt x="1413" y="35"/>
                    <a:pt x="1390" y="35"/>
                  </a:cubicBezTo>
                  <a:cubicBezTo>
                    <a:pt x="1281" y="35"/>
                    <a:pt x="1182" y="86"/>
                    <a:pt x="1102" y="166"/>
                  </a:cubicBezTo>
                  <a:lnTo>
                    <a:pt x="1020" y="166"/>
                  </a:lnTo>
                  <a:cubicBezTo>
                    <a:pt x="689" y="221"/>
                    <a:pt x="262" y="441"/>
                    <a:pt x="358" y="813"/>
                  </a:cubicBezTo>
                  <a:cubicBezTo>
                    <a:pt x="358" y="827"/>
                    <a:pt x="372" y="854"/>
                    <a:pt x="386" y="882"/>
                  </a:cubicBezTo>
                  <a:cubicBezTo>
                    <a:pt x="331" y="910"/>
                    <a:pt x="276" y="965"/>
                    <a:pt x="234" y="1006"/>
                  </a:cubicBezTo>
                  <a:cubicBezTo>
                    <a:pt x="0" y="1213"/>
                    <a:pt x="97" y="1585"/>
                    <a:pt x="358" y="1709"/>
                  </a:cubicBezTo>
                  <a:cubicBezTo>
                    <a:pt x="430" y="1751"/>
                    <a:pt x="510" y="1767"/>
                    <a:pt x="592" y="1767"/>
                  </a:cubicBezTo>
                  <a:cubicBezTo>
                    <a:pt x="698" y="1767"/>
                    <a:pt x="808" y="1740"/>
                    <a:pt x="910" y="1709"/>
                  </a:cubicBezTo>
                  <a:cubicBezTo>
                    <a:pt x="992" y="1681"/>
                    <a:pt x="1075" y="1640"/>
                    <a:pt x="1144" y="1585"/>
                  </a:cubicBezTo>
                  <a:cubicBezTo>
                    <a:pt x="1244" y="1669"/>
                    <a:pt x="1358" y="1705"/>
                    <a:pt x="1474" y="1705"/>
                  </a:cubicBezTo>
                  <a:cubicBezTo>
                    <a:pt x="1661" y="1705"/>
                    <a:pt x="1853" y="1611"/>
                    <a:pt x="1998" y="1474"/>
                  </a:cubicBezTo>
                  <a:cubicBezTo>
                    <a:pt x="2053" y="1433"/>
                    <a:pt x="2108" y="1378"/>
                    <a:pt x="2150" y="1337"/>
                  </a:cubicBezTo>
                  <a:cubicBezTo>
                    <a:pt x="2205" y="1378"/>
                    <a:pt x="2274" y="1419"/>
                    <a:pt x="2356" y="1433"/>
                  </a:cubicBezTo>
                  <a:cubicBezTo>
                    <a:pt x="2409" y="1445"/>
                    <a:pt x="2462" y="1450"/>
                    <a:pt x="2515" y="1450"/>
                  </a:cubicBezTo>
                  <a:cubicBezTo>
                    <a:pt x="2708" y="1450"/>
                    <a:pt x="2893" y="1376"/>
                    <a:pt x="3045" y="1268"/>
                  </a:cubicBezTo>
                  <a:cubicBezTo>
                    <a:pt x="3086" y="1254"/>
                    <a:pt x="3114" y="1226"/>
                    <a:pt x="3155" y="1199"/>
                  </a:cubicBezTo>
                  <a:cubicBezTo>
                    <a:pt x="3155" y="1199"/>
                    <a:pt x="3169" y="1213"/>
                    <a:pt x="3183" y="1226"/>
                  </a:cubicBezTo>
                  <a:cubicBezTo>
                    <a:pt x="3248" y="1274"/>
                    <a:pt x="3322" y="1293"/>
                    <a:pt x="3399" y="1293"/>
                  </a:cubicBezTo>
                  <a:cubicBezTo>
                    <a:pt x="3569" y="1293"/>
                    <a:pt x="3753" y="1201"/>
                    <a:pt x="3886" y="1116"/>
                  </a:cubicBezTo>
                  <a:cubicBezTo>
                    <a:pt x="4258" y="827"/>
                    <a:pt x="3665" y="469"/>
                    <a:pt x="3362" y="469"/>
                  </a:cubicBezTo>
                  <a:lnTo>
                    <a:pt x="3238" y="469"/>
                  </a:lnTo>
                  <a:cubicBezTo>
                    <a:pt x="3238" y="455"/>
                    <a:pt x="3252" y="455"/>
                    <a:pt x="3238" y="441"/>
                  </a:cubicBezTo>
                  <a:cubicBezTo>
                    <a:pt x="3183" y="317"/>
                    <a:pt x="3100" y="248"/>
                    <a:pt x="2935" y="221"/>
                  </a:cubicBezTo>
                  <a:cubicBezTo>
                    <a:pt x="2913" y="219"/>
                    <a:pt x="2890" y="218"/>
                    <a:pt x="2868" y="218"/>
                  </a:cubicBezTo>
                  <a:cubicBezTo>
                    <a:pt x="2722" y="218"/>
                    <a:pt x="2572" y="254"/>
                    <a:pt x="2453" y="290"/>
                  </a:cubicBezTo>
                  <a:cubicBezTo>
                    <a:pt x="2453" y="276"/>
                    <a:pt x="2453" y="262"/>
                    <a:pt x="2453" y="248"/>
                  </a:cubicBezTo>
                  <a:cubicBezTo>
                    <a:pt x="2411" y="124"/>
                    <a:pt x="2274" y="28"/>
                    <a:pt x="2136"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2"/>
            <p:cNvSpPr/>
            <p:nvPr/>
          </p:nvSpPr>
          <p:spPr>
            <a:xfrm>
              <a:off x="2464600" y="2940950"/>
              <a:ext cx="139525" cy="32100"/>
            </a:xfrm>
            <a:custGeom>
              <a:avLst/>
              <a:gdLst/>
              <a:ahLst/>
              <a:cxnLst/>
              <a:rect l="l" t="t" r="r" b="b"/>
              <a:pathLst>
                <a:path w="5581" h="1284" extrusionOk="0">
                  <a:moveTo>
                    <a:pt x="1662" y="0"/>
                  </a:moveTo>
                  <a:cubicBezTo>
                    <a:pt x="1592" y="0"/>
                    <a:pt x="1527" y="39"/>
                    <a:pt x="1488" y="140"/>
                  </a:cubicBezTo>
                  <a:cubicBezTo>
                    <a:pt x="1488" y="168"/>
                    <a:pt x="1474" y="182"/>
                    <a:pt x="1474" y="195"/>
                  </a:cubicBezTo>
                  <a:cubicBezTo>
                    <a:pt x="1378" y="154"/>
                    <a:pt x="1268" y="99"/>
                    <a:pt x="1144" y="85"/>
                  </a:cubicBezTo>
                  <a:cubicBezTo>
                    <a:pt x="1133" y="84"/>
                    <a:pt x="1123" y="84"/>
                    <a:pt x="1113" y="84"/>
                  </a:cubicBezTo>
                  <a:cubicBezTo>
                    <a:pt x="1006" y="84"/>
                    <a:pt x="935" y="148"/>
                    <a:pt x="910" y="223"/>
                  </a:cubicBezTo>
                  <a:cubicBezTo>
                    <a:pt x="799" y="223"/>
                    <a:pt x="675" y="237"/>
                    <a:pt x="593" y="264"/>
                  </a:cubicBezTo>
                  <a:cubicBezTo>
                    <a:pt x="303" y="361"/>
                    <a:pt x="14" y="581"/>
                    <a:pt x="0" y="884"/>
                  </a:cubicBezTo>
                  <a:cubicBezTo>
                    <a:pt x="23" y="1116"/>
                    <a:pt x="195" y="1198"/>
                    <a:pt x="400" y="1198"/>
                  </a:cubicBezTo>
                  <a:cubicBezTo>
                    <a:pt x="574" y="1198"/>
                    <a:pt x="772" y="1139"/>
                    <a:pt x="923" y="1063"/>
                  </a:cubicBezTo>
                  <a:cubicBezTo>
                    <a:pt x="923" y="1077"/>
                    <a:pt x="923" y="1077"/>
                    <a:pt x="923" y="1091"/>
                  </a:cubicBezTo>
                  <a:cubicBezTo>
                    <a:pt x="937" y="1105"/>
                    <a:pt x="965" y="1119"/>
                    <a:pt x="978" y="1132"/>
                  </a:cubicBezTo>
                  <a:cubicBezTo>
                    <a:pt x="1034" y="1215"/>
                    <a:pt x="1116" y="1284"/>
                    <a:pt x="1226" y="1284"/>
                  </a:cubicBezTo>
                  <a:cubicBezTo>
                    <a:pt x="1419" y="1284"/>
                    <a:pt x="1585" y="1174"/>
                    <a:pt x="1736" y="1091"/>
                  </a:cubicBezTo>
                  <a:cubicBezTo>
                    <a:pt x="1791" y="1063"/>
                    <a:pt x="1833" y="1036"/>
                    <a:pt x="1874" y="995"/>
                  </a:cubicBezTo>
                  <a:cubicBezTo>
                    <a:pt x="1940" y="1137"/>
                    <a:pt x="2075" y="1236"/>
                    <a:pt x="2280" y="1236"/>
                  </a:cubicBezTo>
                  <a:cubicBezTo>
                    <a:pt x="2333" y="1236"/>
                    <a:pt x="2390" y="1229"/>
                    <a:pt x="2453" y="1215"/>
                  </a:cubicBezTo>
                  <a:cubicBezTo>
                    <a:pt x="2618" y="1174"/>
                    <a:pt x="2921" y="995"/>
                    <a:pt x="3004" y="939"/>
                  </a:cubicBezTo>
                  <a:cubicBezTo>
                    <a:pt x="3114" y="1107"/>
                    <a:pt x="3252" y="1167"/>
                    <a:pt x="3396" y="1167"/>
                  </a:cubicBezTo>
                  <a:cubicBezTo>
                    <a:pt x="3629" y="1167"/>
                    <a:pt x="3875" y="1009"/>
                    <a:pt x="4037" y="898"/>
                  </a:cubicBezTo>
                  <a:lnTo>
                    <a:pt x="4051" y="898"/>
                  </a:lnTo>
                  <a:cubicBezTo>
                    <a:pt x="4051" y="898"/>
                    <a:pt x="4051" y="912"/>
                    <a:pt x="4051" y="912"/>
                  </a:cubicBezTo>
                  <a:cubicBezTo>
                    <a:pt x="4162" y="1066"/>
                    <a:pt x="4333" y="1135"/>
                    <a:pt x="4512" y="1135"/>
                  </a:cubicBezTo>
                  <a:cubicBezTo>
                    <a:pt x="4621" y="1135"/>
                    <a:pt x="4732" y="1110"/>
                    <a:pt x="4836" y="1063"/>
                  </a:cubicBezTo>
                  <a:cubicBezTo>
                    <a:pt x="4960" y="1022"/>
                    <a:pt x="5070" y="953"/>
                    <a:pt x="5181" y="884"/>
                  </a:cubicBezTo>
                  <a:cubicBezTo>
                    <a:pt x="5208" y="898"/>
                    <a:pt x="5236" y="912"/>
                    <a:pt x="5263" y="926"/>
                  </a:cubicBezTo>
                  <a:cubicBezTo>
                    <a:pt x="5280" y="932"/>
                    <a:pt x="5296" y="935"/>
                    <a:pt x="5313" y="935"/>
                  </a:cubicBezTo>
                  <a:cubicBezTo>
                    <a:pt x="5405" y="935"/>
                    <a:pt x="5490" y="844"/>
                    <a:pt x="5525" y="774"/>
                  </a:cubicBezTo>
                  <a:cubicBezTo>
                    <a:pt x="5580" y="664"/>
                    <a:pt x="5553" y="540"/>
                    <a:pt x="5470" y="457"/>
                  </a:cubicBezTo>
                  <a:lnTo>
                    <a:pt x="5470" y="443"/>
                  </a:lnTo>
                  <a:cubicBezTo>
                    <a:pt x="5346" y="251"/>
                    <a:pt x="5098" y="182"/>
                    <a:pt x="4878" y="127"/>
                  </a:cubicBezTo>
                  <a:cubicBezTo>
                    <a:pt x="4735" y="98"/>
                    <a:pt x="4584" y="73"/>
                    <a:pt x="4434" y="73"/>
                  </a:cubicBezTo>
                  <a:cubicBezTo>
                    <a:pt x="4295" y="73"/>
                    <a:pt x="4156" y="95"/>
                    <a:pt x="4023" y="154"/>
                  </a:cubicBezTo>
                  <a:cubicBezTo>
                    <a:pt x="3968" y="182"/>
                    <a:pt x="3913" y="223"/>
                    <a:pt x="3858" y="264"/>
                  </a:cubicBezTo>
                  <a:cubicBezTo>
                    <a:pt x="3779" y="201"/>
                    <a:pt x="3687" y="176"/>
                    <a:pt x="3589" y="176"/>
                  </a:cubicBezTo>
                  <a:cubicBezTo>
                    <a:pt x="3431" y="176"/>
                    <a:pt x="3259" y="243"/>
                    <a:pt x="3114" y="319"/>
                  </a:cubicBezTo>
                  <a:cubicBezTo>
                    <a:pt x="3073" y="278"/>
                    <a:pt x="3045" y="237"/>
                    <a:pt x="2990" y="209"/>
                  </a:cubicBezTo>
                  <a:cubicBezTo>
                    <a:pt x="2924" y="166"/>
                    <a:pt x="2851" y="149"/>
                    <a:pt x="2777" y="149"/>
                  </a:cubicBezTo>
                  <a:cubicBezTo>
                    <a:pt x="2710" y="149"/>
                    <a:pt x="2642" y="162"/>
                    <a:pt x="2577" y="182"/>
                  </a:cubicBezTo>
                  <a:cubicBezTo>
                    <a:pt x="2549" y="195"/>
                    <a:pt x="2508" y="209"/>
                    <a:pt x="2480" y="223"/>
                  </a:cubicBezTo>
                  <a:cubicBezTo>
                    <a:pt x="2425" y="140"/>
                    <a:pt x="2342" y="85"/>
                    <a:pt x="2232" y="58"/>
                  </a:cubicBezTo>
                  <a:cubicBezTo>
                    <a:pt x="2211" y="54"/>
                    <a:pt x="2191" y="52"/>
                    <a:pt x="2172" y="52"/>
                  </a:cubicBezTo>
                  <a:cubicBezTo>
                    <a:pt x="2066" y="52"/>
                    <a:pt x="1990" y="112"/>
                    <a:pt x="1943" y="182"/>
                  </a:cubicBezTo>
                  <a:cubicBezTo>
                    <a:pt x="1878" y="84"/>
                    <a:pt x="1764" y="0"/>
                    <a:pt x="166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6" name="Google Shape;1756;p42"/>
          <p:cNvSpPr/>
          <p:nvPr/>
        </p:nvSpPr>
        <p:spPr>
          <a:xfrm>
            <a:off x="6832000" y="3281600"/>
            <a:ext cx="1528978" cy="409504"/>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2"/>
          <p:cNvSpPr/>
          <p:nvPr/>
        </p:nvSpPr>
        <p:spPr>
          <a:xfrm flipH="1">
            <a:off x="233865" y="1199474"/>
            <a:ext cx="2214135" cy="593000"/>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2"/>
          <p:cNvSpPr/>
          <p:nvPr/>
        </p:nvSpPr>
        <p:spPr>
          <a:xfrm>
            <a:off x="-630787" y="4127325"/>
            <a:ext cx="8269875" cy="1016974"/>
          </a:xfrm>
          <a:custGeom>
            <a:avLst/>
            <a:gdLst/>
            <a:ahLst/>
            <a:cxnLst/>
            <a:rect l="l" t="t" r="r" b="b"/>
            <a:pathLst>
              <a:path w="43977" h="5408" extrusionOk="0">
                <a:moveTo>
                  <a:pt x="14366" y="0"/>
                </a:moveTo>
                <a:cubicBezTo>
                  <a:pt x="12668" y="0"/>
                  <a:pt x="10962" y="244"/>
                  <a:pt x="9309" y="643"/>
                </a:cubicBezTo>
                <a:cubicBezTo>
                  <a:pt x="6487" y="1324"/>
                  <a:pt x="3787" y="2436"/>
                  <a:pt x="1104" y="3548"/>
                </a:cubicBezTo>
                <a:lnTo>
                  <a:pt x="1100" y="3548"/>
                </a:lnTo>
                <a:cubicBezTo>
                  <a:pt x="464" y="3811"/>
                  <a:pt x="138" y="4735"/>
                  <a:pt x="0" y="5408"/>
                </a:cubicBezTo>
                <a:lnTo>
                  <a:pt x="42338" y="5408"/>
                </a:lnTo>
                <a:cubicBezTo>
                  <a:pt x="42865" y="5408"/>
                  <a:pt x="43450" y="5007"/>
                  <a:pt x="43977" y="4948"/>
                </a:cubicBezTo>
                <a:cubicBezTo>
                  <a:pt x="42159" y="2118"/>
                  <a:pt x="38869" y="283"/>
                  <a:pt x="35500" y="233"/>
                </a:cubicBezTo>
                <a:cubicBezTo>
                  <a:pt x="35441" y="232"/>
                  <a:pt x="35382" y="232"/>
                  <a:pt x="35324" y="232"/>
                </a:cubicBezTo>
                <a:cubicBezTo>
                  <a:pt x="31763" y="232"/>
                  <a:pt x="28327" y="2022"/>
                  <a:pt x="24800" y="2022"/>
                </a:cubicBezTo>
                <a:cubicBezTo>
                  <a:pt x="24457" y="2022"/>
                  <a:pt x="24113" y="2005"/>
                  <a:pt x="23767" y="1968"/>
                </a:cubicBezTo>
                <a:cubicBezTo>
                  <a:pt x="21765" y="1750"/>
                  <a:pt x="19905" y="864"/>
                  <a:pt x="17945" y="400"/>
                </a:cubicBezTo>
                <a:cubicBezTo>
                  <a:pt x="16770" y="123"/>
                  <a:pt x="15570" y="0"/>
                  <a:pt x="143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9" name="Google Shape;1759;p42"/>
          <p:cNvGrpSpPr/>
          <p:nvPr/>
        </p:nvGrpSpPr>
        <p:grpSpPr>
          <a:xfrm>
            <a:off x="-712691" y="246039"/>
            <a:ext cx="2708094" cy="5007056"/>
            <a:chOff x="-3046316" y="246039"/>
            <a:chExt cx="2708094" cy="5007056"/>
          </a:xfrm>
        </p:grpSpPr>
        <p:sp>
          <p:nvSpPr>
            <p:cNvPr id="1760" name="Google Shape;1760;p42"/>
            <p:cNvSpPr/>
            <p:nvPr/>
          </p:nvSpPr>
          <p:spPr>
            <a:xfrm>
              <a:off x="-1717238" y="5252894"/>
              <a:ext cx="201" cy="201"/>
            </a:xfrm>
            <a:custGeom>
              <a:avLst/>
              <a:gdLst/>
              <a:ahLst/>
              <a:cxnLst/>
              <a:rect l="l" t="t" r="r" b="b"/>
              <a:pathLst>
                <a:path w="1" h="1" extrusionOk="0">
                  <a:moveTo>
                    <a:pt x="1" y="1"/>
                  </a:moveTo>
                  <a:lnTo>
                    <a:pt x="1" y="1"/>
                  </a:ln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2"/>
            <p:cNvSpPr/>
            <p:nvPr/>
          </p:nvSpPr>
          <p:spPr>
            <a:xfrm>
              <a:off x="-1824936" y="387029"/>
              <a:ext cx="326303" cy="4835983"/>
            </a:xfrm>
            <a:custGeom>
              <a:avLst/>
              <a:gdLst/>
              <a:ahLst/>
              <a:cxnLst/>
              <a:rect l="l" t="t" r="r" b="b"/>
              <a:pathLst>
                <a:path w="1627" h="24113" extrusionOk="0">
                  <a:moveTo>
                    <a:pt x="579" y="0"/>
                  </a:moveTo>
                  <a:cubicBezTo>
                    <a:pt x="538" y="0"/>
                    <a:pt x="496" y="41"/>
                    <a:pt x="496" y="83"/>
                  </a:cubicBezTo>
                  <a:cubicBezTo>
                    <a:pt x="524" y="2370"/>
                    <a:pt x="386" y="4657"/>
                    <a:pt x="276" y="6944"/>
                  </a:cubicBezTo>
                  <a:cubicBezTo>
                    <a:pt x="207" y="8515"/>
                    <a:pt x="28" y="10099"/>
                    <a:pt x="83" y="11670"/>
                  </a:cubicBezTo>
                  <a:cubicBezTo>
                    <a:pt x="152" y="13406"/>
                    <a:pt x="55" y="15142"/>
                    <a:pt x="124" y="16864"/>
                  </a:cubicBezTo>
                  <a:cubicBezTo>
                    <a:pt x="124" y="17319"/>
                    <a:pt x="179" y="17787"/>
                    <a:pt x="193" y="18242"/>
                  </a:cubicBezTo>
                  <a:cubicBezTo>
                    <a:pt x="179" y="18807"/>
                    <a:pt x="221" y="19385"/>
                    <a:pt x="221" y="19950"/>
                  </a:cubicBezTo>
                  <a:cubicBezTo>
                    <a:pt x="221" y="21011"/>
                    <a:pt x="179" y="22086"/>
                    <a:pt x="97" y="23161"/>
                  </a:cubicBezTo>
                  <a:cubicBezTo>
                    <a:pt x="83" y="23353"/>
                    <a:pt x="28" y="23629"/>
                    <a:pt x="0" y="23891"/>
                  </a:cubicBezTo>
                  <a:cubicBezTo>
                    <a:pt x="0" y="23946"/>
                    <a:pt x="14" y="24001"/>
                    <a:pt x="69" y="24029"/>
                  </a:cubicBezTo>
                  <a:cubicBezTo>
                    <a:pt x="124" y="24042"/>
                    <a:pt x="166" y="24042"/>
                    <a:pt x="221" y="24042"/>
                  </a:cubicBezTo>
                  <a:cubicBezTo>
                    <a:pt x="252" y="24104"/>
                    <a:pt x="322" y="24112"/>
                    <a:pt x="389" y="24112"/>
                  </a:cubicBezTo>
                  <a:cubicBezTo>
                    <a:pt x="412" y="24112"/>
                    <a:pt x="434" y="24111"/>
                    <a:pt x="455" y="24111"/>
                  </a:cubicBezTo>
                  <a:lnTo>
                    <a:pt x="868" y="24111"/>
                  </a:lnTo>
                  <a:cubicBezTo>
                    <a:pt x="1020" y="24111"/>
                    <a:pt x="1227" y="24097"/>
                    <a:pt x="1323" y="24084"/>
                  </a:cubicBezTo>
                  <a:cubicBezTo>
                    <a:pt x="1342" y="24096"/>
                    <a:pt x="1366" y="24103"/>
                    <a:pt x="1390" y="24103"/>
                  </a:cubicBezTo>
                  <a:cubicBezTo>
                    <a:pt x="1421" y="24103"/>
                    <a:pt x="1452" y="24093"/>
                    <a:pt x="1475" y="24070"/>
                  </a:cubicBezTo>
                  <a:cubicBezTo>
                    <a:pt x="1502" y="24070"/>
                    <a:pt x="1530" y="24042"/>
                    <a:pt x="1557" y="24029"/>
                  </a:cubicBezTo>
                  <a:lnTo>
                    <a:pt x="1543" y="24029"/>
                  </a:lnTo>
                  <a:cubicBezTo>
                    <a:pt x="1543" y="24029"/>
                    <a:pt x="1557" y="24029"/>
                    <a:pt x="1557" y="24015"/>
                  </a:cubicBezTo>
                  <a:cubicBezTo>
                    <a:pt x="1585" y="24001"/>
                    <a:pt x="1599" y="23987"/>
                    <a:pt x="1599" y="23973"/>
                  </a:cubicBezTo>
                  <a:cubicBezTo>
                    <a:pt x="1626" y="23822"/>
                    <a:pt x="1612" y="23657"/>
                    <a:pt x="1599" y="23491"/>
                  </a:cubicBezTo>
                  <a:lnTo>
                    <a:pt x="1599" y="23505"/>
                  </a:lnTo>
                  <a:cubicBezTo>
                    <a:pt x="1557" y="23009"/>
                    <a:pt x="1461" y="22458"/>
                    <a:pt x="1461" y="21865"/>
                  </a:cubicBezTo>
                  <a:cubicBezTo>
                    <a:pt x="1433" y="20997"/>
                    <a:pt x="1543" y="20143"/>
                    <a:pt x="1516" y="19275"/>
                  </a:cubicBezTo>
                  <a:cubicBezTo>
                    <a:pt x="1530" y="17581"/>
                    <a:pt x="1461" y="15886"/>
                    <a:pt x="1475" y="14191"/>
                  </a:cubicBezTo>
                  <a:cubicBezTo>
                    <a:pt x="1461" y="13020"/>
                    <a:pt x="1295" y="11849"/>
                    <a:pt x="1337" y="10664"/>
                  </a:cubicBezTo>
                  <a:cubicBezTo>
                    <a:pt x="1295" y="9603"/>
                    <a:pt x="1227" y="8542"/>
                    <a:pt x="1144" y="7468"/>
                  </a:cubicBezTo>
                  <a:cubicBezTo>
                    <a:pt x="1061" y="6531"/>
                    <a:pt x="965" y="5580"/>
                    <a:pt x="1020" y="4616"/>
                  </a:cubicBezTo>
                  <a:cubicBezTo>
                    <a:pt x="1061" y="3803"/>
                    <a:pt x="1061" y="2976"/>
                    <a:pt x="1061" y="2163"/>
                  </a:cubicBezTo>
                  <a:cubicBezTo>
                    <a:pt x="1061" y="1783"/>
                    <a:pt x="1141" y="54"/>
                    <a:pt x="670" y="54"/>
                  </a:cubicBezTo>
                  <a:cubicBezTo>
                    <a:pt x="663" y="54"/>
                    <a:pt x="655" y="54"/>
                    <a:pt x="648" y="55"/>
                  </a:cubicBezTo>
                  <a:cubicBezTo>
                    <a:pt x="648" y="28"/>
                    <a:pt x="607" y="0"/>
                    <a:pt x="579"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2"/>
            <p:cNvSpPr/>
            <p:nvPr/>
          </p:nvSpPr>
          <p:spPr>
            <a:xfrm>
              <a:off x="-2652827" y="2669144"/>
              <a:ext cx="905506" cy="501187"/>
            </a:xfrm>
            <a:custGeom>
              <a:avLst/>
              <a:gdLst/>
              <a:ahLst/>
              <a:cxnLst/>
              <a:rect l="l" t="t" r="r" b="b"/>
              <a:pathLst>
                <a:path w="4515" h="2499" extrusionOk="0">
                  <a:moveTo>
                    <a:pt x="381" y="1"/>
                  </a:moveTo>
                  <a:cubicBezTo>
                    <a:pt x="293" y="1"/>
                    <a:pt x="248" y="128"/>
                    <a:pt x="339" y="167"/>
                  </a:cubicBezTo>
                  <a:cubicBezTo>
                    <a:pt x="629" y="291"/>
                    <a:pt x="932" y="415"/>
                    <a:pt x="1194" y="580"/>
                  </a:cubicBezTo>
                  <a:lnTo>
                    <a:pt x="1139" y="580"/>
                  </a:lnTo>
                  <a:cubicBezTo>
                    <a:pt x="1079" y="576"/>
                    <a:pt x="1021" y="574"/>
                    <a:pt x="963" y="574"/>
                  </a:cubicBezTo>
                  <a:cubicBezTo>
                    <a:pt x="848" y="574"/>
                    <a:pt x="734" y="580"/>
                    <a:pt x="615" y="580"/>
                  </a:cubicBezTo>
                  <a:cubicBezTo>
                    <a:pt x="436" y="608"/>
                    <a:pt x="271" y="635"/>
                    <a:pt x="91" y="677"/>
                  </a:cubicBezTo>
                  <a:cubicBezTo>
                    <a:pt x="64" y="690"/>
                    <a:pt x="50" y="704"/>
                    <a:pt x="36" y="718"/>
                  </a:cubicBezTo>
                  <a:cubicBezTo>
                    <a:pt x="1" y="766"/>
                    <a:pt x="47" y="834"/>
                    <a:pt x="105" y="834"/>
                  </a:cubicBezTo>
                  <a:cubicBezTo>
                    <a:pt x="114" y="834"/>
                    <a:pt x="123" y="832"/>
                    <a:pt x="133" y="828"/>
                  </a:cubicBezTo>
                  <a:cubicBezTo>
                    <a:pt x="326" y="787"/>
                    <a:pt x="560" y="746"/>
                    <a:pt x="780" y="746"/>
                  </a:cubicBezTo>
                  <a:cubicBezTo>
                    <a:pt x="739" y="759"/>
                    <a:pt x="698" y="787"/>
                    <a:pt x="670" y="814"/>
                  </a:cubicBezTo>
                  <a:cubicBezTo>
                    <a:pt x="546" y="938"/>
                    <a:pt x="298" y="1186"/>
                    <a:pt x="229" y="1324"/>
                  </a:cubicBezTo>
                  <a:cubicBezTo>
                    <a:pt x="229" y="1371"/>
                    <a:pt x="273" y="1405"/>
                    <a:pt x="319" y="1405"/>
                  </a:cubicBezTo>
                  <a:cubicBezTo>
                    <a:pt x="341" y="1405"/>
                    <a:pt x="363" y="1397"/>
                    <a:pt x="381" y="1379"/>
                  </a:cubicBezTo>
                  <a:cubicBezTo>
                    <a:pt x="532" y="1214"/>
                    <a:pt x="711" y="994"/>
                    <a:pt x="849" y="897"/>
                  </a:cubicBezTo>
                  <a:cubicBezTo>
                    <a:pt x="891" y="883"/>
                    <a:pt x="918" y="856"/>
                    <a:pt x="959" y="828"/>
                  </a:cubicBezTo>
                  <a:cubicBezTo>
                    <a:pt x="987" y="814"/>
                    <a:pt x="1001" y="814"/>
                    <a:pt x="1042" y="801"/>
                  </a:cubicBezTo>
                  <a:cubicBezTo>
                    <a:pt x="1056" y="787"/>
                    <a:pt x="1070" y="787"/>
                    <a:pt x="1056" y="787"/>
                  </a:cubicBezTo>
                  <a:cubicBezTo>
                    <a:pt x="1070" y="787"/>
                    <a:pt x="1083" y="773"/>
                    <a:pt x="1097" y="773"/>
                  </a:cubicBezTo>
                  <a:lnTo>
                    <a:pt x="1111" y="773"/>
                  </a:lnTo>
                  <a:cubicBezTo>
                    <a:pt x="1125" y="773"/>
                    <a:pt x="1139" y="759"/>
                    <a:pt x="1152" y="759"/>
                  </a:cubicBezTo>
                  <a:cubicBezTo>
                    <a:pt x="1194" y="773"/>
                    <a:pt x="1249" y="773"/>
                    <a:pt x="1276" y="787"/>
                  </a:cubicBezTo>
                  <a:cubicBezTo>
                    <a:pt x="1511" y="897"/>
                    <a:pt x="1662" y="952"/>
                    <a:pt x="1827" y="1035"/>
                  </a:cubicBezTo>
                  <a:cubicBezTo>
                    <a:pt x="1924" y="1104"/>
                    <a:pt x="2103" y="1255"/>
                    <a:pt x="2282" y="1366"/>
                  </a:cubicBezTo>
                  <a:cubicBezTo>
                    <a:pt x="2365" y="1462"/>
                    <a:pt x="2406" y="1490"/>
                    <a:pt x="2489" y="1558"/>
                  </a:cubicBezTo>
                  <a:cubicBezTo>
                    <a:pt x="2764" y="1793"/>
                    <a:pt x="2888" y="1917"/>
                    <a:pt x="3123" y="2068"/>
                  </a:cubicBezTo>
                  <a:cubicBezTo>
                    <a:pt x="3191" y="2137"/>
                    <a:pt x="3343" y="2247"/>
                    <a:pt x="3522" y="2316"/>
                  </a:cubicBezTo>
                  <a:cubicBezTo>
                    <a:pt x="3536" y="2330"/>
                    <a:pt x="3563" y="2344"/>
                    <a:pt x="3577" y="2344"/>
                  </a:cubicBezTo>
                  <a:cubicBezTo>
                    <a:pt x="3591" y="2344"/>
                    <a:pt x="3591" y="2344"/>
                    <a:pt x="3605" y="2358"/>
                  </a:cubicBezTo>
                  <a:cubicBezTo>
                    <a:pt x="3619" y="2358"/>
                    <a:pt x="3646" y="2371"/>
                    <a:pt x="3646" y="2371"/>
                  </a:cubicBezTo>
                  <a:cubicBezTo>
                    <a:pt x="3743" y="2413"/>
                    <a:pt x="3825" y="2440"/>
                    <a:pt x="3908" y="2468"/>
                  </a:cubicBezTo>
                  <a:cubicBezTo>
                    <a:pt x="3941" y="2493"/>
                    <a:pt x="3984" y="2498"/>
                    <a:pt x="4028" y="2498"/>
                  </a:cubicBezTo>
                  <a:cubicBezTo>
                    <a:pt x="4057" y="2498"/>
                    <a:pt x="4087" y="2495"/>
                    <a:pt x="4115" y="2495"/>
                  </a:cubicBezTo>
                  <a:lnTo>
                    <a:pt x="4170" y="2495"/>
                  </a:lnTo>
                  <a:cubicBezTo>
                    <a:pt x="4197" y="2495"/>
                    <a:pt x="4232" y="2499"/>
                    <a:pt x="4266" y="2499"/>
                  </a:cubicBezTo>
                  <a:cubicBezTo>
                    <a:pt x="4301" y="2499"/>
                    <a:pt x="4335" y="2495"/>
                    <a:pt x="4363" y="2482"/>
                  </a:cubicBezTo>
                  <a:lnTo>
                    <a:pt x="4376" y="2482"/>
                  </a:lnTo>
                  <a:cubicBezTo>
                    <a:pt x="4459" y="2482"/>
                    <a:pt x="4514" y="2385"/>
                    <a:pt x="4445" y="2330"/>
                  </a:cubicBezTo>
                  <a:cubicBezTo>
                    <a:pt x="4425" y="2316"/>
                    <a:pt x="4394" y="2309"/>
                    <a:pt x="4363" y="2309"/>
                  </a:cubicBezTo>
                  <a:cubicBezTo>
                    <a:pt x="4332" y="2309"/>
                    <a:pt x="4301" y="2316"/>
                    <a:pt x="4280" y="2330"/>
                  </a:cubicBezTo>
                  <a:lnTo>
                    <a:pt x="3991" y="2330"/>
                  </a:lnTo>
                  <a:cubicBezTo>
                    <a:pt x="3839" y="2275"/>
                    <a:pt x="3784" y="2247"/>
                    <a:pt x="3687" y="2206"/>
                  </a:cubicBezTo>
                  <a:cubicBezTo>
                    <a:pt x="3674" y="2206"/>
                    <a:pt x="3646" y="2206"/>
                    <a:pt x="3619" y="2192"/>
                  </a:cubicBezTo>
                  <a:cubicBezTo>
                    <a:pt x="3563" y="2165"/>
                    <a:pt x="3508" y="2137"/>
                    <a:pt x="3453" y="2110"/>
                  </a:cubicBezTo>
                  <a:cubicBezTo>
                    <a:pt x="3384" y="2068"/>
                    <a:pt x="3357" y="2054"/>
                    <a:pt x="3288" y="1999"/>
                  </a:cubicBezTo>
                  <a:cubicBezTo>
                    <a:pt x="3136" y="1889"/>
                    <a:pt x="3054" y="1848"/>
                    <a:pt x="2930" y="1738"/>
                  </a:cubicBezTo>
                  <a:cubicBezTo>
                    <a:pt x="2778" y="1600"/>
                    <a:pt x="2640" y="1462"/>
                    <a:pt x="2489" y="1352"/>
                  </a:cubicBezTo>
                  <a:cubicBezTo>
                    <a:pt x="2447" y="1310"/>
                    <a:pt x="2351" y="1228"/>
                    <a:pt x="2310" y="1200"/>
                  </a:cubicBezTo>
                  <a:cubicBezTo>
                    <a:pt x="2144" y="1076"/>
                    <a:pt x="2007" y="952"/>
                    <a:pt x="1855" y="856"/>
                  </a:cubicBezTo>
                  <a:cubicBezTo>
                    <a:pt x="1759" y="801"/>
                    <a:pt x="1690" y="773"/>
                    <a:pt x="1621" y="746"/>
                  </a:cubicBezTo>
                  <a:cubicBezTo>
                    <a:pt x="1635" y="704"/>
                    <a:pt x="1621" y="663"/>
                    <a:pt x="1552" y="635"/>
                  </a:cubicBezTo>
                  <a:lnTo>
                    <a:pt x="1538" y="622"/>
                  </a:lnTo>
                  <a:cubicBezTo>
                    <a:pt x="1538" y="622"/>
                    <a:pt x="1538" y="622"/>
                    <a:pt x="1538" y="608"/>
                  </a:cubicBezTo>
                  <a:cubicBezTo>
                    <a:pt x="1524" y="608"/>
                    <a:pt x="1524" y="608"/>
                    <a:pt x="1511" y="594"/>
                  </a:cubicBezTo>
                  <a:cubicBezTo>
                    <a:pt x="1511" y="594"/>
                    <a:pt x="1497" y="580"/>
                    <a:pt x="1483" y="566"/>
                  </a:cubicBezTo>
                  <a:cubicBezTo>
                    <a:pt x="1387" y="498"/>
                    <a:pt x="1373" y="470"/>
                    <a:pt x="1221" y="374"/>
                  </a:cubicBezTo>
                  <a:cubicBezTo>
                    <a:pt x="959" y="236"/>
                    <a:pt x="684" y="112"/>
                    <a:pt x="395" y="2"/>
                  </a:cubicBezTo>
                  <a:cubicBezTo>
                    <a:pt x="390" y="1"/>
                    <a:pt x="386" y="1"/>
                    <a:pt x="3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2"/>
            <p:cNvSpPr/>
            <p:nvPr/>
          </p:nvSpPr>
          <p:spPr>
            <a:xfrm>
              <a:off x="-1598309" y="2773433"/>
              <a:ext cx="978307" cy="420564"/>
            </a:xfrm>
            <a:custGeom>
              <a:avLst/>
              <a:gdLst/>
              <a:ahLst/>
              <a:cxnLst/>
              <a:rect l="l" t="t" r="r" b="b"/>
              <a:pathLst>
                <a:path w="4878" h="2097" extrusionOk="0">
                  <a:moveTo>
                    <a:pt x="3920" y="1"/>
                  </a:moveTo>
                  <a:cubicBezTo>
                    <a:pt x="3875" y="1"/>
                    <a:pt x="3830" y="35"/>
                    <a:pt x="3830" y="60"/>
                  </a:cubicBezTo>
                  <a:cubicBezTo>
                    <a:pt x="3748" y="294"/>
                    <a:pt x="3734" y="391"/>
                    <a:pt x="3596" y="611"/>
                  </a:cubicBezTo>
                  <a:cubicBezTo>
                    <a:pt x="3569" y="666"/>
                    <a:pt x="3513" y="722"/>
                    <a:pt x="3486" y="777"/>
                  </a:cubicBezTo>
                  <a:lnTo>
                    <a:pt x="3472" y="777"/>
                  </a:lnTo>
                  <a:cubicBezTo>
                    <a:pt x="3114" y="928"/>
                    <a:pt x="2783" y="970"/>
                    <a:pt x="2356" y="983"/>
                  </a:cubicBezTo>
                  <a:cubicBezTo>
                    <a:pt x="1915" y="1025"/>
                    <a:pt x="1750" y="1025"/>
                    <a:pt x="1364" y="1107"/>
                  </a:cubicBezTo>
                  <a:cubicBezTo>
                    <a:pt x="1144" y="1190"/>
                    <a:pt x="841" y="1300"/>
                    <a:pt x="717" y="1424"/>
                  </a:cubicBezTo>
                  <a:cubicBezTo>
                    <a:pt x="579" y="1521"/>
                    <a:pt x="345" y="1672"/>
                    <a:pt x="152" y="1838"/>
                  </a:cubicBezTo>
                  <a:cubicBezTo>
                    <a:pt x="110" y="1893"/>
                    <a:pt x="0" y="1934"/>
                    <a:pt x="0" y="2003"/>
                  </a:cubicBezTo>
                  <a:cubicBezTo>
                    <a:pt x="0" y="2060"/>
                    <a:pt x="52" y="2097"/>
                    <a:pt x="102" y="2097"/>
                  </a:cubicBezTo>
                  <a:cubicBezTo>
                    <a:pt x="125" y="2097"/>
                    <a:pt x="148" y="2089"/>
                    <a:pt x="165" y="2072"/>
                  </a:cubicBezTo>
                  <a:cubicBezTo>
                    <a:pt x="648" y="1658"/>
                    <a:pt x="1130" y="1355"/>
                    <a:pt x="1516" y="1286"/>
                  </a:cubicBezTo>
                  <a:cubicBezTo>
                    <a:pt x="1915" y="1273"/>
                    <a:pt x="2136" y="1218"/>
                    <a:pt x="2535" y="1218"/>
                  </a:cubicBezTo>
                  <a:cubicBezTo>
                    <a:pt x="2797" y="1204"/>
                    <a:pt x="3100" y="1149"/>
                    <a:pt x="3389" y="1052"/>
                  </a:cubicBezTo>
                  <a:cubicBezTo>
                    <a:pt x="3445" y="1052"/>
                    <a:pt x="3486" y="1052"/>
                    <a:pt x="3527" y="1066"/>
                  </a:cubicBezTo>
                  <a:cubicBezTo>
                    <a:pt x="3658" y="1086"/>
                    <a:pt x="3834" y="1099"/>
                    <a:pt x="4016" y="1099"/>
                  </a:cubicBezTo>
                  <a:cubicBezTo>
                    <a:pt x="4082" y="1099"/>
                    <a:pt x="4150" y="1097"/>
                    <a:pt x="4216" y="1094"/>
                  </a:cubicBezTo>
                  <a:cubicBezTo>
                    <a:pt x="4478" y="1038"/>
                    <a:pt x="4574" y="970"/>
                    <a:pt x="4809" y="873"/>
                  </a:cubicBezTo>
                  <a:cubicBezTo>
                    <a:pt x="4877" y="846"/>
                    <a:pt x="4864" y="735"/>
                    <a:pt x="4781" y="722"/>
                  </a:cubicBezTo>
                  <a:cubicBezTo>
                    <a:pt x="4774" y="718"/>
                    <a:pt x="4766" y="717"/>
                    <a:pt x="4757" y="717"/>
                  </a:cubicBezTo>
                  <a:cubicBezTo>
                    <a:pt x="4699" y="717"/>
                    <a:pt x="4607" y="778"/>
                    <a:pt x="4612" y="778"/>
                  </a:cubicBezTo>
                  <a:cubicBezTo>
                    <a:pt x="4612" y="778"/>
                    <a:pt x="4612" y="778"/>
                    <a:pt x="4612" y="778"/>
                  </a:cubicBezTo>
                  <a:lnTo>
                    <a:pt x="4612" y="778"/>
                  </a:lnTo>
                  <a:cubicBezTo>
                    <a:pt x="4375" y="878"/>
                    <a:pt x="4274" y="944"/>
                    <a:pt x="4017" y="944"/>
                  </a:cubicBezTo>
                  <a:cubicBezTo>
                    <a:pt x="3993" y="944"/>
                    <a:pt x="3968" y="943"/>
                    <a:pt x="3941" y="942"/>
                  </a:cubicBezTo>
                  <a:cubicBezTo>
                    <a:pt x="3830" y="942"/>
                    <a:pt x="3748" y="928"/>
                    <a:pt x="3679" y="928"/>
                  </a:cubicBezTo>
                  <a:cubicBezTo>
                    <a:pt x="3817" y="846"/>
                    <a:pt x="3941" y="763"/>
                    <a:pt x="4051" y="653"/>
                  </a:cubicBezTo>
                  <a:cubicBezTo>
                    <a:pt x="4202" y="501"/>
                    <a:pt x="4271" y="418"/>
                    <a:pt x="4395" y="226"/>
                  </a:cubicBezTo>
                  <a:cubicBezTo>
                    <a:pt x="4409" y="212"/>
                    <a:pt x="4409" y="184"/>
                    <a:pt x="4395" y="157"/>
                  </a:cubicBezTo>
                  <a:cubicBezTo>
                    <a:pt x="4388" y="119"/>
                    <a:pt x="4347" y="98"/>
                    <a:pt x="4305" y="98"/>
                  </a:cubicBezTo>
                  <a:cubicBezTo>
                    <a:pt x="4270" y="98"/>
                    <a:pt x="4235" y="112"/>
                    <a:pt x="4216" y="143"/>
                  </a:cubicBezTo>
                  <a:cubicBezTo>
                    <a:pt x="4133" y="253"/>
                    <a:pt x="4120" y="308"/>
                    <a:pt x="4037" y="377"/>
                  </a:cubicBezTo>
                  <a:cubicBezTo>
                    <a:pt x="3954" y="487"/>
                    <a:pt x="3872" y="556"/>
                    <a:pt x="3789" y="625"/>
                  </a:cubicBezTo>
                  <a:cubicBezTo>
                    <a:pt x="3899" y="405"/>
                    <a:pt x="3996" y="184"/>
                    <a:pt x="3996" y="60"/>
                  </a:cubicBezTo>
                  <a:cubicBezTo>
                    <a:pt x="3979" y="16"/>
                    <a:pt x="3949" y="1"/>
                    <a:pt x="39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2"/>
            <p:cNvSpPr/>
            <p:nvPr/>
          </p:nvSpPr>
          <p:spPr>
            <a:xfrm>
              <a:off x="-1811097" y="2503486"/>
              <a:ext cx="201" cy="201"/>
            </a:xfrm>
            <a:custGeom>
              <a:avLst/>
              <a:gdLst/>
              <a:ahLst/>
              <a:cxnLst/>
              <a:rect l="l" t="t" r="r" b="b"/>
              <a:pathLst>
                <a:path w="1" h="1" extrusionOk="0">
                  <a:moveTo>
                    <a:pt x="0" y="1"/>
                  </a:moveTo>
                  <a:lnTo>
                    <a:pt x="0"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2"/>
            <p:cNvSpPr/>
            <p:nvPr/>
          </p:nvSpPr>
          <p:spPr>
            <a:xfrm>
              <a:off x="-2327928" y="2296312"/>
              <a:ext cx="201" cy="201"/>
            </a:xfrm>
            <a:custGeom>
              <a:avLst/>
              <a:gdLst/>
              <a:ahLst/>
              <a:cxnLst/>
              <a:rect l="l" t="t" r="r" b="b"/>
              <a:pathLst>
                <a:path w="1" h="1" extrusionOk="0">
                  <a:moveTo>
                    <a:pt x="1" y="1"/>
                  </a:move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2"/>
            <p:cNvSpPr/>
            <p:nvPr/>
          </p:nvSpPr>
          <p:spPr>
            <a:xfrm>
              <a:off x="-2595468" y="2159734"/>
              <a:ext cx="866398" cy="393689"/>
            </a:xfrm>
            <a:custGeom>
              <a:avLst/>
              <a:gdLst/>
              <a:ahLst/>
              <a:cxnLst/>
              <a:rect l="l" t="t" r="r" b="b"/>
              <a:pathLst>
                <a:path w="4320" h="1963" extrusionOk="0">
                  <a:moveTo>
                    <a:pt x="214" y="0"/>
                  </a:moveTo>
                  <a:cubicBezTo>
                    <a:pt x="127" y="0"/>
                    <a:pt x="94" y="147"/>
                    <a:pt x="205" y="172"/>
                  </a:cubicBezTo>
                  <a:cubicBezTo>
                    <a:pt x="481" y="213"/>
                    <a:pt x="756" y="337"/>
                    <a:pt x="949" y="447"/>
                  </a:cubicBezTo>
                  <a:cubicBezTo>
                    <a:pt x="742" y="461"/>
                    <a:pt x="494" y="502"/>
                    <a:pt x="288" y="585"/>
                  </a:cubicBezTo>
                  <a:cubicBezTo>
                    <a:pt x="205" y="626"/>
                    <a:pt x="67" y="640"/>
                    <a:pt x="12" y="723"/>
                  </a:cubicBezTo>
                  <a:cubicBezTo>
                    <a:pt x="1" y="779"/>
                    <a:pt x="54" y="827"/>
                    <a:pt x="112" y="827"/>
                  </a:cubicBezTo>
                  <a:cubicBezTo>
                    <a:pt x="125" y="827"/>
                    <a:pt x="137" y="824"/>
                    <a:pt x="150" y="819"/>
                  </a:cubicBezTo>
                  <a:cubicBezTo>
                    <a:pt x="412" y="695"/>
                    <a:pt x="742" y="613"/>
                    <a:pt x="1018" y="613"/>
                  </a:cubicBezTo>
                  <a:lnTo>
                    <a:pt x="1032" y="613"/>
                  </a:lnTo>
                  <a:cubicBezTo>
                    <a:pt x="935" y="682"/>
                    <a:pt x="866" y="778"/>
                    <a:pt x="784" y="847"/>
                  </a:cubicBezTo>
                  <a:cubicBezTo>
                    <a:pt x="660" y="985"/>
                    <a:pt x="453" y="1122"/>
                    <a:pt x="384" y="1274"/>
                  </a:cubicBezTo>
                  <a:cubicBezTo>
                    <a:pt x="384" y="1321"/>
                    <a:pt x="435" y="1355"/>
                    <a:pt x="484" y="1355"/>
                  </a:cubicBezTo>
                  <a:cubicBezTo>
                    <a:pt x="508" y="1355"/>
                    <a:pt x="532" y="1347"/>
                    <a:pt x="549" y="1329"/>
                  </a:cubicBezTo>
                  <a:cubicBezTo>
                    <a:pt x="770" y="1136"/>
                    <a:pt x="1045" y="792"/>
                    <a:pt x="1211" y="737"/>
                  </a:cubicBezTo>
                  <a:cubicBezTo>
                    <a:pt x="1266" y="709"/>
                    <a:pt x="1280" y="709"/>
                    <a:pt x="1335" y="682"/>
                  </a:cubicBezTo>
                  <a:cubicBezTo>
                    <a:pt x="1335" y="682"/>
                    <a:pt x="1335" y="682"/>
                    <a:pt x="1335" y="668"/>
                  </a:cubicBezTo>
                  <a:cubicBezTo>
                    <a:pt x="1362" y="668"/>
                    <a:pt x="1376" y="654"/>
                    <a:pt x="1404" y="640"/>
                  </a:cubicBezTo>
                  <a:cubicBezTo>
                    <a:pt x="1486" y="654"/>
                    <a:pt x="1583" y="654"/>
                    <a:pt x="1665" y="654"/>
                  </a:cubicBezTo>
                  <a:cubicBezTo>
                    <a:pt x="1699" y="653"/>
                    <a:pt x="1730" y="652"/>
                    <a:pt x="1760" y="652"/>
                  </a:cubicBezTo>
                  <a:cubicBezTo>
                    <a:pt x="2033" y="652"/>
                    <a:pt x="2201" y="708"/>
                    <a:pt x="2437" y="819"/>
                  </a:cubicBezTo>
                  <a:cubicBezTo>
                    <a:pt x="2768" y="902"/>
                    <a:pt x="3085" y="1136"/>
                    <a:pt x="3429" y="1343"/>
                  </a:cubicBezTo>
                  <a:cubicBezTo>
                    <a:pt x="3525" y="1398"/>
                    <a:pt x="3718" y="1536"/>
                    <a:pt x="3801" y="1591"/>
                  </a:cubicBezTo>
                  <a:cubicBezTo>
                    <a:pt x="3829" y="1632"/>
                    <a:pt x="3870" y="1660"/>
                    <a:pt x="3911" y="1701"/>
                  </a:cubicBezTo>
                  <a:cubicBezTo>
                    <a:pt x="3925" y="1715"/>
                    <a:pt x="3939" y="1729"/>
                    <a:pt x="3953" y="1729"/>
                  </a:cubicBezTo>
                  <a:cubicBezTo>
                    <a:pt x="3953" y="1742"/>
                    <a:pt x="3966" y="1756"/>
                    <a:pt x="3980" y="1756"/>
                  </a:cubicBezTo>
                  <a:cubicBezTo>
                    <a:pt x="4035" y="1798"/>
                    <a:pt x="4035" y="1866"/>
                    <a:pt x="4118" y="1935"/>
                  </a:cubicBezTo>
                  <a:cubicBezTo>
                    <a:pt x="4137" y="1955"/>
                    <a:pt x="4159" y="1963"/>
                    <a:pt x="4181" y="1963"/>
                  </a:cubicBezTo>
                  <a:cubicBezTo>
                    <a:pt x="4253" y="1963"/>
                    <a:pt x="4319" y="1875"/>
                    <a:pt x="4256" y="1811"/>
                  </a:cubicBezTo>
                  <a:cubicBezTo>
                    <a:pt x="4228" y="1784"/>
                    <a:pt x="4201" y="1756"/>
                    <a:pt x="4187" y="1715"/>
                  </a:cubicBezTo>
                  <a:cubicBezTo>
                    <a:pt x="4145" y="1660"/>
                    <a:pt x="4090" y="1618"/>
                    <a:pt x="4077" y="1605"/>
                  </a:cubicBezTo>
                  <a:cubicBezTo>
                    <a:pt x="4077" y="1605"/>
                    <a:pt x="4063" y="1591"/>
                    <a:pt x="4063" y="1591"/>
                  </a:cubicBezTo>
                  <a:cubicBezTo>
                    <a:pt x="3966" y="1494"/>
                    <a:pt x="3925" y="1439"/>
                    <a:pt x="3787" y="1357"/>
                  </a:cubicBezTo>
                  <a:cubicBezTo>
                    <a:pt x="3691" y="1288"/>
                    <a:pt x="3581" y="1191"/>
                    <a:pt x="3415" y="1109"/>
                  </a:cubicBezTo>
                  <a:cubicBezTo>
                    <a:pt x="3209" y="971"/>
                    <a:pt x="2988" y="833"/>
                    <a:pt x="2768" y="737"/>
                  </a:cubicBezTo>
                  <a:cubicBezTo>
                    <a:pt x="2589" y="654"/>
                    <a:pt x="2520" y="654"/>
                    <a:pt x="2354" y="571"/>
                  </a:cubicBezTo>
                  <a:cubicBezTo>
                    <a:pt x="2217" y="544"/>
                    <a:pt x="2093" y="489"/>
                    <a:pt x="1955" y="475"/>
                  </a:cubicBezTo>
                  <a:cubicBezTo>
                    <a:pt x="1882" y="479"/>
                    <a:pt x="1811" y="481"/>
                    <a:pt x="1740" y="481"/>
                  </a:cubicBezTo>
                  <a:cubicBezTo>
                    <a:pt x="1570" y="481"/>
                    <a:pt x="1404" y="471"/>
                    <a:pt x="1238" y="461"/>
                  </a:cubicBezTo>
                  <a:cubicBezTo>
                    <a:pt x="1225" y="447"/>
                    <a:pt x="1211" y="434"/>
                    <a:pt x="1197" y="420"/>
                  </a:cubicBezTo>
                  <a:cubicBezTo>
                    <a:pt x="921" y="213"/>
                    <a:pt x="591" y="75"/>
                    <a:pt x="246" y="6"/>
                  </a:cubicBezTo>
                  <a:cubicBezTo>
                    <a:pt x="235" y="2"/>
                    <a:pt x="224"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2"/>
            <p:cNvSpPr/>
            <p:nvPr/>
          </p:nvSpPr>
          <p:spPr>
            <a:xfrm>
              <a:off x="-1614554" y="2203656"/>
              <a:ext cx="1030452" cy="400107"/>
            </a:xfrm>
            <a:custGeom>
              <a:avLst/>
              <a:gdLst/>
              <a:ahLst/>
              <a:cxnLst/>
              <a:rect l="l" t="t" r="r" b="b"/>
              <a:pathLst>
                <a:path w="5138" h="1995" extrusionOk="0">
                  <a:moveTo>
                    <a:pt x="4395" y="1"/>
                  </a:moveTo>
                  <a:cubicBezTo>
                    <a:pt x="4324" y="1"/>
                    <a:pt x="4280" y="123"/>
                    <a:pt x="4270" y="187"/>
                  </a:cubicBezTo>
                  <a:cubicBezTo>
                    <a:pt x="4242" y="228"/>
                    <a:pt x="4187" y="325"/>
                    <a:pt x="4132" y="380"/>
                  </a:cubicBezTo>
                  <a:cubicBezTo>
                    <a:pt x="3994" y="504"/>
                    <a:pt x="3870" y="600"/>
                    <a:pt x="3732" y="697"/>
                  </a:cubicBezTo>
                  <a:cubicBezTo>
                    <a:pt x="3650" y="711"/>
                    <a:pt x="3567" y="724"/>
                    <a:pt x="3498" y="738"/>
                  </a:cubicBezTo>
                  <a:cubicBezTo>
                    <a:pt x="3448" y="740"/>
                    <a:pt x="3397" y="741"/>
                    <a:pt x="3346" y="741"/>
                  </a:cubicBezTo>
                  <a:cubicBezTo>
                    <a:pt x="3100" y="741"/>
                    <a:pt x="2849" y="721"/>
                    <a:pt x="2603" y="721"/>
                  </a:cubicBezTo>
                  <a:cubicBezTo>
                    <a:pt x="2552" y="721"/>
                    <a:pt x="2501" y="722"/>
                    <a:pt x="2451" y="724"/>
                  </a:cubicBezTo>
                  <a:cubicBezTo>
                    <a:pt x="2403" y="724"/>
                    <a:pt x="2354" y="723"/>
                    <a:pt x="2306" y="723"/>
                  </a:cubicBezTo>
                  <a:cubicBezTo>
                    <a:pt x="2162" y="723"/>
                    <a:pt x="2020" y="731"/>
                    <a:pt x="1886" y="793"/>
                  </a:cubicBezTo>
                  <a:cubicBezTo>
                    <a:pt x="1679" y="876"/>
                    <a:pt x="1473" y="986"/>
                    <a:pt x="1280" y="1096"/>
                  </a:cubicBezTo>
                  <a:cubicBezTo>
                    <a:pt x="1197" y="1124"/>
                    <a:pt x="1018" y="1179"/>
                    <a:pt x="880" y="1262"/>
                  </a:cubicBezTo>
                  <a:cubicBezTo>
                    <a:pt x="577" y="1482"/>
                    <a:pt x="398" y="1634"/>
                    <a:pt x="81" y="1827"/>
                  </a:cubicBezTo>
                  <a:cubicBezTo>
                    <a:pt x="1" y="1872"/>
                    <a:pt x="45" y="1995"/>
                    <a:pt x="125" y="1995"/>
                  </a:cubicBezTo>
                  <a:cubicBezTo>
                    <a:pt x="141" y="1995"/>
                    <a:pt x="159" y="1990"/>
                    <a:pt x="178" y="1978"/>
                  </a:cubicBezTo>
                  <a:cubicBezTo>
                    <a:pt x="481" y="1799"/>
                    <a:pt x="880" y="1482"/>
                    <a:pt x="1059" y="1386"/>
                  </a:cubicBezTo>
                  <a:cubicBezTo>
                    <a:pt x="1376" y="1289"/>
                    <a:pt x="1776" y="1041"/>
                    <a:pt x="2065" y="945"/>
                  </a:cubicBezTo>
                  <a:cubicBezTo>
                    <a:pt x="2125" y="940"/>
                    <a:pt x="2214" y="939"/>
                    <a:pt x="2316" y="939"/>
                  </a:cubicBezTo>
                  <a:cubicBezTo>
                    <a:pt x="2521" y="939"/>
                    <a:pt x="2782" y="945"/>
                    <a:pt x="2974" y="945"/>
                  </a:cubicBezTo>
                  <a:cubicBezTo>
                    <a:pt x="3108" y="958"/>
                    <a:pt x="3243" y="967"/>
                    <a:pt x="3375" y="967"/>
                  </a:cubicBezTo>
                  <a:cubicBezTo>
                    <a:pt x="3529" y="967"/>
                    <a:pt x="3681" y="954"/>
                    <a:pt x="3829" y="917"/>
                  </a:cubicBezTo>
                  <a:cubicBezTo>
                    <a:pt x="3939" y="890"/>
                    <a:pt x="4035" y="848"/>
                    <a:pt x="4132" y="793"/>
                  </a:cubicBezTo>
                  <a:cubicBezTo>
                    <a:pt x="4407" y="793"/>
                    <a:pt x="4683" y="752"/>
                    <a:pt x="4958" y="738"/>
                  </a:cubicBezTo>
                  <a:cubicBezTo>
                    <a:pt x="5041" y="738"/>
                    <a:pt x="5138" y="697"/>
                    <a:pt x="5110" y="614"/>
                  </a:cubicBezTo>
                  <a:lnTo>
                    <a:pt x="5124" y="614"/>
                  </a:lnTo>
                  <a:cubicBezTo>
                    <a:pt x="5110" y="573"/>
                    <a:pt x="5069" y="545"/>
                    <a:pt x="5027" y="545"/>
                  </a:cubicBezTo>
                  <a:cubicBezTo>
                    <a:pt x="4821" y="559"/>
                    <a:pt x="4628" y="573"/>
                    <a:pt x="4435" y="600"/>
                  </a:cubicBezTo>
                  <a:cubicBezTo>
                    <a:pt x="4504" y="531"/>
                    <a:pt x="4586" y="476"/>
                    <a:pt x="4655" y="407"/>
                  </a:cubicBezTo>
                  <a:cubicBezTo>
                    <a:pt x="4669" y="394"/>
                    <a:pt x="4710" y="380"/>
                    <a:pt x="4724" y="366"/>
                  </a:cubicBezTo>
                  <a:cubicBezTo>
                    <a:pt x="4752" y="339"/>
                    <a:pt x="4793" y="297"/>
                    <a:pt x="4821" y="256"/>
                  </a:cubicBezTo>
                  <a:cubicBezTo>
                    <a:pt x="4862" y="187"/>
                    <a:pt x="4793" y="104"/>
                    <a:pt x="4710" y="104"/>
                  </a:cubicBezTo>
                  <a:cubicBezTo>
                    <a:pt x="4642" y="104"/>
                    <a:pt x="4614" y="146"/>
                    <a:pt x="4573" y="187"/>
                  </a:cubicBezTo>
                  <a:cubicBezTo>
                    <a:pt x="4545" y="201"/>
                    <a:pt x="4462" y="256"/>
                    <a:pt x="4380" y="325"/>
                  </a:cubicBezTo>
                  <a:cubicBezTo>
                    <a:pt x="4407" y="283"/>
                    <a:pt x="4421" y="242"/>
                    <a:pt x="4435" y="201"/>
                  </a:cubicBezTo>
                  <a:cubicBezTo>
                    <a:pt x="4449" y="132"/>
                    <a:pt x="4518" y="118"/>
                    <a:pt x="4462" y="35"/>
                  </a:cubicBezTo>
                  <a:cubicBezTo>
                    <a:pt x="4438" y="11"/>
                    <a:pt x="4415" y="1"/>
                    <a:pt x="4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2"/>
            <p:cNvSpPr/>
            <p:nvPr/>
          </p:nvSpPr>
          <p:spPr>
            <a:xfrm>
              <a:off x="-2377264" y="1535808"/>
              <a:ext cx="690711" cy="484340"/>
            </a:xfrm>
            <a:custGeom>
              <a:avLst/>
              <a:gdLst/>
              <a:ahLst/>
              <a:cxnLst/>
              <a:rect l="l" t="t" r="r" b="b"/>
              <a:pathLst>
                <a:path w="3444" h="2415" extrusionOk="0">
                  <a:moveTo>
                    <a:pt x="569" y="0"/>
                  </a:moveTo>
                  <a:cubicBezTo>
                    <a:pt x="547" y="0"/>
                    <a:pt x="522" y="9"/>
                    <a:pt x="495" y="31"/>
                  </a:cubicBezTo>
                  <a:cubicBezTo>
                    <a:pt x="440" y="86"/>
                    <a:pt x="481" y="155"/>
                    <a:pt x="522" y="210"/>
                  </a:cubicBezTo>
                  <a:cubicBezTo>
                    <a:pt x="619" y="348"/>
                    <a:pt x="757" y="417"/>
                    <a:pt x="867" y="500"/>
                  </a:cubicBezTo>
                  <a:cubicBezTo>
                    <a:pt x="784" y="513"/>
                    <a:pt x="715" y="513"/>
                    <a:pt x="646" y="541"/>
                  </a:cubicBezTo>
                  <a:cubicBezTo>
                    <a:pt x="453" y="569"/>
                    <a:pt x="274" y="596"/>
                    <a:pt x="81" y="637"/>
                  </a:cubicBezTo>
                  <a:cubicBezTo>
                    <a:pt x="40" y="651"/>
                    <a:pt x="13" y="679"/>
                    <a:pt x="13" y="706"/>
                  </a:cubicBezTo>
                  <a:cubicBezTo>
                    <a:pt x="0" y="756"/>
                    <a:pt x="54" y="805"/>
                    <a:pt x="105" y="805"/>
                  </a:cubicBezTo>
                  <a:cubicBezTo>
                    <a:pt x="111" y="805"/>
                    <a:pt x="117" y="804"/>
                    <a:pt x="123" y="803"/>
                  </a:cubicBezTo>
                  <a:cubicBezTo>
                    <a:pt x="343" y="761"/>
                    <a:pt x="550" y="720"/>
                    <a:pt x="743" y="693"/>
                  </a:cubicBezTo>
                  <a:lnTo>
                    <a:pt x="743" y="693"/>
                  </a:lnTo>
                  <a:cubicBezTo>
                    <a:pt x="619" y="803"/>
                    <a:pt x="522" y="954"/>
                    <a:pt x="440" y="1092"/>
                  </a:cubicBezTo>
                  <a:cubicBezTo>
                    <a:pt x="412" y="1175"/>
                    <a:pt x="329" y="1257"/>
                    <a:pt x="329" y="1340"/>
                  </a:cubicBezTo>
                  <a:cubicBezTo>
                    <a:pt x="337" y="1380"/>
                    <a:pt x="378" y="1402"/>
                    <a:pt x="419" y="1402"/>
                  </a:cubicBezTo>
                  <a:cubicBezTo>
                    <a:pt x="448" y="1402"/>
                    <a:pt x="478" y="1391"/>
                    <a:pt x="495" y="1368"/>
                  </a:cubicBezTo>
                  <a:cubicBezTo>
                    <a:pt x="619" y="1120"/>
                    <a:pt x="798" y="830"/>
                    <a:pt x="936" y="748"/>
                  </a:cubicBezTo>
                  <a:cubicBezTo>
                    <a:pt x="977" y="720"/>
                    <a:pt x="1087" y="706"/>
                    <a:pt x="1156" y="679"/>
                  </a:cubicBezTo>
                  <a:cubicBezTo>
                    <a:pt x="1184" y="679"/>
                    <a:pt x="1211" y="693"/>
                    <a:pt x="1253" y="693"/>
                  </a:cubicBezTo>
                  <a:cubicBezTo>
                    <a:pt x="1432" y="761"/>
                    <a:pt x="1790" y="941"/>
                    <a:pt x="1928" y="1051"/>
                  </a:cubicBezTo>
                  <a:cubicBezTo>
                    <a:pt x="2272" y="1354"/>
                    <a:pt x="2630" y="1643"/>
                    <a:pt x="2865" y="1946"/>
                  </a:cubicBezTo>
                  <a:cubicBezTo>
                    <a:pt x="2961" y="2057"/>
                    <a:pt x="3085" y="2236"/>
                    <a:pt x="3250" y="2387"/>
                  </a:cubicBezTo>
                  <a:cubicBezTo>
                    <a:pt x="3264" y="2401"/>
                    <a:pt x="3292" y="2415"/>
                    <a:pt x="3319" y="2415"/>
                  </a:cubicBezTo>
                  <a:cubicBezTo>
                    <a:pt x="3443" y="2401"/>
                    <a:pt x="3429" y="2291"/>
                    <a:pt x="3347" y="2236"/>
                  </a:cubicBezTo>
                  <a:cubicBezTo>
                    <a:pt x="3168" y="2057"/>
                    <a:pt x="3044" y="1877"/>
                    <a:pt x="2865" y="1657"/>
                  </a:cubicBezTo>
                  <a:cubicBezTo>
                    <a:pt x="2658" y="1423"/>
                    <a:pt x="2424" y="1216"/>
                    <a:pt x="2176" y="1009"/>
                  </a:cubicBezTo>
                  <a:cubicBezTo>
                    <a:pt x="1997" y="830"/>
                    <a:pt x="1749" y="734"/>
                    <a:pt x="1528" y="624"/>
                  </a:cubicBezTo>
                  <a:cubicBezTo>
                    <a:pt x="1418" y="555"/>
                    <a:pt x="1294" y="527"/>
                    <a:pt x="1170" y="500"/>
                  </a:cubicBezTo>
                  <a:cubicBezTo>
                    <a:pt x="1142" y="486"/>
                    <a:pt x="1129" y="472"/>
                    <a:pt x="1060" y="417"/>
                  </a:cubicBezTo>
                  <a:cubicBezTo>
                    <a:pt x="1018" y="376"/>
                    <a:pt x="825" y="252"/>
                    <a:pt x="729" y="155"/>
                  </a:cubicBezTo>
                  <a:cubicBezTo>
                    <a:pt x="707" y="144"/>
                    <a:pt x="658" y="0"/>
                    <a:pt x="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2"/>
            <p:cNvSpPr/>
            <p:nvPr/>
          </p:nvSpPr>
          <p:spPr>
            <a:xfrm>
              <a:off x="-1632202" y="1617634"/>
              <a:ext cx="796604" cy="468496"/>
            </a:xfrm>
            <a:custGeom>
              <a:avLst/>
              <a:gdLst/>
              <a:ahLst/>
              <a:cxnLst/>
              <a:rect l="l" t="t" r="r" b="b"/>
              <a:pathLst>
                <a:path w="3972" h="2336" extrusionOk="0">
                  <a:moveTo>
                    <a:pt x="3398" y="1"/>
                  </a:moveTo>
                  <a:cubicBezTo>
                    <a:pt x="3366" y="1"/>
                    <a:pt x="3333" y="14"/>
                    <a:pt x="3324" y="23"/>
                  </a:cubicBezTo>
                  <a:cubicBezTo>
                    <a:pt x="3283" y="50"/>
                    <a:pt x="3242" y="78"/>
                    <a:pt x="3200" y="119"/>
                  </a:cubicBezTo>
                  <a:cubicBezTo>
                    <a:pt x="3090" y="243"/>
                    <a:pt x="2966" y="353"/>
                    <a:pt x="2870" y="491"/>
                  </a:cubicBezTo>
                  <a:cubicBezTo>
                    <a:pt x="2663" y="560"/>
                    <a:pt x="2484" y="629"/>
                    <a:pt x="2250" y="712"/>
                  </a:cubicBezTo>
                  <a:cubicBezTo>
                    <a:pt x="2015" y="822"/>
                    <a:pt x="1795" y="960"/>
                    <a:pt x="1547" y="1070"/>
                  </a:cubicBezTo>
                  <a:cubicBezTo>
                    <a:pt x="1382" y="1153"/>
                    <a:pt x="1340" y="1221"/>
                    <a:pt x="1202" y="1304"/>
                  </a:cubicBezTo>
                  <a:cubicBezTo>
                    <a:pt x="1065" y="1387"/>
                    <a:pt x="899" y="1456"/>
                    <a:pt x="762" y="1552"/>
                  </a:cubicBezTo>
                  <a:cubicBezTo>
                    <a:pt x="514" y="1759"/>
                    <a:pt x="252" y="1979"/>
                    <a:pt x="31" y="2213"/>
                  </a:cubicBezTo>
                  <a:cubicBezTo>
                    <a:pt x="1" y="2275"/>
                    <a:pt x="60" y="2336"/>
                    <a:pt x="121" y="2336"/>
                  </a:cubicBezTo>
                  <a:cubicBezTo>
                    <a:pt x="143" y="2336"/>
                    <a:pt x="165" y="2328"/>
                    <a:pt x="183" y="2310"/>
                  </a:cubicBezTo>
                  <a:cubicBezTo>
                    <a:pt x="445" y="2076"/>
                    <a:pt x="693" y="1828"/>
                    <a:pt x="927" y="1676"/>
                  </a:cubicBezTo>
                  <a:cubicBezTo>
                    <a:pt x="1134" y="1538"/>
                    <a:pt x="1368" y="1442"/>
                    <a:pt x="1561" y="1290"/>
                  </a:cubicBezTo>
                  <a:cubicBezTo>
                    <a:pt x="2043" y="1029"/>
                    <a:pt x="2442" y="836"/>
                    <a:pt x="2925" y="698"/>
                  </a:cubicBezTo>
                  <a:cubicBezTo>
                    <a:pt x="3173" y="781"/>
                    <a:pt x="3338" y="849"/>
                    <a:pt x="3545" y="932"/>
                  </a:cubicBezTo>
                  <a:cubicBezTo>
                    <a:pt x="3626" y="941"/>
                    <a:pt x="3772" y="1021"/>
                    <a:pt x="3871" y="1021"/>
                  </a:cubicBezTo>
                  <a:cubicBezTo>
                    <a:pt x="3923" y="1021"/>
                    <a:pt x="3962" y="999"/>
                    <a:pt x="3972" y="932"/>
                  </a:cubicBezTo>
                  <a:cubicBezTo>
                    <a:pt x="3972" y="836"/>
                    <a:pt x="3848" y="822"/>
                    <a:pt x="3765" y="794"/>
                  </a:cubicBezTo>
                  <a:cubicBezTo>
                    <a:pt x="3586" y="739"/>
                    <a:pt x="3531" y="712"/>
                    <a:pt x="3379" y="657"/>
                  </a:cubicBezTo>
                  <a:cubicBezTo>
                    <a:pt x="3352" y="643"/>
                    <a:pt x="3324" y="629"/>
                    <a:pt x="3283" y="629"/>
                  </a:cubicBezTo>
                  <a:cubicBezTo>
                    <a:pt x="3338" y="615"/>
                    <a:pt x="3393" y="601"/>
                    <a:pt x="3448" y="601"/>
                  </a:cubicBezTo>
                  <a:lnTo>
                    <a:pt x="3462" y="601"/>
                  </a:lnTo>
                  <a:cubicBezTo>
                    <a:pt x="3476" y="601"/>
                    <a:pt x="3476" y="601"/>
                    <a:pt x="3490" y="588"/>
                  </a:cubicBezTo>
                  <a:cubicBezTo>
                    <a:pt x="3572" y="574"/>
                    <a:pt x="3600" y="450"/>
                    <a:pt x="3517" y="409"/>
                  </a:cubicBezTo>
                  <a:cubicBezTo>
                    <a:pt x="3487" y="386"/>
                    <a:pt x="3461" y="376"/>
                    <a:pt x="3436" y="376"/>
                  </a:cubicBezTo>
                  <a:cubicBezTo>
                    <a:pt x="3416" y="376"/>
                    <a:pt x="3398" y="382"/>
                    <a:pt x="3379" y="395"/>
                  </a:cubicBezTo>
                  <a:cubicBezTo>
                    <a:pt x="3297" y="409"/>
                    <a:pt x="3214" y="422"/>
                    <a:pt x="3131" y="436"/>
                  </a:cubicBezTo>
                  <a:cubicBezTo>
                    <a:pt x="3228" y="326"/>
                    <a:pt x="3338" y="216"/>
                    <a:pt x="3393" y="161"/>
                  </a:cubicBezTo>
                  <a:cubicBezTo>
                    <a:pt x="3448" y="133"/>
                    <a:pt x="3503" y="64"/>
                    <a:pt x="3448" y="23"/>
                  </a:cubicBezTo>
                  <a:cubicBezTo>
                    <a:pt x="3437" y="7"/>
                    <a:pt x="3418" y="1"/>
                    <a:pt x="33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2"/>
            <p:cNvSpPr/>
            <p:nvPr/>
          </p:nvSpPr>
          <p:spPr>
            <a:xfrm>
              <a:off x="-2219026" y="1055479"/>
              <a:ext cx="539493" cy="489154"/>
            </a:xfrm>
            <a:custGeom>
              <a:avLst/>
              <a:gdLst/>
              <a:ahLst/>
              <a:cxnLst/>
              <a:rect l="l" t="t" r="r" b="b"/>
              <a:pathLst>
                <a:path w="2690" h="2439" extrusionOk="0">
                  <a:moveTo>
                    <a:pt x="367" y="0"/>
                  </a:moveTo>
                  <a:cubicBezTo>
                    <a:pt x="294" y="0"/>
                    <a:pt x="260" y="100"/>
                    <a:pt x="312" y="139"/>
                  </a:cubicBezTo>
                  <a:cubicBezTo>
                    <a:pt x="519" y="360"/>
                    <a:pt x="670" y="539"/>
                    <a:pt x="822" y="745"/>
                  </a:cubicBezTo>
                  <a:cubicBezTo>
                    <a:pt x="629" y="663"/>
                    <a:pt x="436" y="594"/>
                    <a:pt x="229" y="539"/>
                  </a:cubicBezTo>
                  <a:cubicBezTo>
                    <a:pt x="202" y="539"/>
                    <a:pt x="174" y="526"/>
                    <a:pt x="147" y="526"/>
                  </a:cubicBezTo>
                  <a:cubicBezTo>
                    <a:pt x="133" y="526"/>
                    <a:pt x="119" y="530"/>
                    <a:pt x="105" y="539"/>
                  </a:cubicBezTo>
                  <a:cubicBezTo>
                    <a:pt x="36" y="566"/>
                    <a:pt x="50" y="663"/>
                    <a:pt x="119" y="690"/>
                  </a:cubicBezTo>
                  <a:cubicBezTo>
                    <a:pt x="298" y="732"/>
                    <a:pt x="477" y="787"/>
                    <a:pt x="656" y="842"/>
                  </a:cubicBezTo>
                  <a:cubicBezTo>
                    <a:pt x="477" y="856"/>
                    <a:pt x="312" y="869"/>
                    <a:pt x="133" y="897"/>
                  </a:cubicBezTo>
                  <a:cubicBezTo>
                    <a:pt x="92" y="897"/>
                    <a:pt x="64" y="911"/>
                    <a:pt x="36" y="952"/>
                  </a:cubicBezTo>
                  <a:cubicBezTo>
                    <a:pt x="0" y="1013"/>
                    <a:pt x="49" y="1095"/>
                    <a:pt x="127" y="1095"/>
                  </a:cubicBezTo>
                  <a:cubicBezTo>
                    <a:pt x="138" y="1095"/>
                    <a:pt x="149" y="1093"/>
                    <a:pt x="160" y="1090"/>
                  </a:cubicBezTo>
                  <a:cubicBezTo>
                    <a:pt x="294" y="1069"/>
                    <a:pt x="594" y="1034"/>
                    <a:pt x="813" y="1034"/>
                  </a:cubicBezTo>
                  <a:cubicBezTo>
                    <a:pt x="889" y="1034"/>
                    <a:pt x="955" y="1038"/>
                    <a:pt x="1001" y="1048"/>
                  </a:cubicBezTo>
                  <a:cubicBezTo>
                    <a:pt x="1030" y="1058"/>
                    <a:pt x="1066" y="1068"/>
                    <a:pt x="1104" y="1068"/>
                  </a:cubicBezTo>
                  <a:cubicBezTo>
                    <a:pt x="1120" y="1068"/>
                    <a:pt x="1136" y="1066"/>
                    <a:pt x="1152" y="1062"/>
                  </a:cubicBezTo>
                  <a:cubicBezTo>
                    <a:pt x="1373" y="1172"/>
                    <a:pt x="1593" y="1310"/>
                    <a:pt x="1772" y="1448"/>
                  </a:cubicBezTo>
                  <a:cubicBezTo>
                    <a:pt x="2089" y="1724"/>
                    <a:pt x="2241" y="1944"/>
                    <a:pt x="2392" y="2233"/>
                  </a:cubicBezTo>
                  <a:cubicBezTo>
                    <a:pt x="2461" y="2330"/>
                    <a:pt x="2461" y="2385"/>
                    <a:pt x="2530" y="2426"/>
                  </a:cubicBezTo>
                  <a:cubicBezTo>
                    <a:pt x="2545" y="2435"/>
                    <a:pt x="2560" y="2439"/>
                    <a:pt x="2576" y="2439"/>
                  </a:cubicBezTo>
                  <a:cubicBezTo>
                    <a:pt x="2634" y="2439"/>
                    <a:pt x="2690" y="2384"/>
                    <a:pt x="2668" y="2330"/>
                  </a:cubicBezTo>
                  <a:cubicBezTo>
                    <a:pt x="2613" y="2206"/>
                    <a:pt x="2503" y="2054"/>
                    <a:pt x="2475" y="1999"/>
                  </a:cubicBezTo>
                  <a:cubicBezTo>
                    <a:pt x="2392" y="1806"/>
                    <a:pt x="2241" y="1641"/>
                    <a:pt x="2089" y="1489"/>
                  </a:cubicBezTo>
                  <a:cubicBezTo>
                    <a:pt x="1855" y="1228"/>
                    <a:pt x="1552" y="1076"/>
                    <a:pt x="1208" y="897"/>
                  </a:cubicBezTo>
                  <a:cubicBezTo>
                    <a:pt x="1208" y="897"/>
                    <a:pt x="1180" y="883"/>
                    <a:pt x="1166" y="883"/>
                  </a:cubicBezTo>
                  <a:cubicBezTo>
                    <a:pt x="1152" y="869"/>
                    <a:pt x="1152" y="856"/>
                    <a:pt x="1125" y="842"/>
                  </a:cubicBezTo>
                  <a:cubicBezTo>
                    <a:pt x="1097" y="800"/>
                    <a:pt x="1056" y="745"/>
                    <a:pt x="1015" y="690"/>
                  </a:cubicBezTo>
                  <a:cubicBezTo>
                    <a:pt x="849" y="456"/>
                    <a:pt x="643" y="236"/>
                    <a:pt x="450" y="15"/>
                  </a:cubicBezTo>
                  <a:cubicBezTo>
                    <a:pt x="436" y="1"/>
                    <a:pt x="408" y="1"/>
                    <a:pt x="381" y="1"/>
                  </a:cubicBezTo>
                  <a:cubicBezTo>
                    <a:pt x="376" y="1"/>
                    <a:pt x="37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2"/>
            <p:cNvSpPr/>
            <p:nvPr/>
          </p:nvSpPr>
          <p:spPr>
            <a:xfrm>
              <a:off x="-1661885" y="1102208"/>
              <a:ext cx="684494" cy="370425"/>
            </a:xfrm>
            <a:custGeom>
              <a:avLst/>
              <a:gdLst/>
              <a:ahLst/>
              <a:cxnLst/>
              <a:rect l="l" t="t" r="r" b="b"/>
              <a:pathLst>
                <a:path w="3413" h="1847" extrusionOk="0">
                  <a:moveTo>
                    <a:pt x="3122" y="0"/>
                  </a:moveTo>
                  <a:cubicBezTo>
                    <a:pt x="3115" y="0"/>
                    <a:pt x="3107" y="1"/>
                    <a:pt x="3100" y="3"/>
                  </a:cubicBezTo>
                  <a:cubicBezTo>
                    <a:pt x="3078" y="3"/>
                    <a:pt x="2977" y="20"/>
                    <a:pt x="2972" y="20"/>
                  </a:cubicBezTo>
                  <a:cubicBezTo>
                    <a:pt x="2971" y="20"/>
                    <a:pt x="2976" y="19"/>
                    <a:pt x="2990" y="16"/>
                  </a:cubicBezTo>
                  <a:lnTo>
                    <a:pt x="2990" y="16"/>
                  </a:lnTo>
                  <a:cubicBezTo>
                    <a:pt x="2687" y="44"/>
                    <a:pt x="2439" y="251"/>
                    <a:pt x="2177" y="375"/>
                  </a:cubicBezTo>
                  <a:cubicBezTo>
                    <a:pt x="2122" y="388"/>
                    <a:pt x="2081" y="388"/>
                    <a:pt x="2039" y="402"/>
                  </a:cubicBezTo>
                  <a:cubicBezTo>
                    <a:pt x="1654" y="499"/>
                    <a:pt x="1516" y="567"/>
                    <a:pt x="1130" y="788"/>
                  </a:cubicBezTo>
                  <a:cubicBezTo>
                    <a:pt x="1034" y="857"/>
                    <a:pt x="896" y="898"/>
                    <a:pt x="799" y="981"/>
                  </a:cubicBezTo>
                  <a:cubicBezTo>
                    <a:pt x="620" y="1105"/>
                    <a:pt x="234" y="1463"/>
                    <a:pt x="42" y="1711"/>
                  </a:cubicBezTo>
                  <a:cubicBezTo>
                    <a:pt x="1" y="1783"/>
                    <a:pt x="74" y="1847"/>
                    <a:pt x="142" y="1847"/>
                  </a:cubicBezTo>
                  <a:cubicBezTo>
                    <a:pt x="166" y="1847"/>
                    <a:pt x="189" y="1839"/>
                    <a:pt x="207" y="1821"/>
                  </a:cubicBezTo>
                  <a:cubicBezTo>
                    <a:pt x="579" y="1408"/>
                    <a:pt x="854" y="1160"/>
                    <a:pt x="1282" y="953"/>
                  </a:cubicBezTo>
                  <a:cubicBezTo>
                    <a:pt x="1709" y="719"/>
                    <a:pt x="1970" y="623"/>
                    <a:pt x="2411" y="595"/>
                  </a:cubicBezTo>
                  <a:cubicBezTo>
                    <a:pt x="2673" y="733"/>
                    <a:pt x="2976" y="912"/>
                    <a:pt x="3114" y="1036"/>
                  </a:cubicBezTo>
                  <a:cubicBezTo>
                    <a:pt x="3136" y="1058"/>
                    <a:pt x="3163" y="1067"/>
                    <a:pt x="3190" y="1067"/>
                  </a:cubicBezTo>
                  <a:cubicBezTo>
                    <a:pt x="3249" y="1067"/>
                    <a:pt x="3307" y="1024"/>
                    <a:pt x="3307" y="967"/>
                  </a:cubicBezTo>
                  <a:cubicBezTo>
                    <a:pt x="3293" y="871"/>
                    <a:pt x="3266" y="871"/>
                    <a:pt x="3169" y="802"/>
                  </a:cubicBezTo>
                  <a:cubicBezTo>
                    <a:pt x="3073" y="733"/>
                    <a:pt x="2976" y="678"/>
                    <a:pt x="2880" y="623"/>
                  </a:cubicBezTo>
                  <a:lnTo>
                    <a:pt x="2880" y="623"/>
                  </a:lnTo>
                  <a:cubicBezTo>
                    <a:pt x="2976" y="636"/>
                    <a:pt x="3086" y="650"/>
                    <a:pt x="3238" y="650"/>
                  </a:cubicBezTo>
                  <a:cubicBezTo>
                    <a:pt x="3243" y="651"/>
                    <a:pt x="3248" y="651"/>
                    <a:pt x="3252" y="651"/>
                  </a:cubicBezTo>
                  <a:cubicBezTo>
                    <a:pt x="3366" y="651"/>
                    <a:pt x="3413" y="496"/>
                    <a:pt x="3307" y="443"/>
                  </a:cubicBezTo>
                  <a:cubicBezTo>
                    <a:pt x="3266" y="416"/>
                    <a:pt x="3114" y="402"/>
                    <a:pt x="2852" y="388"/>
                  </a:cubicBezTo>
                  <a:cubicBezTo>
                    <a:pt x="2825" y="388"/>
                    <a:pt x="2742" y="375"/>
                    <a:pt x="2646" y="361"/>
                  </a:cubicBezTo>
                  <a:cubicBezTo>
                    <a:pt x="2770" y="292"/>
                    <a:pt x="2894" y="237"/>
                    <a:pt x="2949" y="237"/>
                  </a:cubicBezTo>
                  <a:cubicBezTo>
                    <a:pt x="3045" y="223"/>
                    <a:pt x="3224" y="237"/>
                    <a:pt x="3238" y="113"/>
                  </a:cubicBezTo>
                  <a:cubicBezTo>
                    <a:pt x="3250" y="51"/>
                    <a:pt x="3185" y="0"/>
                    <a:pt x="3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2"/>
            <p:cNvSpPr/>
            <p:nvPr/>
          </p:nvSpPr>
          <p:spPr>
            <a:xfrm>
              <a:off x="-2037725" y="693477"/>
              <a:ext cx="362002" cy="349768"/>
            </a:xfrm>
            <a:custGeom>
              <a:avLst/>
              <a:gdLst/>
              <a:ahLst/>
              <a:cxnLst/>
              <a:rect l="l" t="t" r="r" b="b"/>
              <a:pathLst>
                <a:path w="1805" h="1744" extrusionOk="0">
                  <a:moveTo>
                    <a:pt x="359" y="1"/>
                  </a:moveTo>
                  <a:cubicBezTo>
                    <a:pt x="271" y="1"/>
                    <a:pt x="225" y="127"/>
                    <a:pt x="304" y="167"/>
                  </a:cubicBezTo>
                  <a:cubicBezTo>
                    <a:pt x="400" y="222"/>
                    <a:pt x="496" y="291"/>
                    <a:pt x="593" y="373"/>
                  </a:cubicBezTo>
                  <a:cubicBezTo>
                    <a:pt x="496" y="346"/>
                    <a:pt x="414" y="332"/>
                    <a:pt x="317" y="318"/>
                  </a:cubicBezTo>
                  <a:cubicBezTo>
                    <a:pt x="251" y="318"/>
                    <a:pt x="176" y="283"/>
                    <a:pt x="107" y="283"/>
                  </a:cubicBezTo>
                  <a:cubicBezTo>
                    <a:pt x="89" y="283"/>
                    <a:pt x="72" y="285"/>
                    <a:pt x="56" y="291"/>
                  </a:cubicBezTo>
                  <a:cubicBezTo>
                    <a:pt x="0" y="332"/>
                    <a:pt x="14" y="429"/>
                    <a:pt x="83" y="442"/>
                  </a:cubicBezTo>
                  <a:cubicBezTo>
                    <a:pt x="304" y="470"/>
                    <a:pt x="634" y="539"/>
                    <a:pt x="772" y="608"/>
                  </a:cubicBezTo>
                  <a:cubicBezTo>
                    <a:pt x="800" y="621"/>
                    <a:pt x="813" y="621"/>
                    <a:pt x="827" y="635"/>
                  </a:cubicBezTo>
                  <a:cubicBezTo>
                    <a:pt x="1144" y="897"/>
                    <a:pt x="1406" y="1255"/>
                    <a:pt x="1544" y="1558"/>
                  </a:cubicBezTo>
                  <a:cubicBezTo>
                    <a:pt x="1557" y="1613"/>
                    <a:pt x="1571" y="1682"/>
                    <a:pt x="1626" y="1724"/>
                  </a:cubicBezTo>
                  <a:cubicBezTo>
                    <a:pt x="1643" y="1738"/>
                    <a:pt x="1661" y="1744"/>
                    <a:pt x="1679" y="1744"/>
                  </a:cubicBezTo>
                  <a:cubicBezTo>
                    <a:pt x="1747" y="1744"/>
                    <a:pt x="1805" y="1654"/>
                    <a:pt x="1750" y="1600"/>
                  </a:cubicBezTo>
                  <a:lnTo>
                    <a:pt x="1750" y="1586"/>
                  </a:lnTo>
                  <a:cubicBezTo>
                    <a:pt x="1681" y="1338"/>
                    <a:pt x="1420" y="966"/>
                    <a:pt x="1172" y="718"/>
                  </a:cubicBezTo>
                  <a:cubicBezTo>
                    <a:pt x="1103" y="621"/>
                    <a:pt x="1006" y="553"/>
                    <a:pt x="910" y="484"/>
                  </a:cubicBezTo>
                  <a:cubicBezTo>
                    <a:pt x="896" y="470"/>
                    <a:pt x="882" y="456"/>
                    <a:pt x="882" y="442"/>
                  </a:cubicBezTo>
                  <a:cubicBezTo>
                    <a:pt x="772" y="249"/>
                    <a:pt x="565" y="98"/>
                    <a:pt x="372" y="1"/>
                  </a:cubicBezTo>
                  <a:cubicBezTo>
                    <a:pt x="368" y="1"/>
                    <a:pt x="363" y="1"/>
                    <a:pt x="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2"/>
            <p:cNvSpPr/>
            <p:nvPr/>
          </p:nvSpPr>
          <p:spPr>
            <a:xfrm>
              <a:off x="-1661885" y="693276"/>
              <a:ext cx="453254" cy="475917"/>
            </a:xfrm>
            <a:custGeom>
              <a:avLst/>
              <a:gdLst/>
              <a:ahLst/>
              <a:cxnLst/>
              <a:rect l="l" t="t" r="r" b="b"/>
              <a:pathLst>
                <a:path w="2260" h="2373" extrusionOk="0">
                  <a:moveTo>
                    <a:pt x="1996" y="1"/>
                  </a:moveTo>
                  <a:cubicBezTo>
                    <a:pt x="1937" y="1"/>
                    <a:pt x="1868" y="50"/>
                    <a:pt x="1819" y="99"/>
                  </a:cubicBezTo>
                  <a:cubicBezTo>
                    <a:pt x="1626" y="250"/>
                    <a:pt x="1516" y="471"/>
                    <a:pt x="1378" y="664"/>
                  </a:cubicBezTo>
                  <a:cubicBezTo>
                    <a:pt x="1295" y="719"/>
                    <a:pt x="1213" y="774"/>
                    <a:pt x="1158" y="815"/>
                  </a:cubicBezTo>
                  <a:cubicBezTo>
                    <a:pt x="882" y="967"/>
                    <a:pt x="634" y="1160"/>
                    <a:pt x="414" y="1366"/>
                  </a:cubicBezTo>
                  <a:cubicBezTo>
                    <a:pt x="276" y="1504"/>
                    <a:pt x="166" y="1656"/>
                    <a:pt x="110" y="1849"/>
                  </a:cubicBezTo>
                  <a:cubicBezTo>
                    <a:pt x="69" y="2000"/>
                    <a:pt x="14" y="2152"/>
                    <a:pt x="0" y="2303"/>
                  </a:cubicBezTo>
                  <a:cubicBezTo>
                    <a:pt x="0" y="2331"/>
                    <a:pt x="14" y="2345"/>
                    <a:pt x="42" y="2358"/>
                  </a:cubicBezTo>
                  <a:cubicBezTo>
                    <a:pt x="55" y="2368"/>
                    <a:pt x="74" y="2372"/>
                    <a:pt x="93" y="2372"/>
                  </a:cubicBezTo>
                  <a:cubicBezTo>
                    <a:pt x="130" y="2372"/>
                    <a:pt x="170" y="2354"/>
                    <a:pt x="179" y="2317"/>
                  </a:cubicBezTo>
                  <a:cubicBezTo>
                    <a:pt x="248" y="1862"/>
                    <a:pt x="358" y="1601"/>
                    <a:pt x="744" y="1339"/>
                  </a:cubicBezTo>
                  <a:cubicBezTo>
                    <a:pt x="896" y="1187"/>
                    <a:pt x="1047" y="1118"/>
                    <a:pt x="1268" y="994"/>
                  </a:cubicBezTo>
                  <a:cubicBezTo>
                    <a:pt x="1323" y="953"/>
                    <a:pt x="1392" y="912"/>
                    <a:pt x="1461" y="870"/>
                  </a:cubicBezTo>
                  <a:cubicBezTo>
                    <a:pt x="1488" y="870"/>
                    <a:pt x="1516" y="857"/>
                    <a:pt x="1543" y="829"/>
                  </a:cubicBezTo>
                  <a:cubicBezTo>
                    <a:pt x="1654" y="760"/>
                    <a:pt x="1764" y="719"/>
                    <a:pt x="1846" y="691"/>
                  </a:cubicBezTo>
                  <a:cubicBezTo>
                    <a:pt x="1957" y="636"/>
                    <a:pt x="2026" y="636"/>
                    <a:pt x="2163" y="567"/>
                  </a:cubicBezTo>
                  <a:cubicBezTo>
                    <a:pt x="2260" y="526"/>
                    <a:pt x="2246" y="388"/>
                    <a:pt x="2150" y="361"/>
                  </a:cubicBezTo>
                  <a:lnTo>
                    <a:pt x="2136" y="361"/>
                  </a:lnTo>
                  <a:cubicBezTo>
                    <a:pt x="2125" y="357"/>
                    <a:pt x="2114" y="355"/>
                    <a:pt x="2103" y="355"/>
                  </a:cubicBezTo>
                  <a:cubicBezTo>
                    <a:pt x="2073" y="355"/>
                    <a:pt x="2046" y="368"/>
                    <a:pt x="2026" y="388"/>
                  </a:cubicBezTo>
                  <a:cubicBezTo>
                    <a:pt x="2012" y="388"/>
                    <a:pt x="1998" y="402"/>
                    <a:pt x="1984" y="402"/>
                  </a:cubicBezTo>
                  <a:cubicBezTo>
                    <a:pt x="1915" y="416"/>
                    <a:pt x="1846" y="443"/>
                    <a:pt x="1764" y="471"/>
                  </a:cubicBezTo>
                  <a:cubicBezTo>
                    <a:pt x="1846" y="374"/>
                    <a:pt x="1929" y="278"/>
                    <a:pt x="2039" y="195"/>
                  </a:cubicBezTo>
                  <a:cubicBezTo>
                    <a:pt x="2081" y="168"/>
                    <a:pt x="2094" y="126"/>
                    <a:pt x="2094" y="85"/>
                  </a:cubicBezTo>
                  <a:cubicBezTo>
                    <a:pt x="2072" y="24"/>
                    <a:pt x="2036" y="1"/>
                    <a:pt x="19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2"/>
            <p:cNvSpPr/>
            <p:nvPr/>
          </p:nvSpPr>
          <p:spPr>
            <a:xfrm>
              <a:off x="-1883097" y="450003"/>
              <a:ext cx="222215" cy="234850"/>
            </a:xfrm>
            <a:custGeom>
              <a:avLst/>
              <a:gdLst/>
              <a:ahLst/>
              <a:cxnLst/>
              <a:rect l="l" t="t" r="r" b="b"/>
              <a:pathLst>
                <a:path w="1108" h="1171" extrusionOk="0">
                  <a:moveTo>
                    <a:pt x="112" y="1"/>
                  </a:moveTo>
                  <a:cubicBezTo>
                    <a:pt x="93" y="1"/>
                    <a:pt x="72" y="9"/>
                    <a:pt x="56" y="17"/>
                  </a:cubicBezTo>
                  <a:cubicBezTo>
                    <a:pt x="1" y="44"/>
                    <a:pt x="15" y="127"/>
                    <a:pt x="56" y="155"/>
                  </a:cubicBezTo>
                  <a:cubicBezTo>
                    <a:pt x="401" y="334"/>
                    <a:pt x="649" y="637"/>
                    <a:pt x="841" y="981"/>
                  </a:cubicBezTo>
                  <a:cubicBezTo>
                    <a:pt x="910" y="1064"/>
                    <a:pt x="869" y="1091"/>
                    <a:pt x="952" y="1160"/>
                  </a:cubicBezTo>
                  <a:cubicBezTo>
                    <a:pt x="965" y="1167"/>
                    <a:pt x="979" y="1170"/>
                    <a:pt x="992" y="1170"/>
                  </a:cubicBezTo>
                  <a:cubicBezTo>
                    <a:pt x="1058" y="1170"/>
                    <a:pt x="1108" y="1094"/>
                    <a:pt x="1062" y="1036"/>
                  </a:cubicBezTo>
                  <a:cubicBezTo>
                    <a:pt x="952" y="802"/>
                    <a:pt x="800" y="568"/>
                    <a:pt x="621" y="375"/>
                  </a:cubicBezTo>
                  <a:cubicBezTo>
                    <a:pt x="483" y="237"/>
                    <a:pt x="332" y="99"/>
                    <a:pt x="153" y="17"/>
                  </a:cubicBezTo>
                  <a:cubicBezTo>
                    <a:pt x="141" y="5"/>
                    <a:pt x="127" y="1"/>
                    <a:pt x="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2"/>
            <p:cNvSpPr/>
            <p:nvPr/>
          </p:nvSpPr>
          <p:spPr>
            <a:xfrm>
              <a:off x="-1673717" y="441379"/>
              <a:ext cx="202561" cy="154628"/>
            </a:xfrm>
            <a:custGeom>
              <a:avLst/>
              <a:gdLst/>
              <a:ahLst/>
              <a:cxnLst/>
              <a:rect l="l" t="t" r="r" b="b"/>
              <a:pathLst>
                <a:path w="1010" h="771" extrusionOk="0">
                  <a:moveTo>
                    <a:pt x="864" y="0"/>
                  </a:moveTo>
                  <a:cubicBezTo>
                    <a:pt x="808" y="0"/>
                    <a:pt x="743" y="18"/>
                    <a:pt x="789" y="18"/>
                  </a:cubicBezTo>
                  <a:cubicBezTo>
                    <a:pt x="624" y="46"/>
                    <a:pt x="583" y="60"/>
                    <a:pt x="431" y="156"/>
                  </a:cubicBezTo>
                  <a:cubicBezTo>
                    <a:pt x="266" y="294"/>
                    <a:pt x="101" y="459"/>
                    <a:pt x="18" y="652"/>
                  </a:cubicBezTo>
                  <a:cubicBezTo>
                    <a:pt x="0" y="723"/>
                    <a:pt x="73" y="771"/>
                    <a:pt x="142" y="771"/>
                  </a:cubicBezTo>
                  <a:cubicBezTo>
                    <a:pt x="181" y="771"/>
                    <a:pt x="219" y="756"/>
                    <a:pt x="238" y="721"/>
                  </a:cubicBezTo>
                  <a:cubicBezTo>
                    <a:pt x="376" y="514"/>
                    <a:pt x="500" y="335"/>
                    <a:pt x="734" y="239"/>
                  </a:cubicBezTo>
                  <a:cubicBezTo>
                    <a:pt x="762" y="239"/>
                    <a:pt x="872" y="198"/>
                    <a:pt x="900" y="198"/>
                  </a:cubicBezTo>
                  <a:cubicBezTo>
                    <a:pt x="982" y="170"/>
                    <a:pt x="1010" y="60"/>
                    <a:pt x="927" y="18"/>
                  </a:cubicBezTo>
                  <a:cubicBezTo>
                    <a:pt x="918" y="5"/>
                    <a:pt x="892" y="0"/>
                    <a:pt x="8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2"/>
            <p:cNvSpPr/>
            <p:nvPr/>
          </p:nvSpPr>
          <p:spPr>
            <a:xfrm>
              <a:off x="-821960" y="2636253"/>
              <a:ext cx="3008" cy="201"/>
            </a:xfrm>
            <a:custGeom>
              <a:avLst/>
              <a:gdLst/>
              <a:ahLst/>
              <a:cxnLst/>
              <a:rect l="l" t="t" r="r" b="b"/>
              <a:pathLst>
                <a:path w="15" h="1" extrusionOk="0">
                  <a:moveTo>
                    <a:pt x="1" y="0"/>
                  </a:moveTo>
                  <a:lnTo>
                    <a:pt x="1" y="0"/>
                  </a:lnTo>
                  <a:cubicBezTo>
                    <a:pt x="14" y="0"/>
                    <a:pt x="14" y="0"/>
                    <a:pt x="1" y="0"/>
                  </a:cubicBezTo>
                  <a:close/>
                </a:path>
              </a:pathLst>
            </a:custGeom>
            <a:solidFill>
              <a:srgbClr val="6A6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2"/>
            <p:cNvSpPr/>
            <p:nvPr/>
          </p:nvSpPr>
          <p:spPr>
            <a:xfrm>
              <a:off x="-1476772" y="795960"/>
              <a:ext cx="201" cy="201"/>
            </a:xfrm>
            <a:custGeom>
              <a:avLst/>
              <a:gdLst/>
              <a:ahLst/>
              <a:cxnLst/>
              <a:rect l="l" t="t" r="r" b="b"/>
              <a:pathLst>
                <a:path w="1" h="1" extrusionOk="0">
                  <a:moveTo>
                    <a:pt x="0" y="0"/>
                  </a:moveTo>
                  <a:lnTo>
                    <a:pt x="0" y="0"/>
                  </a:lnTo>
                  <a:lnTo>
                    <a:pt x="0" y="0"/>
                  </a:lnTo>
                  <a:lnTo>
                    <a:pt x="0" y="0"/>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2"/>
            <p:cNvSpPr/>
            <p:nvPr/>
          </p:nvSpPr>
          <p:spPr>
            <a:xfrm>
              <a:off x="-940689" y="1735360"/>
              <a:ext cx="2808" cy="3008"/>
            </a:xfrm>
            <a:custGeom>
              <a:avLst/>
              <a:gdLst/>
              <a:ahLst/>
              <a:cxnLst/>
              <a:rect l="l" t="t" r="r" b="b"/>
              <a:pathLst>
                <a:path w="14" h="15" extrusionOk="0">
                  <a:moveTo>
                    <a:pt x="14" y="1"/>
                  </a:moveTo>
                  <a:cubicBezTo>
                    <a:pt x="0" y="14"/>
                    <a:pt x="14" y="1"/>
                    <a:pt x="1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2"/>
            <p:cNvSpPr/>
            <p:nvPr/>
          </p:nvSpPr>
          <p:spPr>
            <a:xfrm>
              <a:off x="-1617762" y="1513145"/>
              <a:ext cx="1028045" cy="418558"/>
            </a:xfrm>
            <a:custGeom>
              <a:avLst/>
              <a:gdLst/>
              <a:ahLst/>
              <a:cxnLst/>
              <a:rect l="l" t="t" r="r" b="b"/>
              <a:pathLst>
                <a:path w="5126" h="2087" extrusionOk="0">
                  <a:moveTo>
                    <a:pt x="2404" y="1"/>
                  </a:moveTo>
                  <a:cubicBezTo>
                    <a:pt x="2357" y="1"/>
                    <a:pt x="2305" y="7"/>
                    <a:pt x="2246" y="20"/>
                  </a:cubicBezTo>
                  <a:cubicBezTo>
                    <a:pt x="2150" y="34"/>
                    <a:pt x="2067" y="103"/>
                    <a:pt x="2026" y="144"/>
                  </a:cubicBezTo>
                  <a:cubicBezTo>
                    <a:pt x="1990" y="108"/>
                    <a:pt x="1938" y="91"/>
                    <a:pt x="1885" y="91"/>
                  </a:cubicBezTo>
                  <a:cubicBezTo>
                    <a:pt x="1838" y="91"/>
                    <a:pt x="1789" y="104"/>
                    <a:pt x="1750" y="130"/>
                  </a:cubicBezTo>
                  <a:cubicBezTo>
                    <a:pt x="1684" y="108"/>
                    <a:pt x="1614" y="94"/>
                    <a:pt x="1542" y="94"/>
                  </a:cubicBezTo>
                  <a:cubicBezTo>
                    <a:pt x="1479" y="94"/>
                    <a:pt x="1415" y="105"/>
                    <a:pt x="1351" y="130"/>
                  </a:cubicBezTo>
                  <a:cubicBezTo>
                    <a:pt x="1020" y="186"/>
                    <a:pt x="731" y="489"/>
                    <a:pt x="814" y="750"/>
                  </a:cubicBezTo>
                  <a:cubicBezTo>
                    <a:pt x="621" y="806"/>
                    <a:pt x="442" y="957"/>
                    <a:pt x="290" y="1067"/>
                  </a:cubicBezTo>
                  <a:cubicBezTo>
                    <a:pt x="1" y="1288"/>
                    <a:pt x="70" y="1563"/>
                    <a:pt x="414" y="1660"/>
                  </a:cubicBezTo>
                  <a:cubicBezTo>
                    <a:pt x="465" y="1674"/>
                    <a:pt x="514" y="1680"/>
                    <a:pt x="563" y="1680"/>
                  </a:cubicBezTo>
                  <a:cubicBezTo>
                    <a:pt x="752" y="1680"/>
                    <a:pt x="930" y="1588"/>
                    <a:pt x="1117" y="1522"/>
                  </a:cubicBezTo>
                  <a:cubicBezTo>
                    <a:pt x="1144" y="1508"/>
                    <a:pt x="1172" y="1508"/>
                    <a:pt x="1199" y="1494"/>
                  </a:cubicBezTo>
                  <a:lnTo>
                    <a:pt x="1199" y="1494"/>
                  </a:lnTo>
                  <a:cubicBezTo>
                    <a:pt x="1117" y="1646"/>
                    <a:pt x="1158" y="1825"/>
                    <a:pt x="1420" y="1908"/>
                  </a:cubicBezTo>
                  <a:cubicBezTo>
                    <a:pt x="1455" y="1915"/>
                    <a:pt x="1494" y="1919"/>
                    <a:pt x="1536" y="1919"/>
                  </a:cubicBezTo>
                  <a:cubicBezTo>
                    <a:pt x="1720" y="1919"/>
                    <a:pt x="1951" y="1851"/>
                    <a:pt x="2109" y="1784"/>
                  </a:cubicBezTo>
                  <a:cubicBezTo>
                    <a:pt x="2122" y="1853"/>
                    <a:pt x="2150" y="1922"/>
                    <a:pt x="2205" y="1977"/>
                  </a:cubicBezTo>
                  <a:cubicBezTo>
                    <a:pt x="2288" y="2050"/>
                    <a:pt x="2401" y="2087"/>
                    <a:pt x="2520" y="2087"/>
                  </a:cubicBezTo>
                  <a:cubicBezTo>
                    <a:pt x="2580" y="2087"/>
                    <a:pt x="2641" y="2078"/>
                    <a:pt x="2701" y="2059"/>
                  </a:cubicBezTo>
                  <a:cubicBezTo>
                    <a:pt x="2949" y="2018"/>
                    <a:pt x="3362" y="1798"/>
                    <a:pt x="3514" y="1715"/>
                  </a:cubicBezTo>
                  <a:cubicBezTo>
                    <a:pt x="3542" y="1742"/>
                    <a:pt x="3569" y="1770"/>
                    <a:pt x="3638" y="1811"/>
                  </a:cubicBezTo>
                  <a:cubicBezTo>
                    <a:pt x="3721" y="1842"/>
                    <a:pt x="3811" y="1858"/>
                    <a:pt x="3898" y="1858"/>
                  </a:cubicBezTo>
                  <a:cubicBezTo>
                    <a:pt x="3926" y="1858"/>
                    <a:pt x="3955" y="1856"/>
                    <a:pt x="3982" y="1853"/>
                  </a:cubicBezTo>
                  <a:cubicBezTo>
                    <a:pt x="4286" y="1770"/>
                    <a:pt x="4451" y="1674"/>
                    <a:pt x="4795" y="1632"/>
                  </a:cubicBezTo>
                  <a:cubicBezTo>
                    <a:pt x="4974" y="1577"/>
                    <a:pt x="5126" y="1426"/>
                    <a:pt x="5126" y="1246"/>
                  </a:cubicBezTo>
                  <a:cubicBezTo>
                    <a:pt x="5085" y="998"/>
                    <a:pt x="4809" y="861"/>
                    <a:pt x="4575" y="792"/>
                  </a:cubicBezTo>
                  <a:lnTo>
                    <a:pt x="4561" y="778"/>
                  </a:lnTo>
                  <a:cubicBezTo>
                    <a:pt x="4671" y="640"/>
                    <a:pt x="4658" y="461"/>
                    <a:pt x="4423" y="323"/>
                  </a:cubicBezTo>
                  <a:cubicBezTo>
                    <a:pt x="4330" y="265"/>
                    <a:pt x="4220" y="244"/>
                    <a:pt x="4108" y="244"/>
                  </a:cubicBezTo>
                  <a:cubicBezTo>
                    <a:pt x="3955" y="244"/>
                    <a:pt x="3799" y="284"/>
                    <a:pt x="3679" y="323"/>
                  </a:cubicBezTo>
                  <a:cubicBezTo>
                    <a:pt x="3666" y="268"/>
                    <a:pt x="3652" y="227"/>
                    <a:pt x="3610" y="186"/>
                  </a:cubicBezTo>
                  <a:cubicBezTo>
                    <a:pt x="3528" y="98"/>
                    <a:pt x="3425" y="66"/>
                    <a:pt x="3316" y="66"/>
                  </a:cubicBezTo>
                  <a:cubicBezTo>
                    <a:pt x="3134" y="66"/>
                    <a:pt x="2933" y="153"/>
                    <a:pt x="2770" y="213"/>
                  </a:cubicBezTo>
                  <a:cubicBezTo>
                    <a:pt x="2756" y="213"/>
                    <a:pt x="2729" y="227"/>
                    <a:pt x="2715" y="241"/>
                  </a:cubicBezTo>
                  <a:cubicBezTo>
                    <a:pt x="2693" y="107"/>
                    <a:pt x="2599" y="1"/>
                    <a:pt x="2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2"/>
            <p:cNvSpPr/>
            <p:nvPr/>
          </p:nvSpPr>
          <p:spPr>
            <a:xfrm>
              <a:off x="-3046316" y="2567062"/>
              <a:ext cx="1235419" cy="566568"/>
            </a:xfrm>
            <a:custGeom>
              <a:avLst/>
              <a:gdLst/>
              <a:ahLst/>
              <a:cxnLst/>
              <a:rect l="l" t="t" r="r" b="b"/>
              <a:pathLst>
                <a:path w="6160" h="2825" extrusionOk="0">
                  <a:moveTo>
                    <a:pt x="2914" y="0"/>
                  </a:moveTo>
                  <a:cubicBezTo>
                    <a:pt x="2696" y="0"/>
                    <a:pt x="2446" y="108"/>
                    <a:pt x="2301" y="180"/>
                  </a:cubicBezTo>
                  <a:cubicBezTo>
                    <a:pt x="2215" y="100"/>
                    <a:pt x="2107" y="61"/>
                    <a:pt x="2005" y="61"/>
                  </a:cubicBezTo>
                  <a:cubicBezTo>
                    <a:pt x="1879" y="61"/>
                    <a:pt x="1762" y="121"/>
                    <a:pt x="1709" y="235"/>
                  </a:cubicBezTo>
                  <a:cubicBezTo>
                    <a:pt x="1679" y="231"/>
                    <a:pt x="1648" y="228"/>
                    <a:pt x="1617" y="228"/>
                  </a:cubicBezTo>
                  <a:cubicBezTo>
                    <a:pt x="1548" y="228"/>
                    <a:pt x="1481" y="243"/>
                    <a:pt x="1433" y="290"/>
                  </a:cubicBezTo>
                  <a:cubicBezTo>
                    <a:pt x="1392" y="331"/>
                    <a:pt x="1378" y="373"/>
                    <a:pt x="1365" y="428"/>
                  </a:cubicBezTo>
                  <a:cubicBezTo>
                    <a:pt x="1309" y="428"/>
                    <a:pt x="1254" y="428"/>
                    <a:pt x="1199" y="455"/>
                  </a:cubicBezTo>
                  <a:cubicBezTo>
                    <a:pt x="1130" y="497"/>
                    <a:pt x="1130" y="566"/>
                    <a:pt x="1172" y="635"/>
                  </a:cubicBezTo>
                  <a:cubicBezTo>
                    <a:pt x="965" y="648"/>
                    <a:pt x="731" y="690"/>
                    <a:pt x="593" y="814"/>
                  </a:cubicBezTo>
                  <a:cubicBezTo>
                    <a:pt x="552" y="883"/>
                    <a:pt x="565" y="938"/>
                    <a:pt x="607" y="993"/>
                  </a:cubicBezTo>
                  <a:cubicBezTo>
                    <a:pt x="166" y="1199"/>
                    <a:pt x="83" y="1516"/>
                    <a:pt x="497" y="1558"/>
                  </a:cubicBezTo>
                  <a:cubicBezTo>
                    <a:pt x="373" y="1640"/>
                    <a:pt x="249" y="1737"/>
                    <a:pt x="152" y="1861"/>
                  </a:cubicBezTo>
                  <a:cubicBezTo>
                    <a:pt x="1" y="1999"/>
                    <a:pt x="14" y="2205"/>
                    <a:pt x="262" y="2219"/>
                  </a:cubicBezTo>
                  <a:cubicBezTo>
                    <a:pt x="284" y="2223"/>
                    <a:pt x="308" y="2224"/>
                    <a:pt x="332" y="2224"/>
                  </a:cubicBezTo>
                  <a:cubicBezTo>
                    <a:pt x="398" y="2224"/>
                    <a:pt x="471" y="2212"/>
                    <a:pt x="552" y="2191"/>
                  </a:cubicBezTo>
                  <a:lnTo>
                    <a:pt x="552" y="2191"/>
                  </a:lnTo>
                  <a:cubicBezTo>
                    <a:pt x="552" y="2205"/>
                    <a:pt x="538" y="2205"/>
                    <a:pt x="538" y="2219"/>
                  </a:cubicBezTo>
                  <a:cubicBezTo>
                    <a:pt x="469" y="2288"/>
                    <a:pt x="400" y="2371"/>
                    <a:pt x="386" y="2467"/>
                  </a:cubicBezTo>
                  <a:cubicBezTo>
                    <a:pt x="359" y="2605"/>
                    <a:pt x="524" y="2701"/>
                    <a:pt x="662" y="2701"/>
                  </a:cubicBezTo>
                  <a:cubicBezTo>
                    <a:pt x="671" y="2702"/>
                    <a:pt x="681" y="2703"/>
                    <a:pt x="690" y="2703"/>
                  </a:cubicBezTo>
                  <a:cubicBezTo>
                    <a:pt x="812" y="2703"/>
                    <a:pt x="976" y="2626"/>
                    <a:pt x="1117" y="2550"/>
                  </a:cubicBezTo>
                  <a:cubicBezTo>
                    <a:pt x="1117" y="2591"/>
                    <a:pt x="1117" y="2619"/>
                    <a:pt x="1117" y="2660"/>
                  </a:cubicBezTo>
                  <a:cubicBezTo>
                    <a:pt x="1167" y="2777"/>
                    <a:pt x="1244" y="2825"/>
                    <a:pt x="1333" y="2825"/>
                  </a:cubicBezTo>
                  <a:cubicBezTo>
                    <a:pt x="1555" y="2825"/>
                    <a:pt x="1854" y="2525"/>
                    <a:pt x="2012" y="2288"/>
                  </a:cubicBezTo>
                  <a:cubicBezTo>
                    <a:pt x="2052" y="2308"/>
                    <a:pt x="2093" y="2321"/>
                    <a:pt x="2133" y="2321"/>
                  </a:cubicBezTo>
                  <a:cubicBezTo>
                    <a:pt x="2148" y="2321"/>
                    <a:pt x="2163" y="2319"/>
                    <a:pt x="2177" y="2315"/>
                  </a:cubicBezTo>
                  <a:cubicBezTo>
                    <a:pt x="2301" y="2288"/>
                    <a:pt x="2370" y="2191"/>
                    <a:pt x="2370" y="2164"/>
                  </a:cubicBezTo>
                  <a:cubicBezTo>
                    <a:pt x="2453" y="2081"/>
                    <a:pt x="2522" y="1985"/>
                    <a:pt x="2563" y="1888"/>
                  </a:cubicBezTo>
                  <a:cubicBezTo>
                    <a:pt x="2619" y="1928"/>
                    <a:pt x="2685" y="1950"/>
                    <a:pt x="2749" y="1950"/>
                  </a:cubicBezTo>
                  <a:cubicBezTo>
                    <a:pt x="2795" y="1950"/>
                    <a:pt x="2840" y="1939"/>
                    <a:pt x="2880" y="1916"/>
                  </a:cubicBezTo>
                  <a:cubicBezTo>
                    <a:pt x="3032" y="1806"/>
                    <a:pt x="3142" y="1668"/>
                    <a:pt x="3225" y="1503"/>
                  </a:cubicBezTo>
                  <a:cubicBezTo>
                    <a:pt x="3279" y="1579"/>
                    <a:pt x="3343" y="1610"/>
                    <a:pt x="3411" y="1610"/>
                  </a:cubicBezTo>
                  <a:cubicBezTo>
                    <a:pt x="3548" y="1610"/>
                    <a:pt x="3697" y="1481"/>
                    <a:pt x="3789" y="1351"/>
                  </a:cubicBezTo>
                  <a:cubicBezTo>
                    <a:pt x="3893" y="1498"/>
                    <a:pt x="4018" y="1580"/>
                    <a:pt x="4162" y="1580"/>
                  </a:cubicBezTo>
                  <a:cubicBezTo>
                    <a:pt x="4247" y="1580"/>
                    <a:pt x="4339" y="1551"/>
                    <a:pt x="4437" y="1489"/>
                  </a:cubicBezTo>
                  <a:cubicBezTo>
                    <a:pt x="4515" y="1679"/>
                    <a:pt x="4669" y="1821"/>
                    <a:pt x="4842" y="1821"/>
                  </a:cubicBezTo>
                  <a:cubicBezTo>
                    <a:pt x="4943" y="1821"/>
                    <a:pt x="5051" y="1772"/>
                    <a:pt x="5153" y="1654"/>
                  </a:cubicBezTo>
                  <a:cubicBezTo>
                    <a:pt x="5167" y="1640"/>
                    <a:pt x="5181" y="1613"/>
                    <a:pt x="5195" y="1599"/>
                  </a:cubicBezTo>
                  <a:cubicBezTo>
                    <a:pt x="5292" y="1678"/>
                    <a:pt x="5417" y="1712"/>
                    <a:pt x="5545" y="1712"/>
                  </a:cubicBezTo>
                  <a:cubicBezTo>
                    <a:pt x="5617" y="1712"/>
                    <a:pt x="5690" y="1702"/>
                    <a:pt x="5760" y="1682"/>
                  </a:cubicBezTo>
                  <a:cubicBezTo>
                    <a:pt x="6104" y="1613"/>
                    <a:pt x="6008" y="1351"/>
                    <a:pt x="5746" y="1227"/>
                  </a:cubicBezTo>
                  <a:cubicBezTo>
                    <a:pt x="5677" y="1186"/>
                    <a:pt x="5608" y="1144"/>
                    <a:pt x="5553" y="1117"/>
                  </a:cubicBezTo>
                  <a:cubicBezTo>
                    <a:pt x="6159" y="993"/>
                    <a:pt x="5925" y="566"/>
                    <a:pt x="5291" y="511"/>
                  </a:cubicBezTo>
                  <a:lnTo>
                    <a:pt x="5153" y="511"/>
                  </a:lnTo>
                  <a:cubicBezTo>
                    <a:pt x="5140" y="394"/>
                    <a:pt x="5005" y="289"/>
                    <a:pt x="4828" y="289"/>
                  </a:cubicBezTo>
                  <a:cubicBezTo>
                    <a:pt x="4817" y="289"/>
                    <a:pt x="4806" y="289"/>
                    <a:pt x="4795" y="290"/>
                  </a:cubicBezTo>
                  <a:cubicBezTo>
                    <a:pt x="4561" y="304"/>
                    <a:pt x="4313" y="304"/>
                    <a:pt x="4079" y="331"/>
                  </a:cubicBezTo>
                  <a:cubicBezTo>
                    <a:pt x="4079" y="194"/>
                    <a:pt x="3969" y="42"/>
                    <a:pt x="3693" y="42"/>
                  </a:cubicBezTo>
                  <a:cubicBezTo>
                    <a:pt x="3528" y="42"/>
                    <a:pt x="3376" y="83"/>
                    <a:pt x="3225" y="152"/>
                  </a:cubicBezTo>
                  <a:cubicBezTo>
                    <a:pt x="3225" y="139"/>
                    <a:pt x="3211" y="125"/>
                    <a:pt x="3211" y="111"/>
                  </a:cubicBezTo>
                  <a:cubicBezTo>
                    <a:pt x="3135" y="30"/>
                    <a:pt x="3029" y="0"/>
                    <a:pt x="2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2"/>
            <p:cNvSpPr/>
            <p:nvPr/>
          </p:nvSpPr>
          <p:spPr>
            <a:xfrm>
              <a:off x="-1578454" y="2021953"/>
              <a:ext cx="1179464" cy="476318"/>
            </a:xfrm>
            <a:custGeom>
              <a:avLst/>
              <a:gdLst/>
              <a:ahLst/>
              <a:cxnLst/>
              <a:rect l="l" t="t" r="r" b="b"/>
              <a:pathLst>
                <a:path w="5881" h="2375" extrusionOk="0">
                  <a:moveTo>
                    <a:pt x="1997" y="1"/>
                  </a:moveTo>
                  <a:cubicBezTo>
                    <a:pt x="1967" y="1"/>
                    <a:pt x="1935" y="6"/>
                    <a:pt x="1899" y="18"/>
                  </a:cubicBezTo>
                  <a:cubicBezTo>
                    <a:pt x="1802" y="87"/>
                    <a:pt x="1734" y="156"/>
                    <a:pt x="1678" y="239"/>
                  </a:cubicBezTo>
                  <a:cubicBezTo>
                    <a:pt x="1596" y="156"/>
                    <a:pt x="1472" y="73"/>
                    <a:pt x="1334" y="73"/>
                  </a:cubicBezTo>
                  <a:cubicBezTo>
                    <a:pt x="1141" y="73"/>
                    <a:pt x="907" y="253"/>
                    <a:pt x="976" y="432"/>
                  </a:cubicBezTo>
                  <a:cubicBezTo>
                    <a:pt x="783" y="445"/>
                    <a:pt x="590" y="597"/>
                    <a:pt x="700" y="776"/>
                  </a:cubicBezTo>
                  <a:cubicBezTo>
                    <a:pt x="700" y="776"/>
                    <a:pt x="700" y="790"/>
                    <a:pt x="700" y="790"/>
                  </a:cubicBezTo>
                  <a:cubicBezTo>
                    <a:pt x="645" y="790"/>
                    <a:pt x="576" y="817"/>
                    <a:pt x="521" y="859"/>
                  </a:cubicBezTo>
                  <a:cubicBezTo>
                    <a:pt x="535" y="859"/>
                    <a:pt x="370" y="955"/>
                    <a:pt x="370" y="1052"/>
                  </a:cubicBezTo>
                  <a:cubicBezTo>
                    <a:pt x="356" y="1134"/>
                    <a:pt x="397" y="1203"/>
                    <a:pt x="466" y="1245"/>
                  </a:cubicBezTo>
                  <a:cubicBezTo>
                    <a:pt x="425" y="1258"/>
                    <a:pt x="383" y="1286"/>
                    <a:pt x="356" y="1300"/>
                  </a:cubicBezTo>
                  <a:cubicBezTo>
                    <a:pt x="149" y="1382"/>
                    <a:pt x="53" y="1479"/>
                    <a:pt x="80" y="1603"/>
                  </a:cubicBezTo>
                  <a:cubicBezTo>
                    <a:pt x="66" y="1603"/>
                    <a:pt x="66" y="1603"/>
                    <a:pt x="53" y="1617"/>
                  </a:cubicBezTo>
                  <a:cubicBezTo>
                    <a:pt x="1" y="1707"/>
                    <a:pt x="96" y="1811"/>
                    <a:pt x="199" y="1811"/>
                  </a:cubicBezTo>
                  <a:cubicBezTo>
                    <a:pt x="205" y="1811"/>
                    <a:pt x="212" y="1810"/>
                    <a:pt x="218" y="1809"/>
                  </a:cubicBezTo>
                  <a:lnTo>
                    <a:pt x="232" y="1809"/>
                  </a:lnTo>
                  <a:cubicBezTo>
                    <a:pt x="246" y="1823"/>
                    <a:pt x="246" y="1837"/>
                    <a:pt x="259" y="1837"/>
                  </a:cubicBezTo>
                  <a:cubicBezTo>
                    <a:pt x="444" y="2015"/>
                    <a:pt x="701" y="2065"/>
                    <a:pt x="948" y="2065"/>
                  </a:cubicBezTo>
                  <a:cubicBezTo>
                    <a:pt x="1161" y="2065"/>
                    <a:pt x="1367" y="2028"/>
                    <a:pt x="1513" y="2002"/>
                  </a:cubicBezTo>
                  <a:cubicBezTo>
                    <a:pt x="1527" y="2016"/>
                    <a:pt x="1541" y="2030"/>
                    <a:pt x="1568" y="2030"/>
                  </a:cubicBezTo>
                  <a:cubicBezTo>
                    <a:pt x="1541" y="2154"/>
                    <a:pt x="1610" y="2264"/>
                    <a:pt x="1747" y="2264"/>
                  </a:cubicBezTo>
                  <a:cubicBezTo>
                    <a:pt x="1816" y="2319"/>
                    <a:pt x="1899" y="2361"/>
                    <a:pt x="1995" y="2374"/>
                  </a:cubicBezTo>
                  <a:cubicBezTo>
                    <a:pt x="2147" y="2374"/>
                    <a:pt x="2298" y="2305"/>
                    <a:pt x="2422" y="2237"/>
                  </a:cubicBezTo>
                  <a:cubicBezTo>
                    <a:pt x="2478" y="2209"/>
                    <a:pt x="2602" y="2140"/>
                    <a:pt x="2684" y="2085"/>
                  </a:cubicBezTo>
                  <a:cubicBezTo>
                    <a:pt x="2698" y="2099"/>
                    <a:pt x="2698" y="2113"/>
                    <a:pt x="2698" y="2126"/>
                  </a:cubicBezTo>
                  <a:cubicBezTo>
                    <a:pt x="2774" y="2257"/>
                    <a:pt x="2928" y="2336"/>
                    <a:pt x="3085" y="2336"/>
                  </a:cubicBezTo>
                  <a:cubicBezTo>
                    <a:pt x="3126" y="2336"/>
                    <a:pt x="3167" y="2331"/>
                    <a:pt x="3208" y="2319"/>
                  </a:cubicBezTo>
                  <a:cubicBezTo>
                    <a:pt x="3263" y="2305"/>
                    <a:pt x="3318" y="2278"/>
                    <a:pt x="3359" y="2237"/>
                  </a:cubicBezTo>
                  <a:lnTo>
                    <a:pt x="3401" y="2237"/>
                  </a:lnTo>
                  <a:cubicBezTo>
                    <a:pt x="3497" y="2209"/>
                    <a:pt x="3580" y="2168"/>
                    <a:pt x="3662" y="2126"/>
                  </a:cubicBezTo>
                  <a:cubicBezTo>
                    <a:pt x="3766" y="2183"/>
                    <a:pt x="3884" y="2209"/>
                    <a:pt x="4005" y="2209"/>
                  </a:cubicBezTo>
                  <a:cubicBezTo>
                    <a:pt x="4206" y="2209"/>
                    <a:pt x="4411" y="2137"/>
                    <a:pt x="4558" y="2016"/>
                  </a:cubicBezTo>
                  <a:cubicBezTo>
                    <a:pt x="4696" y="1920"/>
                    <a:pt x="4723" y="1782"/>
                    <a:pt x="4696" y="1658"/>
                  </a:cubicBezTo>
                  <a:cubicBezTo>
                    <a:pt x="4710" y="1644"/>
                    <a:pt x="4723" y="1644"/>
                    <a:pt x="4737" y="1630"/>
                  </a:cubicBezTo>
                  <a:cubicBezTo>
                    <a:pt x="4806" y="1636"/>
                    <a:pt x="4876" y="1639"/>
                    <a:pt x="4948" y="1639"/>
                  </a:cubicBezTo>
                  <a:cubicBezTo>
                    <a:pt x="5048" y="1639"/>
                    <a:pt x="5150" y="1633"/>
                    <a:pt x="5247" y="1617"/>
                  </a:cubicBezTo>
                  <a:cubicBezTo>
                    <a:pt x="5619" y="1575"/>
                    <a:pt x="5881" y="1327"/>
                    <a:pt x="5646" y="983"/>
                  </a:cubicBezTo>
                  <a:cubicBezTo>
                    <a:pt x="5522" y="817"/>
                    <a:pt x="5330" y="707"/>
                    <a:pt x="5137" y="652"/>
                  </a:cubicBezTo>
                  <a:cubicBezTo>
                    <a:pt x="5109" y="638"/>
                    <a:pt x="5095" y="638"/>
                    <a:pt x="5068" y="638"/>
                  </a:cubicBezTo>
                  <a:cubicBezTo>
                    <a:pt x="5026" y="528"/>
                    <a:pt x="4902" y="445"/>
                    <a:pt x="4792" y="432"/>
                  </a:cubicBezTo>
                  <a:cubicBezTo>
                    <a:pt x="4707" y="413"/>
                    <a:pt x="4620" y="404"/>
                    <a:pt x="4534" y="404"/>
                  </a:cubicBezTo>
                  <a:cubicBezTo>
                    <a:pt x="4368" y="404"/>
                    <a:pt x="4202" y="437"/>
                    <a:pt x="4048" y="501"/>
                  </a:cubicBezTo>
                  <a:cubicBezTo>
                    <a:pt x="4021" y="418"/>
                    <a:pt x="3938" y="335"/>
                    <a:pt x="3814" y="294"/>
                  </a:cubicBezTo>
                  <a:cubicBezTo>
                    <a:pt x="3706" y="261"/>
                    <a:pt x="3609" y="249"/>
                    <a:pt x="3516" y="249"/>
                  </a:cubicBezTo>
                  <a:cubicBezTo>
                    <a:pt x="3334" y="249"/>
                    <a:pt x="3164" y="294"/>
                    <a:pt x="2946" y="321"/>
                  </a:cubicBezTo>
                  <a:cubicBezTo>
                    <a:pt x="3011" y="138"/>
                    <a:pt x="2791" y="17"/>
                    <a:pt x="2604" y="17"/>
                  </a:cubicBezTo>
                  <a:cubicBezTo>
                    <a:pt x="2594" y="17"/>
                    <a:pt x="2584" y="18"/>
                    <a:pt x="2574" y="18"/>
                  </a:cubicBezTo>
                  <a:cubicBezTo>
                    <a:pt x="2436" y="32"/>
                    <a:pt x="2312" y="87"/>
                    <a:pt x="2202" y="170"/>
                  </a:cubicBezTo>
                  <a:cubicBezTo>
                    <a:pt x="2170" y="73"/>
                    <a:pt x="2103" y="1"/>
                    <a:pt x="1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2"/>
            <p:cNvSpPr/>
            <p:nvPr/>
          </p:nvSpPr>
          <p:spPr>
            <a:xfrm>
              <a:off x="-2720213" y="1459597"/>
              <a:ext cx="914731" cy="434001"/>
            </a:xfrm>
            <a:custGeom>
              <a:avLst/>
              <a:gdLst/>
              <a:ahLst/>
              <a:cxnLst/>
              <a:rect l="l" t="t" r="r" b="b"/>
              <a:pathLst>
                <a:path w="4561" h="2164" extrusionOk="0">
                  <a:moveTo>
                    <a:pt x="1716" y="1"/>
                  </a:moveTo>
                  <a:cubicBezTo>
                    <a:pt x="1616" y="1"/>
                    <a:pt x="1516" y="15"/>
                    <a:pt x="1419" y="39"/>
                  </a:cubicBezTo>
                  <a:cubicBezTo>
                    <a:pt x="1185" y="94"/>
                    <a:pt x="882" y="232"/>
                    <a:pt x="882" y="494"/>
                  </a:cubicBezTo>
                  <a:lnTo>
                    <a:pt x="896" y="494"/>
                  </a:lnTo>
                  <a:cubicBezTo>
                    <a:pt x="799" y="521"/>
                    <a:pt x="703" y="563"/>
                    <a:pt x="620" y="604"/>
                  </a:cubicBezTo>
                  <a:cubicBezTo>
                    <a:pt x="386" y="714"/>
                    <a:pt x="152" y="893"/>
                    <a:pt x="42" y="1114"/>
                  </a:cubicBezTo>
                  <a:cubicBezTo>
                    <a:pt x="0" y="1252"/>
                    <a:pt x="111" y="1376"/>
                    <a:pt x="221" y="1458"/>
                  </a:cubicBezTo>
                  <a:cubicBezTo>
                    <a:pt x="276" y="1500"/>
                    <a:pt x="345" y="1527"/>
                    <a:pt x="414" y="1555"/>
                  </a:cubicBezTo>
                  <a:cubicBezTo>
                    <a:pt x="372" y="1596"/>
                    <a:pt x="345" y="1651"/>
                    <a:pt x="317" y="1706"/>
                  </a:cubicBezTo>
                  <a:cubicBezTo>
                    <a:pt x="248" y="1844"/>
                    <a:pt x="262" y="2051"/>
                    <a:pt x="427" y="2120"/>
                  </a:cubicBezTo>
                  <a:cubicBezTo>
                    <a:pt x="480" y="2151"/>
                    <a:pt x="535" y="2163"/>
                    <a:pt x="589" y="2163"/>
                  </a:cubicBezTo>
                  <a:cubicBezTo>
                    <a:pt x="705" y="2163"/>
                    <a:pt x="820" y="2107"/>
                    <a:pt x="923" y="2051"/>
                  </a:cubicBezTo>
                  <a:cubicBezTo>
                    <a:pt x="1130" y="1941"/>
                    <a:pt x="1323" y="1803"/>
                    <a:pt x="1502" y="1651"/>
                  </a:cubicBezTo>
                  <a:cubicBezTo>
                    <a:pt x="1555" y="1822"/>
                    <a:pt x="1720" y="1955"/>
                    <a:pt x="1915" y="1955"/>
                  </a:cubicBezTo>
                  <a:cubicBezTo>
                    <a:pt x="1924" y="1955"/>
                    <a:pt x="1933" y="1955"/>
                    <a:pt x="1943" y="1954"/>
                  </a:cubicBezTo>
                  <a:cubicBezTo>
                    <a:pt x="2191" y="1954"/>
                    <a:pt x="2398" y="1817"/>
                    <a:pt x="2577" y="1665"/>
                  </a:cubicBezTo>
                  <a:cubicBezTo>
                    <a:pt x="2591" y="1706"/>
                    <a:pt x="2618" y="1748"/>
                    <a:pt x="2659" y="1775"/>
                  </a:cubicBezTo>
                  <a:cubicBezTo>
                    <a:pt x="2760" y="1858"/>
                    <a:pt x="2863" y="1892"/>
                    <a:pt x="2963" y="1892"/>
                  </a:cubicBezTo>
                  <a:cubicBezTo>
                    <a:pt x="3247" y="1892"/>
                    <a:pt x="3513" y="1621"/>
                    <a:pt x="3665" y="1417"/>
                  </a:cubicBezTo>
                  <a:cubicBezTo>
                    <a:pt x="3707" y="1445"/>
                    <a:pt x="3748" y="1472"/>
                    <a:pt x="3789" y="1500"/>
                  </a:cubicBezTo>
                  <a:cubicBezTo>
                    <a:pt x="3862" y="1532"/>
                    <a:pt x="3941" y="1548"/>
                    <a:pt x="4020" y="1548"/>
                  </a:cubicBezTo>
                  <a:cubicBezTo>
                    <a:pt x="4242" y="1548"/>
                    <a:pt x="4462" y="1427"/>
                    <a:pt x="4533" y="1224"/>
                  </a:cubicBezTo>
                  <a:cubicBezTo>
                    <a:pt x="4561" y="1045"/>
                    <a:pt x="4395" y="880"/>
                    <a:pt x="4258" y="769"/>
                  </a:cubicBezTo>
                  <a:cubicBezTo>
                    <a:pt x="4244" y="756"/>
                    <a:pt x="4203" y="742"/>
                    <a:pt x="4175" y="728"/>
                  </a:cubicBezTo>
                  <a:cubicBezTo>
                    <a:pt x="4285" y="508"/>
                    <a:pt x="4079" y="315"/>
                    <a:pt x="3817" y="273"/>
                  </a:cubicBezTo>
                  <a:cubicBezTo>
                    <a:pt x="3775" y="267"/>
                    <a:pt x="3696" y="260"/>
                    <a:pt x="3603" y="260"/>
                  </a:cubicBezTo>
                  <a:cubicBezTo>
                    <a:pt x="3510" y="260"/>
                    <a:pt x="3403" y="267"/>
                    <a:pt x="3307" y="287"/>
                  </a:cubicBezTo>
                  <a:cubicBezTo>
                    <a:pt x="3260" y="123"/>
                    <a:pt x="3141" y="61"/>
                    <a:pt x="3002" y="61"/>
                  </a:cubicBezTo>
                  <a:cubicBezTo>
                    <a:pt x="2897" y="61"/>
                    <a:pt x="2780" y="96"/>
                    <a:pt x="2673" y="149"/>
                  </a:cubicBezTo>
                  <a:cubicBezTo>
                    <a:pt x="2624" y="76"/>
                    <a:pt x="2557" y="46"/>
                    <a:pt x="2484" y="46"/>
                  </a:cubicBezTo>
                  <a:cubicBezTo>
                    <a:pt x="2391" y="46"/>
                    <a:pt x="2289" y="94"/>
                    <a:pt x="2205" y="163"/>
                  </a:cubicBezTo>
                  <a:cubicBezTo>
                    <a:pt x="2122" y="108"/>
                    <a:pt x="2039" y="53"/>
                    <a:pt x="1929" y="25"/>
                  </a:cubicBezTo>
                  <a:cubicBezTo>
                    <a:pt x="1860" y="8"/>
                    <a:pt x="1788" y="1"/>
                    <a:pt x="1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2"/>
            <p:cNvSpPr/>
            <p:nvPr/>
          </p:nvSpPr>
          <p:spPr>
            <a:xfrm>
              <a:off x="-1954895" y="246039"/>
              <a:ext cx="606278" cy="289802"/>
            </a:xfrm>
            <a:custGeom>
              <a:avLst/>
              <a:gdLst/>
              <a:ahLst/>
              <a:cxnLst/>
              <a:rect l="l" t="t" r="r" b="b"/>
              <a:pathLst>
                <a:path w="3023" h="1445" extrusionOk="0">
                  <a:moveTo>
                    <a:pt x="1075" y="0"/>
                  </a:moveTo>
                  <a:cubicBezTo>
                    <a:pt x="993" y="0"/>
                    <a:pt x="896" y="28"/>
                    <a:pt x="800" y="111"/>
                  </a:cubicBezTo>
                  <a:cubicBezTo>
                    <a:pt x="676" y="111"/>
                    <a:pt x="552" y="111"/>
                    <a:pt x="442" y="193"/>
                  </a:cubicBezTo>
                  <a:cubicBezTo>
                    <a:pt x="304" y="290"/>
                    <a:pt x="194" y="483"/>
                    <a:pt x="249" y="620"/>
                  </a:cubicBezTo>
                  <a:cubicBezTo>
                    <a:pt x="235" y="662"/>
                    <a:pt x="235" y="703"/>
                    <a:pt x="249" y="744"/>
                  </a:cubicBezTo>
                  <a:cubicBezTo>
                    <a:pt x="152" y="813"/>
                    <a:pt x="70" y="924"/>
                    <a:pt x="28" y="1034"/>
                  </a:cubicBezTo>
                  <a:cubicBezTo>
                    <a:pt x="1" y="1185"/>
                    <a:pt x="83" y="1337"/>
                    <a:pt x="235" y="1406"/>
                  </a:cubicBezTo>
                  <a:cubicBezTo>
                    <a:pt x="245" y="1426"/>
                    <a:pt x="270" y="1439"/>
                    <a:pt x="293" y="1439"/>
                  </a:cubicBezTo>
                  <a:cubicBezTo>
                    <a:pt x="302" y="1439"/>
                    <a:pt x="310" y="1437"/>
                    <a:pt x="318" y="1433"/>
                  </a:cubicBezTo>
                  <a:cubicBezTo>
                    <a:pt x="353" y="1441"/>
                    <a:pt x="388" y="1444"/>
                    <a:pt x="423" y="1444"/>
                  </a:cubicBezTo>
                  <a:cubicBezTo>
                    <a:pt x="652" y="1444"/>
                    <a:pt x="881" y="1301"/>
                    <a:pt x="1048" y="1158"/>
                  </a:cubicBezTo>
                  <a:cubicBezTo>
                    <a:pt x="1118" y="1218"/>
                    <a:pt x="1204" y="1257"/>
                    <a:pt x="1293" y="1257"/>
                  </a:cubicBezTo>
                  <a:cubicBezTo>
                    <a:pt x="1326" y="1257"/>
                    <a:pt x="1359" y="1252"/>
                    <a:pt x="1392" y="1240"/>
                  </a:cubicBezTo>
                  <a:cubicBezTo>
                    <a:pt x="1461" y="1227"/>
                    <a:pt x="1571" y="1158"/>
                    <a:pt x="1640" y="1116"/>
                  </a:cubicBezTo>
                  <a:cubicBezTo>
                    <a:pt x="1704" y="1212"/>
                    <a:pt x="1867" y="1390"/>
                    <a:pt x="2070" y="1390"/>
                  </a:cubicBezTo>
                  <a:cubicBezTo>
                    <a:pt x="2131" y="1390"/>
                    <a:pt x="2194" y="1375"/>
                    <a:pt x="2260" y="1337"/>
                  </a:cubicBezTo>
                  <a:cubicBezTo>
                    <a:pt x="2398" y="1282"/>
                    <a:pt x="2495" y="1185"/>
                    <a:pt x="2605" y="1075"/>
                  </a:cubicBezTo>
                  <a:cubicBezTo>
                    <a:pt x="2643" y="1094"/>
                    <a:pt x="2686" y="1103"/>
                    <a:pt x="2729" y="1103"/>
                  </a:cubicBezTo>
                  <a:cubicBezTo>
                    <a:pt x="2874" y="1103"/>
                    <a:pt x="3022" y="1003"/>
                    <a:pt x="2991" y="855"/>
                  </a:cubicBezTo>
                  <a:cubicBezTo>
                    <a:pt x="2873" y="555"/>
                    <a:pt x="2485" y="440"/>
                    <a:pt x="2129" y="440"/>
                  </a:cubicBezTo>
                  <a:cubicBezTo>
                    <a:pt x="2108" y="440"/>
                    <a:pt x="2088" y="441"/>
                    <a:pt x="2067" y="441"/>
                  </a:cubicBezTo>
                  <a:cubicBezTo>
                    <a:pt x="2054" y="276"/>
                    <a:pt x="1861" y="193"/>
                    <a:pt x="1709" y="152"/>
                  </a:cubicBezTo>
                  <a:lnTo>
                    <a:pt x="1654" y="152"/>
                  </a:lnTo>
                  <a:cubicBezTo>
                    <a:pt x="1608" y="79"/>
                    <a:pt x="1513" y="30"/>
                    <a:pt x="1422" y="30"/>
                  </a:cubicBezTo>
                  <a:cubicBezTo>
                    <a:pt x="1377" y="30"/>
                    <a:pt x="1333" y="42"/>
                    <a:pt x="1296" y="69"/>
                  </a:cubicBezTo>
                  <a:cubicBezTo>
                    <a:pt x="1282" y="69"/>
                    <a:pt x="1282" y="83"/>
                    <a:pt x="1282" y="83"/>
                  </a:cubicBezTo>
                  <a:cubicBezTo>
                    <a:pt x="1213" y="42"/>
                    <a:pt x="1144" y="14"/>
                    <a:pt x="1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2"/>
            <p:cNvSpPr/>
            <p:nvPr/>
          </p:nvSpPr>
          <p:spPr>
            <a:xfrm>
              <a:off x="-1496226" y="2589323"/>
              <a:ext cx="1158005" cy="478123"/>
            </a:xfrm>
            <a:custGeom>
              <a:avLst/>
              <a:gdLst/>
              <a:ahLst/>
              <a:cxnLst/>
              <a:rect l="l" t="t" r="r" b="b"/>
              <a:pathLst>
                <a:path w="5774" h="2384" extrusionOk="0">
                  <a:moveTo>
                    <a:pt x="3432" y="0"/>
                  </a:moveTo>
                  <a:cubicBezTo>
                    <a:pt x="3170" y="0"/>
                    <a:pt x="2839" y="110"/>
                    <a:pt x="2522" y="248"/>
                  </a:cubicBezTo>
                  <a:cubicBezTo>
                    <a:pt x="2497" y="134"/>
                    <a:pt x="2378" y="96"/>
                    <a:pt x="2239" y="96"/>
                  </a:cubicBezTo>
                  <a:cubicBezTo>
                    <a:pt x="2075" y="96"/>
                    <a:pt x="1882" y="148"/>
                    <a:pt x="1778" y="193"/>
                  </a:cubicBezTo>
                  <a:cubicBezTo>
                    <a:pt x="1696" y="234"/>
                    <a:pt x="1613" y="289"/>
                    <a:pt x="1544" y="344"/>
                  </a:cubicBezTo>
                  <a:cubicBezTo>
                    <a:pt x="1461" y="303"/>
                    <a:pt x="1379" y="276"/>
                    <a:pt x="1296" y="262"/>
                  </a:cubicBezTo>
                  <a:cubicBezTo>
                    <a:pt x="1252" y="254"/>
                    <a:pt x="1208" y="250"/>
                    <a:pt x="1166" y="250"/>
                  </a:cubicBezTo>
                  <a:cubicBezTo>
                    <a:pt x="1064" y="250"/>
                    <a:pt x="966" y="270"/>
                    <a:pt x="869" y="289"/>
                  </a:cubicBezTo>
                  <a:cubicBezTo>
                    <a:pt x="648" y="317"/>
                    <a:pt x="332" y="400"/>
                    <a:pt x="318" y="648"/>
                  </a:cubicBezTo>
                  <a:cubicBezTo>
                    <a:pt x="318" y="730"/>
                    <a:pt x="400" y="799"/>
                    <a:pt x="469" y="840"/>
                  </a:cubicBezTo>
                  <a:cubicBezTo>
                    <a:pt x="524" y="882"/>
                    <a:pt x="566" y="909"/>
                    <a:pt x="621" y="937"/>
                  </a:cubicBezTo>
                  <a:cubicBezTo>
                    <a:pt x="469" y="978"/>
                    <a:pt x="332" y="1047"/>
                    <a:pt x="208" y="1130"/>
                  </a:cubicBezTo>
                  <a:cubicBezTo>
                    <a:pt x="125" y="1199"/>
                    <a:pt x="1" y="1268"/>
                    <a:pt x="28" y="1392"/>
                  </a:cubicBezTo>
                  <a:cubicBezTo>
                    <a:pt x="97" y="1543"/>
                    <a:pt x="249" y="1640"/>
                    <a:pt x="387" y="1708"/>
                  </a:cubicBezTo>
                  <a:cubicBezTo>
                    <a:pt x="221" y="1819"/>
                    <a:pt x="84" y="1956"/>
                    <a:pt x="15" y="2122"/>
                  </a:cubicBezTo>
                  <a:cubicBezTo>
                    <a:pt x="15" y="2292"/>
                    <a:pt x="135" y="2354"/>
                    <a:pt x="312" y="2354"/>
                  </a:cubicBezTo>
                  <a:cubicBezTo>
                    <a:pt x="637" y="2354"/>
                    <a:pt x="1154" y="2145"/>
                    <a:pt x="1475" y="2012"/>
                  </a:cubicBezTo>
                  <a:cubicBezTo>
                    <a:pt x="1475" y="2039"/>
                    <a:pt x="1475" y="2080"/>
                    <a:pt x="1503" y="2122"/>
                  </a:cubicBezTo>
                  <a:cubicBezTo>
                    <a:pt x="1561" y="2220"/>
                    <a:pt x="1654" y="2256"/>
                    <a:pt x="1760" y="2256"/>
                  </a:cubicBezTo>
                  <a:cubicBezTo>
                    <a:pt x="1981" y="2256"/>
                    <a:pt x="2259" y="2100"/>
                    <a:pt x="2398" y="2025"/>
                  </a:cubicBezTo>
                  <a:cubicBezTo>
                    <a:pt x="2412" y="2218"/>
                    <a:pt x="2522" y="2384"/>
                    <a:pt x="2756" y="2384"/>
                  </a:cubicBezTo>
                  <a:cubicBezTo>
                    <a:pt x="3018" y="2356"/>
                    <a:pt x="3170" y="2136"/>
                    <a:pt x="3335" y="1970"/>
                  </a:cubicBezTo>
                  <a:cubicBezTo>
                    <a:pt x="3418" y="2039"/>
                    <a:pt x="3473" y="2108"/>
                    <a:pt x="3569" y="2163"/>
                  </a:cubicBezTo>
                  <a:cubicBezTo>
                    <a:pt x="3648" y="2222"/>
                    <a:pt x="3747" y="2250"/>
                    <a:pt x="3846" y="2250"/>
                  </a:cubicBezTo>
                  <a:cubicBezTo>
                    <a:pt x="4024" y="2250"/>
                    <a:pt x="4206" y="2162"/>
                    <a:pt x="4286" y="2012"/>
                  </a:cubicBezTo>
                  <a:cubicBezTo>
                    <a:pt x="4313" y="1929"/>
                    <a:pt x="4355" y="1860"/>
                    <a:pt x="4341" y="1777"/>
                  </a:cubicBezTo>
                  <a:lnTo>
                    <a:pt x="4341" y="1750"/>
                  </a:lnTo>
                  <a:cubicBezTo>
                    <a:pt x="4476" y="1772"/>
                    <a:pt x="4806" y="1848"/>
                    <a:pt x="5068" y="1848"/>
                  </a:cubicBezTo>
                  <a:cubicBezTo>
                    <a:pt x="5288" y="1848"/>
                    <a:pt x="5461" y="1794"/>
                    <a:pt x="5429" y="1612"/>
                  </a:cubicBezTo>
                  <a:cubicBezTo>
                    <a:pt x="5416" y="1557"/>
                    <a:pt x="5374" y="1516"/>
                    <a:pt x="5333" y="1474"/>
                  </a:cubicBezTo>
                  <a:cubicBezTo>
                    <a:pt x="5223" y="1378"/>
                    <a:pt x="5071" y="1295"/>
                    <a:pt x="4933" y="1226"/>
                  </a:cubicBezTo>
                  <a:cubicBezTo>
                    <a:pt x="4947" y="1226"/>
                    <a:pt x="4947" y="1212"/>
                    <a:pt x="4961" y="1212"/>
                  </a:cubicBezTo>
                  <a:cubicBezTo>
                    <a:pt x="5774" y="1157"/>
                    <a:pt x="5498" y="592"/>
                    <a:pt x="4920" y="455"/>
                  </a:cubicBezTo>
                  <a:cubicBezTo>
                    <a:pt x="5030" y="317"/>
                    <a:pt x="5002" y="193"/>
                    <a:pt x="4782" y="110"/>
                  </a:cubicBezTo>
                  <a:cubicBezTo>
                    <a:pt x="4670" y="84"/>
                    <a:pt x="4556" y="73"/>
                    <a:pt x="4443" y="73"/>
                  </a:cubicBezTo>
                  <a:cubicBezTo>
                    <a:pt x="4194" y="73"/>
                    <a:pt x="3944" y="127"/>
                    <a:pt x="3707" y="193"/>
                  </a:cubicBezTo>
                  <a:cubicBezTo>
                    <a:pt x="3707" y="96"/>
                    <a:pt x="3611" y="14"/>
                    <a:pt x="3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2"/>
            <p:cNvSpPr/>
            <p:nvPr/>
          </p:nvSpPr>
          <p:spPr>
            <a:xfrm>
              <a:off x="-2869426" y="2027769"/>
              <a:ext cx="1039075" cy="423171"/>
            </a:xfrm>
            <a:custGeom>
              <a:avLst/>
              <a:gdLst/>
              <a:ahLst/>
              <a:cxnLst/>
              <a:rect l="l" t="t" r="r" b="b"/>
              <a:pathLst>
                <a:path w="5181" h="2110" extrusionOk="0">
                  <a:moveTo>
                    <a:pt x="2780" y="0"/>
                  </a:moveTo>
                  <a:cubicBezTo>
                    <a:pt x="2682" y="0"/>
                    <a:pt x="2588" y="36"/>
                    <a:pt x="2508" y="86"/>
                  </a:cubicBezTo>
                  <a:cubicBezTo>
                    <a:pt x="2469" y="76"/>
                    <a:pt x="2437" y="66"/>
                    <a:pt x="2402" y="66"/>
                  </a:cubicBezTo>
                  <a:cubicBezTo>
                    <a:pt x="2387" y="66"/>
                    <a:pt x="2372" y="68"/>
                    <a:pt x="2356" y="72"/>
                  </a:cubicBezTo>
                  <a:cubicBezTo>
                    <a:pt x="2315" y="100"/>
                    <a:pt x="2274" y="127"/>
                    <a:pt x="2219" y="155"/>
                  </a:cubicBezTo>
                  <a:cubicBezTo>
                    <a:pt x="2142" y="138"/>
                    <a:pt x="2064" y="131"/>
                    <a:pt x="1986" y="131"/>
                  </a:cubicBezTo>
                  <a:cubicBezTo>
                    <a:pt x="1865" y="131"/>
                    <a:pt x="1743" y="149"/>
                    <a:pt x="1626" y="182"/>
                  </a:cubicBezTo>
                  <a:cubicBezTo>
                    <a:pt x="1516" y="196"/>
                    <a:pt x="1406" y="224"/>
                    <a:pt x="1337" y="292"/>
                  </a:cubicBezTo>
                  <a:cubicBezTo>
                    <a:pt x="1158" y="403"/>
                    <a:pt x="1158" y="568"/>
                    <a:pt x="1254" y="678"/>
                  </a:cubicBezTo>
                  <a:cubicBezTo>
                    <a:pt x="910" y="761"/>
                    <a:pt x="607" y="995"/>
                    <a:pt x="841" y="1229"/>
                  </a:cubicBezTo>
                  <a:cubicBezTo>
                    <a:pt x="689" y="1271"/>
                    <a:pt x="538" y="1367"/>
                    <a:pt x="400" y="1464"/>
                  </a:cubicBezTo>
                  <a:cubicBezTo>
                    <a:pt x="235" y="1601"/>
                    <a:pt x="0" y="1863"/>
                    <a:pt x="290" y="2015"/>
                  </a:cubicBezTo>
                  <a:cubicBezTo>
                    <a:pt x="375" y="2049"/>
                    <a:pt x="457" y="2065"/>
                    <a:pt x="536" y="2065"/>
                  </a:cubicBezTo>
                  <a:cubicBezTo>
                    <a:pt x="740" y="2065"/>
                    <a:pt x="928" y="1964"/>
                    <a:pt x="1116" y="1836"/>
                  </a:cubicBezTo>
                  <a:cubicBezTo>
                    <a:pt x="1158" y="1987"/>
                    <a:pt x="1337" y="2084"/>
                    <a:pt x="1502" y="2097"/>
                  </a:cubicBezTo>
                  <a:cubicBezTo>
                    <a:pt x="1519" y="2099"/>
                    <a:pt x="1535" y="2100"/>
                    <a:pt x="1552" y="2100"/>
                  </a:cubicBezTo>
                  <a:cubicBezTo>
                    <a:pt x="1757" y="2100"/>
                    <a:pt x="1970" y="1948"/>
                    <a:pt x="2136" y="1808"/>
                  </a:cubicBezTo>
                  <a:cubicBezTo>
                    <a:pt x="2158" y="1993"/>
                    <a:pt x="2257" y="2109"/>
                    <a:pt x="2467" y="2109"/>
                  </a:cubicBezTo>
                  <a:cubicBezTo>
                    <a:pt x="2523" y="2109"/>
                    <a:pt x="2587" y="2101"/>
                    <a:pt x="2659" y="2084"/>
                  </a:cubicBezTo>
                  <a:cubicBezTo>
                    <a:pt x="2866" y="2015"/>
                    <a:pt x="3018" y="1849"/>
                    <a:pt x="3169" y="1712"/>
                  </a:cubicBezTo>
                  <a:cubicBezTo>
                    <a:pt x="3197" y="1684"/>
                    <a:pt x="3224" y="1670"/>
                    <a:pt x="3238" y="1643"/>
                  </a:cubicBezTo>
                  <a:cubicBezTo>
                    <a:pt x="3336" y="1770"/>
                    <a:pt x="3442" y="1819"/>
                    <a:pt x="3546" y="1819"/>
                  </a:cubicBezTo>
                  <a:cubicBezTo>
                    <a:pt x="3735" y="1819"/>
                    <a:pt x="3917" y="1656"/>
                    <a:pt x="4023" y="1505"/>
                  </a:cubicBezTo>
                  <a:cubicBezTo>
                    <a:pt x="4112" y="1604"/>
                    <a:pt x="4236" y="1686"/>
                    <a:pt x="4374" y="1686"/>
                  </a:cubicBezTo>
                  <a:cubicBezTo>
                    <a:pt x="4408" y="1686"/>
                    <a:pt x="4443" y="1681"/>
                    <a:pt x="4478" y="1670"/>
                  </a:cubicBezTo>
                  <a:cubicBezTo>
                    <a:pt x="4657" y="1615"/>
                    <a:pt x="4767" y="1408"/>
                    <a:pt x="4754" y="1243"/>
                  </a:cubicBezTo>
                  <a:cubicBezTo>
                    <a:pt x="4740" y="1188"/>
                    <a:pt x="4699" y="1133"/>
                    <a:pt x="4671" y="1064"/>
                  </a:cubicBezTo>
                  <a:cubicBezTo>
                    <a:pt x="4754" y="1064"/>
                    <a:pt x="4836" y="1009"/>
                    <a:pt x="4919" y="981"/>
                  </a:cubicBezTo>
                  <a:cubicBezTo>
                    <a:pt x="4988" y="940"/>
                    <a:pt x="5071" y="899"/>
                    <a:pt x="5112" y="830"/>
                  </a:cubicBezTo>
                  <a:cubicBezTo>
                    <a:pt x="5181" y="651"/>
                    <a:pt x="4933" y="554"/>
                    <a:pt x="4795" y="499"/>
                  </a:cubicBezTo>
                  <a:cubicBezTo>
                    <a:pt x="4616" y="444"/>
                    <a:pt x="4382" y="416"/>
                    <a:pt x="4175" y="416"/>
                  </a:cubicBezTo>
                  <a:cubicBezTo>
                    <a:pt x="4244" y="306"/>
                    <a:pt x="4230" y="155"/>
                    <a:pt x="4106" y="100"/>
                  </a:cubicBezTo>
                  <a:cubicBezTo>
                    <a:pt x="3996" y="36"/>
                    <a:pt x="3865" y="9"/>
                    <a:pt x="3723" y="9"/>
                  </a:cubicBezTo>
                  <a:cubicBezTo>
                    <a:pt x="3528" y="9"/>
                    <a:pt x="3314" y="61"/>
                    <a:pt x="3114" y="141"/>
                  </a:cubicBezTo>
                  <a:cubicBezTo>
                    <a:pt x="3059" y="72"/>
                    <a:pt x="2976" y="31"/>
                    <a:pt x="2894" y="17"/>
                  </a:cubicBezTo>
                  <a:cubicBezTo>
                    <a:pt x="2856" y="6"/>
                    <a:pt x="2818" y="0"/>
                    <a:pt x="2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2"/>
            <p:cNvSpPr/>
            <p:nvPr/>
          </p:nvSpPr>
          <p:spPr>
            <a:xfrm>
              <a:off x="-1501641" y="982677"/>
              <a:ext cx="749073" cy="440419"/>
            </a:xfrm>
            <a:custGeom>
              <a:avLst/>
              <a:gdLst/>
              <a:ahLst/>
              <a:cxnLst/>
              <a:rect l="l" t="t" r="r" b="b"/>
              <a:pathLst>
                <a:path w="3735" h="2196" extrusionOk="0">
                  <a:moveTo>
                    <a:pt x="2607" y="1"/>
                  </a:moveTo>
                  <a:cubicBezTo>
                    <a:pt x="2403" y="1"/>
                    <a:pt x="2196" y="82"/>
                    <a:pt x="2039" y="213"/>
                  </a:cubicBezTo>
                  <a:cubicBezTo>
                    <a:pt x="1941" y="108"/>
                    <a:pt x="1828" y="61"/>
                    <a:pt x="1718" y="61"/>
                  </a:cubicBezTo>
                  <a:cubicBezTo>
                    <a:pt x="1582" y="61"/>
                    <a:pt x="1449" y="132"/>
                    <a:pt x="1351" y="254"/>
                  </a:cubicBezTo>
                  <a:cubicBezTo>
                    <a:pt x="1323" y="240"/>
                    <a:pt x="1309" y="227"/>
                    <a:pt x="1295" y="213"/>
                  </a:cubicBezTo>
                  <a:cubicBezTo>
                    <a:pt x="1249" y="190"/>
                    <a:pt x="1199" y="179"/>
                    <a:pt x="1148" y="179"/>
                  </a:cubicBezTo>
                  <a:cubicBezTo>
                    <a:pt x="1077" y="179"/>
                    <a:pt x="1007" y="200"/>
                    <a:pt x="951" y="240"/>
                  </a:cubicBezTo>
                  <a:cubicBezTo>
                    <a:pt x="923" y="268"/>
                    <a:pt x="896" y="295"/>
                    <a:pt x="882" y="323"/>
                  </a:cubicBezTo>
                  <a:cubicBezTo>
                    <a:pt x="786" y="282"/>
                    <a:pt x="689" y="240"/>
                    <a:pt x="579" y="240"/>
                  </a:cubicBezTo>
                  <a:cubicBezTo>
                    <a:pt x="386" y="254"/>
                    <a:pt x="235" y="419"/>
                    <a:pt x="207" y="585"/>
                  </a:cubicBezTo>
                  <a:lnTo>
                    <a:pt x="207" y="599"/>
                  </a:lnTo>
                  <a:cubicBezTo>
                    <a:pt x="83" y="709"/>
                    <a:pt x="0" y="847"/>
                    <a:pt x="14" y="1012"/>
                  </a:cubicBezTo>
                  <a:cubicBezTo>
                    <a:pt x="42" y="1136"/>
                    <a:pt x="152" y="1219"/>
                    <a:pt x="262" y="1274"/>
                  </a:cubicBezTo>
                  <a:cubicBezTo>
                    <a:pt x="303" y="1287"/>
                    <a:pt x="345" y="1287"/>
                    <a:pt x="386" y="1287"/>
                  </a:cubicBezTo>
                  <a:cubicBezTo>
                    <a:pt x="331" y="1329"/>
                    <a:pt x="290" y="1384"/>
                    <a:pt x="262" y="1439"/>
                  </a:cubicBezTo>
                  <a:cubicBezTo>
                    <a:pt x="235" y="1549"/>
                    <a:pt x="303" y="1659"/>
                    <a:pt x="400" y="1715"/>
                  </a:cubicBezTo>
                  <a:cubicBezTo>
                    <a:pt x="495" y="1776"/>
                    <a:pt x="599" y="1801"/>
                    <a:pt x="705" y="1801"/>
                  </a:cubicBezTo>
                  <a:cubicBezTo>
                    <a:pt x="862" y="1801"/>
                    <a:pt x="1024" y="1747"/>
                    <a:pt x="1171" y="1673"/>
                  </a:cubicBezTo>
                  <a:cubicBezTo>
                    <a:pt x="1216" y="1865"/>
                    <a:pt x="1381" y="1964"/>
                    <a:pt x="1575" y="1964"/>
                  </a:cubicBezTo>
                  <a:cubicBezTo>
                    <a:pt x="1618" y="1964"/>
                    <a:pt x="1663" y="1959"/>
                    <a:pt x="1709" y="1949"/>
                  </a:cubicBezTo>
                  <a:cubicBezTo>
                    <a:pt x="1764" y="1935"/>
                    <a:pt x="1833" y="1907"/>
                    <a:pt x="1902" y="1880"/>
                  </a:cubicBezTo>
                  <a:cubicBezTo>
                    <a:pt x="1929" y="1976"/>
                    <a:pt x="1971" y="2073"/>
                    <a:pt x="2081" y="2128"/>
                  </a:cubicBezTo>
                  <a:cubicBezTo>
                    <a:pt x="2119" y="2166"/>
                    <a:pt x="2183" y="2196"/>
                    <a:pt x="2241" y="2196"/>
                  </a:cubicBezTo>
                  <a:cubicBezTo>
                    <a:pt x="2288" y="2196"/>
                    <a:pt x="2332" y="2177"/>
                    <a:pt x="2356" y="2128"/>
                  </a:cubicBezTo>
                  <a:cubicBezTo>
                    <a:pt x="2398" y="2059"/>
                    <a:pt x="2384" y="1990"/>
                    <a:pt x="2370" y="1907"/>
                  </a:cubicBezTo>
                  <a:lnTo>
                    <a:pt x="2370" y="1907"/>
                  </a:lnTo>
                  <a:cubicBezTo>
                    <a:pt x="2470" y="1958"/>
                    <a:pt x="2577" y="2051"/>
                    <a:pt x="2687" y="2051"/>
                  </a:cubicBezTo>
                  <a:cubicBezTo>
                    <a:pt x="2728" y="2051"/>
                    <a:pt x="2769" y="2038"/>
                    <a:pt x="2811" y="2004"/>
                  </a:cubicBezTo>
                  <a:cubicBezTo>
                    <a:pt x="2866" y="1949"/>
                    <a:pt x="2880" y="1880"/>
                    <a:pt x="2866" y="1811"/>
                  </a:cubicBezTo>
                  <a:lnTo>
                    <a:pt x="2866" y="1811"/>
                  </a:lnTo>
                  <a:cubicBezTo>
                    <a:pt x="2866" y="1811"/>
                    <a:pt x="2880" y="1825"/>
                    <a:pt x="2880" y="1825"/>
                  </a:cubicBezTo>
                  <a:cubicBezTo>
                    <a:pt x="2923" y="1832"/>
                    <a:pt x="2967" y="1836"/>
                    <a:pt x="3011" y="1836"/>
                  </a:cubicBezTo>
                  <a:cubicBezTo>
                    <a:pt x="3293" y="1836"/>
                    <a:pt x="3586" y="1687"/>
                    <a:pt x="3693" y="1425"/>
                  </a:cubicBezTo>
                  <a:cubicBezTo>
                    <a:pt x="3734" y="1329"/>
                    <a:pt x="3707" y="1205"/>
                    <a:pt x="3651" y="1108"/>
                  </a:cubicBezTo>
                  <a:lnTo>
                    <a:pt x="3638" y="1108"/>
                  </a:lnTo>
                  <a:cubicBezTo>
                    <a:pt x="3651" y="1081"/>
                    <a:pt x="3651" y="1067"/>
                    <a:pt x="3651" y="1039"/>
                  </a:cubicBezTo>
                  <a:cubicBezTo>
                    <a:pt x="3651" y="888"/>
                    <a:pt x="3486" y="778"/>
                    <a:pt x="3348" y="723"/>
                  </a:cubicBezTo>
                  <a:cubicBezTo>
                    <a:pt x="3252" y="695"/>
                    <a:pt x="3169" y="667"/>
                    <a:pt x="3087" y="654"/>
                  </a:cubicBezTo>
                  <a:cubicBezTo>
                    <a:pt x="3142" y="599"/>
                    <a:pt x="3183" y="530"/>
                    <a:pt x="3183" y="447"/>
                  </a:cubicBezTo>
                  <a:cubicBezTo>
                    <a:pt x="3169" y="295"/>
                    <a:pt x="3087" y="171"/>
                    <a:pt x="2949" y="89"/>
                  </a:cubicBezTo>
                  <a:cubicBezTo>
                    <a:pt x="2843" y="28"/>
                    <a:pt x="2725" y="1"/>
                    <a:pt x="2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2"/>
            <p:cNvSpPr/>
            <p:nvPr/>
          </p:nvSpPr>
          <p:spPr>
            <a:xfrm>
              <a:off x="-2557162" y="970042"/>
              <a:ext cx="853963" cy="354381"/>
            </a:xfrm>
            <a:custGeom>
              <a:avLst/>
              <a:gdLst/>
              <a:ahLst/>
              <a:cxnLst/>
              <a:rect l="l" t="t" r="r" b="b"/>
              <a:pathLst>
                <a:path w="4258" h="1767" extrusionOk="0">
                  <a:moveTo>
                    <a:pt x="2136" y="0"/>
                  </a:moveTo>
                  <a:cubicBezTo>
                    <a:pt x="1970" y="14"/>
                    <a:pt x="1791" y="69"/>
                    <a:pt x="1654" y="166"/>
                  </a:cubicBezTo>
                  <a:cubicBezTo>
                    <a:pt x="1612" y="97"/>
                    <a:pt x="1543" y="55"/>
                    <a:pt x="1461" y="42"/>
                  </a:cubicBezTo>
                  <a:cubicBezTo>
                    <a:pt x="1437" y="37"/>
                    <a:pt x="1413" y="35"/>
                    <a:pt x="1390" y="35"/>
                  </a:cubicBezTo>
                  <a:cubicBezTo>
                    <a:pt x="1281" y="35"/>
                    <a:pt x="1182" y="86"/>
                    <a:pt x="1102" y="166"/>
                  </a:cubicBezTo>
                  <a:lnTo>
                    <a:pt x="1020" y="166"/>
                  </a:lnTo>
                  <a:cubicBezTo>
                    <a:pt x="689" y="221"/>
                    <a:pt x="262" y="441"/>
                    <a:pt x="358" y="813"/>
                  </a:cubicBezTo>
                  <a:cubicBezTo>
                    <a:pt x="358" y="827"/>
                    <a:pt x="372" y="854"/>
                    <a:pt x="386" y="882"/>
                  </a:cubicBezTo>
                  <a:cubicBezTo>
                    <a:pt x="331" y="910"/>
                    <a:pt x="276" y="965"/>
                    <a:pt x="234" y="1006"/>
                  </a:cubicBezTo>
                  <a:cubicBezTo>
                    <a:pt x="0" y="1213"/>
                    <a:pt x="97" y="1585"/>
                    <a:pt x="358" y="1709"/>
                  </a:cubicBezTo>
                  <a:cubicBezTo>
                    <a:pt x="430" y="1751"/>
                    <a:pt x="510" y="1767"/>
                    <a:pt x="592" y="1767"/>
                  </a:cubicBezTo>
                  <a:cubicBezTo>
                    <a:pt x="698" y="1767"/>
                    <a:pt x="808" y="1740"/>
                    <a:pt x="910" y="1709"/>
                  </a:cubicBezTo>
                  <a:cubicBezTo>
                    <a:pt x="992" y="1681"/>
                    <a:pt x="1075" y="1640"/>
                    <a:pt x="1144" y="1585"/>
                  </a:cubicBezTo>
                  <a:cubicBezTo>
                    <a:pt x="1244" y="1669"/>
                    <a:pt x="1358" y="1705"/>
                    <a:pt x="1474" y="1705"/>
                  </a:cubicBezTo>
                  <a:cubicBezTo>
                    <a:pt x="1661" y="1705"/>
                    <a:pt x="1853" y="1611"/>
                    <a:pt x="1998" y="1474"/>
                  </a:cubicBezTo>
                  <a:cubicBezTo>
                    <a:pt x="2053" y="1433"/>
                    <a:pt x="2108" y="1378"/>
                    <a:pt x="2150" y="1337"/>
                  </a:cubicBezTo>
                  <a:cubicBezTo>
                    <a:pt x="2205" y="1378"/>
                    <a:pt x="2274" y="1419"/>
                    <a:pt x="2356" y="1433"/>
                  </a:cubicBezTo>
                  <a:cubicBezTo>
                    <a:pt x="2409" y="1445"/>
                    <a:pt x="2462" y="1450"/>
                    <a:pt x="2515" y="1450"/>
                  </a:cubicBezTo>
                  <a:cubicBezTo>
                    <a:pt x="2708" y="1450"/>
                    <a:pt x="2893" y="1376"/>
                    <a:pt x="3045" y="1268"/>
                  </a:cubicBezTo>
                  <a:cubicBezTo>
                    <a:pt x="3086" y="1254"/>
                    <a:pt x="3114" y="1226"/>
                    <a:pt x="3155" y="1199"/>
                  </a:cubicBezTo>
                  <a:cubicBezTo>
                    <a:pt x="3155" y="1199"/>
                    <a:pt x="3169" y="1213"/>
                    <a:pt x="3183" y="1226"/>
                  </a:cubicBezTo>
                  <a:cubicBezTo>
                    <a:pt x="3248" y="1274"/>
                    <a:pt x="3322" y="1293"/>
                    <a:pt x="3399" y="1293"/>
                  </a:cubicBezTo>
                  <a:cubicBezTo>
                    <a:pt x="3569" y="1293"/>
                    <a:pt x="3753" y="1201"/>
                    <a:pt x="3886" y="1116"/>
                  </a:cubicBezTo>
                  <a:cubicBezTo>
                    <a:pt x="4258" y="827"/>
                    <a:pt x="3665" y="469"/>
                    <a:pt x="3362" y="469"/>
                  </a:cubicBezTo>
                  <a:lnTo>
                    <a:pt x="3238" y="469"/>
                  </a:lnTo>
                  <a:cubicBezTo>
                    <a:pt x="3238" y="455"/>
                    <a:pt x="3252" y="455"/>
                    <a:pt x="3238" y="441"/>
                  </a:cubicBezTo>
                  <a:cubicBezTo>
                    <a:pt x="3183" y="317"/>
                    <a:pt x="3100" y="248"/>
                    <a:pt x="2935" y="221"/>
                  </a:cubicBezTo>
                  <a:cubicBezTo>
                    <a:pt x="2913" y="219"/>
                    <a:pt x="2890" y="218"/>
                    <a:pt x="2868" y="218"/>
                  </a:cubicBezTo>
                  <a:cubicBezTo>
                    <a:pt x="2722" y="218"/>
                    <a:pt x="2572" y="254"/>
                    <a:pt x="2453" y="290"/>
                  </a:cubicBezTo>
                  <a:cubicBezTo>
                    <a:pt x="2453" y="276"/>
                    <a:pt x="2453" y="262"/>
                    <a:pt x="2453" y="248"/>
                  </a:cubicBezTo>
                  <a:cubicBezTo>
                    <a:pt x="2411" y="124"/>
                    <a:pt x="2274" y="28"/>
                    <a:pt x="2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2"/>
            <p:cNvSpPr/>
            <p:nvPr/>
          </p:nvSpPr>
          <p:spPr>
            <a:xfrm>
              <a:off x="-2159261" y="629700"/>
              <a:ext cx="1119297" cy="257513"/>
            </a:xfrm>
            <a:custGeom>
              <a:avLst/>
              <a:gdLst/>
              <a:ahLst/>
              <a:cxnLst/>
              <a:rect l="l" t="t" r="r" b="b"/>
              <a:pathLst>
                <a:path w="5581" h="1284" extrusionOk="0">
                  <a:moveTo>
                    <a:pt x="1662" y="0"/>
                  </a:moveTo>
                  <a:cubicBezTo>
                    <a:pt x="1592" y="0"/>
                    <a:pt x="1527" y="39"/>
                    <a:pt x="1488" y="140"/>
                  </a:cubicBezTo>
                  <a:cubicBezTo>
                    <a:pt x="1488" y="168"/>
                    <a:pt x="1474" y="182"/>
                    <a:pt x="1474" y="195"/>
                  </a:cubicBezTo>
                  <a:cubicBezTo>
                    <a:pt x="1378" y="154"/>
                    <a:pt x="1268" y="99"/>
                    <a:pt x="1144" y="85"/>
                  </a:cubicBezTo>
                  <a:cubicBezTo>
                    <a:pt x="1133" y="84"/>
                    <a:pt x="1123" y="84"/>
                    <a:pt x="1113" y="84"/>
                  </a:cubicBezTo>
                  <a:cubicBezTo>
                    <a:pt x="1006" y="84"/>
                    <a:pt x="935" y="148"/>
                    <a:pt x="910" y="223"/>
                  </a:cubicBezTo>
                  <a:cubicBezTo>
                    <a:pt x="799" y="223"/>
                    <a:pt x="675" y="237"/>
                    <a:pt x="593" y="264"/>
                  </a:cubicBezTo>
                  <a:cubicBezTo>
                    <a:pt x="303" y="361"/>
                    <a:pt x="14" y="581"/>
                    <a:pt x="0" y="884"/>
                  </a:cubicBezTo>
                  <a:cubicBezTo>
                    <a:pt x="23" y="1116"/>
                    <a:pt x="195" y="1198"/>
                    <a:pt x="400" y="1198"/>
                  </a:cubicBezTo>
                  <a:cubicBezTo>
                    <a:pt x="574" y="1198"/>
                    <a:pt x="772" y="1139"/>
                    <a:pt x="923" y="1063"/>
                  </a:cubicBezTo>
                  <a:cubicBezTo>
                    <a:pt x="923" y="1077"/>
                    <a:pt x="923" y="1077"/>
                    <a:pt x="923" y="1091"/>
                  </a:cubicBezTo>
                  <a:cubicBezTo>
                    <a:pt x="937" y="1105"/>
                    <a:pt x="965" y="1119"/>
                    <a:pt x="978" y="1132"/>
                  </a:cubicBezTo>
                  <a:cubicBezTo>
                    <a:pt x="1034" y="1215"/>
                    <a:pt x="1116" y="1284"/>
                    <a:pt x="1226" y="1284"/>
                  </a:cubicBezTo>
                  <a:cubicBezTo>
                    <a:pt x="1419" y="1284"/>
                    <a:pt x="1585" y="1174"/>
                    <a:pt x="1736" y="1091"/>
                  </a:cubicBezTo>
                  <a:cubicBezTo>
                    <a:pt x="1791" y="1063"/>
                    <a:pt x="1833" y="1036"/>
                    <a:pt x="1874" y="995"/>
                  </a:cubicBezTo>
                  <a:cubicBezTo>
                    <a:pt x="1940" y="1137"/>
                    <a:pt x="2075" y="1236"/>
                    <a:pt x="2280" y="1236"/>
                  </a:cubicBezTo>
                  <a:cubicBezTo>
                    <a:pt x="2333" y="1236"/>
                    <a:pt x="2390" y="1229"/>
                    <a:pt x="2453" y="1215"/>
                  </a:cubicBezTo>
                  <a:cubicBezTo>
                    <a:pt x="2618" y="1174"/>
                    <a:pt x="2921" y="995"/>
                    <a:pt x="3004" y="939"/>
                  </a:cubicBezTo>
                  <a:cubicBezTo>
                    <a:pt x="3114" y="1107"/>
                    <a:pt x="3252" y="1167"/>
                    <a:pt x="3396" y="1167"/>
                  </a:cubicBezTo>
                  <a:cubicBezTo>
                    <a:pt x="3629" y="1167"/>
                    <a:pt x="3875" y="1009"/>
                    <a:pt x="4037" y="898"/>
                  </a:cubicBezTo>
                  <a:lnTo>
                    <a:pt x="4051" y="898"/>
                  </a:lnTo>
                  <a:cubicBezTo>
                    <a:pt x="4051" y="898"/>
                    <a:pt x="4051" y="912"/>
                    <a:pt x="4051" y="912"/>
                  </a:cubicBezTo>
                  <a:cubicBezTo>
                    <a:pt x="4162" y="1066"/>
                    <a:pt x="4333" y="1135"/>
                    <a:pt x="4512" y="1135"/>
                  </a:cubicBezTo>
                  <a:cubicBezTo>
                    <a:pt x="4621" y="1135"/>
                    <a:pt x="4732" y="1110"/>
                    <a:pt x="4836" y="1063"/>
                  </a:cubicBezTo>
                  <a:cubicBezTo>
                    <a:pt x="4960" y="1022"/>
                    <a:pt x="5070" y="953"/>
                    <a:pt x="5181" y="884"/>
                  </a:cubicBezTo>
                  <a:cubicBezTo>
                    <a:pt x="5208" y="898"/>
                    <a:pt x="5236" y="912"/>
                    <a:pt x="5263" y="926"/>
                  </a:cubicBezTo>
                  <a:cubicBezTo>
                    <a:pt x="5280" y="932"/>
                    <a:pt x="5296" y="935"/>
                    <a:pt x="5313" y="935"/>
                  </a:cubicBezTo>
                  <a:cubicBezTo>
                    <a:pt x="5405" y="935"/>
                    <a:pt x="5490" y="844"/>
                    <a:pt x="5525" y="774"/>
                  </a:cubicBezTo>
                  <a:cubicBezTo>
                    <a:pt x="5580" y="664"/>
                    <a:pt x="5553" y="540"/>
                    <a:pt x="5470" y="457"/>
                  </a:cubicBezTo>
                  <a:lnTo>
                    <a:pt x="5470" y="443"/>
                  </a:lnTo>
                  <a:cubicBezTo>
                    <a:pt x="5346" y="251"/>
                    <a:pt x="5098" y="182"/>
                    <a:pt x="4878" y="127"/>
                  </a:cubicBezTo>
                  <a:cubicBezTo>
                    <a:pt x="4735" y="98"/>
                    <a:pt x="4584" y="73"/>
                    <a:pt x="4434" y="73"/>
                  </a:cubicBezTo>
                  <a:cubicBezTo>
                    <a:pt x="4295" y="73"/>
                    <a:pt x="4156" y="95"/>
                    <a:pt x="4023" y="154"/>
                  </a:cubicBezTo>
                  <a:cubicBezTo>
                    <a:pt x="3968" y="182"/>
                    <a:pt x="3913" y="223"/>
                    <a:pt x="3858" y="264"/>
                  </a:cubicBezTo>
                  <a:cubicBezTo>
                    <a:pt x="3779" y="201"/>
                    <a:pt x="3687" y="176"/>
                    <a:pt x="3589" y="176"/>
                  </a:cubicBezTo>
                  <a:cubicBezTo>
                    <a:pt x="3431" y="176"/>
                    <a:pt x="3259" y="243"/>
                    <a:pt x="3114" y="319"/>
                  </a:cubicBezTo>
                  <a:cubicBezTo>
                    <a:pt x="3073" y="278"/>
                    <a:pt x="3045" y="237"/>
                    <a:pt x="2990" y="209"/>
                  </a:cubicBezTo>
                  <a:cubicBezTo>
                    <a:pt x="2924" y="166"/>
                    <a:pt x="2851" y="149"/>
                    <a:pt x="2777" y="149"/>
                  </a:cubicBezTo>
                  <a:cubicBezTo>
                    <a:pt x="2710" y="149"/>
                    <a:pt x="2642" y="162"/>
                    <a:pt x="2577" y="182"/>
                  </a:cubicBezTo>
                  <a:cubicBezTo>
                    <a:pt x="2549" y="195"/>
                    <a:pt x="2508" y="209"/>
                    <a:pt x="2480" y="223"/>
                  </a:cubicBezTo>
                  <a:cubicBezTo>
                    <a:pt x="2425" y="140"/>
                    <a:pt x="2342" y="85"/>
                    <a:pt x="2232" y="58"/>
                  </a:cubicBezTo>
                  <a:cubicBezTo>
                    <a:pt x="2211" y="54"/>
                    <a:pt x="2191" y="52"/>
                    <a:pt x="2172" y="52"/>
                  </a:cubicBezTo>
                  <a:cubicBezTo>
                    <a:pt x="2066" y="52"/>
                    <a:pt x="1990" y="112"/>
                    <a:pt x="1943" y="182"/>
                  </a:cubicBezTo>
                  <a:cubicBezTo>
                    <a:pt x="1878" y="84"/>
                    <a:pt x="1764" y="0"/>
                    <a:pt x="1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9" name="Google Shape;1789;p42"/>
          <p:cNvSpPr txBox="1">
            <a:spLocks noGrp="1"/>
          </p:cNvSpPr>
          <p:nvPr>
            <p:ph type="title"/>
          </p:nvPr>
        </p:nvSpPr>
        <p:spPr>
          <a:xfrm>
            <a:off x="2199742" y="1429992"/>
            <a:ext cx="5430248" cy="143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Thanks for your attention!</a:t>
            </a:r>
            <a:endParaRPr dirty="0"/>
          </a:p>
        </p:txBody>
      </p:sp>
      <p:sp>
        <p:nvSpPr>
          <p:cNvPr id="1790" name="Google Shape;1790;p42"/>
          <p:cNvSpPr/>
          <p:nvPr/>
        </p:nvSpPr>
        <p:spPr>
          <a:xfrm>
            <a:off x="2448000" y="3082388"/>
            <a:ext cx="4248000" cy="4095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2"/>
          <p:cNvSpPr txBox="1">
            <a:spLocks noGrp="1"/>
          </p:cNvSpPr>
          <p:nvPr>
            <p:ph type="subTitle" idx="1"/>
          </p:nvPr>
        </p:nvSpPr>
        <p:spPr>
          <a:xfrm>
            <a:off x="2241550" y="3152150"/>
            <a:ext cx="4661100" cy="27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Now it's time to rest</a:t>
            </a:r>
            <a:endParaRPr dirty="0"/>
          </a:p>
        </p:txBody>
      </p:sp>
      <p:grpSp>
        <p:nvGrpSpPr>
          <p:cNvPr id="1792" name="Google Shape;1792;p42"/>
          <p:cNvGrpSpPr/>
          <p:nvPr/>
        </p:nvGrpSpPr>
        <p:grpSpPr>
          <a:xfrm>
            <a:off x="-412413" y="2695576"/>
            <a:ext cx="1970219" cy="1339749"/>
            <a:chOff x="-9537" y="114004"/>
            <a:chExt cx="2185732" cy="1486298"/>
          </a:xfrm>
        </p:grpSpPr>
        <p:sp>
          <p:nvSpPr>
            <p:cNvPr id="1793" name="Google Shape;1793;p42"/>
            <p:cNvSpPr/>
            <p:nvPr/>
          </p:nvSpPr>
          <p:spPr>
            <a:xfrm>
              <a:off x="-9537" y="743099"/>
              <a:ext cx="1060735" cy="781357"/>
            </a:xfrm>
            <a:custGeom>
              <a:avLst/>
              <a:gdLst/>
              <a:ahLst/>
              <a:cxnLst/>
              <a:rect l="l" t="t" r="r" b="b"/>
              <a:pathLst>
                <a:path w="31593" h="23272" extrusionOk="0">
                  <a:moveTo>
                    <a:pt x="31152" y="1"/>
                  </a:moveTo>
                  <a:cubicBezTo>
                    <a:pt x="27487" y="5650"/>
                    <a:pt x="23422" y="11133"/>
                    <a:pt x="18256" y="15390"/>
                  </a:cubicBezTo>
                  <a:cubicBezTo>
                    <a:pt x="13089" y="19662"/>
                    <a:pt x="6669" y="22679"/>
                    <a:pt x="0" y="22748"/>
                  </a:cubicBezTo>
                  <a:lnTo>
                    <a:pt x="0" y="23271"/>
                  </a:lnTo>
                  <a:cubicBezTo>
                    <a:pt x="6820" y="23189"/>
                    <a:pt x="13351" y="20130"/>
                    <a:pt x="18586" y="15804"/>
                  </a:cubicBezTo>
                  <a:cubicBezTo>
                    <a:pt x="23822" y="11478"/>
                    <a:pt x="27900" y="5953"/>
                    <a:pt x="31593" y="276"/>
                  </a:cubicBezTo>
                  <a:lnTo>
                    <a:pt x="31152"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2"/>
            <p:cNvSpPr/>
            <p:nvPr/>
          </p:nvSpPr>
          <p:spPr>
            <a:xfrm>
              <a:off x="639938" y="1143246"/>
              <a:ext cx="1319800" cy="228545"/>
            </a:xfrm>
            <a:custGeom>
              <a:avLst/>
              <a:gdLst/>
              <a:ahLst/>
              <a:cxnLst/>
              <a:rect l="l" t="t" r="r" b="b"/>
              <a:pathLst>
                <a:path w="39309" h="6807" extrusionOk="0">
                  <a:moveTo>
                    <a:pt x="39019" y="1"/>
                  </a:moveTo>
                  <a:cubicBezTo>
                    <a:pt x="32598" y="4161"/>
                    <a:pt x="24924" y="6297"/>
                    <a:pt x="17264" y="6297"/>
                  </a:cubicBezTo>
                  <a:cubicBezTo>
                    <a:pt x="11394" y="6297"/>
                    <a:pt x="5525" y="5043"/>
                    <a:pt x="234" y="2508"/>
                  </a:cubicBezTo>
                  <a:lnTo>
                    <a:pt x="14" y="2990"/>
                  </a:lnTo>
                  <a:lnTo>
                    <a:pt x="0" y="2990"/>
                  </a:lnTo>
                  <a:cubicBezTo>
                    <a:pt x="5373" y="5553"/>
                    <a:pt x="11325" y="6807"/>
                    <a:pt x="17264" y="6807"/>
                  </a:cubicBezTo>
                  <a:cubicBezTo>
                    <a:pt x="25021" y="6807"/>
                    <a:pt x="32791" y="4657"/>
                    <a:pt x="39308" y="441"/>
                  </a:cubicBezTo>
                  <a:lnTo>
                    <a:pt x="39019"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2"/>
            <p:cNvSpPr/>
            <p:nvPr/>
          </p:nvSpPr>
          <p:spPr>
            <a:xfrm>
              <a:off x="791193" y="515058"/>
              <a:ext cx="145279" cy="540793"/>
            </a:xfrm>
            <a:custGeom>
              <a:avLst/>
              <a:gdLst/>
              <a:ahLst/>
              <a:cxnLst/>
              <a:rect l="l" t="t" r="r" b="b"/>
              <a:pathLst>
                <a:path w="4327" h="16107" extrusionOk="0">
                  <a:moveTo>
                    <a:pt x="3996" y="0"/>
                  </a:moveTo>
                  <a:cubicBezTo>
                    <a:pt x="1723" y="1833"/>
                    <a:pt x="538" y="4712"/>
                    <a:pt x="166" y="7564"/>
                  </a:cubicBezTo>
                  <a:cubicBezTo>
                    <a:pt x="56" y="8419"/>
                    <a:pt x="1" y="9273"/>
                    <a:pt x="1" y="10127"/>
                  </a:cubicBezTo>
                  <a:cubicBezTo>
                    <a:pt x="1" y="12139"/>
                    <a:pt x="249" y="14136"/>
                    <a:pt x="497" y="16107"/>
                  </a:cubicBezTo>
                  <a:lnTo>
                    <a:pt x="1020" y="16038"/>
                  </a:lnTo>
                  <a:cubicBezTo>
                    <a:pt x="772" y="14067"/>
                    <a:pt x="524" y="12083"/>
                    <a:pt x="524" y="10127"/>
                  </a:cubicBezTo>
                  <a:cubicBezTo>
                    <a:pt x="524" y="9300"/>
                    <a:pt x="565" y="8460"/>
                    <a:pt x="676" y="7633"/>
                  </a:cubicBezTo>
                  <a:cubicBezTo>
                    <a:pt x="1034" y="4878"/>
                    <a:pt x="2191" y="2122"/>
                    <a:pt x="4327" y="400"/>
                  </a:cubicBezTo>
                  <a:lnTo>
                    <a:pt x="3996"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2"/>
            <p:cNvSpPr/>
            <p:nvPr/>
          </p:nvSpPr>
          <p:spPr>
            <a:xfrm>
              <a:off x="917939" y="735243"/>
              <a:ext cx="545426" cy="221629"/>
            </a:xfrm>
            <a:custGeom>
              <a:avLst/>
              <a:gdLst/>
              <a:ahLst/>
              <a:cxnLst/>
              <a:rect l="l" t="t" r="r" b="b"/>
              <a:pathLst>
                <a:path w="16245" h="6601" extrusionOk="0">
                  <a:moveTo>
                    <a:pt x="15845" y="1"/>
                  </a:moveTo>
                  <a:cubicBezTo>
                    <a:pt x="12786" y="3817"/>
                    <a:pt x="7881" y="6077"/>
                    <a:pt x="3004" y="6077"/>
                  </a:cubicBezTo>
                  <a:cubicBezTo>
                    <a:pt x="2026" y="6077"/>
                    <a:pt x="1048" y="5980"/>
                    <a:pt x="97" y="5801"/>
                  </a:cubicBezTo>
                  <a:lnTo>
                    <a:pt x="1" y="6311"/>
                  </a:lnTo>
                  <a:cubicBezTo>
                    <a:pt x="993" y="6504"/>
                    <a:pt x="1998" y="6600"/>
                    <a:pt x="3004" y="6600"/>
                  </a:cubicBezTo>
                  <a:cubicBezTo>
                    <a:pt x="8047" y="6600"/>
                    <a:pt x="13076" y="4272"/>
                    <a:pt x="16245" y="317"/>
                  </a:cubicBezTo>
                  <a:lnTo>
                    <a:pt x="15845"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2"/>
            <p:cNvSpPr/>
            <p:nvPr/>
          </p:nvSpPr>
          <p:spPr>
            <a:xfrm>
              <a:off x="1252849" y="633947"/>
              <a:ext cx="101799" cy="220218"/>
            </a:xfrm>
            <a:custGeom>
              <a:avLst/>
              <a:gdLst/>
              <a:ahLst/>
              <a:cxnLst/>
              <a:rect l="l" t="t" r="r" b="b"/>
              <a:pathLst>
                <a:path w="3032" h="6559" extrusionOk="0">
                  <a:moveTo>
                    <a:pt x="70" y="0"/>
                  </a:moveTo>
                  <a:cubicBezTo>
                    <a:pt x="14" y="317"/>
                    <a:pt x="1" y="634"/>
                    <a:pt x="1" y="951"/>
                  </a:cubicBezTo>
                  <a:cubicBezTo>
                    <a:pt x="1" y="3100"/>
                    <a:pt x="1006" y="5236"/>
                    <a:pt x="2715" y="6558"/>
                  </a:cubicBezTo>
                  <a:lnTo>
                    <a:pt x="3032" y="6145"/>
                  </a:lnTo>
                  <a:cubicBezTo>
                    <a:pt x="1461" y="4933"/>
                    <a:pt x="510" y="2935"/>
                    <a:pt x="510" y="951"/>
                  </a:cubicBezTo>
                  <a:cubicBezTo>
                    <a:pt x="510" y="662"/>
                    <a:pt x="538" y="358"/>
                    <a:pt x="579" y="69"/>
                  </a:cubicBezTo>
                  <a:lnTo>
                    <a:pt x="70" y="0"/>
                  </a:lnTo>
                  <a:close/>
                </a:path>
              </a:pathLst>
            </a:custGeom>
            <a:solidFill>
              <a:srgbClr val="B550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2"/>
            <p:cNvSpPr/>
            <p:nvPr/>
          </p:nvSpPr>
          <p:spPr>
            <a:xfrm>
              <a:off x="1325002" y="1358797"/>
              <a:ext cx="231802" cy="159179"/>
            </a:xfrm>
            <a:custGeom>
              <a:avLst/>
              <a:gdLst/>
              <a:ahLst/>
              <a:cxnLst/>
              <a:rect l="l" t="t" r="r" b="b"/>
              <a:pathLst>
                <a:path w="6904" h="4741" extrusionOk="0">
                  <a:moveTo>
                    <a:pt x="469" y="1"/>
                  </a:moveTo>
                  <a:lnTo>
                    <a:pt x="1" y="263"/>
                  </a:lnTo>
                  <a:cubicBezTo>
                    <a:pt x="1379" y="2743"/>
                    <a:pt x="4024" y="4479"/>
                    <a:pt x="6849" y="4740"/>
                  </a:cubicBezTo>
                  <a:lnTo>
                    <a:pt x="6904" y="4217"/>
                  </a:lnTo>
                  <a:cubicBezTo>
                    <a:pt x="4245" y="3969"/>
                    <a:pt x="1751" y="2343"/>
                    <a:pt x="46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2"/>
            <p:cNvSpPr/>
            <p:nvPr/>
          </p:nvSpPr>
          <p:spPr>
            <a:xfrm>
              <a:off x="872142" y="463252"/>
              <a:ext cx="117546" cy="117076"/>
            </a:xfrm>
            <a:custGeom>
              <a:avLst/>
              <a:gdLst/>
              <a:ahLst/>
              <a:cxnLst/>
              <a:rect l="l" t="t" r="r" b="b"/>
              <a:pathLst>
                <a:path w="3501" h="3487" extrusionOk="0">
                  <a:moveTo>
                    <a:pt x="1750" y="0"/>
                  </a:moveTo>
                  <a:cubicBezTo>
                    <a:pt x="786" y="0"/>
                    <a:pt x="1" y="772"/>
                    <a:pt x="1" y="1750"/>
                  </a:cubicBezTo>
                  <a:cubicBezTo>
                    <a:pt x="1" y="2714"/>
                    <a:pt x="786" y="3486"/>
                    <a:pt x="1750" y="3486"/>
                  </a:cubicBezTo>
                  <a:cubicBezTo>
                    <a:pt x="2715" y="3486"/>
                    <a:pt x="3500" y="2714"/>
                    <a:pt x="3500" y="1750"/>
                  </a:cubicBezTo>
                  <a:cubicBezTo>
                    <a:pt x="3500" y="772"/>
                    <a:pt x="2715" y="0"/>
                    <a:pt x="175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2"/>
            <p:cNvSpPr/>
            <p:nvPr/>
          </p:nvSpPr>
          <p:spPr>
            <a:xfrm>
              <a:off x="1004461" y="711471"/>
              <a:ext cx="78666" cy="72556"/>
            </a:xfrm>
            <a:custGeom>
              <a:avLst/>
              <a:gdLst/>
              <a:ahLst/>
              <a:cxnLst/>
              <a:rect l="l" t="t" r="r" b="b"/>
              <a:pathLst>
                <a:path w="2343" h="2161" extrusionOk="0">
                  <a:moveTo>
                    <a:pt x="1175" y="1"/>
                  </a:moveTo>
                  <a:cubicBezTo>
                    <a:pt x="661" y="1"/>
                    <a:pt x="208" y="362"/>
                    <a:pt x="110" y="874"/>
                  </a:cubicBezTo>
                  <a:cubicBezTo>
                    <a:pt x="0" y="1453"/>
                    <a:pt x="386" y="2017"/>
                    <a:pt x="964" y="2141"/>
                  </a:cubicBezTo>
                  <a:cubicBezTo>
                    <a:pt x="1031" y="2154"/>
                    <a:pt x="1098" y="2160"/>
                    <a:pt x="1163" y="2160"/>
                  </a:cubicBezTo>
                  <a:cubicBezTo>
                    <a:pt x="1667" y="2160"/>
                    <a:pt x="2121" y="1799"/>
                    <a:pt x="2218" y="1287"/>
                  </a:cubicBezTo>
                  <a:cubicBezTo>
                    <a:pt x="2342" y="695"/>
                    <a:pt x="1956" y="130"/>
                    <a:pt x="1378" y="20"/>
                  </a:cubicBezTo>
                  <a:cubicBezTo>
                    <a:pt x="1310" y="7"/>
                    <a:pt x="1242" y="1"/>
                    <a:pt x="117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2"/>
            <p:cNvSpPr/>
            <p:nvPr/>
          </p:nvSpPr>
          <p:spPr>
            <a:xfrm>
              <a:off x="1218636" y="589997"/>
              <a:ext cx="90216" cy="90216"/>
            </a:xfrm>
            <a:custGeom>
              <a:avLst/>
              <a:gdLst/>
              <a:ahLst/>
              <a:cxnLst/>
              <a:rect l="l" t="t" r="r" b="b"/>
              <a:pathLst>
                <a:path w="2687" h="2687" extrusionOk="0">
                  <a:moveTo>
                    <a:pt x="1337" y="0"/>
                  </a:moveTo>
                  <a:cubicBezTo>
                    <a:pt x="606" y="0"/>
                    <a:pt x="0" y="607"/>
                    <a:pt x="0" y="1351"/>
                  </a:cubicBezTo>
                  <a:cubicBezTo>
                    <a:pt x="0" y="2081"/>
                    <a:pt x="606" y="2687"/>
                    <a:pt x="1337" y="2687"/>
                  </a:cubicBezTo>
                  <a:cubicBezTo>
                    <a:pt x="2081" y="2687"/>
                    <a:pt x="2687" y="2081"/>
                    <a:pt x="2687" y="1351"/>
                  </a:cubicBezTo>
                  <a:cubicBezTo>
                    <a:pt x="2687" y="607"/>
                    <a:pt x="2081" y="0"/>
                    <a:pt x="1337" y="0"/>
                  </a:cubicBezTo>
                  <a:close/>
                </a:path>
              </a:pathLst>
            </a:custGeom>
            <a:solidFill>
              <a:srgbClr val="FF7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2"/>
            <p:cNvSpPr/>
            <p:nvPr/>
          </p:nvSpPr>
          <p:spPr>
            <a:xfrm>
              <a:off x="1411995" y="695926"/>
              <a:ext cx="88839" cy="88839"/>
            </a:xfrm>
            <a:custGeom>
              <a:avLst/>
              <a:gdLst/>
              <a:ahLst/>
              <a:cxnLst/>
              <a:rect l="l" t="t" r="r" b="b"/>
              <a:pathLst>
                <a:path w="2646" h="2646" extrusionOk="0">
                  <a:moveTo>
                    <a:pt x="1323" y="0"/>
                  </a:moveTo>
                  <a:cubicBezTo>
                    <a:pt x="593" y="0"/>
                    <a:pt x="0" y="593"/>
                    <a:pt x="0" y="1323"/>
                  </a:cubicBezTo>
                  <a:cubicBezTo>
                    <a:pt x="0" y="2053"/>
                    <a:pt x="593" y="2646"/>
                    <a:pt x="1323" y="2646"/>
                  </a:cubicBezTo>
                  <a:cubicBezTo>
                    <a:pt x="2053" y="2646"/>
                    <a:pt x="2646" y="2053"/>
                    <a:pt x="2646" y="1323"/>
                  </a:cubicBezTo>
                  <a:cubicBezTo>
                    <a:pt x="2646" y="593"/>
                    <a:pt x="2053" y="0"/>
                    <a:pt x="132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2"/>
            <p:cNvSpPr/>
            <p:nvPr/>
          </p:nvSpPr>
          <p:spPr>
            <a:xfrm>
              <a:off x="1896314" y="1092346"/>
              <a:ext cx="117076" cy="116606"/>
            </a:xfrm>
            <a:custGeom>
              <a:avLst/>
              <a:gdLst/>
              <a:ahLst/>
              <a:cxnLst/>
              <a:rect l="l" t="t" r="r" b="b"/>
              <a:pathLst>
                <a:path w="3487" h="3473" extrusionOk="0">
                  <a:moveTo>
                    <a:pt x="1736" y="1"/>
                  </a:moveTo>
                  <a:cubicBezTo>
                    <a:pt x="786" y="1"/>
                    <a:pt x="0" y="773"/>
                    <a:pt x="0" y="1737"/>
                  </a:cubicBezTo>
                  <a:cubicBezTo>
                    <a:pt x="0" y="2701"/>
                    <a:pt x="786" y="3473"/>
                    <a:pt x="1736" y="3473"/>
                  </a:cubicBezTo>
                  <a:cubicBezTo>
                    <a:pt x="2701" y="3473"/>
                    <a:pt x="3486" y="2701"/>
                    <a:pt x="3486" y="1737"/>
                  </a:cubicBezTo>
                  <a:cubicBezTo>
                    <a:pt x="3486" y="773"/>
                    <a:pt x="2701" y="1"/>
                    <a:pt x="173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2"/>
            <p:cNvSpPr/>
            <p:nvPr/>
          </p:nvSpPr>
          <p:spPr>
            <a:xfrm>
              <a:off x="1493851" y="1454553"/>
              <a:ext cx="145749" cy="145749"/>
            </a:xfrm>
            <a:custGeom>
              <a:avLst/>
              <a:gdLst/>
              <a:ahLst/>
              <a:cxnLst/>
              <a:rect l="l" t="t" r="r" b="b"/>
              <a:pathLst>
                <a:path w="4341" h="4341" extrusionOk="0">
                  <a:moveTo>
                    <a:pt x="2178" y="1"/>
                  </a:moveTo>
                  <a:cubicBezTo>
                    <a:pt x="979" y="1"/>
                    <a:pt x="1" y="965"/>
                    <a:pt x="1" y="2164"/>
                  </a:cubicBezTo>
                  <a:cubicBezTo>
                    <a:pt x="1" y="3363"/>
                    <a:pt x="979" y="4341"/>
                    <a:pt x="2178" y="4341"/>
                  </a:cubicBezTo>
                  <a:cubicBezTo>
                    <a:pt x="3376" y="4341"/>
                    <a:pt x="4341" y="3363"/>
                    <a:pt x="4341" y="2164"/>
                  </a:cubicBezTo>
                  <a:cubicBezTo>
                    <a:pt x="4341" y="965"/>
                    <a:pt x="3376" y="1"/>
                    <a:pt x="2178"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2"/>
            <p:cNvSpPr/>
            <p:nvPr/>
          </p:nvSpPr>
          <p:spPr>
            <a:xfrm>
              <a:off x="1920824" y="806019"/>
              <a:ext cx="255371" cy="141418"/>
            </a:xfrm>
            <a:custGeom>
              <a:avLst/>
              <a:gdLst/>
              <a:ahLst/>
              <a:cxnLst/>
              <a:rect l="l" t="t" r="r" b="b"/>
              <a:pathLst>
                <a:path w="7606" h="4212" extrusionOk="0">
                  <a:moveTo>
                    <a:pt x="7606" y="1"/>
                  </a:moveTo>
                  <a:lnTo>
                    <a:pt x="7317" y="97"/>
                  </a:lnTo>
                  <a:cubicBezTo>
                    <a:pt x="6876" y="1089"/>
                    <a:pt x="5994" y="2109"/>
                    <a:pt x="4823" y="2825"/>
                  </a:cubicBezTo>
                  <a:cubicBezTo>
                    <a:pt x="3941" y="3376"/>
                    <a:pt x="3032" y="3665"/>
                    <a:pt x="2246" y="3693"/>
                  </a:cubicBezTo>
                  <a:cubicBezTo>
                    <a:pt x="2182" y="3696"/>
                    <a:pt x="2118" y="3698"/>
                    <a:pt x="2055" y="3698"/>
                  </a:cubicBezTo>
                  <a:cubicBezTo>
                    <a:pt x="1113" y="3698"/>
                    <a:pt x="380" y="3313"/>
                    <a:pt x="70" y="2577"/>
                  </a:cubicBezTo>
                  <a:cubicBezTo>
                    <a:pt x="42" y="2508"/>
                    <a:pt x="14" y="2453"/>
                    <a:pt x="1" y="2384"/>
                  </a:cubicBezTo>
                  <a:lnTo>
                    <a:pt x="1" y="2384"/>
                  </a:lnTo>
                  <a:cubicBezTo>
                    <a:pt x="1" y="2522"/>
                    <a:pt x="14" y="2646"/>
                    <a:pt x="56" y="2770"/>
                  </a:cubicBezTo>
                  <a:cubicBezTo>
                    <a:pt x="249" y="3652"/>
                    <a:pt x="965" y="4134"/>
                    <a:pt x="1943" y="4203"/>
                  </a:cubicBezTo>
                  <a:cubicBezTo>
                    <a:pt x="2020" y="4209"/>
                    <a:pt x="2099" y="4211"/>
                    <a:pt x="2179" y="4211"/>
                  </a:cubicBezTo>
                  <a:cubicBezTo>
                    <a:pt x="2862" y="4211"/>
                    <a:pt x="3665" y="4002"/>
                    <a:pt x="4478" y="3583"/>
                  </a:cubicBezTo>
                  <a:cubicBezTo>
                    <a:pt x="6077" y="2742"/>
                    <a:pt x="7275" y="1323"/>
                    <a:pt x="7606" y="14"/>
                  </a:cubicBezTo>
                  <a:lnTo>
                    <a:pt x="76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2"/>
            <p:cNvSpPr/>
            <p:nvPr/>
          </p:nvSpPr>
          <p:spPr>
            <a:xfrm>
              <a:off x="1920824" y="809242"/>
              <a:ext cx="245668" cy="120971"/>
            </a:xfrm>
            <a:custGeom>
              <a:avLst/>
              <a:gdLst/>
              <a:ahLst/>
              <a:cxnLst/>
              <a:rect l="l" t="t" r="r" b="b"/>
              <a:pathLst>
                <a:path w="7317" h="3603" extrusionOk="0">
                  <a:moveTo>
                    <a:pt x="7317" y="1"/>
                  </a:moveTo>
                  <a:lnTo>
                    <a:pt x="6710" y="194"/>
                  </a:lnTo>
                  <a:lnTo>
                    <a:pt x="6104" y="373"/>
                  </a:lnTo>
                  <a:lnTo>
                    <a:pt x="5098" y="690"/>
                  </a:lnTo>
                  <a:lnTo>
                    <a:pt x="14" y="2274"/>
                  </a:lnTo>
                  <a:lnTo>
                    <a:pt x="1" y="2274"/>
                  </a:lnTo>
                  <a:lnTo>
                    <a:pt x="1" y="2288"/>
                  </a:lnTo>
                  <a:cubicBezTo>
                    <a:pt x="14" y="2357"/>
                    <a:pt x="42" y="2412"/>
                    <a:pt x="56" y="2481"/>
                  </a:cubicBezTo>
                  <a:cubicBezTo>
                    <a:pt x="366" y="3217"/>
                    <a:pt x="1111" y="3602"/>
                    <a:pt x="2055" y="3602"/>
                  </a:cubicBezTo>
                  <a:cubicBezTo>
                    <a:pt x="2118" y="3602"/>
                    <a:pt x="2182" y="3600"/>
                    <a:pt x="2246" y="3597"/>
                  </a:cubicBezTo>
                  <a:cubicBezTo>
                    <a:pt x="3032" y="3569"/>
                    <a:pt x="3941" y="3280"/>
                    <a:pt x="4823" y="2729"/>
                  </a:cubicBezTo>
                  <a:cubicBezTo>
                    <a:pt x="5994" y="2013"/>
                    <a:pt x="6876" y="993"/>
                    <a:pt x="73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2"/>
            <p:cNvSpPr/>
            <p:nvPr/>
          </p:nvSpPr>
          <p:spPr>
            <a:xfrm>
              <a:off x="1463331" y="1012337"/>
              <a:ext cx="229955" cy="113819"/>
            </a:xfrm>
            <a:custGeom>
              <a:avLst/>
              <a:gdLst/>
              <a:ahLst/>
              <a:cxnLst/>
              <a:rect l="l" t="t" r="r" b="b"/>
              <a:pathLst>
                <a:path w="6849" h="3390" extrusionOk="0">
                  <a:moveTo>
                    <a:pt x="6559" y="0"/>
                  </a:moveTo>
                  <a:lnTo>
                    <a:pt x="235" y="2136"/>
                  </a:lnTo>
                  <a:lnTo>
                    <a:pt x="1" y="3390"/>
                  </a:lnTo>
                  <a:lnTo>
                    <a:pt x="1" y="3390"/>
                  </a:lnTo>
                  <a:lnTo>
                    <a:pt x="6848" y="97"/>
                  </a:lnTo>
                  <a:lnTo>
                    <a:pt x="6559" y="0"/>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2"/>
            <p:cNvSpPr/>
            <p:nvPr/>
          </p:nvSpPr>
          <p:spPr>
            <a:xfrm>
              <a:off x="1456381" y="1015560"/>
              <a:ext cx="252148" cy="153639"/>
            </a:xfrm>
            <a:custGeom>
              <a:avLst/>
              <a:gdLst/>
              <a:ahLst/>
              <a:cxnLst/>
              <a:rect l="l" t="t" r="r" b="b"/>
              <a:pathLst>
                <a:path w="7510" h="4576" extrusionOk="0">
                  <a:moveTo>
                    <a:pt x="7055" y="1"/>
                  </a:moveTo>
                  <a:lnTo>
                    <a:pt x="263" y="2977"/>
                  </a:lnTo>
                  <a:lnTo>
                    <a:pt x="1" y="4575"/>
                  </a:lnTo>
                  <a:lnTo>
                    <a:pt x="7510" y="194"/>
                  </a:lnTo>
                  <a:lnTo>
                    <a:pt x="70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2"/>
            <p:cNvSpPr/>
            <p:nvPr/>
          </p:nvSpPr>
          <p:spPr>
            <a:xfrm>
              <a:off x="1754292" y="108818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2"/>
            <p:cNvSpPr/>
            <p:nvPr/>
          </p:nvSpPr>
          <p:spPr>
            <a:xfrm>
              <a:off x="1746435" y="1204755"/>
              <a:ext cx="56943" cy="19944"/>
            </a:xfrm>
            <a:custGeom>
              <a:avLst/>
              <a:gdLst/>
              <a:ahLst/>
              <a:cxnLst/>
              <a:rect l="l" t="t" r="r" b="b"/>
              <a:pathLst>
                <a:path w="1696" h="594" extrusionOk="0">
                  <a:moveTo>
                    <a:pt x="262" y="1"/>
                  </a:moveTo>
                  <a:lnTo>
                    <a:pt x="1" y="511"/>
                  </a:lnTo>
                  <a:lnTo>
                    <a:pt x="111" y="566"/>
                  </a:lnTo>
                  <a:lnTo>
                    <a:pt x="317" y="152"/>
                  </a:lnTo>
                  <a:lnTo>
                    <a:pt x="1654"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2"/>
            <p:cNvSpPr/>
            <p:nvPr/>
          </p:nvSpPr>
          <p:spPr>
            <a:xfrm>
              <a:off x="1801935" y="108818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2"/>
            <p:cNvSpPr/>
            <p:nvPr/>
          </p:nvSpPr>
          <p:spPr>
            <a:xfrm>
              <a:off x="1794078" y="1204755"/>
              <a:ext cx="56943" cy="19944"/>
            </a:xfrm>
            <a:custGeom>
              <a:avLst/>
              <a:gdLst/>
              <a:ahLst/>
              <a:cxnLst/>
              <a:rect l="l" t="t" r="r" b="b"/>
              <a:pathLst>
                <a:path w="1696" h="594" extrusionOk="0">
                  <a:moveTo>
                    <a:pt x="262" y="1"/>
                  </a:moveTo>
                  <a:lnTo>
                    <a:pt x="1" y="511"/>
                  </a:lnTo>
                  <a:lnTo>
                    <a:pt x="111" y="566"/>
                  </a:lnTo>
                  <a:lnTo>
                    <a:pt x="317" y="152"/>
                  </a:lnTo>
                  <a:lnTo>
                    <a:pt x="1668"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2"/>
            <p:cNvSpPr/>
            <p:nvPr/>
          </p:nvSpPr>
          <p:spPr>
            <a:xfrm>
              <a:off x="1724679" y="1060920"/>
              <a:ext cx="149912" cy="83736"/>
            </a:xfrm>
            <a:custGeom>
              <a:avLst/>
              <a:gdLst/>
              <a:ahLst/>
              <a:cxnLst/>
              <a:rect l="l" t="t" r="r" b="b"/>
              <a:pathLst>
                <a:path w="4465" h="2494" extrusionOk="0">
                  <a:moveTo>
                    <a:pt x="4465" y="0"/>
                  </a:moveTo>
                  <a:lnTo>
                    <a:pt x="1" y="827"/>
                  </a:lnTo>
                  <a:lnTo>
                    <a:pt x="910" y="2494"/>
                  </a:lnTo>
                  <a:lnTo>
                    <a:pt x="1737" y="1695"/>
                  </a:lnTo>
                  <a:lnTo>
                    <a:pt x="2329" y="2329"/>
                  </a:lnTo>
                  <a:lnTo>
                    <a:pt x="44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2"/>
            <p:cNvSpPr/>
            <p:nvPr/>
          </p:nvSpPr>
          <p:spPr>
            <a:xfrm>
              <a:off x="1626640" y="909631"/>
              <a:ext cx="330311" cy="186476"/>
            </a:xfrm>
            <a:custGeom>
              <a:avLst/>
              <a:gdLst/>
              <a:ahLst/>
              <a:cxnLst/>
              <a:rect l="l" t="t" r="r" b="b"/>
              <a:pathLst>
                <a:path w="9838" h="5554" extrusionOk="0">
                  <a:moveTo>
                    <a:pt x="9810" y="1"/>
                  </a:moveTo>
                  <a:cubicBezTo>
                    <a:pt x="9562" y="2605"/>
                    <a:pt x="6999" y="4658"/>
                    <a:pt x="3885" y="4658"/>
                  </a:cubicBezTo>
                  <a:cubicBezTo>
                    <a:pt x="2632" y="4658"/>
                    <a:pt x="1461" y="4327"/>
                    <a:pt x="510" y="3748"/>
                  </a:cubicBezTo>
                  <a:cubicBezTo>
                    <a:pt x="345" y="3652"/>
                    <a:pt x="221" y="3528"/>
                    <a:pt x="138" y="3376"/>
                  </a:cubicBezTo>
                  <a:cubicBezTo>
                    <a:pt x="41" y="3569"/>
                    <a:pt x="0" y="3803"/>
                    <a:pt x="55" y="4038"/>
                  </a:cubicBezTo>
                  <a:cubicBezTo>
                    <a:pt x="97" y="4272"/>
                    <a:pt x="262" y="4506"/>
                    <a:pt x="510" y="4658"/>
                  </a:cubicBezTo>
                  <a:cubicBezTo>
                    <a:pt x="1461" y="5223"/>
                    <a:pt x="2632" y="5553"/>
                    <a:pt x="3885" y="5553"/>
                  </a:cubicBezTo>
                  <a:cubicBezTo>
                    <a:pt x="7178" y="5553"/>
                    <a:pt x="9837" y="3280"/>
                    <a:pt x="9837" y="469"/>
                  </a:cubicBezTo>
                  <a:cubicBezTo>
                    <a:pt x="9837" y="304"/>
                    <a:pt x="9824" y="152"/>
                    <a:pt x="9810"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2"/>
            <p:cNvSpPr/>
            <p:nvPr/>
          </p:nvSpPr>
          <p:spPr>
            <a:xfrm>
              <a:off x="1631239" y="809712"/>
              <a:ext cx="330781" cy="256312"/>
            </a:xfrm>
            <a:custGeom>
              <a:avLst/>
              <a:gdLst/>
              <a:ahLst/>
              <a:cxnLst/>
              <a:rect l="l" t="t" r="r" b="b"/>
              <a:pathLst>
                <a:path w="9852" h="7634" extrusionOk="0">
                  <a:moveTo>
                    <a:pt x="9246" y="1"/>
                  </a:moveTo>
                  <a:cubicBezTo>
                    <a:pt x="8543" y="1"/>
                    <a:pt x="7964" y="566"/>
                    <a:pt x="7964" y="1282"/>
                  </a:cubicBezTo>
                  <a:cubicBezTo>
                    <a:pt x="7964" y="1365"/>
                    <a:pt x="7964" y="1447"/>
                    <a:pt x="7992" y="1530"/>
                  </a:cubicBezTo>
                  <a:lnTo>
                    <a:pt x="7771" y="1571"/>
                  </a:lnTo>
                  <a:lnTo>
                    <a:pt x="7234" y="1640"/>
                  </a:lnTo>
                  <a:cubicBezTo>
                    <a:pt x="7179" y="979"/>
                    <a:pt x="6628" y="469"/>
                    <a:pt x="5953" y="469"/>
                  </a:cubicBezTo>
                  <a:cubicBezTo>
                    <a:pt x="5457" y="469"/>
                    <a:pt x="5030" y="745"/>
                    <a:pt x="4823" y="1158"/>
                  </a:cubicBezTo>
                  <a:cubicBezTo>
                    <a:pt x="4754" y="1268"/>
                    <a:pt x="4713" y="1392"/>
                    <a:pt x="4685" y="1516"/>
                  </a:cubicBezTo>
                  <a:lnTo>
                    <a:pt x="4699" y="1530"/>
                  </a:lnTo>
                  <a:cubicBezTo>
                    <a:pt x="4727" y="1764"/>
                    <a:pt x="4782" y="1999"/>
                    <a:pt x="4878" y="2205"/>
                  </a:cubicBezTo>
                  <a:lnTo>
                    <a:pt x="4864" y="2205"/>
                  </a:lnTo>
                  <a:cubicBezTo>
                    <a:pt x="4851" y="2233"/>
                    <a:pt x="4837" y="2247"/>
                    <a:pt x="4823" y="2274"/>
                  </a:cubicBezTo>
                  <a:lnTo>
                    <a:pt x="4795" y="2302"/>
                  </a:lnTo>
                  <a:cubicBezTo>
                    <a:pt x="4630" y="2508"/>
                    <a:pt x="4465" y="2715"/>
                    <a:pt x="4286" y="2922"/>
                  </a:cubicBezTo>
                  <a:cubicBezTo>
                    <a:pt x="3762" y="3528"/>
                    <a:pt x="3197" y="4065"/>
                    <a:pt x="2632" y="4520"/>
                  </a:cubicBezTo>
                  <a:cubicBezTo>
                    <a:pt x="1902" y="5126"/>
                    <a:pt x="1172" y="5595"/>
                    <a:pt x="469" y="5911"/>
                  </a:cubicBezTo>
                  <a:cubicBezTo>
                    <a:pt x="249" y="6008"/>
                    <a:pt x="97" y="6159"/>
                    <a:pt x="1" y="6352"/>
                  </a:cubicBezTo>
                  <a:cubicBezTo>
                    <a:pt x="84" y="6490"/>
                    <a:pt x="208" y="6628"/>
                    <a:pt x="373" y="6724"/>
                  </a:cubicBezTo>
                  <a:cubicBezTo>
                    <a:pt x="1324" y="7303"/>
                    <a:pt x="2495" y="7634"/>
                    <a:pt x="3748" y="7634"/>
                  </a:cubicBezTo>
                  <a:cubicBezTo>
                    <a:pt x="6862" y="7634"/>
                    <a:pt x="9425" y="5581"/>
                    <a:pt x="9673" y="2977"/>
                  </a:cubicBezTo>
                  <a:lnTo>
                    <a:pt x="9673" y="2963"/>
                  </a:lnTo>
                  <a:cubicBezTo>
                    <a:pt x="9659" y="2811"/>
                    <a:pt x="9631" y="2660"/>
                    <a:pt x="9590" y="2508"/>
                  </a:cubicBezTo>
                  <a:cubicBezTo>
                    <a:pt x="9590" y="2467"/>
                    <a:pt x="9576" y="2412"/>
                    <a:pt x="9563" y="2371"/>
                  </a:cubicBezTo>
                  <a:cubicBezTo>
                    <a:pt x="9604" y="2288"/>
                    <a:pt x="9645" y="2205"/>
                    <a:pt x="9687" y="2109"/>
                  </a:cubicBezTo>
                  <a:cubicBezTo>
                    <a:pt x="9797" y="1833"/>
                    <a:pt x="9852" y="1516"/>
                    <a:pt x="9852" y="1186"/>
                  </a:cubicBezTo>
                  <a:cubicBezTo>
                    <a:pt x="9852" y="1034"/>
                    <a:pt x="9838" y="883"/>
                    <a:pt x="9811" y="731"/>
                  </a:cubicBezTo>
                  <a:cubicBezTo>
                    <a:pt x="9769" y="483"/>
                    <a:pt x="9700" y="249"/>
                    <a:pt x="9576" y="42"/>
                  </a:cubicBezTo>
                  <a:cubicBezTo>
                    <a:pt x="9480" y="15"/>
                    <a:pt x="9370" y="1"/>
                    <a:pt x="9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2"/>
            <p:cNvSpPr/>
            <p:nvPr/>
          </p:nvSpPr>
          <p:spPr>
            <a:xfrm>
              <a:off x="1764029" y="722753"/>
              <a:ext cx="188759" cy="142056"/>
            </a:xfrm>
            <a:custGeom>
              <a:avLst/>
              <a:gdLst/>
              <a:ahLst/>
              <a:cxnLst/>
              <a:rect l="l" t="t" r="r" b="b"/>
              <a:pathLst>
                <a:path w="5622" h="4231" extrusionOk="0">
                  <a:moveTo>
                    <a:pt x="1075" y="1"/>
                  </a:moveTo>
                  <a:cubicBezTo>
                    <a:pt x="1557" y="207"/>
                    <a:pt x="1970" y="565"/>
                    <a:pt x="2232" y="1020"/>
                  </a:cubicBezTo>
                  <a:cubicBezTo>
                    <a:pt x="2169" y="1018"/>
                    <a:pt x="2106" y="1017"/>
                    <a:pt x="2042" y="1017"/>
                  </a:cubicBezTo>
                  <a:cubicBezTo>
                    <a:pt x="1346" y="1017"/>
                    <a:pt x="644" y="1156"/>
                    <a:pt x="0" y="1433"/>
                  </a:cubicBezTo>
                  <a:cubicBezTo>
                    <a:pt x="482" y="1640"/>
                    <a:pt x="978" y="1805"/>
                    <a:pt x="1488" y="1929"/>
                  </a:cubicBezTo>
                  <a:cubicBezTo>
                    <a:pt x="1020" y="2398"/>
                    <a:pt x="716" y="3045"/>
                    <a:pt x="716" y="3776"/>
                  </a:cubicBezTo>
                  <a:cubicBezTo>
                    <a:pt x="716" y="3886"/>
                    <a:pt x="716" y="3996"/>
                    <a:pt x="730" y="4106"/>
                  </a:cubicBezTo>
                  <a:cubicBezTo>
                    <a:pt x="840" y="3500"/>
                    <a:pt x="1364" y="3059"/>
                    <a:pt x="1998" y="3059"/>
                  </a:cubicBezTo>
                  <a:cubicBezTo>
                    <a:pt x="2673" y="3059"/>
                    <a:pt x="3224" y="3569"/>
                    <a:pt x="3265" y="4230"/>
                  </a:cubicBezTo>
                  <a:lnTo>
                    <a:pt x="3803" y="4161"/>
                  </a:lnTo>
                  <a:lnTo>
                    <a:pt x="4037" y="4120"/>
                  </a:lnTo>
                  <a:cubicBezTo>
                    <a:pt x="4009" y="4037"/>
                    <a:pt x="4009" y="3955"/>
                    <a:pt x="4009" y="3858"/>
                  </a:cubicBezTo>
                  <a:cubicBezTo>
                    <a:pt x="4009" y="3156"/>
                    <a:pt x="4574" y="2577"/>
                    <a:pt x="5291" y="2577"/>
                  </a:cubicBezTo>
                  <a:cubicBezTo>
                    <a:pt x="5401" y="2577"/>
                    <a:pt x="5511" y="2591"/>
                    <a:pt x="5621" y="2618"/>
                  </a:cubicBezTo>
                  <a:cubicBezTo>
                    <a:pt x="5304" y="1971"/>
                    <a:pt x="4726" y="1489"/>
                    <a:pt x="4023" y="1282"/>
                  </a:cubicBezTo>
                  <a:lnTo>
                    <a:pt x="4009" y="1282"/>
                  </a:lnTo>
                  <a:cubicBezTo>
                    <a:pt x="3196" y="565"/>
                    <a:pt x="2163" y="111"/>
                    <a:pt x="1075"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2"/>
            <p:cNvSpPr/>
            <p:nvPr/>
          </p:nvSpPr>
          <p:spPr>
            <a:xfrm>
              <a:off x="1542904" y="806019"/>
              <a:ext cx="255371" cy="141418"/>
            </a:xfrm>
            <a:custGeom>
              <a:avLst/>
              <a:gdLst/>
              <a:ahLst/>
              <a:cxnLst/>
              <a:rect l="l" t="t" r="r" b="b"/>
              <a:pathLst>
                <a:path w="7606" h="4212" extrusionOk="0">
                  <a:moveTo>
                    <a:pt x="0" y="1"/>
                  </a:moveTo>
                  <a:lnTo>
                    <a:pt x="0" y="14"/>
                  </a:lnTo>
                  <a:cubicBezTo>
                    <a:pt x="331" y="1323"/>
                    <a:pt x="1530" y="2742"/>
                    <a:pt x="3128" y="3583"/>
                  </a:cubicBezTo>
                  <a:cubicBezTo>
                    <a:pt x="3941" y="4002"/>
                    <a:pt x="4744" y="4211"/>
                    <a:pt x="5427" y="4211"/>
                  </a:cubicBezTo>
                  <a:cubicBezTo>
                    <a:pt x="5507" y="4211"/>
                    <a:pt x="5586" y="4209"/>
                    <a:pt x="5663" y="4203"/>
                  </a:cubicBezTo>
                  <a:cubicBezTo>
                    <a:pt x="6641" y="4134"/>
                    <a:pt x="7358" y="3652"/>
                    <a:pt x="7550" y="2770"/>
                  </a:cubicBezTo>
                  <a:cubicBezTo>
                    <a:pt x="7578" y="2646"/>
                    <a:pt x="7606" y="2522"/>
                    <a:pt x="7606" y="2384"/>
                  </a:cubicBezTo>
                  <a:lnTo>
                    <a:pt x="7606" y="2384"/>
                  </a:lnTo>
                  <a:cubicBezTo>
                    <a:pt x="7592" y="2453"/>
                    <a:pt x="7564" y="2508"/>
                    <a:pt x="7537" y="2577"/>
                  </a:cubicBezTo>
                  <a:cubicBezTo>
                    <a:pt x="7227" y="3313"/>
                    <a:pt x="6493" y="3698"/>
                    <a:pt x="5551" y="3698"/>
                  </a:cubicBezTo>
                  <a:cubicBezTo>
                    <a:pt x="5489" y="3698"/>
                    <a:pt x="5425" y="3696"/>
                    <a:pt x="5360" y="3693"/>
                  </a:cubicBezTo>
                  <a:cubicBezTo>
                    <a:pt x="4575" y="3665"/>
                    <a:pt x="3665" y="3376"/>
                    <a:pt x="2783" y="2825"/>
                  </a:cubicBezTo>
                  <a:cubicBezTo>
                    <a:pt x="1612" y="2109"/>
                    <a:pt x="731" y="1089"/>
                    <a:pt x="290" y="9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2"/>
            <p:cNvSpPr/>
            <p:nvPr/>
          </p:nvSpPr>
          <p:spPr>
            <a:xfrm>
              <a:off x="1552607" y="809242"/>
              <a:ext cx="245668" cy="120971"/>
            </a:xfrm>
            <a:custGeom>
              <a:avLst/>
              <a:gdLst/>
              <a:ahLst/>
              <a:cxnLst/>
              <a:rect l="l" t="t" r="r" b="b"/>
              <a:pathLst>
                <a:path w="7317" h="3603" extrusionOk="0">
                  <a:moveTo>
                    <a:pt x="1" y="1"/>
                  </a:moveTo>
                  <a:lnTo>
                    <a:pt x="1" y="1"/>
                  </a:lnTo>
                  <a:cubicBezTo>
                    <a:pt x="442" y="993"/>
                    <a:pt x="1323" y="2013"/>
                    <a:pt x="2494" y="2729"/>
                  </a:cubicBezTo>
                  <a:cubicBezTo>
                    <a:pt x="3376" y="3280"/>
                    <a:pt x="4286" y="3569"/>
                    <a:pt x="5071" y="3597"/>
                  </a:cubicBezTo>
                  <a:cubicBezTo>
                    <a:pt x="5136" y="3600"/>
                    <a:pt x="5200" y="3602"/>
                    <a:pt x="5262" y="3602"/>
                  </a:cubicBezTo>
                  <a:cubicBezTo>
                    <a:pt x="6204" y="3602"/>
                    <a:pt x="6938" y="3217"/>
                    <a:pt x="7248" y="2481"/>
                  </a:cubicBezTo>
                  <a:cubicBezTo>
                    <a:pt x="7275" y="2412"/>
                    <a:pt x="7303" y="2357"/>
                    <a:pt x="7317" y="2288"/>
                  </a:cubicBezTo>
                  <a:lnTo>
                    <a:pt x="7317" y="2274"/>
                  </a:lnTo>
                  <a:lnTo>
                    <a:pt x="7303" y="2274"/>
                  </a:lnTo>
                  <a:lnTo>
                    <a:pt x="2205" y="690"/>
                  </a:lnTo>
                  <a:lnTo>
                    <a:pt x="1213" y="373"/>
                  </a:lnTo>
                  <a:lnTo>
                    <a:pt x="607" y="1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2"/>
            <p:cNvSpPr/>
            <p:nvPr/>
          </p:nvSpPr>
          <p:spPr>
            <a:xfrm>
              <a:off x="1866701" y="860142"/>
              <a:ext cx="38913" cy="36563"/>
            </a:xfrm>
            <a:custGeom>
              <a:avLst/>
              <a:gdLst/>
              <a:ahLst/>
              <a:cxnLst/>
              <a:rect l="l" t="t" r="r" b="b"/>
              <a:pathLst>
                <a:path w="1159" h="1089" extrusionOk="0">
                  <a:moveTo>
                    <a:pt x="1158" y="1"/>
                  </a:moveTo>
                  <a:lnTo>
                    <a:pt x="731" y="69"/>
                  </a:lnTo>
                  <a:lnTo>
                    <a:pt x="579" y="83"/>
                  </a:lnTo>
                  <a:lnTo>
                    <a:pt x="235" y="138"/>
                  </a:lnTo>
                  <a:lnTo>
                    <a:pt x="1" y="166"/>
                  </a:lnTo>
                  <a:lnTo>
                    <a:pt x="207" y="428"/>
                  </a:lnTo>
                  <a:lnTo>
                    <a:pt x="359" y="634"/>
                  </a:lnTo>
                  <a:lnTo>
                    <a:pt x="731" y="1089"/>
                  </a:lnTo>
                  <a:lnTo>
                    <a:pt x="938" y="552"/>
                  </a:lnTo>
                  <a:lnTo>
                    <a:pt x="965" y="497"/>
                  </a:lnTo>
                  <a:lnTo>
                    <a:pt x="1158"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2"/>
            <p:cNvSpPr/>
            <p:nvPr/>
          </p:nvSpPr>
          <p:spPr>
            <a:xfrm>
              <a:off x="1917131" y="834591"/>
              <a:ext cx="16217" cy="22395"/>
            </a:xfrm>
            <a:custGeom>
              <a:avLst/>
              <a:gdLst/>
              <a:ahLst/>
              <a:cxnLst/>
              <a:rect l="l" t="t" r="r" b="b"/>
              <a:pathLst>
                <a:path w="483" h="667" extrusionOk="0">
                  <a:moveTo>
                    <a:pt x="236" y="0"/>
                  </a:moveTo>
                  <a:cubicBezTo>
                    <a:pt x="226" y="0"/>
                    <a:pt x="217" y="1"/>
                    <a:pt x="207" y="4"/>
                  </a:cubicBezTo>
                  <a:cubicBezTo>
                    <a:pt x="83" y="18"/>
                    <a:pt x="0" y="169"/>
                    <a:pt x="28" y="362"/>
                  </a:cubicBezTo>
                  <a:cubicBezTo>
                    <a:pt x="54" y="533"/>
                    <a:pt x="156" y="666"/>
                    <a:pt x="273" y="666"/>
                  </a:cubicBezTo>
                  <a:cubicBezTo>
                    <a:pt x="278" y="666"/>
                    <a:pt x="284" y="666"/>
                    <a:pt x="290" y="665"/>
                  </a:cubicBezTo>
                  <a:cubicBezTo>
                    <a:pt x="400" y="651"/>
                    <a:pt x="483" y="486"/>
                    <a:pt x="455" y="307"/>
                  </a:cubicBezTo>
                  <a:cubicBezTo>
                    <a:pt x="443" y="131"/>
                    <a:pt x="338" y="0"/>
                    <a:pt x="236" y="0"/>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2"/>
            <p:cNvSpPr/>
            <p:nvPr/>
          </p:nvSpPr>
          <p:spPr>
            <a:xfrm>
              <a:off x="1835241" y="844831"/>
              <a:ext cx="16250" cy="22764"/>
            </a:xfrm>
            <a:custGeom>
              <a:avLst/>
              <a:gdLst/>
              <a:ahLst/>
              <a:cxnLst/>
              <a:rect l="l" t="t" r="r" b="b"/>
              <a:pathLst>
                <a:path w="484" h="678" extrusionOk="0">
                  <a:moveTo>
                    <a:pt x="211" y="1"/>
                  </a:moveTo>
                  <a:cubicBezTo>
                    <a:pt x="205" y="1"/>
                    <a:pt x="199" y="1"/>
                    <a:pt x="194" y="2"/>
                  </a:cubicBezTo>
                  <a:cubicBezTo>
                    <a:pt x="70" y="29"/>
                    <a:pt x="1" y="181"/>
                    <a:pt x="28" y="374"/>
                  </a:cubicBezTo>
                  <a:cubicBezTo>
                    <a:pt x="42" y="545"/>
                    <a:pt x="155" y="678"/>
                    <a:pt x="261" y="678"/>
                  </a:cubicBezTo>
                  <a:cubicBezTo>
                    <a:pt x="266" y="678"/>
                    <a:pt x="271" y="678"/>
                    <a:pt x="276" y="677"/>
                  </a:cubicBezTo>
                  <a:cubicBezTo>
                    <a:pt x="400" y="663"/>
                    <a:pt x="483" y="498"/>
                    <a:pt x="455" y="319"/>
                  </a:cubicBezTo>
                  <a:cubicBezTo>
                    <a:pt x="429" y="135"/>
                    <a:pt x="328" y="1"/>
                    <a:pt x="21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2"/>
            <p:cNvSpPr/>
            <p:nvPr/>
          </p:nvSpPr>
          <p:spPr>
            <a:xfrm>
              <a:off x="1931467" y="856583"/>
              <a:ext cx="28707" cy="18567"/>
            </a:xfrm>
            <a:custGeom>
              <a:avLst/>
              <a:gdLst/>
              <a:ahLst/>
              <a:cxnLst/>
              <a:rect l="l" t="t" r="r" b="b"/>
              <a:pathLst>
                <a:path w="855" h="553" extrusionOk="0">
                  <a:moveTo>
                    <a:pt x="493" y="0"/>
                  </a:moveTo>
                  <a:cubicBezTo>
                    <a:pt x="459" y="0"/>
                    <a:pt x="423" y="4"/>
                    <a:pt x="386" y="10"/>
                  </a:cubicBezTo>
                  <a:cubicBezTo>
                    <a:pt x="166" y="38"/>
                    <a:pt x="1" y="189"/>
                    <a:pt x="28" y="341"/>
                  </a:cubicBezTo>
                  <a:cubicBezTo>
                    <a:pt x="40" y="463"/>
                    <a:pt x="203" y="552"/>
                    <a:pt x="393" y="552"/>
                  </a:cubicBezTo>
                  <a:cubicBezTo>
                    <a:pt x="418" y="552"/>
                    <a:pt x="444" y="551"/>
                    <a:pt x="469" y="547"/>
                  </a:cubicBezTo>
                  <a:cubicBezTo>
                    <a:pt x="689" y="506"/>
                    <a:pt x="855" y="368"/>
                    <a:pt x="841" y="217"/>
                  </a:cubicBezTo>
                  <a:cubicBezTo>
                    <a:pt x="818" y="89"/>
                    <a:pt x="677" y="0"/>
                    <a:pt x="49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2"/>
            <p:cNvSpPr/>
            <p:nvPr/>
          </p:nvSpPr>
          <p:spPr>
            <a:xfrm>
              <a:off x="1808415" y="873236"/>
              <a:ext cx="29177" cy="18567"/>
            </a:xfrm>
            <a:custGeom>
              <a:avLst/>
              <a:gdLst/>
              <a:ahLst/>
              <a:cxnLst/>
              <a:rect l="l" t="t" r="r" b="b"/>
              <a:pathLst>
                <a:path w="869" h="553" extrusionOk="0">
                  <a:moveTo>
                    <a:pt x="502" y="0"/>
                  </a:moveTo>
                  <a:cubicBezTo>
                    <a:pt x="469" y="0"/>
                    <a:pt x="435" y="4"/>
                    <a:pt x="400" y="10"/>
                  </a:cubicBezTo>
                  <a:cubicBezTo>
                    <a:pt x="166" y="38"/>
                    <a:pt x="1" y="189"/>
                    <a:pt x="28" y="327"/>
                  </a:cubicBezTo>
                  <a:cubicBezTo>
                    <a:pt x="53" y="461"/>
                    <a:pt x="207" y="552"/>
                    <a:pt x="395" y="552"/>
                  </a:cubicBezTo>
                  <a:cubicBezTo>
                    <a:pt x="419" y="552"/>
                    <a:pt x="444" y="551"/>
                    <a:pt x="469" y="547"/>
                  </a:cubicBezTo>
                  <a:cubicBezTo>
                    <a:pt x="703" y="506"/>
                    <a:pt x="869" y="355"/>
                    <a:pt x="841" y="217"/>
                  </a:cubicBezTo>
                  <a:cubicBezTo>
                    <a:pt x="818" y="89"/>
                    <a:pt x="677" y="0"/>
                    <a:pt x="502"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2"/>
            <p:cNvSpPr/>
            <p:nvPr/>
          </p:nvSpPr>
          <p:spPr>
            <a:xfrm>
              <a:off x="654274" y="589057"/>
              <a:ext cx="377954" cy="186476"/>
            </a:xfrm>
            <a:custGeom>
              <a:avLst/>
              <a:gdLst/>
              <a:ahLst/>
              <a:cxnLst/>
              <a:rect l="l" t="t" r="r" b="b"/>
              <a:pathLst>
                <a:path w="11257" h="5554" extrusionOk="0">
                  <a:moveTo>
                    <a:pt x="10774" y="1"/>
                  </a:moveTo>
                  <a:lnTo>
                    <a:pt x="400" y="3500"/>
                  </a:lnTo>
                  <a:lnTo>
                    <a:pt x="0" y="5553"/>
                  </a:lnTo>
                  <a:lnTo>
                    <a:pt x="11257" y="152"/>
                  </a:lnTo>
                  <a:lnTo>
                    <a:pt x="10774" y="1"/>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2"/>
            <p:cNvSpPr/>
            <p:nvPr/>
          </p:nvSpPr>
          <p:spPr>
            <a:xfrm>
              <a:off x="643161" y="594160"/>
              <a:ext cx="413577" cy="252148"/>
            </a:xfrm>
            <a:custGeom>
              <a:avLst/>
              <a:gdLst/>
              <a:ahLst/>
              <a:cxnLst/>
              <a:rect l="l" t="t" r="r" b="b"/>
              <a:pathLst>
                <a:path w="12318" h="7510" extrusionOk="0">
                  <a:moveTo>
                    <a:pt x="11588" y="0"/>
                  </a:moveTo>
                  <a:lnTo>
                    <a:pt x="428" y="4891"/>
                  </a:lnTo>
                  <a:lnTo>
                    <a:pt x="1" y="7509"/>
                  </a:lnTo>
                  <a:lnTo>
                    <a:pt x="12318" y="317"/>
                  </a:lnTo>
                  <a:lnTo>
                    <a:pt x="115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2"/>
            <p:cNvSpPr/>
            <p:nvPr/>
          </p:nvSpPr>
          <p:spPr>
            <a:xfrm>
              <a:off x="1131643" y="713956"/>
              <a:ext cx="6984" cy="195239"/>
            </a:xfrm>
            <a:custGeom>
              <a:avLst/>
              <a:gdLst/>
              <a:ahLst/>
              <a:cxnLst/>
              <a:rect l="l" t="t" r="r" b="b"/>
              <a:pathLst>
                <a:path w="208" h="5815" extrusionOk="0">
                  <a:moveTo>
                    <a:pt x="1" y="1"/>
                  </a:moveTo>
                  <a:lnTo>
                    <a:pt x="1" y="5815"/>
                  </a:lnTo>
                  <a:lnTo>
                    <a:pt x="208" y="5815"/>
                  </a:lnTo>
                  <a:lnTo>
                    <a:pt x="208"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2"/>
            <p:cNvSpPr/>
            <p:nvPr/>
          </p:nvSpPr>
          <p:spPr>
            <a:xfrm>
              <a:off x="1118717" y="904998"/>
              <a:ext cx="93909" cy="32433"/>
            </a:xfrm>
            <a:custGeom>
              <a:avLst/>
              <a:gdLst/>
              <a:ahLst/>
              <a:cxnLst/>
              <a:rect l="l" t="t" r="r" b="b"/>
              <a:pathLst>
                <a:path w="2797" h="966" extrusionOk="0">
                  <a:moveTo>
                    <a:pt x="441" y="1"/>
                  </a:moveTo>
                  <a:lnTo>
                    <a:pt x="0" y="814"/>
                  </a:lnTo>
                  <a:lnTo>
                    <a:pt x="179" y="910"/>
                  </a:lnTo>
                  <a:lnTo>
                    <a:pt x="537"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2"/>
            <p:cNvSpPr/>
            <p:nvPr/>
          </p:nvSpPr>
          <p:spPr>
            <a:xfrm>
              <a:off x="1209840" y="713956"/>
              <a:ext cx="6950" cy="195239"/>
            </a:xfrm>
            <a:custGeom>
              <a:avLst/>
              <a:gdLst/>
              <a:ahLst/>
              <a:cxnLst/>
              <a:rect l="l" t="t" r="r" b="b"/>
              <a:pathLst>
                <a:path w="207" h="5815" extrusionOk="0">
                  <a:moveTo>
                    <a:pt x="0" y="1"/>
                  </a:moveTo>
                  <a:lnTo>
                    <a:pt x="0" y="5815"/>
                  </a:lnTo>
                  <a:lnTo>
                    <a:pt x="207" y="5815"/>
                  </a:lnTo>
                  <a:lnTo>
                    <a:pt x="207"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2"/>
            <p:cNvSpPr/>
            <p:nvPr/>
          </p:nvSpPr>
          <p:spPr>
            <a:xfrm>
              <a:off x="1196880" y="904998"/>
              <a:ext cx="93943" cy="32433"/>
            </a:xfrm>
            <a:custGeom>
              <a:avLst/>
              <a:gdLst/>
              <a:ahLst/>
              <a:cxnLst/>
              <a:rect l="l" t="t" r="r" b="b"/>
              <a:pathLst>
                <a:path w="2798" h="966" extrusionOk="0">
                  <a:moveTo>
                    <a:pt x="441" y="1"/>
                  </a:moveTo>
                  <a:lnTo>
                    <a:pt x="1" y="814"/>
                  </a:lnTo>
                  <a:lnTo>
                    <a:pt x="193" y="910"/>
                  </a:lnTo>
                  <a:lnTo>
                    <a:pt x="552"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2"/>
            <p:cNvSpPr/>
            <p:nvPr/>
          </p:nvSpPr>
          <p:spPr>
            <a:xfrm>
              <a:off x="1084001" y="668630"/>
              <a:ext cx="245668" cy="137422"/>
            </a:xfrm>
            <a:custGeom>
              <a:avLst/>
              <a:gdLst/>
              <a:ahLst/>
              <a:cxnLst/>
              <a:rect l="l" t="t" r="r" b="b"/>
              <a:pathLst>
                <a:path w="7317" h="4093" extrusionOk="0">
                  <a:moveTo>
                    <a:pt x="7317" y="1"/>
                  </a:moveTo>
                  <a:lnTo>
                    <a:pt x="1" y="1365"/>
                  </a:lnTo>
                  <a:lnTo>
                    <a:pt x="1489" y="4093"/>
                  </a:lnTo>
                  <a:lnTo>
                    <a:pt x="2839" y="2797"/>
                  </a:lnTo>
                  <a:lnTo>
                    <a:pt x="3817" y="3831"/>
                  </a:lnTo>
                  <a:lnTo>
                    <a:pt x="73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2"/>
            <p:cNvSpPr/>
            <p:nvPr/>
          </p:nvSpPr>
          <p:spPr>
            <a:xfrm>
              <a:off x="922572" y="420208"/>
              <a:ext cx="541733" cy="306271"/>
            </a:xfrm>
            <a:custGeom>
              <a:avLst/>
              <a:gdLst/>
              <a:ahLst/>
              <a:cxnLst/>
              <a:rect l="l" t="t" r="r" b="b"/>
              <a:pathLst>
                <a:path w="16135" h="9122" extrusionOk="0">
                  <a:moveTo>
                    <a:pt x="16093" y="1"/>
                  </a:moveTo>
                  <a:cubicBezTo>
                    <a:pt x="15679" y="4286"/>
                    <a:pt x="11491" y="7648"/>
                    <a:pt x="6379" y="7648"/>
                  </a:cubicBezTo>
                  <a:cubicBezTo>
                    <a:pt x="4313" y="7648"/>
                    <a:pt x="2398" y="7110"/>
                    <a:pt x="827" y="6173"/>
                  </a:cubicBezTo>
                  <a:cubicBezTo>
                    <a:pt x="551" y="6008"/>
                    <a:pt x="359" y="5788"/>
                    <a:pt x="221" y="5540"/>
                  </a:cubicBezTo>
                  <a:cubicBezTo>
                    <a:pt x="55" y="5870"/>
                    <a:pt x="0" y="6256"/>
                    <a:pt x="83" y="6628"/>
                  </a:cubicBezTo>
                  <a:cubicBezTo>
                    <a:pt x="166" y="7014"/>
                    <a:pt x="414" y="7400"/>
                    <a:pt x="827" y="7634"/>
                  </a:cubicBezTo>
                  <a:cubicBezTo>
                    <a:pt x="2398" y="8584"/>
                    <a:pt x="4313" y="9122"/>
                    <a:pt x="6379" y="9122"/>
                  </a:cubicBezTo>
                  <a:cubicBezTo>
                    <a:pt x="11767" y="9122"/>
                    <a:pt x="16134" y="5388"/>
                    <a:pt x="16134" y="772"/>
                  </a:cubicBezTo>
                  <a:cubicBezTo>
                    <a:pt x="16134" y="511"/>
                    <a:pt x="16120" y="263"/>
                    <a:pt x="1609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2"/>
            <p:cNvSpPr/>
            <p:nvPr/>
          </p:nvSpPr>
          <p:spPr>
            <a:xfrm>
              <a:off x="930429" y="255993"/>
              <a:ext cx="542639" cy="420997"/>
            </a:xfrm>
            <a:custGeom>
              <a:avLst/>
              <a:gdLst/>
              <a:ahLst/>
              <a:cxnLst/>
              <a:rect l="l" t="t" r="r" b="b"/>
              <a:pathLst>
                <a:path w="16162" h="12539" extrusionOk="0">
                  <a:moveTo>
                    <a:pt x="15156" y="1"/>
                  </a:moveTo>
                  <a:cubicBezTo>
                    <a:pt x="13999" y="1"/>
                    <a:pt x="13048" y="938"/>
                    <a:pt x="13048" y="2109"/>
                  </a:cubicBezTo>
                  <a:cubicBezTo>
                    <a:pt x="13048" y="2247"/>
                    <a:pt x="13062" y="2398"/>
                    <a:pt x="13103" y="2536"/>
                  </a:cubicBezTo>
                  <a:lnTo>
                    <a:pt x="12731" y="2591"/>
                  </a:lnTo>
                  <a:lnTo>
                    <a:pt x="11849" y="2715"/>
                  </a:lnTo>
                  <a:cubicBezTo>
                    <a:pt x="11767" y="1627"/>
                    <a:pt x="10857" y="786"/>
                    <a:pt x="9755" y="786"/>
                  </a:cubicBezTo>
                  <a:cubicBezTo>
                    <a:pt x="8942" y="786"/>
                    <a:pt x="8240" y="1241"/>
                    <a:pt x="7895" y="1916"/>
                  </a:cubicBezTo>
                  <a:cubicBezTo>
                    <a:pt x="7799" y="2095"/>
                    <a:pt x="7730" y="2288"/>
                    <a:pt x="7689" y="2495"/>
                  </a:cubicBezTo>
                  <a:lnTo>
                    <a:pt x="7689" y="2522"/>
                  </a:lnTo>
                  <a:cubicBezTo>
                    <a:pt x="7744" y="2922"/>
                    <a:pt x="7840" y="3280"/>
                    <a:pt x="7992" y="3624"/>
                  </a:cubicBezTo>
                  <a:lnTo>
                    <a:pt x="7978" y="3624"/>
                  </a:lnTo>
                  <a:cubicBezTo>
                    <a:pt x="7950" y="3679"/>
                    <a:pt x="7909" y="3735"/>
                    <a:pt x="7854" y="3790"/>
                  </a:cubicBezTo>
                  <a:cubicBezTo>
                    <a:pt x="7606" y="4134"/>
                    <a:pt x="7330" y="4465"/>
                    <a:pt x="7027" y="4809"/>
                  </a:cubicBezTo>
                  <a:cubicBezTo>
                    <a:pt x="5029" y="7083"/>
                    <a:pt x="2797" y="8791"/>
                    <a:pt x="758" y="9714"/>
                  </a:cubicBezTo>
                  <a:cubicBezTo>
                    <a:pt x="400" y="9879"/>
                    <a:pt x="152" y="10127"/>
                    <a:pt x="1" y="10431"/>
                  </a:cubicBezTo>
                  <a:cubicBezTo>
                    <a:pt x="125" y="10679"/>
                    <a:pt x="331" y="10899"/>
                    <a:pt x="593" y="11064"/>
                  </a:cubicBezTo>
                  <a:cubicBezTo>
                    <a:pt x="2164" y="12001"/>
                    <a:pt x="4079" y="12539"/>
                    <a:pt x="6145" y="12539"/>
                  </a:cubicBezTo>
                  <a:cubicBezTo>
                    <a:pt x="11257" y="12539"/>
                    <a:pt x="15445" y="9177"/>
                    <a:pt x="15873" y="4892"/>
                  </a:cubicBezTo>
                  <a:lnTo>
                    <a:pt x="15873" y="4878"/>
                  </a:lnTo>
                  <a:cubicBezTo>
                    <a:pt x="15845" y="4630"/>
                    <a:pt x="15790" y="4368"/>
                    <a:pt x="15735" y="4134"/>
                  </a:cubicBezTo>
                  <a:cubicBezTo>
                    <a:pt x="15735" y="4051"/>
                    <a:pt x="15707" y="3983"/>
                    <a:pt x="15693" y="3900"/>
                  </a:cubicBezTo>
                  <a:cubicBezTo>
                    <a:pt x="15749" y="3762"/>
                    <a:pt x="15817" y="3624"/>
                    <a:pt x="15873" y="3487"/>
                  </a:cubicBezTo>
                  <a:cubicBezTo>
                    <a:pt x="16052" y="3018"/>
                    <a:pt x="16162" y="2495"/>
                    <a:pt x="16162" y="1971"/>
                  </a:cubicBezTo>
                  <a:cubicBezTo>
                    <a:pt x="16162" y="1709"/>
                    <a:pt x="16134" y="1461"/>
                    <a:pt x="16093" y="1213"/>
                  </a:cubicBezTo>
                  <a:cubicBezTo>
                    <a:pt x="16010" y="814"/>
                    <a:pt x="15886" y="428"/>
                    <a:pt x="15707" y="70"/>
                  </a:cubicBezTo>
                  <a:cubicBezTo>
                    <a:pt x="15542" y="28"/>
                    <a:pt x="15349" y="1"/>
                    <a:pt x="15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2"/>
            <p:cNvSpPr/>
            <p:nvPr/>
          </p:nvSpPr>
          <p:spPr>
            <a:xfrm>
              <a:off x="1148297" y="114004"/>
              <a:ext cx="309528" cy="233178"/>
            </a:xfrm>
            <a:custGeom>
              <a:avLst/>
              <a:gdLst/>
              <a:ahLst/>
              <a:cxnLst/>
              <a:rect l="l" t="t" r="r" b="b"/>
              <a:pathLst>
                <a:path w="9219" h="6945" extrusionOk="0">
                  <a:moveTo>
                    <a:pt x="1764" y="0"/>
                  </a:moveTo>
                  <a:lnTo>
                    <a:pt x="1764" y="0"/>
                  </a:lnTo>
                  <a:cubicBezTo>
                    <a:pt x="2550" y="331"/>
                    <a:pt x="3225" y="923"/>
                    <a:pt x="3652" y="1667"/>
                  </a:cubicBezTo>
                  <a:cubicBezTo>
                    <a:pt x="3558" y="1664"/>
                    <a:pt x="3464" y="1663"/>
                    <a:pt x="3369" y="1663"/>
                  </a:cubicBezTo>
                  <a:cubicBezTo>
                    <a:pt x="2210" y="1663"/>
                    <a:pt x="1059" y="1897"/>
                    <a:pt x="1" y="2356"/>
                  </a:cubicBezTo>
                  <a:cubicBezTo>
                    <a:pt x="786" y="2701"/>
                    <a:pt x="1613" y="2962"/>
                    <a:pt x="2440" y="3155"/>
                  </a:cubicBezTo>
                  <a:cubicBezTo>
                    <a:pt x="1654" y="3927"/>
                    <a:pt x="1158" y="5001"/>
                    <a:pt x="1158" y="6200"/>
                  </a:cubicBezTo>
                  <a:cubicBezTo>
                    <a:pt x="1158" y="6379"/>
                    <a:pt x="1172" y="6558"/>
                    <a:pt x="1200" y="6724"/>
                  </a:cubicBezTo>
                  <a:cubicBezTo>
                    <a:pt x="1379" y="5745"/>
                    <a:pt x="2233" y="5015"/>
                    <a:pt x="3266" y="5015"/>
                  </a:cubicBezTo>
                  <a:cubicBezTo>
                    <a:pt x="4368" y="5015"/>
                    <a:pt x="5278" y="5856"/>
                    <a:pt x="5360" y="6944"/>
                  </a:cubicBezTo>
                  <a:lnTo>
                    <a:pt x="6242" y="6820"/>
                  </a:lnTo>
                  <a:lnTo>
                    <a:pt x="6600" y="6765"/>
                  </a:lnTo>
                  <a:cubicBezTo>
                    <a:pt x="6573" y="6627"/>
                    <a:pt x="6559" y="6476"/>
                    <a:pt x="6559" y="6338"/>
                  </a:cubicBezTo>
                  <a:cubicBezTo>
                    <a:pt x="6559" y="5167"/>
                    <a:pt x="7510" y="4230"/>
                    <a:pt x="8667" y="4230"/>
                  </a:cubicBezTo>
                  <a:cubicBezTo>
                    <a:pt x="8860" y="4230"/>
                    <a:pt x="9039" y="4257"/>
                    <a:pt x="9218" y="4299"/>
                  </a:cubicBezTo>
                  <a:cubicBezTo>
                    <a:pt x="8695" y="3238"/>
                    <a:pt x="7730" y="2439"/>
                    <a:pt x="6573" y="2108"/>
                  </a:cubicBezTo>
                  <a:lnTo>
                    <a:pt x="6587" y="2108"/>
                  </a:lnTo>
                  <a:cubicBezTo>
                    <a:pt x="5236" y="937"/>
                    <a:pt x="3542" y="179"/>
                    <a:pt x="1764"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2"/>
            <p:cNvSpPr/>
            <p:nvPr/>
          </p:nvSpPr>
          <p:spPr>
            <a:xfrm>
              <a:off x="925359" y="582141"/>
              <a:ext cx="30553" cy="37503"/>
            </a:xfrm>
            <a:custGeom>
              <a:avLst/>
              <a:gdLst/>
              <a:ahLst/>
              <a:cxnLst/>
              <a:rect l="l" t="t" r="r" b="b"/>
              <a:pathLst>
                <a:path w="910" h="1117" extrusionOk="0">
                  <a:moveTo>
                    <a:pt x="909" y="0"/>
                  </a:moveTo>
                  <a:cubicBezTo>
                    <a:pt x="620" y="124"/>
                    <a:pt x="400" y="317"/>
                    <a:pt x="248" y="551"/>
                  </a:cubicBezTo>
                  <a:cubicBezTo>
                    <a:pt x="400" y="317"/>
                    <a:pt x="620" y="138"/>
                    <a:pt x="909" y="0"/>
                  </a:cubicBezTo>
                  <a:close/>
                  <a:moveTo>
                    <a:pt x="83" y="855"/>
                  </a:moveTo>
                  <a:cubicBezTo>
                    <a:pt x="41" y="937"/>
                    <a:pt x="14" y="1020"/>
                    <a:pt x="0" y="1116"/>
                  </a:cubicBezTo>
                  <a:cubicBezTo>
                    <a:pt x="14" y="1034"/>
                    <a:pt x="41" y="937"/>
                    <a:pt x="83" y="855"/>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2"/>
            <p:cNvSpPr/>
            <p:nvPr/>
          </p:nvSpPr>
          <p:spPr>
            <a:xfrm>
              <a:off x="923478" y="619610"/>
              <a:ext cx="1880" cy="21287"/>
            </a:xfrm>
            <a:custGeom>
              <a:avLst/>
              <a:gdLst/>
              <a:ahLst/>
              <a:cxnLst/>
              <a:rect l="l" t="t" r="r" b="b"/>
              <a:pathLst>
                <a:path w="56" h="634" extrusionOk="0">
                  <a:moveTo>
                    <a:pt x="56" y="1"/>
                  </a:moveTo>
                  <a:cubicBezTo>
                    <a:pt x="15" y="207"/>
                    <a:pt x="1" y="427"/>
                    <a:pt x="42" y="634"/>
                  </a:cubicBezTo>
                  <a:cubicBezTo>
                    <a:pt x="15" y="427"/>
                    <a:pt x="15" y="207"/>
                    <a:pt x="56"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2"/>
            <p:cNvSpPr/>
            <p:nvPr/>
          </p:nvSpPr>
          <p:spPr>
            <a:xfrm>
              <a:off x="924889" y="640863"/>
              <a:ext cx="504" cy="1880"/>
            </a:xfrm>
            <a:custGeom>
              <a:avLst/>
              <a:gdLst/>
              <a:ahLst/>
              <a:cxnLst/>
              <a:rect l="l" t="t" r="r" b="b"/>
              <a:pathLst>
                <a:path w="15" h="56" extrusionOk="0">
                  <a:moveTo>
                    <a:pt x="0" y="1"/>
                  </a:moveTo>
                  <a:lnTo>
                    <a:pt x="0" y="1"/>
                  </a:lnTo>
                  <a:cubicBezTo>
                    <a:pt x="14" y="28"/>
                    <a:pt x="14" y="28"/>
                    <a:pt x="14" y="56"/>
                  </a:cubicBezTo>
                  <a:cubicBezTo>
                    <a:pt x="14" y="28"/>
                    <a:pt x="14" y="28"/>
                    <a:pt x="0" y="1"/>
                  </a:cubicBezTo>
                  <a:close/>
                </a:path>
              </a:pathLst>
            </a:custGeom>
            <a:solidFill>
              <a:srgbClr val="F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2"/>
            <p:cNvSpPr/>
            <p:nvPr/>
          </p:nvSpPr>
          <p:spPr>
            <a:xfrm>
              <a:off x="923949" y="606180"/>
              <a:ext cx="50463" cy="36127"/>
            </a:xfrm>
            <a:custGeom>
              <a:avLst/>
              <a:gdLst/>
              <a:ahLst/>
              <a:cxnLst/>
              <a:rect l="l" t="t" r="r" b="b"/>
              <a:pathLst>
                <a:path w="1503" h="1076" extrusionOk="0">
                  <a:moveTo>
                    <a:pt x="194" y="1"/>
                  </a:moveTo>
                  <a:cubicBezTo>
                    <a:pt x="166" y="42"/>
                    <a:pt x="138" y="97"/>
                    <a:pt x="125" y="138"/>
                  </a:cubicBezTo>
                  <a:cubicBezTo>
                    <a:pt x="83" y="221"/>
                    <a:pt x="56" y="304"/>
                    <a:pt x="42" y="400"/>
                  </a:cubicBezTo>
                  <a:cubicBezTo>
                    <a:pt x="1" y="607"/>
                    <a:pt x="1" y="827"/>
                    <a:pt x="28" y="1034"/>
                  </a:cubicBezTo>
                  <a:cubicBezTo>
                    <a:pt x="42" y="1048"/>
                    <a:pt x="42" y="1061"/>
                    <a:pt x="42" y="1075"/>
                  </a:cubicBezTo>
                  <a:lnTo>
                    <a:pt x="194" y="1075"/>
                  </a:lnTo>
                  <a:cubicBezTo>
                    <a:pt x="634" y="1075"/>
                    <a:pt x="1062" y="1061"/>
                    <a:pt x="1502" y="1006"/>
                  </a:cubicBezTo>
                  <a:cubicBezTo>
                    <a:pt x="1254" y="896"/>
                    <a:pt x="1020" y="758"/>
                    <a:pt x="786" y="621"/>
                  </a:cubicBezTo>
                  <a:cubicBezTo>
                    <a:pt x="524" y="469"/>
                    <a:pt x="318" y="249"/>
                    <a:pt x="194"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2"/>
            <p:cNvSpPr/>
            <p:nvPr/>
          </p:nvSpPr>
          <p:spPr>
            <a:xfrm>
              <a:off x="930429" y="377669"/>
              <a:ext cx="306271" cy="262321"/>
            </a:xfrm>
            <a:custGeom>
              <a:avLst/>
              <a:gdLst/>
              <a:ahLst/>
              <a:cxnLst/>
              <a:rect l="l" t="t" r="r" b="b"/>
              <a:pathLst>
                <a:path w="9122" h="7813" extrusionOk="0">
                  <a:moveTo>
                    <a:pt x="7978" y="0"/>
                  </a:moveTo>
                  <a:cubicBezTo>
                    <a:pt x="7937" y="55"/>
                    <a:pt x="7909" y="111"/>
                    <a:pt x="7854" y="166"/>
                  </a:cubicBezTo>
                  <a:cubicBezTo>
                    <a:pt x="7592" y="510"/>
                    <a:pt x="7317" y="841"/>
                    <a:pt x="7027" y="1185"/>
                  </a:cubicBezTo>
                  <a:cubicBezTo>
                    <a:pt x="5029" y="3459"/>
                    <a:pt x="2784" y="5167"/>
                    <a:pt x="758" y="6090"/>
                  </a:cubicBezTo>
                  <a:cubicBezTo>
                    <a:pt x="469" y="6228"/>
                    <a:pt x="249" y="6407"/>
                    <a:pt x="97" y="6641"/>
                  </a:cubicBezTo>
                  <a:cubicBezTo>
                    <a:pt x="56" y="6696"/>
                    <a:pt x="28" y="6751"/>
                    <a:pt x="1" y="6807"/>
                  </a:cubicBezTo>
                  <a:cubicBezTo>
                    <a:pt x="125" y="7055"/>
                    <a:pt x="331" y="7275"/>
                    <a:pt x="593" y="7427"/>
                  </a:cubicBezTo>
                  <a:cubicBezTo>
                    <a:pt x="827" y="7564"/>
                    <a:pt x="1061" y="7702"/>
                    <a:pt x="1309" y="7812"/>
                  </a:cubicBezTo>
                  <a:cubicBezTo>
                    <a:pt x="1874" y="7757"/>
                    <a:pt x="2425" y="7661"/>
                    <a:pt x="2990" y="7523"/>
                  </a:cubicBezTo>
                  <a:cubicBezTo>
                    <a:pt x="4878" y="7055"/>
                    <a:pt x="6393" y="6214"/>
                    <a:pt x="7399" y="5167"/>
                  </a:cubicBezTo>
                  <a:cubicBezTo>
                    <a:pt x="8694" y="3817"/>
                    <a:pt x="9121" y="2136"/>
                    <a:pt x="8336" y="565"/>
                  </a:cubicBezTo>
                  <a:cubicBezTo>
                    <a:pt x="8240" y="372"/>
                    <a:pt x="8116" y="179"/>
                    <a:pt x="7978" y="0"/>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2"/>
            <p:cNvSpPr/>
            <p:nvPr/>
          </p:nvSpPr>
          <p:spPr>
            <a:xfrm>
              <a:off x="812480" y="382302"/>
              <a:ext cx="406190" cy="197186"/>
            </a:xfrm>
            <a:custGeom>
              <a:avLst/>
              <a:gdLst/>
              <a:ahLst/>
              <a:cxnLst/>
              <a:rect l="l" t="t" r="r" b="b"/>
              <a:pathLst>
                <a:path w="12098" h="5873" extrusionOk="0">
                  <a:moveTo>
                    <a:pt x="11505" y="0"/>
                  </a:moveTo>
                  <a:lnTo>
                    <a:pt x="3486" y="3486"/>
                  </a:lnTo>
                  <a:lnTo>
                    <a:pt x="1915" y="4161"/>
                  </a:lnTo>
                  <a:lnTo>
                    <a:pt x="951" y="4574"/>
                  </a:lnTo>
                  <a:lnTo>
                    <a:pt x="0" y="5001"/>
                  </a:lnTo>
                  <a:cubicBezTo>
                    <a:pt x="1167" y="5560"/>
                    <a:pt x="2628" y="5873"/>
                    <a:pt x="4193" y="5873"/>
                  </a:cubicBezTo>
                  <a:cubicBezTo>
                    <a:pt x="4791" y="5873"/>
                    <a:pt x="5404" y="5827"/>
                    <a:pt x="6021" y="5732"/>
                  </a:cubicBezTo>
                  <a:cubicBezTo>
                    <a:pt x="7702" y="5456"/>
                    <a:pt x="9135" y="4850"/>
                    <a:pt x="10154" y="4051"/>
                  </a:cubicBezTo>
                  <a:cubicBezTo>
                    <a:pt x="11477" y="3004"/>
                    <a:pt x="12097" y="1653"/>
                    <a:pt x="11656" y="317"/>
                  </a:cubicBezTo>
                  <a:cubicBezTo>
                    <a:pt x="11629" y="207"/>
                    <a:pt x="11587" y="110"/>
                    <a:pt x="11546" y="14"/>
                  </a:cubicBezTo>
                  <a:lnTo>
                    <a:pt x="115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2"/>
            <p:cNvSpPr/>
            <p:nvPr/>
          </p:nvSpPr>
          <p:spPr>
            <a:xfrm>
              <a:off x="1316239" y="339259"/>
              <a:ext cx="64330" cy="60166"/>
            </a:xfrm>
            <a:custGeom>
              <a:avLst/>
              <a:gdLst/>
              <a:ahLst/>
              <a:cxnLst/>
              <a:rect l="l" t="t" r="r" b="b"/>
              <a:pathLst>
                <a:path w="1916" h="1792" extrusionOk="0">
                  <a:moveTo>
                    <a:pt x="1915" y="1"/>
                  </a:moveTo>
                  <a:lnTo>
                    <a:pt x="1199" y="97"/>
                  </a:lnTo>
                  <a:lnTo>
                    <a:pt x="965" y="139"/>
                  </a:lnTo>
                  <a:lnTo>
                    <a:pt x="386" y="221"/>
                  </a:lnTo>
                  <a:lnTo>
                    <a:pt x="0" y="276"/>
                  </a:lnTo>
                  <a:lnTo>
                    <a:pt x="345" y="703"/>
                  </a:lnTo>
                  <a:lnTo>
                    <a:pt x="606" y="1034"/>
                  </a:lnTo>
                  <a:lnTo>
                    <a:pt x="1199" y="1792"/>
                  </a:lnTo>
                  <a:lnTo>
                    <a:pt x="1557" y="896"/>
                  </a:lnTo>
                  <a:lnTo>
                    <a:pt x="1598" y="814"/>
                  </a:lnTo>
                  <a:lnTo>
                    <a:pt x="1915"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2"/>
            <p:cNvSpPr/>
            <p:nvPr/>
          </p:nvSpPr>
          <p:spPr>
            <a:xfrm>
              <a:off x="1399505" y="297089"/>
              <a:ext cx="26390" cy="37201"/>
            </a:xfrm>
            <a:custGeom>
              <a:avLst/>
              <a:gdLst/>
              <a:ahLst/>
              <a:cxnLst/>
              <a:rect l="l" t="t" r="r" b="b"/>
              <a:pathLst>
                <a:path w="786" h="1108" extrusionOk="0">
                  <a:moveTo>
                    <a:pt x="362" y="1"/>
                  </a:moveTo>
                  <a:cubicBezTo>
                    <a:pt x="352" y="1"/>
                    <a:pt x="341" y="2"/>
                    <a:pt x="331" y="3"/>
                  </a:cubicBezTo>
                  <a:cubicBezTo>
                    <a:pt x="124" y="17"/>
                    <a:pt x="0" y="292"/>
                    <a:pt x="42" y="595"/>
                  </a:cubicBezTo>
                  <a:cubicBezTo>
                    <a:pt x="81" y="882"/>
                    <a:pt x="255" y="1107"/>
                    <a:pt x="438" y="1107"/>
                  </a:cubicBezTo>
                  <a:cubicBezTo>
                    <a:pt x="448" y="1107"/>
                    <a:pt x="458" y="1107"/>
                    <a:pt x="469" y="1105"/>
                  </a:cubicBezTo>
                  <a:cubicBezTo>
                    <a:pt x="662" y="1078"/>
                    <a:pt x="786" y="816"/>
                    <a:pt x="744" y="513"/>
                  </a:cubicBezTo>
                  <a:cubicBezTo>
                    <a:pt x="718" y="226"/>
                    <a:pt x="544" y="1"/>
                    <a:pt x="362"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2"/>
            <p:cNvSpPr/>
            <p:nvPr/>
          </p:nvSpPr>
          <p:spPr>
            <a:xfrm>
              <a:off x="1264869" y="314212"/>
              <a:ext cx="26424" cy="37201"/>
            </a:xfrm>
            <a:custGeom>
              <a:avLst/>
              <a:gdLst/>
              <a:ahLst/>
              <a:cxnLst/>
              <a:rect l="l" t="t" r="r" b="b"/>
              <a:pathLst>
                <a:path w="787" h="1108" extrusionOk="0">
                  <a:moveTo>
                    <a:pt x="349" y="1"/>
                  </a:moveTo>
                  <a:cubicBezTo>
                    <a:pt x="338" y="1"/>
                    <a:pt x="328" y="1"/>
                    <a:pt x="318" y="3"/>
                  </a:cubicBezTo>
                  <a:cubicBezTo>
                    <a:pt x="125" y="30"/>
                    <a:pt x="1" y="292"/>
                    <a:pt x="42" y="609"/>
                  </a:cubicBezTo>
                  <a:cubicBezTo>
                    <a:pt x="68" y="895"/>
                    <a:pt x="241" y="1107"/>
                    <a:pt x="423" y="1107"/>
                  </a:cubicBezTo>
                  <a:cubicBezTo>
                    <a:pt x="434" y="1107"/>
                    <a:pt x="445" y="1107"/>
                    <a:pt x="456" y="1105"/>
                  </a:cubicBezTo>
                  <a:cubicBezTo>
                    <a:pt x="662" y="1091"/>
                    <a:pt x="786" y="816"/>
                    <a:pt x="745" y="513"/>
                  </a:cubicBezTo>
                  <a:cubicBezTo>
                    <a:pt x="706" y="226"/>
                    <a:pt x="531" y="1"/>
                    <a:pt x="349"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2"/>
            <p:cNvSpPr/>
            <p:nvPr/>
          </p:nvSpPr>
          <p:spPr>
            <a:xfrm>
              <a:off x="1423074" y="333350"/>
              <a:ext cx="47240" cy="30385"/>
            </a:xfrm>
            <a:custGeom>
              <a:avLst/>
              <a:gdLst/>
              <a:ahLst/>
              <a:cxnLst/>
              <a:rect l="l" t="t" r="r" b="b"/>
              <a:pathLst>
                <a:path w="1407" h="905" extrusionOk="0">
                  <a:moveTo>
                    <a:pt x="785" y="0"/>
                  </a:moveTo>
                  <a:cubicBezTo>
                    <a:pt x="737" y="0"/>
                    <a:pt x="686" y="4"/>
                    <a:pt x="635" y="11"/>
                  </a:cubicBezTo>
                  <a:cubicBezTo>
                    <a:pt x="263" y="67"/>
                    <a:pt x="1" y="315"/>
                    <a:pt x="28" y="549"/>
                  </a:cubicBezTo>
                  <a:cubicBezTo>
                    <a:pt x="64" y="762"/>
                    <a:pt x="314" y="905"/>
                    <a:pt x="612" y="905"/>
                  </a:cubicBezTo>
                  <a:cubicBezTo>
                    <a:pt x="660" y="905"/>
                    <a:pt x="709" y="901"/>
                    <a:pt x="759" y="893"/>
                  </a:cubicBezTo>
                  <a:cubicBezTo>
                    <a:pt x="1131" y="838"/>
                    <a:pt x="1406" y="604"/>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2"/>
            <p:cNvSpPr/>
            <p:nvPr/>
          </p:nvSpPr>
          <p:spPr>
            <a:xfrm>
              <a:off x="1221389" y="360646"/>
              <a:ext cx="47240" cy="30385"/>
            </a:xfrm>
            <a:custGeom>
              <a:avLst/>
              <a:gdLst/>
              <a:ahLst/>
              <a:cxnLst/>
              <a:rect l="l" t="t" r="r" b="b"/>
              <a:pathLst>
                <a:path w="1407" h="905" extrusionOk="0">
                  <a:moveTo>
                    <a:pt x="785" y="0"/>
                  </a:moveTo>
                  <a:cubicBezTo>
                    <a:pt x="737" y="0"/>
                    <a:pt x="686" y="4"/>
                    <a:pt x="635" y="11"/>
                  </a:cubicBezTo>
                  <a:cubicBezTo>
                    <a:pt x="263" y="66"/>
                    <a:pt x="1" y="301"/>
                    <a:pt x="28" y="549"/>
                  </a:cubicBezTo>
                  <a:cubicBezTo>
                    <a:pt x="64" y="762"/>
                    <a:pt x="304" y="904"/>
                    <a:pt x="608" y="904"/>
                  </a:cubicBezTo>
                  <a:cubicBezTo>
                    <a:pt x="657" y="904"/>
                    <a:pt x="707" y="901"/>
                    <a:pt x="759" y="893"/>
                  </a:cubicBezTo>
                  <a:cubicBezTo>
                    <a:pt x="1131" y="838"/>
                    <a:pt x="1406" y="590"/>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5" name="Google Shape;1845;p42"/>
          <p:cNvSpPr/>
          <p:nvPr/>
        </p:nvSpPr>
        <p:spPr>
          <a:xfrm>
            <a:off x="7172915" y="141275"/>
            <a:ext cx="847167" cy="846220"/>
          </a:xfrm>
          <a:custGeom>
            <a:avLst/>
            <a:gdLst/>
            <a:ahLst/>
            <a:cxnLst/>
            <a:rect l="l" t="t" r="r" b="b"/>
            <a:pathLst>
              <a:path w="3579" h="3575" extrusionOk="0">
                <a:moveTo>
                  <a:pt x="1789" y="1"/>
                </a:moveTo>
                <a:cubicBezTo>
                  <a:pt x="803" y="1"/>
                  <a:pt x="0" y="799"/>
                  <a:pt x="0" y="1790"/>
                </a:cubicBezTo>
                <a:cubicBezTo>
                  <a:pt x="0" y="2776"/>
                  <a:pt x="803" y="3575"/>
                  <a:pt x="1789" y="3575"/>
                </a:cubicBezTo>
                <a:cubicBezTo>
                  <a:pt x="2776" y="3575"/>
                  <a:pt x="3578" y="2776"/>
                  <a:pt x="3578" y="1790"/>
                </a:cubicBezTo>
                <a:cubicBezTo>
                  <a:pt x="3578" y="799"/>
                  <a:pt x="2776" y="1"/>
                  <a:pt x="17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2"/>
          <p:cNvSpPr/>
          <p:nvPr/>
        </p:nvSpPr>
        <p:spPr>
          <a:xfrm>
            <a:off x="5361175" y="298447"/>
            <a:ext cx="2960706" cy="792962"/>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2"/>
          <p:cNvSpPr/>
          <p:nvPr/>
        </p:nvSpPr>
        <p:spPr>
          <a:xfrm flipH="1">
            <a:off x="7330610" y="698499"/>
            <a:ext cx="1870540" cy="500976"/>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2"/>
          <p:cNvSpPr/>
          <p:nvPr/>
        </p:nvSpPr>
        <p:spPr>
          <a:xfrm rot="398906" flipH="1">
            <a:off x="6497252" y="4020405"/>
            <a:ext cx="2732484" cy="1087687"/>
          </a:xfrm>
          <a:custGeom>
            <a:avLst/>
            <a:gdLst/>
            <a:ahLst/>
            <a:cxnLst/>
            <a:rect l="l" t="t" r="r" b="b"/>
            <a:pathLst>
              <a:path w="21419" h="8526" extrusionOk="0">
                <a:moveTo>
                  <a:pt x="2238" y="1"/>
                </a:moveTo>
                <a:cubicBezTo>
                  <a:pt x="1721" y="1"/>
                  <a:pt x="1205" y="72"/>
                  <a:pt x="707" y="220"/>
                </a:cubicBezTo>
                <a:cubicBezTo>
                  <a:pt x="469" y="291"/>
                  <a:pt x="231" y="383"/>
                  <a:pt x="1" y="488"/>
                </a:cubicBezTo>
                <a:lnTo>
                  <a:pt x="1" y="8525"/>
                </a:lnTo>
                <a:lnTo>
                  <a:pt x="20562" y="8525"/>
                </a:lnTo>
                <a:cubicBezTo>
                  <a:pt x="20892" y="8525"/>
                  <a:pt x="21126" y="8404"/>
                  <a:pt x="21418" y="8245"/>
                </a:cubicBezTo>
                <a:lnTo>
                  <a:pt x="21414" y="8245"/>
                </a:lnTo>
                <a:cubicBezTo>
                  <a:pt x="21385" y="7317"/>
                  <a:pt x="21347" y="6364"/>
                  <a:pt x="21122" y="5474"/>
                </a:cubicBezTo>
                <a:cubicBezTo>
                  <a:pt x="21092" y="5361"/>
                  <a:pt x="21063" y="5257"/>
                  <a:pt x="21030" y="5148"/>
                </a:cubicBezTo>
                <a:cubicBezTo>
                  <a:pt x="21025" y="5123"/>
                  <a:pt x="21017" y="5106"/>
                  <a:pt x="21009" y="5081"/>
                </a:cubicBezTo>
                <a:cubicBezTo>
                  <a:pt x="20942" y="4868"/>
                  <a:pt x="20858" y="4659"/>
                  <a:pt x="20762" y="4454"/>
                </a:cubicBezTo>
                <a:cubicBezTo>
                  <a:pt x="20599" y="4116"/>
                  <a:pt x="20382" y="3794"/>
                  <a:pt x="20123" y="3518"/>
                </a:cubicBezTo>
                <a:lnTo>
                  <a:pt x="20106" y="3497"/>
                </a:lnTo>
                <a:cubicBezTo>
                  <a:pt x="19847" y="3221"/>
                  <a:pt x="19546" y="2987"/>
                  <a:pt x="19220" y="2820"/>
                </a:cubicBezTo>
                <a:cubicBezTo>
                  <a:pt x="19216" y="2816"/>
                  <a:pt x="19207" y="2812"/>
                  <a:pt x="19203" y="2807"/>
                </a:cubicBezTo>
                <a:cubicBezTo>
                  <a:pt x="18923" y="2665"/>
                  <a:pt x="18622" y="2573"/>
                  <a:pt x="18317" y="2544"/>
                </a:cubicBezTo>
                <a:lnTo>
                  <a:pt x="18300" y="2544"/>
                </a:lnTo>
                <a:cubicBezTo>
                  <a:pt x="18292" y="2540"/>
                  <a:pt x="18283" y="2540"/>
                  <a:pt x="18275" y="2540"/>
                </a:cubicBezTo>
                <a:cubicBezTo>
                  <a:pt x="18217" y="2536"/>
                  <a:pt x="18159" y="2533"/>
                  <a:pt x="18101" y="2533"/>
                </a:cubicBezTo>
                <a:cubicBezTo>
                  <a:pt x="17990" y="2533"/>
                  <a:pt x="17877" y="2542"/>
                  <a:pt x="17765" y="2561"/>
                </a:cubicBezTo>
                <a:cubicBezTo>
                  <a:pt x="17644" y="2582"/>
                  <a:pt x="17531" y="2607"/>
                  <a:pt x="17414" y="2644"/>
                </a:cubicBezTo>
                <a:cubicBezTo>
                  <a:pt x="17410" y="2649"/>
                  <a:pt x="17402" y="2649"/>
                  <a:pt x="17397" y="2653"/>
                </a:cubicBezTo>
                <a:cubicBezTo>
                  <a:pt x="17092" y="2749"/>
                  <a:pt x="16800" y="2899"/>
                  <a:pt x="16515" y="3062"/>
                </a:cubicBezTo>
                <a:cubicBezTo>
                  <a:pt x="16507" y="3067"/>
                  <a:pt x="16503" y="3071"/>
                  <a:pt x="16494" y="3071"/>
                </a:cubicBezTo>
                <a:cubicBezTo>
                  <a:pt x="16198" y="3238"/>
                  <a:pt x="15909" y="3418"/>
                  <a:pt x="15613" y="3560"/>
                </a:cubicBezTo>
                <a:cubicBezTo>
                  <a:pt x="15608" y="3564"/>
                  <a:pt x="15600" y="3564"/>
                  <a:pt x="15596" y="3568"/>
                </a:cubicBezTo>
                <a:cubicBezTo>
                  <a:pt x="15307" y="3706"/>
                  <a:pt x="15015" y="3815"/>
                  <a:pt x="14714" y="3848"/>
                </a:cubicBezTo>
                <a:lnTo>
                  <a:pt x="14693" y="3848"/>
                </a:lnTo>
                <a:cubicBezTo>
                  <a:pt x="14633" y="3854"/>
                  <a:pt x="14572" y="3857"/>
                  <a:pt x="14510" y="3857"/>
                </a:cubicBezTo>
                <a:cubicBezTo>
                  <a:pt x="14438" y="3857"/>
                  <a:pt x="14366" y="3853"/>
                  <a:pt x="14292" y="3844"/>
                </a:cubicBezTo>
                <a:cubicBezTo>
                  <a:pt x="14120" y="3823"/>
                  <a:pt x="13961" y="3773"/>
                  <a:pt x="13811" y="3710"/>
                </a:cubicBezTo>
                <a:cubicBezTo>
                  <a:pt x="13803" y="3706"/>
                  <a:pt x="13798" y="3702"/>
                  <a:pt x="13790" y="3698"/>
                </a:cubicBezTo>
                <a:cubicBezTo>
                  <a:pt x="13468" y="3556"/>
                  <a:pt x="13180" y="3326"/>
                  <a:pt x="12908" y="3067"/>
                </a:cubicBezTo>
                <a:cubicBezTo>
                  <a:pt x="12900" y="3062"/>
                  <a:pt x="12896" y="3054"/>
                  <a:pt x="12887" y="3050"/>
                </a:cubicBezTo>
                <a:cubicBezTo>
                  <a:pt x="12641" y="2812"/>
                  <a:pt x="12407" y="2552"/>
                  <a:pt x="12168" y="2314"/>
                </a:cubicBezTo>
                <a:cubicBezTo>
                  <a:pt x="12131" y="2272"/>
                  <a:pt x="12089" y="2231"/>
                  <a:pt x="12047" y="2193"/>
                </a:cubicBezTo>
                <a:cubicBezTo>
                  <a:pt x="12039" y="2185"/>
                  <a:pt x="12030" y="2180"/>
                  <a:pt x="12026" y="2172"/>
                </a:cubicBezTo>
                <a:cubicBezTo>
                  <a:pt x="11763" y="1930"/>
                  <a:pt x="11462" y="1704"/>
                  <a:pt x="11144" y="1553"/>
                </a:cubicBezTo>
                <a:cubicBezTo>
                  <a:pt x="11136" y="1549"/>
                  <a:pt x="11132" y="1549"/>
                  <a:pt x="11123" y="1545"/>
                </a:cubicBezTo>
                <a:cubicBezTo>
                  <a:pt x="10878" y="1431"/>
                  <a:pt x="10624" y="1363"/>
                  <a:pt x="10374" y="1363"/>
                </a:cubicBezTo>
                <a:cubicBezTo>
                  <a:pt x="10329" y="1363"/>
                  <a:pt x="10285" y="1365"/>
                  <a:pt x="10241" y="1369"/>
                </a:cubicBezTo>
                <a:cubicBezTo>
                  <a:pt x="10233" y="1369"/>
                  <a:pt x="10229" y="1374"/>
                  <a:pt x="10220" y="1374"/>
                </a:cubicBezTo>
                <a:cubicBezTo>
                  <a:pt x="10087" y="1390"/>
                  <a:pt x="9953" y="1428"/>
                  <a:pt x="9823" y="1491"/>
                </a:cubicBezTo>
                <a:cubicBezTo>
                  <a:pt x="9644" y="1578"/>
                  <a:pt x="9489" y="1712"/>
                  <a:pt x="9343" y="1859"/>
                </a:cubicBezTo>
                <a:cubicBezTo>
                  <a:pt x="9334" y="1863"/>
                  <a:pt x="9326" y="1871"/>
                  <a:pt x="9322" y="1879"/>
                </a:cubicBezTo>
                <a:cubicBezTo>
                  <a:pt x="9038" y="2159"/>
                  <a:pt x="8787" y="2481"/>
                  <a:pt x="8440" y="2636"/>
                </a:cubicBezTo>
                <a:cubicBezTo>
                  <a:pt x="8431" y="2636"/>
                  <a:pt x="8427" y="2640"/>
                  <a:pt x="8419" y="2644"/>
                </a:cubicBezTo>
                <a:cubicBezTo>
                  <a:pt x="8390" y="2657"/>
                  <a:pt x="8360" y="2665"/>
                  <a:pt x="8331" y="2678"/>
                </a:cubicBezTo>
                <a:cubicBezTo>
                  <a:pt x="8220" y="2713"/>
                  <a:pt x="8110" y="2729"/>
                  <a:pt x="8002" y="2729"/>
                </a:cubicBezTo>
                <a:cubicBezTo>
                  <a:pt x="7831" y="2729"/>
                  <a:pt x="7664" y="2689"/>
                  <a:pt x="7499" y="2619"/>
                </a:cubicBezTo>
                <a:cubicBezTo>
                  <a:pt x="7495" y="2615"/>
                  <a:pt x="7487" y="2615"/>
                  <a:pt x="7478" y="2611"/>
                </a:cubicBezTo>
                <a:cubicBezTo>
                  <a:pt x="7169" y="2473"/>
                  <a:pt x="6877" y="2231"/>
                  <a:pt x="6596" y="1976"/>
                </a:cubicBezTo>
                <a:cubicBezTo>
                  <a:pt x="6588" y="1971"/>
                  <a:pt x="6584" y="1963"/>
                  <a:pt x="6580" y="1959"/>
                </a:cubicBezTo>
                <a:cubicBezTo>
                  <a:pt x="6413" y="1804"/>
                  <a:pt x="6254" y="1650"/>
                  <a:pt x="6099" y="1503"/>
                </a:cubicBezTo>
                <a:cubicBezTo>
                  <a:pt x="6032" y="1441"/>
                  <a:pt x="5961" y="1378"/>
                  <a:pt x="5890" y="1319"/>
                </a:cubicBezTo>
                <a:cubicBezTo>
                  <a:pt x="5873" y="1307"/>
                  <a:pt x="5861" y="1294"/>
                  <a:pt x="5848" y="1286"/>
                </a:cubicBezTo>
                <a:cubicBezTo>
                  <a:pt x="4832" y="452"/>
                  <a:pt x="3534" y="1"/>
                  <a:pt x="2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2"/>
          <p:cNvSpPr/>
          <p:nvPr/>
        </p:nvSpPr>
        <p:spPr>
          <a:xfrm flipH="1">
            <a:off x="4880927" y="4459771"/>
            <a:ext cx="4263075" cy="957616"/>
          </a:xfrm>
          <a:custGeom>
            <a:avLst/>
            <a:gdLst/>
            <a:ahLst/>
            <a:cxnLst/>
            <a:rect l="l" t="t" r="r" b="b"/>
            <a:pathLst>
              <a:path w="85634" h="19236" extrusionOk="0">
                <a:moveTo>
                  <a:pt x="37436" y="0"/>
                </a:moveTo>
                <a:cubicBezTo>
                  <a:pt x="37165" y="0"/>
                  <a:pt x="36895" y="2"/>
                  <a:pt x="36624" y="4"/>
                </a:cubicBezTo>
                <a:lnTo>
                  <a:pt x="36620" y="4"/>
                </a:lnTo>
                <a:cubicBezTo>
                  <a:pt x="24281" y="126"/>
                  <a:pt x="11967" y="2872"/>
                  <a:pt x="615" y="8038"/>
                </a:cubicBezTo>
                <a:cubicBezTo>
                  <a:pt x="406" y="8134"/>
                  <a:pt x="201" y="8226"/>
                  <a:pt x="0" y="8322"/>
                </a:cubicBezTo>
                <a:lnTo>
                  <a:pt x="0" y="19236"/>
                </a:lnTo>
                <a:lnTo>
                  <a:pt x="85634" y="19060"/>
                </a:lnTo>
                <a:lnTo>
                  <a:pt x="85634" y="14270"/>
                </a:lnTo>
                <a:cubicBezTo>
                  <a:pt x="82524" y="12277"/>
                  <a:pt x="79309" y="10483"/>
                  <a:pt x="76003" y="8895"/>
                </a:cubicBezTo>
                <a:cubicBezTo>
                  <a:pt x="68726" y="5388"/>
                  <a:pt x="61027" y="2872"/>
                  <a:pt x="53160" y="1430"/>
                </a:cubicBezTo>
                <a:cubicBezTo>
                  <a:pt x="52541" y="1317"/>
                  <a:pt x="51923" y="1212"/>
                  <a:pt x="51304" y="1112"/>
                </a:cubicBezTo>
                <a:cubicBezTo>
                  <a:pt x="49682" y="849"/>
                  <a:pt x="48052" y="631"/>
                  <a:pt x="46418" y="464"/>
                </a:cubicBezTo>
                <a:cubicBezTo>
                  <a:pt x="45243" y="343"/>
                  <a:pt x="44065" y="243"/>
                  <a:pt x="42886" y="172"/>
                </a:cubicBezTo>
                <a:cubicBezTo>
                  <a:pt x="42869" y="167"/>
                  <a:pt x="42857" y="167"/>
                  <a:pt x="42840" y="167"/>
                </a:cubicBezTo>
                <a:cubicBezTo>
                  <a:pt x="42012" y="113"/>
                  <a:pt x="41185" y="75"/>
                  <a:pt x="40357" y="50"/>
                </a:cubicBezTo>
                <a:cubicBezTo>
                  <a:pt x="39383" y="18"/>
                  <a:pt x="38408" y="0"/>
                  <a:pt x="374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0" name="Google Shape;1850;p42"/>
          <p:cNvGrpSpPr/>
          <p:nvPr/>
        </p:nvGrpSpPr>
        <p:grpSpPr>
          <a:xfrm>
            <a:off x="7383553" y="2257882"/>
            <a:ext cx="1764644" cy="2818935"/>
            <a:chOff x="7379352" y="2869055"/>
            <a:chExt cx="1223918" cy="1955150"/>
          </a:xfrm>
        </p:grpSpPr>
        <p:sp>
          <p:nvSpPr>
            <p:cNvPr id="1851" name="Google Shape;1851;p42"/>
            <p:cNvSpPr/>
            <p:nvPr/>
          </p:nvSpPr>
          <p:spPr>
            <a:xfrm>
              <a:off x="7749131" y="3125169"/>
              <a:ext cx="246590" cy="1699035"/>
            </a:xfrm>
            <a:custGeom>
              <a:avLst/>
              <a:gdLst/>
              <a:ahLst/>
              <a:cxnLst/>
              <a:rect l="l" t="t" r="r" b="b"/>
              <a:pathLst>
                <a:path w="3495" h="24081" extrusionOk="0">
                  <a:moveTo>
                    <a:pt x="1910" y="1"/>
                  </a:moveTo>
                  <a:cubicBezTo>
                    <a:pt x="1883" y="1"/>
                    <a:pt x="1855" y="15"/>
                    <a:pt x="1842" y="29"/>
                  </a:cubicBezTo>
                  <a:cubicBezTo>
                    <a:pt x="1828" y="29"/>
                    <a:pt x="1814" y="29"/>
                    <a:pt x="1814" y="42"/>
                  </a:cubicBezTo>
                  <a:cubicBezTo>
                    <a:pt x="1745" y="111"/>
                    <a:pt x="1773" y="70"/>
                    <a:pt x="1759" y="153"/>
                  </a:cubicBezTo>
                  <a:cubicBezTo>
                    <a:pt x="1759" y="263"/>
                    <a:pt x="1773" y="359"/>
                    <a:pt x="1773" y="442"/>
                  </a:cubicBezTo>
                  <a:cubicBezTo>
                    <a:pt x="1718" y="1365"/>
                    <a:pt x="1842" y="2261"/>
                    <a:pt x="1924" y="3115"/>
                  </a:cubicBezTo>
                  <a:cubicBezTo>
                    <a:pt x="1979" y="3666"/>
                    <a:pt x="1924" y="4644"/>
                    <a:pt x="2007" y="5250"/>
                  </a:cubicBezTo>
                  <a:cubicBezTo>
                    <a:pt x="2034" y="5788"/>
                    <a:pt x="1938" y="6325"/>
                    <a:pt x="1952" y="6862"/>
                  </a:cubicBezTo>
                  <a:cubicBezTo>
                    <a:pt x="2007" y="7138"/>
                    <a:pt x="1938" y="7468"/>
                    <a:pt x="1952" y="7854"/>
                  </a:cubicBezTo>
                  <a:cubicBezTo>
                    <a:pt x="1966" y="8006"/>
                    <a:pt x="1910" y="8336"/>
                    <a:pt x="1952" y="8571"/>
                  </a:cubicBezTo>
                  <a:cubicBezTo>
                    <a:pt x="1993" y="9163"/>
                    <a:pt x="2282" y="9576"/>
                    <a:pt x="2324" y="10141"/>
                  </a:cubicBezTo>
                  <a:cubicBezTo>
                    <a:pt x="2351" y="10582"/>
                    <a:pt x="2365" y="11230"/>
                    <a:pt x="2296" y="11753"/>
                  </a:cubicBezTo>
                  <a:cubicBezTo>
                    <a:pt x="2200" y="12236"/>
                    <a:pt x="1952" y="12814"/>
                    <a:pt x="1718" y="13352"/>
                  </a:cubicBezTo>
                  <a:cubicBezTo>
                    <a:pt x="1525" y="13820"/>
                    <a:pt x="1222" y="14247"/>
                    <a:pt x="1056" y="14729"/>
                  </a:cubicBezTo>
                  <a:cubicBezTo>
                    <a:pt x="767" y="15597"/>
                    <a:pt x="684" y="16507"/>
                    <a:pt x="505" y="17402"/>
                  </a:cubicBezTo>
                  <a:cubicBezTo>
                    <a:pt x="354" y="18091"/>
                    <a:pt x="243" y="18780"/>
                    <a:pt x="174" y="19469"/>
                  </a:cubicBezTo>
                  <a:cubicBezTo>
                    <a:pt x="133" y="19758"/>
                    <a:pt x="50" y="20034"/>
                    <a:pt x="37" y="20323"/>
                  </a:cubicBezTo>
                  <a:cubicBezTo>
                    <a:pt x="23" y="21439"/>
                    <a:pt x="78" y="22555"/>
                    <a:pt x="23" y="23657"/>
                  </a:cubicBezTo>
                  <a:cubicBezTo>
                    <a:pt x="0" y="24010"/>
                    <a:pt x="80" y="24081"/>
                    <a:pt x="236" y="24081"/>
                  </a:cubicBezTo>
                  <a:cubicBezTo>
                    <a:pt x="339" y="24081"/>
                    <a:pt x="476" y="24050"/>
                    <a:pt x="638" y="24050"/>
                  </a:cubicBezTo>
                  <a:cubicBezTo>
                    <a:pt x="679" y="24050"/>
                    <a:pt x="722" y="24052"/>
                    <a:pt x="767" y="24057"/>
                  </a:cubicBezTo>
                  <a:cubicBezTo>
                    <a:pt x="820" y="24064"/>
                    <a:pt x="872" y="24066"/>
                    <a:pt x="924" y="24066"/>
                  </a:cubicBezTo>
                  <a:cubicBezTo>
                    <a:pt x="1088" y="24066"/>
                    <a:pt x="1247" y="24040"/>
                    <a:pt x="1414" y="24029"/>
                  </a:cubicBezTo>
                  <a:cubicBezTo>
                    <a:pt x="1428" y="24025"/>
                    <a:pt x="1436" y="24023"/>
                    <a:pt x="1439" y="24023"/>
                  </a:cubicBezTo>
                  <a:cubicBezTo>
                    <a:pt x="1447" y="24023"/>
                    <a:pt x="1437" y="24029"/>
                    <a:pt x="1428" y="24029"/>
                  </a:cubicBezTo>
                  <a:cubicBezTo>
                    <a:pt x="1456" y="24029"/>
                    <a:pt x="1483" y="24029"/>
                    <a:pt x="1511" y="24016"/>
                  </a:cubicBezTo>
                  <a:cubicBezTo>
                    <a:pt x="1525" y="24016"/>
                    <a:pt x="1552" y="24016"/>
                    <a:pt x="1552" y="24002"/>
                  </a:cubicBezTo>
                  <a:cubicBezTo>
                    <a:pt x="1566" y="24002"/>
                    <a:pt x="1580" y="24002"/>
                    <a:pt x="1594" y="23988"/>
                  </a:cubicBezTo>
                  <a:cubicBezTo>
                    <a:pt x="1690" y="23947"/>
                    <a:pt x="1731" y="23836"/>
                    <a:pt x="1731" y="23740"/>
                  </a:cubicBezTo>
                  <a:cubicBezTo>
                    <a:pt x="1676" y="23024"/>
                    <a:pt x="1704" y="22114"/>
                    <a:pt x="1676" y="21301"/>
                  </a:cubicBezTo>
                  <a:cubicBezTo>
                    <a:pt x="1718" y="20819"/>
                    <a:pt x="1745" y="20337"/>
                    <a:pt x="1759" y="19855"/>
                  </a:cubicBezTo>
                  <a:cubicBezTo>
                    <a:pt x="1786" y="19056"/>
                    <a:pt x="1676" y="18353"/>
                    <a:pt x="1800" y="17512"/>
                  </a:cubicBezTo>
                  <a:cubicBezTo>
                    <a:pt x="1828" y="16906"/>
                    <a:pt x="1938" y="16465"/>
                    <a:pt x="2117" y="15914"/>
                  </a:cubicBezTo>
                  <a:cubicBezTo>
                    <a:pt x="2365" y="14729"/>
                    <a:pt x="2847" y="13531"/>
                    <a:pt x="3206" y="12291"/>
                  </a:cubicBezTo>
                  <a:cubicBezTo>
                    <a:pt x="3316" y="11850"/>
                    <a:pt x="3385" y="11560"/>
                    <a:pt x="3467" y="11120"/>
                  </a:cubicBezTo>
                  <a:cubicBezTo>
                    <a:pt x="3495" y="10789"/>
                    <a:pt x="3481" y="10444"/>
                    <a:pt x="3426" y="10114"/>
                  </a:cubicBezTo>
                  <a:cubicBezTo>
                    <a:pt x="3398" y="9811"/>
                    <a:pt x="3247" y="9521"/>
                    <a:pt x="3164" y="9204"/>
                  </a:cubicBezTo>
                  <a:cubicBezTo>
                    <a:pt x="3109" y="9039"/>
                    <a:pt x="3026" y="8943"/>
                    <a:pt x="3026" y="8832"/>
                  </a:cubicBezTo>
                  <a:cubicBezTo>
                    <a:pt x="3013" y="8543"/>
                    <a:pt x="2902" y="8088"/>
                    <a:pt x="2889" y="7923"/>
                  </a:cubicBezTo>
                  <a:cubicBezTo>
                    <a:pt x="2889" y="7592"/>
                    <a:pt x="2971" y="7262"/>
                    <a:pt x="2999" y="6931"/>
                  </a:cubicBezTo>
                  <a:cubicBezTo>
                    <a:pt x="3040" y="6421"/>
                    <a:pt x="2861" y="5925"/>
                    <a:pt x="2820" y="5416"/>
                  </a:cubicBezTo>
                  <a:cubicBezTo>
                    <a:pt x="2834" y="4782"/>
                    <a:pt x="2530" y="3914"/>
                    <a:pt x="2434" y="3184"/>
                  </a:cubicBezTo>
                  <a:cubicBezTo>
                    <a:pt x="2393" y="2881"/>
                    <a:pt x="2406" y="2564"/>
                    <a:pt x="2379" y="2233"/>
                  </a:cubicBezTo>
                  <a:cubicBezTo>
                    <a:pt x="2310" y="1861"/>
                    <a:pt x="2131" y="1337"/>
                    <a:pt x="2117" y="1062"/>
                  </a:cubicBezTo>
                  <a:cubicBezTo>
                    <a:pt x="2131" y="717"/>
                    <a:pt x="1979" y="345"/>
                    <a:pt x="2007" y="125"/>
                  </a:cubicBezTo>
                  <a:cubicBezTo>
                    <a:pt x="2021" y="111"/>
                    <a:pt x="2007" y="84"/>
                    <a:pt x="1993" y="70"/>
                  </a:cubicBezTo>
                  <a:cubicBezTo>
                    <a:pt x="1979" y="29"/>
                    <a:pt x="1952" y="1"/>
                    <a:pt x="1910"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2"/>
            <p:cNvSpPr/>
            <p:nvPr/>
          </p:nvSpPr>
          <p:spPr>
            <a:xfrm>
              <a:off x="7701435" y="3001486"/>
              <a:ext cx="371966" cy="145484"/>
            </a:xfrm>
            <a:custGeom>
              <a:avLst/>
              <a:gdLst/>
              <a:ahLst/>
              <a:cxnLst/>
              <a:rect l="l" t="t" r="r" b="b"/>
              <a:pathLst>
                <a:path w="5272" h="2062" extrusionOk="0">
                  <a:moveTo>
                    <a:pt x="4760" y="0"/>
                  </a:moveTo>
                  <a:cubicBezTo>
                    <a:pt x="4690" y="0"/>
                    <a:pt x="4639" y="8"/>
                    <a:pt x="4588" y="8"/>
                  </a:cubicBezTo>
                  <a:cubicBezTo>
                    <a:pt x="4569" y="8"/>
                    <a:pt x="4550" y="7"/>
                    <a:pt x="4529" y="4"/>
                  </a:cubicBezTo>
                  <a:cubicBezTo>
                    <a:pt x="3840" y="73"/>
                    <a:pt x="3275" y="721"/>
                    <a:pt x="2931" y="1286"/>
                  </a:cubicBezTo>
                  <a:cubicBezTo>
                    <a:pt x="2821" y="1465"/>
                    <a:pt x="2724" y="1658"/>
                    <a:pt x="2642" y="1850"/>
                  </a:cubicBezTo>
                  <a:cubicBezTo>
                    <a:pt x="2573" y="1506"/>
                    <a:pt x="2462" y="1175"/>
                    <a:pt x="2283" y="872"/>
                  </a:cubicBezTo>
                  <a:cubicBezTo>
                    <a:pt x="2187" y="707"/>
                    <a:pt x="1980" y="555"/>
                    <a:pt x="1898" y="486"/>
                  </a:cubicBezTo>
                  <a:cubicBezTo>
                    <a:pt x="1663" y="307"/>
                    <a:pt x="1333" y="252"/>
                    <a:pt x="1057" y="156"/>
                  </a:cubicBezTo>
                  <a:cubicBezTo>
                    <a:pt x="893" y="119"/>
                    <a:pt x="777" y="107"/>
                    <a:pt x="670" y="107"/>
                  </a:cubicBezTo>
                  <a:cubicBezTo>
                    <a:pt x="535" y="107"/>
                    <a:pt x="415" y="127"/>
                    <a:pt x="230" y="142"/>
                  </a:cubicBezTo>
                  <a:cubicBezTo>
                    <a:pt x="148" y="156"/>
                    <a:pt x="38" y="156"/>
                    <a:pt x="10" y="238"/>
                  </a:cubicBezTo>
                  <a:cubicBezTo>
                    <a:pt x="10" y="332"/>
                    <a:pt x="58" y="355"/>
                    <a:pt x="120" y="355"/>
                  </a:cubicBezTo>
                  <a:cubicBezTo>
                    <a:pt x="168" y="355"/>
                    <a:pt x="224" y="341"/>
                    <a:pt x="272" y="335"/>
                  </a:cubicBezTo>
                  <a:cubicBezTo>
                    <a:pt x="432" y="311"/>
                    <a:pt x="564" y="296"/>
                    <a:pt x="687" y="296"/>
                  </a:cubicBezTo>
                  <a:cubicBezTo>
                    <a:pt x="776" y="296"/>
                    <a:pt x="860" y="304"/>
                    <a:pt x="947" y="321"/>
                  </a:cubicBezTo>
                  <a:cubicBezTo>
                    <a:pt x="906" y="321"/>
                    <a:pt x="850" y="335"/>
                    <a:pt x="809" y="349"/>
                  </a:cubicBezTo>
                  <a:cubicBezTo>
                    <a:pt x="575" y="445"/>
                    <a:pt x="368" y="597"/>
                    <a:pt x="148" y="734"/>
                  </a:cubicBezTo>
                  <a:cubicBezTo>
                    <a:pt x="93" y="776"/>
                    <a:pt x="10" y="817"/>
                    <a:pt x="10" y="872"/>
                  </a:cubicBezTo>
                  <a:cubicBezTo>
                    <a:pt x="0" y="921"/>
                    <a:pt x="47" y="964"/>
                    <a:pt x="94" y="964"/>
                  </a:cubicBezTo>
                  <a:cubicBezTo>
                    <a:pt x="113" y="964"/>
                    <a:pt x="132" y="957"/>
                    <a:pt x="148" y="941"/>
                  </a:cubicBezTo>
                  <a:cubicBezTo>
                    <a:pt x="410" y="748"/>
                    <a:pt x="658" y="583"/>
                    <a:pt x="919" y="486"/>
                  </a:cubicBezTo>
                  <a:cubicBezTo>
                    <a:pt x="979" y="469"/>
                    <a:pt x="1091" y="458"/>
                    <a:pt x="1188" y="458"/>
                  </a:cubicBezTo>
                  <a:cubicBezTo>
                    <a:pt x="1247" y="458"/>
                    <a:pt x="1301" y="462"/>
                    <a:pt x="1333" y="473"/>
                  </a:cubicBezTo>
                  <a:cubicBezTo>
                    <a:pt x="1345" y="477"/>
                    <a:pt x="1357" y="478"/>
                    <a:pt x="1368" y="478"/>
                  </a:cubicBezTo>
                  <a:cubicBezTo>
                    <a:pt x="1396" y="478"/>
                    <a:pt x="1419" y="469"/>
                    <a:pt x="1429" y="459"/>
                  </a:cubicBezTo>
                  <a:cubicBezTo>
                    <a:pt x="1650" y="528"/>
                    <a:pt x="1801" y="624"/>
                    <a:pt x="1953" y="762"/>
                  </a:cubicBezTo>
                  <a:cubicBezTo>
                    <a:pt x="2214" y="996"/>
                    <a:pt x="2283" y="1286"/>
                    <a:pt x="2394" y="1602"/>
                  </a:cubicBezTo>
                  <a:cubicBezTo>
                    <a:pt x="2435" y="1726"/>
                    <a:pt x="2462" y="1850"/>
                    <a:pt x="2490" y="1974"/>
                  </a:cubicBezTo>
                  <a:cubicBezTo>
                    <a:pt x="2490" y="2002"/>
                    <a:pt x="2504" y="2016"/>
                    <a:pt x="2518" y="2030"/>
                  </a:cubicBezTo>
                  <a:cubicBezTo>
                    <a:pt x="2545" y="2043"/>
                    <a:pt x="2573" y="2043"/>
                    <a:pt x="2600" y="2043"/>
                  </a:cubicBezTo>
                  <a:cubicBezTo>
                    <a:pt x="2612" y="2055"/>
                    <a:pt x="2633" y="2061"/>
                    <a:pt x="2654" y="2061"/>
                  </a:cubicBezTo>
                  <a:cubicBezTo>
                    <a:pt x="2684" y="2061"/>
                    <a:pt x="2716" y="2048"/>
                    <a:pt x="2724" y="2016"/>
                  </a:cubicBezTo>
                  <a:cubicBezTo>
                    <a:pt x="2903" y="1602"/>
                    <a:pt x="3151" y="1162"/>
                    <a:pt x="3468" y="803"/>
                  </a:cubicBezTo>
                  <a:cubicBezTo>
                    <a:pt x="3485" y="820"/>
                    <a:pt x="3513" y="832"/>
                    <a:pt x="3538" y="832"/>
                  </a:cubicBezTo>
                  <a:cubicBezTo>
                    <a:pt x="3553" y="832"/>
                    <a:pt x="3568" y="828"/>
                    <a:pt x="3578" y="817"/>
                  </a:cubicBezTo>
                  <a:cubicBezTo>
                    <a:pt x="3730" y="707"/>
                    <a:pt x="3923" y="610"/>
                    <a:pt x="4088" y="583"/>
                  </a:cubicBezTo>
                  <a:cubicBezTo>
                    <a:pt x="4107" y="582"/>
                    <a:pt x="4126" y="581"/>
                    <a:pt x="4146" y="581"/>
                  </a:cubicBezTo>
                  <a:cubicBezTo>
                    <a:pt x="4363" y="581"/>
                    <a:pt x="4650" y="650"/>
                    <a:pt x="4763" y="776"/>
                  </a:cubicBezTo>
                  <a:cubicBezTo>
                    <a:pt x="4763" y="776"/>
                    <a:pt x="4860" y="914"/>
                    <a:pt x="4887" y="914"/>
                  </a:cubicBezTo>
                  <a:cubicBezTo>
                    <a:pt x="4900" y="920"/>
                    <a:pt x="4913" y="923"/>
                    <a:pt x="4925" y="923"/>
                  </a:cubicBezTo>
                  <a:cubicBezTo>
                    <a:pt x="4996" y="923"/>
                    <a:pt x="5058" y="834"/>
                    <a:pt x="5011" y="776"/>
                  </a:cubicBezTo>
                  <a:cubicBezTo>
                    <a:pt x="4929" y="707"/>
                    <a:pt x="4901" y="638"/>
                    <a:pt x="4763" y="555"/>
                  </a:cubicBezTo>
                  <a:cubicBezTo>
                    <a:pt x="4598" y="467"/>
                    <a:pt x="4397" y="423"/>
                    <a:pt x="4197" y="423"/>
                  </a:cubicBezTo>
                  <a:cubicBezTo>
                    <a:pt x="4147" y="423"/>
                    <a:pt x="4097" y="426"/>
                    <a:pt x="4047" y="431"/>
                  </a:cubicBezTo>
                  <a:cubicBezTo>
                    <a:pt x="3937" y="459"/>
                    <a:pt x="3840" y="500"/>
                    <a:pt x="3744" y="542"/>
                  </a:cubicBezTo>
                  <a:cubicBezTo>
                    <a:pt x="3964" y="362"/>
                    <a:pt x="4198" y="225"/>
                    <a:pt x="4446" y="170"/>
                  </a:cubicBezTo>
                  <a:cubicBezTo>
                    <a:pt x="4515" y="170"/>
                    <a:pt x="4570" y="170"/>
                    <a:pt x="4708" y="156"/>
                  </a:cubicBezTo>
                  <a:cubicBezTo>
                    <a:pt x="4818" y="156"/>
                    <a:pt x="4818" y="156"/>
                    <a:pt x="4956" y="197"/>
                  </a:cubicBezTo>
                  <a:cubicBezTo>
                    <a:pt x="4979" y="209"/>
                    <a:pt x="5079" y="259"/>
                    <a:pt x="5087" y="259"/>
                  </a:cubicBezTo>
                  <a:cubicBezTo>
                    <a:pt x="5089" y="259"/>
                    <a:pt x="5087" y="257"/>
                    <a:pt x="5080" y="252"/>
                  </a:cubicBezTo>
                  <a:lnTo>
                    <a:pt x="5094" y="252"/>
                  </a:lnTo>
                  <a:cubicBezTo>
                    <a:pt x="5106" y="257"/>
                    <a:pt x="5119" y="260"/>
                    <a:pt x="5130" y="260"/>
                  </a:cubicBezTo>
                  <a:cubicBezTo>
                    <a:pt x="5211" y="260"/>
                    <a:pt x="5271" y="149"/>
                    <a:pt x="5163" y="101"/>
                  </a:cubicBezTo>
                  <a:lnTo>
                    <a:pt x="5163" y="101"/>
                  </a:lnTo>
                  <a:lnTo>
                    <a:pt x="5163" y="114"/>
                  </a:lnTo>
                  <a:cubicBezTo>
                    <a:pt x="5066" y="73"/>
                    <a:pt x="4956" y="18"/>
                    <a:pt x="4846" y="4"/>
                  </a:cubicBezTo>
                  <a:cubicBezTo>
                    <a:pt x="4814" y="1"/>
                    <a:pt x="4786" y="0"/>
                    <a:pt x="4760" y="0"/>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2"/>
            <p:cNvSpPr/>
            <p:nvPr/>
          </p:nvSpPr>
          <p:spPr>
            <a:xfrm>
              <a:off x="8065640" y="3009530"/>
              <a:ext cx="2046" cy="71"/>
            </a:xfrm>
            <a:custGeom>
              <a:avLst/>
              <a:gdLst/>
              <a:ahLst/>
              <a:cxnLst/>
              <a:rect l="l" t="t" r="r" b="b"/>
              <a:pathLst>
                <a:path w="29" h="1" extrusionOk="0">
                  <a:moveTo>
                    <a:pt x="28" y="0"/>
                  </a:moveTo>
                  <a:cubicBezTo>
                    <a:pt x="28" y="0"/>
                    <a:pt x="1" y="0"/>
                    <a:pt x="1" y="0"/>
                  </a:cubicBezTo>
                  <a:lnTo>
                    <a:pt x="1" y="0"/>
                  </a:lnTo>
                  <a:lnTo>
                    <a:pt x="1" y="0"/>
                  </a:lnTo>
                  <a:lnTo>
                    <a:pt x="28"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2"/>
            <p:cNvSpPr/>
            <p:nvPr/>
          </p:nvSpPr>
          <p:spPr>
            <a:xfrm>
              <a:off x="8065640" y="3009530"/>
              <a:ext cx="1058" cy="71"/>
            </a:xfrm>
            <a:custGeom>
              <a:avLst/>
              <a:gdLst/>
              <a:ahLst/>
              <a:cxnLst/>
              <a:rect l="l" t="t" r="r" b="b"/>
              <a:pathLst>
                <a:path w="15" h="1" extrusionOk="0">
                  <a:moveTo>
                    <a:pt x="1" y="0"/>
                  </a:moveTo>
                  <a:lnTo>
                    <a:pt x="1" y="0"/>
                  </a:lnTo>
                  <a:cubicBezTo>
                    <a:pt x="1" y="0"/>
                    <a:pt x="15" y="0"/>
                    <a:pt x="15" y="0"/>
                  </a:cubicBezTo>
                  <a:cubicBezTo>
                    <a:pt x="15" y="0"/>
                    <a:pt x="1" y="0"/>
                    <a:pt x="1" y="0"/>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2"/>
            <p:cNvSpPr/>
            <p:nvPr/>
          </p:nvSpPr>
          <p:spPr>
            <a:xfrm>
              <a:off x="8327188" y="3488739"/>
              <a:ext cx="71" cy="71"/>
            </a:xfrm>
            <a:custGeom>
              <a:avLst/>
              <a:gdLst/>
              <a:ahLst/>
              <a:cxnLst/>
              <a:rect l="l" t="t" r="r" b="b"/>
              <a:pathLst>
                <a:path w="1" h="1" extrusionOk="0">
                  <a:moveTo>
                    <a:pt x="0" y="1"/>
                  </a:moveTo>
                  <a:cubicBezTo>
                    <a:pt x="0" y="1"/>
                    <a:pt x="0" y="1"/>
                    <a:pt x="0" y="1"/>
                  </a:cubicBezTo>
                  <a:lnTo>
                    <a:pt x="0" y="1"/>
                  </a:lnTo>
                  <a:cubicBezTo>
                    <a:pt x="0" y="1"/>
                    <a:pt x="0" y="1"/>
                    <a:pt x="0" y="1"/>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2"/>
            <p:cNvSpPr/>
            <p:nvPr/>
          </p:nvSpPr>
          <p:spPr>
            <a:xfrm>
              <a:off x="8325847" y="3488316"/>
              <a:ext cx="1411" cy="494"/>
            </a:xfrm>
            <a:custGeom>
              <a:avLst/>
              <a:gdLst/>
              <a:ahLst/>
              <a:cxnLst/>
              <a:rect l="l" t="t" r="r" b="b"/>
              <a:pathLst>
                <a:path w="20" h="7" extrusionOk="0">
                  <a:moveTo>
                    <a:pt x="4" y="1"/>
                  </a:moveTo>
                  <a:cubicBezTo>
                    <a:pt x="1" y="1"/>
                    <a:pt x="10" y="7"/>
                    <a:pt x="19" y="7"/>
                  </a:cubicBezTo>
                  <a:cubicBezTo>
                    <a:pt x="10" y="2"/>
                    <a:pt x="5" y="1"/>
                    <a:pt x="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2"/>
            <p:cNvSpPr/>
            <p:nvPr/>
          </p:nvSpPr>
          <p:spPr>
            <a:xfrm>
              <a:off x="7939276" y="3387069"/>
              <a:ext cx="412253" cy="236500"/>
            </a:xfrm>
            <a:custGeom>
              <a:avLst/>
              <a:gdLst/>
              <a:ahLst/>
              <a:cxnLst/>
              <a:rect l="l" t="t" r="r" b="b"/>
              <a:pathLst>
                <a:path w="5843" h="3352" extrusionOk="0">
                  <a:moveTo>
                    <a:pt x="4308" y="1"/>
                  </a:moveTo>
                  <a:cubicBezTo>
                    <a:pt x="4281" y="1"/>
                    <a:pt x="4254" y="8"/>
                    <a:pt x="4231" y="23"/>
                  </a:cubicBezTo>
                  <a:cubicBezTo>
                    <a:pt x="4217" y="23"/>
                    <a:pt x="4203" y="9"/>
                    <a:pt x="4189" y="9"/>
                  </a:cubicBezTo>
                  <a:cubicBezTo>
                    <a:pt x="3941" y="9"/>
                    <a:pt x="3693" y="64"/>
                    <a:pt x="3459" y="133"/>
                  </a:cubicBezTo>
                  <a:cubicBezTo>
                    <a:pt x="3225" y="202"/>
                    <a:pt x="2798" y="340"/>
                    <a:pt x="2508" y="464"/>
                  </a:cubicBezTo>
                  <a:cubicBezTo>
                    <a:pt x="2012" y="767"/>
                    <a:pt x="1489" y="1304"/>
                    <a:pt x="1158" y="1635"/>
                  </a:cubicBezTo>
                  <a:cubicBezTo>
                    <a:pt x="841" y="1924"/>
                    <a:pt x="607" y="2269"/>
                    <a:pt x="318" y="2585"/>
                  </a:cubicBezTo>
                  <a:cubicBezTo>
                    <a:pt x="263" y="2668"/>
                    <a:pt x="139" y="2765"/>
                    <a:pt x="83" y="2861"/>
                  </a:cubicBezTo>
                  <a:cubicBezTo>
                    <a:pt x="42" y="2861"/>
                    <a:pt x="15" y="2889"/>
                    <a:pt x="15" y="2930"/>
                  </a:cubicBezTo>
                  <a:cubicBezTo>
                    <a:pt x="28" y="3054"/>
                    <a:pt x="1" y="3205"/>
                    <a:pt x="83" y="3316"/>
                  </a:cubicBezTo>
                  <a:cubicBezTo>
                    <a:pt x="118" y="3341"/>
                    <a:pt x="148" y="3352"/>
                    <a:pt x="176" y="3352"/>
                  </a:cubicBezTo>
                  <a:cubicBezTo>
                    <a:pt x="281" y="3352"/>
                    <a:pt x="340" y="3200"/>
                    <a:pt x="373" y="3178"/>
                  </a:cubicBezTo>
                  <a:cubicBezTo>
                    <a:pt x="497" y="3026"/>
                    <a:pt x="635" y="2889"/>
                    <a:pt x="772" y="2737"/>
                  </a:cubicBezTo>
                  <a:cubicBezTo>
                    <a:pt x="924" y="2530"/>
                    <a:pt x="1075" y="2310"/>
                    <a:pt x="1268" y="2117"/>
                  </a:cubicBezTo>
                  <a:cubicBezTo>
                    <a:pt x="1379" y="1979"/>
                    <a:pt x="1475" y="1869"/>
                    <a:pt x="1585" y="1759"/>
                  </a:cubicBezTo>
                  <a:cubicBezTo>
                    <a:pt x="1916" y="1428"/>
                    <a:pt x="2247" y="1166"/>
                    <a:pt x="2743" y="987"/>
                  </a:cubicBezTo>
                  <a:cubicBezTo>
                    <a:pt x="3034" y="862"/>
                    <a:pt x="3346" y="803"/>
                    <a:pt x="3654" y="803"/>
                  </a:cubicBezTo>
                  <a:cubicBezTo>
                    <a:pt x="3855" y="803"/>
                    <a:pt x="4054" y="828"/>
                    <a:pt x="4244" y="877"/>
                  </a:cubicBezTo>
                  <a:cubicBezTo>
                    <a:pt x="4396" y="905"/>
                    <a:pt x="4727" y="1015"/>
                    <a:pt x="4782" y="1042"/>
                  </a:cubicBezTo>
                  <a:cubicBezTo>
                    <a:pt x="4933" y="1111"/>
                    <a:pt x="5140" y="1249"/>
                    <a:pt x="5223" y="1277"/>
                  </a:cubicBezTo>
                  <a:cubicBezTo>
                    <a:pt x="5319" y="1332"/>
                    <a:pt x="5388" y="1401"/>
                    <a:pt x="5498" y="1442"/>
                  </a:cubicBezTo>
                  <a:cubicBezTo>
                    <a:pt x="5508" y="1447"/>
                    <a:pt x="5522" y="1450"/>
                    <a:pt x="5537" y="1450"/>
                  </a:cubicBezTo>
                  <a:cubicBezTo>
                    <a:pt x="5564" y="1450"/>
                    <a:pt x="5596" y="1440"/>
                    <a:pt x="5622" y="1414"/>
                  </a:cubicBezTo>
                  <a:cubicBezTo>
                    <a:pt x="5719" y="1249"/>
                    <a:pt x="5539" y="1263"/>
                    <a:pt x="5498" y="1221"/>
                  </a:cubicBezTo>
                  <a:lnTo>
                    <a:pt x="5512" y="1221"/>
                  </a:lnTo>
                  <a:cubicBezTo>
                    <a:pt x="5415" y="1166"/>
                    <a:pt x="5319" y="1111"/>
                    <a:pt x="5223" y="1070"/>
                  </a:cubicBezTo>
                  <a:cubicBezTo>
                    <a:pt x="5181" y="1042"/>
                    <a:pt x="4892" y="877"/>
                    <a:pt x="4740" y="836"/>
                  </a:cubicBezTo>
                  <a:cubicBezTo>
                    <a:pt x="4492" y="767"/>
                    <a:pt x="4258" y="684"/>
                    <a:pt x="3996" y="657"/>
                  </a:cubicBezTo>
                  <a:cubicBezTo>
                    <a:pt x="3903" y="648"/>
                    <a:pt x="3810" y="643"/>
                    <a:pt x="3716" y="643"/>
                  </a:cubicBezTo>
                  <a:cubicBezTo>
                    <a:pt x="3381" y="643"/>
                    <a:pt x="3047" y="700"/>
                    <a:pt x="2756" y="808"/>
                  </a:cubicBezTo>
                  <a:cubicBezTo>
                    <a:pt x="2660" y="849"/>
                    <a:pt x="2550" y="877"/>
                    <a:pt x="2453" y="932"/>
                  </a:cubicBezTo>
                  <a:cubicBezTo>
                    <a:pt x="2563" y="822"/>
                    <a:pt x="2715" y="670"/>
                    <a:pt x="2894" y="615"/>
                  </a:cubicBezTo>
                  <a:cubicBezTo>
                    <a:pt x="3211" y="477"/>
                    <a:pt x="3500" y="409"/>
                    <a:pt x="3735" y="353"/>
                  </a:cubicBezTo>
                  <a:cubicBezTo>
                    <a:pt x="3927" y="285"/>
                    <a:pt x="4010" y="298"/>
                    <a:pt x="4175" y="257"/>
                  </a:cubicBezTo>
                  <a:cubicBezTo>
                    <a:pt x="4203" y="250"/>
                    <a:pt x="4220" y="250"/>
                    <a:pt x="4251" y="250"/>
                  </a:cubicBezTo>
                  <a:cubicBezTo>
                    <a:pt x="4282" y="250"/>
                    <a:pt x="4327" y="250"/>
                    <a:pt x="4410" y="243"/>
                  </a:cubicBezTo>
                  <a:cubicBezTo>
                    <a:pt x="4419" y="243"/>
                    <a:pt x="4428" y="249"/>
                    <a:pt x="4433" y="249"/>
                  </a:cubicBezTo>
                  <a:cubicBezTo>
                    <a:pt x="4436" y="249"/>
                    <a:pt x="4437" y="248"/>
                    <a:pt x="4437" y="243"/>
                  </a:cubicBezTo>
                  <a:cubicBezTo>
                    <a:pt x="4498" y="263"/>
                    <a:pt x="4558" y="276"/>
                    <a:pt x="4619" y="276"/>
                  </a:cubicBezTo>
                  <a:cubicBezTo>
                    <a:pt x="4641" y="276"/>
                    <a:pt x="4663" y="274"/>
                    <a:pt x="4685" y="271"/>
                  </a:cubicBezTo>
                  <a:cubicBezTo>
                    <a:pt x="4713" y="285"/>
                    <a:pt x="4727" y="285"/>
                    <a:pt x="4754" y="298"/>
                  </a:cubicBezTo>
                  <a:cubicBezTo>
                    <a:pt x="4809" y="326"/>
                    <a:pt x="4864" y="326"/>
                    <a:pt x="4919" y="353"/>
                  </a:cubicBezTo>
                  <a:cubicBezTo>
                    <a:pt x="5043" y="409"/>
                    <a:pt x="5167" y="436"/>
                    <a:pt x="5278" y="477"/>
                  </a:cubicBezTo>
                  <a:cubicBezTo>
                    <a:pt x="5394" y="516"/>
                    <a:pt x="5497" y="603"/>
                    <a:pt x="5600" y="603"/>
                  </a:cubicBezTo>
                  <a:cubicBezTo>
                    <a:pt x="5608" y="603"/>
                    <a:pt x="5615" y="602"/>
                    <a:pt x="5622" y="601"/>
                  </a:cubicBezTo>
                  <a:cubicBezTo>
                    <a:pt x="5843" y="464"/>
                    <a:pt x="5374" y="353"/>
                    <a:pt x="5264" y="298"/>
                  </a:cubicBezTo>
                  <a:cubicBezTo>
                    <a:pt x="5154" y="271"/>
                    <a:pt x="5057" y="229"/>
                    <a:pt x="4961" y="188"/>
                  </a:cubicBezTo>
                  <a:cubicBezTo>
                    <a:pt x="4906" y="174"/>
                    <a:pt x="4851" y="174"/>
                    <a:pt x="4795" y="147"/>
                  </a:cubicBezTo>
                  <a:cubicBezTo>
                    <a:pt x="4733" y="119"/>
                    <a:pt x="4702" y="116"/>
                    <a:pt x="4671" y="116"/>
                  </a:cubicBezTo>
                  <a:cubicBezTo>
                    <a:pt x="4661" y="116"/>
                    <a:pt x="4651" y="116"/>
                    <a:pt x="4639" y="116"/>
                  </a:cubicBezTo>
                  <a:cubicBezTo>
                    <a:pt x="4616" y="116"/>
                    <a:pt x="4589" y="115"/>
                    <a:pt x="4547" y="105"/>
                  </a:cubicBezTo>
                  <a:cubicBezTo>
                    <a:pt x="4545" y="108"/>
                    <a:pt x="4541" y="109"/>
                    <a:pt x="4536" y="109"/>
                  </a:cubicBezTo>
                  <a:cubicBezTo>
                    <a:pt x="4516" y="109"/>
                    <a:pt x="4479" y="92"/>
                    <a:pt x="4423" y="92"/>
                  </a:cubicBezTo>
                  <a:cubicBezTo>
                    <a:pt x="4405" y="28"/>
                    <a:pt x="4358"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2"/>
            <p:cNvSpPr/>
            <p:nvPr/>
          </p:nvSpPr>
          <p:spPr>
            <a:xfrm>
              <a:off x="7398825" y="3932036"/>
              <a:ext cx="469614" cy="150776"/>
            </a:xfrm>
            <a:custGeom>
              <a:avLst/>
              <a:gdLst/>
              <a:ahLst/>
              <a:cxnLst/>
              <a:rect l="l" t="t" r="r" b="b"/>
              <a:pathLst>
                <a:path w="6656" h="2137" extrusionOk="0">
                  <a:moveTo>
                    <a:pt x="2260" y="0"/>
                  </a:moveTo>
                  <a:cubicBezTo>
                    <a:pt x="1994" y="10"/>
                    <a:pt x="1800" y="26"/>
                    <a:pt x="1583" y="26"/>
                  </a:cubicBezTo>
                  <a:cubicBezTo>
                    <a:pt x="1485" y="26"/>
                    <a:pt x="1383" y="23"/>
                    <a:pt x="1268" y="14"/>
                  </a:cubicBezTo>
                  <a:cubicBezTo>
                    <a:pt x="1239" y="10"/>
                    <a:pt x="1209" y="8"/>
                    <a:pt x="1179" y="8"/>
                  </a:cubicBezTo>
                  <a:cubicBezTo>
                    <a:pt x="1022" y="8"/>
                    <a:pt x="857" y="60"/>
                    <a:pt x="799" y="83"/>
                  </a:cubicBezTo>
                  <a:cubicBezTo>
                    <a:pt x="524" y="138"/>
                    <a:pt x="276" y="304"/>
                    <a:pt x="193" y="538"/>
                  </a:cubicBezTo>
                  <a:cubicBezTo>
                    <a:pt x="111" y="703"/>
                    <a:pt x="14" y="882"/>
                    <a:pt x="14" y="1061"/>
                  </a:cubicBezTo>
                  <a:cubicBezTo>
                    <a:pt x="0" y="1103"/>
                    <a:pt x="14" y="1158"/>
                    <a:pt x="83" y="1172"/>
                  </a:cubicBezTo>
                  <a:cubicBezTo>
                    <a:pt x="90" y="1173"/>
                    <a:pt x="97" y="1174"/>
                    <a:pt x="104" y="1174"/>
                  </a:cubicBezTo>
                  <a:cubicBezTo>
                    <a:pt x="160" y="1174"/>
                    <a:pt x="192" y="1124"/>
                    <a:pt x="179" y="1075"/>
                  </a:cubicBezTo>
                  <a:cubicBezTo>
                    <a:pt x="179" y="1061"/>
                    <a:pt x="179" y="1020"/>
                    <a:pt x="179" y="1020"/>
                  </a:cubicBezTo>
                  <a:cubicBezTo>
                    <a:pt x="193" y="1006"/>
                    <a:pt x="193" y="1006"/>
                    <a:pt x="193" y="1006"/>
                  </a:cubicBezTo>
                  <a:cubicBezTo>
                    <a:pt x="193" y="979"/>
                    <a:pt x="207" y="951"/>
                    <a:pt x="207" y="924"/>
                  </a:cubicBezTo>
                  <a:cubicBezTo>
                    <a:pt x="276" y="731"/>
                    <a:pt x="386" y="483"/>
                    <a:pt x="469" y="414"/>
                  </a:cubicBezTo>
                  <a:cubicBezTo>
                    <a:pt x="593" y="304"/>
                    <a:pt x="744" y="248"/>
                    <a:pt x="868" y="221"/>
                  </a:cubicBezTo>
                  <a:cubicBezTo>
                    <a:pt x="993" y="187"/>
                    <a:pt x="1062" y="162"/>
                    <a:pt x="1151" y="162"/>
                  </a:cubicBezTo>
                  <a:cubicBezTo>
                    <a:pt x="1171" y="162"/>
                    <a:pt x="1191" y="163"/>
                    <a:pt x="1213" y="166"/>
                  </a:cubicBezTo>
                  <a:cubicBezTo>
                    <a:pt x="1314" y="176"/>
                    <a:pt x="1408" y="179"/>
                    <a:pt x="1497" y="179"/>
                  </a:cubicBezTo>
                  <a:cubicBezTo>
                    <a:pt x="1752" y="179"/>
                    <a:pt x="1971" y="150"/>
                    <a:pt x="2212" y="150"/>
                  </a:cubicBezTo>
                  <a:cubicBezTo>
                    <a:pt x="2246" y="150"/>
                    <a:pt x="2280" y="151"/>
                    <a:pt x="2315" y="152"/>
                  </a:cubicBezTo>
                  <a:cubicBezTo>
                    <a:pt x="2260" y="166"/>
                    <a:pt x="2205" y="166"/>
                    <a:pt x="2163" y="193"/>
                  </a:cubicBezTo>
                  <a:cubicBezTo>
                    <a:pt x="1943" y="276"/>
                    <a:pt x="1750" y="414"/>
                    <a:pt x="1612" y="579"/>
                  </a:cubicBezTo>
                  <a:cubicBezTo>
                    <a:pt x="1419" y="841"/>
                    <a:pt x="1240" y="1116"/>
                    <a:pt x="1130" y="1406"/>
                  </a:cubicBezTo>
                  <a:cubicBezTo>
                    <a:pt x="1130" y="1446"/>
                    <a:pt x="1168" y="1467"/>
                    <a:pt x="1204" y="1467"/>
                  </a:cubicBezTo>
                  <a:cubicBezTo>
                    <a:pt x="1231" y="1467"/>
                    <a:pt x="1256" y="1456"/>
                    <a:pt x="1268" y="1433"/>
                  </a:cubicBezTo>
                  <a:cubicBezTo>
                    <a:pt x="1447" y="1048"/>
                    <a:pt x="1626" y="689"/>
                    <a:pt x="1943" y="455"/>
                  </a:cubicBezTo>
                  <a:cubicBezTo>
                    <a:pt x="2012" y="386"/>
                    <a:pt x="2122" y="359"/>
                    <a:pt x="2232" y="317"/>
                  </a:cubicBezTo>
                  <a:lnTo>
                    <a:pt x="2260" y="317"/>
                  </a:lnTo>
                  <a:cubicBezTo>
                    <a:pt x="2411" y="290"/>
                    <a:pt x="2549" y="276"/>
                    <a:pt x="2687" y="276"/>
                  </a:cubicBezTo>
                  <a:cubicBezTo>
                    <a:pt x="2701" y="290"/>
                    <a:pt x="2742" y="304"/>
                    <a:pt x="2783" y="304"/>
                  </a:cubicBezTo>
                  <a:cubicBezTo>
                    <a:pt x="2811" y="304"/>
                    <a:pt x="2839" y="304"/>
                    <a:pt x="2852" y="276"/>
                  </a:cubicBezTo>
                  <a:cubicBezTo>
                    <a:pt x="2949" y="290"/>
                    <a:pt x="3031" y="304"/>
                    <a:pt x="3142" y="317"/>
                  </a:cubicBezTo>
                  <a:cubicBezTo>
                    <a:pt x="2797" y="469"/>
                    <a:pt x="2535" y="758"/>
                    <a:pt x="2343" y="1061"/>
                  </a:cubicBezTo>
                  <a:cubicBezTo>
                    <a:pt x="2260" y="1199"/>
                    <a:pt x="2150" y="1351"/>
                    <a:pt x="2108" y="1516"/>
                  </a:cubicBezTo>
                  <a:cubicBezTo>
                    <a:pt x="2108" y="1530"/>
                    <a:pt x="2122" y="1544"/>
                    <a:pt x="2136" y="1557"/>
                  </a:cubicBezTo>
                  <a:cubicBezTo>
                    <a:pt x="2151" y="1567"/>
                    <a:pt x="2169" y="1572"/>
                    <a:pt x="2187" y="1572"/>
                  </a:cubicBezTo>
                  <a:cubicBezTo>
                    <a:pt x="2219" y="1572"/>
                    <a:pt x="2251" y="1556"/>
                    <a:pt x="2260" y="1530"/>
                  </a:cubicBezTo>
                  <a:cubicBezTo>
                    <a:pt x="2494" y="992"/>
                    <a:pt x="2880" y="483"/>
                    <a:pt x="3459" y="359"/>
                  </a:cubicBezTo>
                  <a:cubicBezTo>
                    <a:pt x="3500" y="345"/>
                    <a:pt x="3527" y="331"/>
                    <a:pt x="3541" y="331"/>
                  </a:cubicBezTo>
                  <a:lnTo>
                    <a:pt x="3872" y="331"/>
                  </a:lnTo>
                  <a:cubicBezTo>
                    <a:pt x="3886" y="331"/>
                    <a:pt x="3927" y="317"/>
                    <a:pt x="3941" y="317"/>
                  </a:cubicBezTo>
                  <a:cubicBezTo>
                    <a:pt x="3973" y="334"/>
                    <a:pt x="3996" y="340"/>
                    <a:pt x="4020" y="340"/>
                  </a:cubicBezTo>
                  <a:cubicBezTo>
                    <a:pt x="4038" y="340"/>
                    <a:pt x="4056" y="337"/>
                    <a:pt x="4079" y="331"/>
                  </a:cubicBezTo>
                  <a:cubicBezTo>
                    <a:pt x="4092" y="331"/>
                    <a:pt x="4134" y="331"/>
                    <a:pt x="4161" y="317"/>
                  </a:cubicBezTo>
                  <a:lnTo>
                    <a:pt x="4175" y="317"/>
                  </a:lnTo>
                  <a:cubicBezTo>
                    <a:pt x="4206" y="320"/>
                    <a:pt x="4236" y="321"/>
                    <a:pt x="4265" y="321"/>
                  </a:cubicBezTo>
                  <a:cubicBezTo>
                    <a:pt x="4318" y="321"/>
                    <a:pt x="4369" y="318"/>
                    <a:pt x="4424" y="318"/>
                  </a:cubicBezTo>
                  <a:cubicBezTo>
                    <a:pt x="4474" y="318"/>
                    <a:pt x="4527" y="321"/>
                    <a:pt x="4588" y="331"/>
                  </a:cubicBezTo>
                  <a:cubicBezTo>
                    <a:pt x="4781" y="359"/>
                    <a:pt x="5002" y="469"/>
                    <a:pt x="5195" y="593"/>
                  </a:cubicBezTo>
                  <a:cubicBezTo>
                    <a:pt x="5374" y="676"/>
                    <a:pt x="5498" y="800"/>
                    <a:pt x="5622" y="937"/>
                  </a:cubicBezTo>
                  <a:cubicBezTo>
                    <a:pt x="5773" y="1116"/>
                    <a:pt x="5897" y="1296"/>
                    <a:pt x="6063" y="1502"/>
                  </a:cubicBezTo>
                  <a:cubicBezTo>
                    <a:pt x="6131" y="1612"/>
                    <a:pt x="6311" y="1874"/>
                    <a:pt x="6435" y="2026"/>
                  </a:cubicBezTo>
                  <a:cubicBezTo>
                    <a:pt x="6476" y="2053"/>
                    <a:pt x="6490" y="2122"/>
                    <a:pt x="6545" y="2136"/>
                  </a:cubicBezTo>
                  <a:cubicBezTo>
                    <a:pt x="6614" y="2136"/>
                    <a:pt x="6655" y="2067"/>
                    <a:pt x="6614" y="2026"/>
                  </a:cubicBezTo>
                  <a:cubicBezTo>
                    <a:pt x="6255" y="1571"/>
                    <a:pt x="6007" y="1130"/>
                    <a:pt x="5594" y="689"/>
                  </a:cubicBezTo>
                  <a:cubicBezTo>
                    <a:pt x="5346" y="483"/>
                    <a:pt x="5029" y="304"/>
                    <a:pt x="4699" y="221"/>
                  </a:cubicBezTo>
                  <a:cubicBezTo>
                    <a:pt x="4492" y="193"/>
                    <a:pt x="4340" y="193"/>
                    <a:pt x="4189" y="193"/>
                  </a:cubicBezTo>
                  <a:cubicBezTo>
                    <a:pt x="4169" y="173"/>
                    <a:pt x="4141" y="160"/>
                    <a:pt x="4112" y="160"/>
                  </a:cubicBezTo>
                  <a:cubicBezTo>
                    <a:pt x="4101" y="160"/>
                    <a:pt x="4090" y="162"/>
                    <a:pt x="4079" y="166"/>
                  </a:cubicBezTo>
                  <a:lnTo>
                    <a:pt x="4037" y="166"/>
                  </a:lnTo>
                  <a:cubicBezTo>
                    <a:pt x="4010" y="166"/>
                    <a:pt x="3996" y="152"/>
                    <a:pt x="3968" y="152"/>
                  </a:cubicBezTo>
                  <a:lnTo>
                    <a:pt x="3899" y="152"/>
                  </a:lnTo>
                  <a:cubicBezTo>
                    <a:pt x="3734" y="138"/>
                    <a:pt x="3555" y="111"/>
                    <a:pt x="3459" y="97"/>
                  </a:cubicBezTo>
                  <a:cubicBezTo>
                    <a:pt x="3224" y="83"/>
                    <a:pt x="3004" y="97"/>
                    <a:pt x="2728" y="69"/>
                  </a:cubicBezTo>
                  <a:cubicBezTo>
                    <a:pt x="2591" y="42"/>
                    <a:pt x="2411" y="14"/>
                    <a:pt x="2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2"/>
            <p:cNvSpPr/>
            <p:nvPr/>
          </p:nvSpPr>
          <p:spPr>
            <a:xfrm>
              <a:off x="7925659" y="3930131"/>
              <a:ext cx="609595" cy="169332"/>
            </a:xfrm>
            <a:custGeom>
              <a:avLst/>
              <a:gdLst/>
              <a:ahLst/>
              <a:cxnLst/>
              <a:rect l="l" t="t" r="r" b="b"/>
              <a:pathLst>
                <a:path w="8640" h="2400" extrusionOk="0">
                  <a:moveTo>
                    <a:pt x="6212" y="0"/>
                  </a:moveTo>
                  <a:cubicBezTo>
                    <a:pt x="6099" y="0"/>
                    <a:pt x="5989" y="5"/>
                    <a:pt x="5884" y="14"/>
                  </a:cubicBezTo>
                  <a:cubicBezTo>
                    <a:pt x="5498" y="55"/>
                    <a:pt x="5112" y="69"/>
                    <a:pt x="4727" y="138"/>
                  </a:cubicBezTo>
                  <a:cubicBezTo>
                    <a:pt x="4699" y="124"/>
                    <a:pt x="4658" y="110"/>
                    <a:pt x="4616" y="96"/>
                  </a:cubicBezTo>
                  <a:cubicBezTo>
                    <a:pt x="4464" y="37"/>
                    <a:pt x="4292" y="30"/>
                    <a:pt x="4120" y="30"/>
                  </a:cubicBezTo>
                  <a:cubicBezTo>
                    <a:pt x="4064" y="30"/>
                    <a:pt x="4008" y="31"/>
                    <a:pt x="3952" y="31"/>
                  </a:cubicBezTo>
                  <a:cubicBezTo>
                    <a:pt x="3902" y="31"/>
                    <a:pt x="3852" y="30"/>
                    <a:pt x="3804" y="27"/>
                  </a:cubicBezTo>
                  <a:cubicBezTo>
                    <a:pt x="2812" y="138"/>
                    <a:pt x="1971" y="661"/>
                    <a:pt x="1255" y="1240"/>
                  </a:cubicBezTo>
                  <a:cubicBezTo>
                    <a:pt x="1007" y="1460"/>
                    <a:pt x="690" y="1626"/>
                    <a:pt x="442" y="1846"/>
                  </a:cubicBezTo>
                  <a:cubicBezTo>
                    <a:pt x="318" y="1970"/>
                    <a:pt x="194" y="2094"/>
                    <a:pt x="70" y="2232"/>
                  </a:cubicBezTo>
                  <a:cubicBezTo>
                    <a:pt x="42" y="2259"/>
                    <a:pt x="1" y="2287"/>
                    <a:pt x="1" y="2342"/>
                  </a:cubicBezTo>
                  <a:cubicBezTo>
                    <a:pt x="9" y="2376"/>
                    <a:pt x="55" y="2400"/>
                    <a:pt x="98" y="2400"/>
                  </a:cubicBezTo>
                  <a:cubicBezTo>
                    <a:pt x="125" y="2400"/>
                    <a:pt x="150" y="2391"/>
                    <a:pt x="166" y="2370"/>
                  </a:cubicBezTo>
                  <a:cubicBezTo>
                    <a:pt x="483" y="1998"/>
                    <a:pt x="841" y="1736"/>
                    <a:pt x="1282" y="1433"/>
                  </a:cubicBezTo>
                  <a:cubicBezTo>
                    <a:pt x="1696" y="1088"/>
                    <a:pt x="2095" y="799"/>
                    <a:pt x="2564" y="579"/>
                  </a:cubicBezTo>
                  <a:cubicBezTo>
                    <a:pt x="3026" y="353"/>
                    <a:pt x="3547" y="194"/>
                    <a:pt x="4028" y="194"/>
                  </a:cubicBezTo>
                  <a:cubicBezTo>
                    <a:pt x="4164" y="194"/>
                    <a:pt x="4296" y="207"/>
                    <a:pt x="4424" y="234"/>
                  </a:cubicBezTo>
                  <a:cubicBezTo>
                    <a:pt x="4575" y="303"/>
                    <a:pt x="4878" y="372"/>
                    <a:pt x="5030" y="468"/>
                  </a:cubicBezTo>
                  <a:cubicBezTo>
                    <a:pt x="5264" y="551"/>
                    <a:pt x="5429" y="785"/>
                    <a:pt x="5540" y="923"/>
                  </a:cubicBezTo>
                  <a:cubicBezTo>
                    <a:pt x="5664" y="1075"/>
                    <a:pt x="5719" y="1130"/>
                    <a:pt x="5801" y="1281"/>
                  </a:cubicBezTo>
                  <a:cubicBezTo>
                    <a:pt x="5925" y="1433"/>
                    <a:pt x="5967" y="1474"/>
                    <a:pt x="6049" y="1626"/>
                  </a:cubicBezTo>
                  <a:cubicBezTo>
                    <a:pt x="6104" y="1708"/>
                    <a:pt x="6173" y="1777"/>
                    <a:pt x="6228" y="1846"/>
                  </a:cubicBezTo>
                  <a:cubicBezTo>
                    <a:pt x="6249" y="1866"/>
                    <a:pt x="6276" y="1879"/>
                    <a:pt x="6306" y="1879"/>
                  </a:cubicBezTo>
                  <a:cubicBezTo>
                    <a:pt x="6317" y="1879"/>
                    <a:pt x="6328" y="1877"/>
                    <a:pt x="6339" y="1874"/>
                  </a:cubicBezTo>
                  <a:cubicBezTo>
                    <a:pt x="6532" y="1805"/>
                    <a:pt x="6242" y="1584"/>
                    <a:pt x="6256" y="1571"/>
                  </a:cubicBezTo>
                  <a:cubicBezTo>
                    <a:pt x="6201" y="1474"/>
                    <a:pt x="6022" y="1226"/>
                    <a:pt x="5994" y="1212"/>
                  </a:cubicBezTo>
                  <a:cubicBezTo>
                    <a:pt x="5939" y="1102"/>
                    <a:pt x="5856" y="992"/>
                    <a:pt x="5774" y="882"/>
                  </a:cubicBezTo>
                  <a:cubicBezTo>
                    <a:pt x="5664" y="771"/>
                    <a:pt x="5484" y="496"/>
                    <a:pt x="5264" y="358"/>
                  </a:cubicBezTo>
                  <a:cubicBezTo>
                    <a:pt x="5195" y="317"/>
                    <a:pt x="5126" y="289"/>
                    <a:pt x="5044" y="248"/>
                  </a:cubicBezTo>
                  <a:cubicBezTo>
                    <a:pt x="5472" y="207"/>
                    <a:pt x="5856" y="166"/>
                    <a:pt x="6222" y="166"/>
                  </a:cubicBezTo>
                  <a:cubicBezTo>
                    <a:pt x="6468" y="166"/>
                    <a:pt x="6706" y="184"/>
                    <a:pt x="6945" y="234"/>
                  </a:cubicBezTo>
                  <a:cubicBezTo>
                    <a:pt x="7344" y="275"/>
                    <a:pt x="7606" y="331"/>
                    <a:pt x="7840" y="592"/>
                  </a:cubicBezTo>
                  <a:cubicBezTo>
                    <a:pt x="7964" y="703"/>
                    <a:pt x="8212" y="937"/>
                    <a:pt x="8268" y="992"/>
                  </a:cubicBezTo>
                  <a:cubicBezTo>
                    <a:pt x="8350" y="1102"/>
                    <a:pt x="8364" y="1143"/>
                    <a:pt x="8460" y="1254"/>
                  </a:cubicBezTo>
                  <a:cubicBezTo>
                    <a:pt x="8474" y="1267"/>
                    <a:pt x="8494" y="1274"/>
                    <a:pt x="8515" y="1274"/>
                  </a:cubicBezTo>
                  <a:cubicBezTo>
                    <a:pt x="8557" y="1274"/>
                    <a:pt x="8603" y="1249"/>
                    <a:pt x="8612" y="1212"/>
                  </a:cubicBezTo>
                  <a:cubicBezTo>
                    <a:pt x="8640" y="1143"/>
                    <a:pt x="8543" y="1075"/>
                    <a:pt x="8516" y="1019"/>
                  </a:cubicBezTo>
                  <a:cubicBezTo>
                    <a:pt x="8433" y="909"/>
                    <a:pt x="8350" y="813"/>
                    <a:pt x="8254" y="730"/>
                  </a:cubicBezTo>
                  <a:cubicBezTo>
                    <a:pt x="8061" y="551"/>
                    <a:pt x="7951" y="413"/>
                    <a:pt x="7716" y="262"/>
                  </a:cubicBezTo>
                  <a:cubicBezTo>
                    <a:pt x="7482" y="124"/>
                    <a:pt x="7207" y="96"/>
                    <a:pt x="6945" y="69"/>
                  </a:cubicBezTo>
                  <a:cubicBezTo>
                    <a:pt x="6709" y="22"/>
                    <a:pt x="6455" y="0"/>
                    <a:pt x="6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2"/>
            <p:cNvSpPr/>
            <p:nvPr/>
          </p:nvSpPr>
          <p:spPr>
            <a:xfrm>
              <a:off x="7956915" y="3592949"/>
              <a:ext cx="499600" cy="234243"/>
            </a:xfrm>
            <a:custGeom>
              <a:avLst/>
              <a:gdLst/>
              <a:ahLst/>
              <a:cxnLst/>
              <a:rect l="l" t="t" r="r" b="b"/>
              <a:pathLst>
                <a:path w="7081" h="3320" extrusionOk="0">
                  <a:moveTo>
                    <a:pt x="5029" y="1"/>
                  </a:moveTo>
                  <a:cubicBezTo>
                    <a:pt x="4839" y="1"/>
                    <a:pt x="4642" y="15"/>
                    <a:pt x="4463" y="39"/>
                  </a:cubicBezTo>
                  <a:cubicBezTo>
                    <a:pt x="3815" y="150"/>
                    <a:pt x="3264" y="398"/>
                    <a:pt x="2768" y="714"/>
                  </a:cubicBezTo>
                  <a:cubicBezTo>
                    <a:pt x="2630" y="797"/>
                    <a:pt x="2382" y="935"/>
                    <a:pt x="2189" y="1059"/>
                  </a:cubicBezTo>
                  <a:cubicBezTo>
                    <a:pt x="2024" y="1197"/>
                    <a:pt x="1873" y="1334"/>
                    <a:pt x="1707" y="1458"/>
                  </a:cubicBezTo>
                  <a:cubicBezTo>
                    <a:pt x="1445" y="1706"/>
                    <a:pt x="1115" y="1899"/>
                    <a:pt x="881" y="2161"/>
                  </a:cubicBezTo>
                  <a:cubicBezTo>
                    <a:pt x="867" y="2189"/>
                    <a:pt x="839" y="2216"/>
                    <a:pt x="825" y="2230"/>
                  </a:cubicBezTo>
                  <a:cubicBezTo>
                    <a:pt x="660" y="2382"/>
                    <a:pt x="509" y="2547"/>
                    <a:pt x="357" y="2740"/>
                  </a:cubicBezTo>
                  <a:cubicBezTo>
                    <a:pt x="302" y="2795"/>
                    <a:pt x="247" y="2836"/>
                    <a:pt x="261" y="2891"/>
                  </a:cubicBezTo>
                  <a:cubicBezTo>
                    <a:pt x="205" y="2960"/>
                    <a:pt x="150" y="3043"/>
                    <a:pt x="95" y="3112"/>
                  </a:cubicBezTo>
                  <a:cubicBezTo>
                    <a:pt x="68" y="3139"/>
                    <a:pt x="68" y="3153"/>
                    <a:pt x="81" y="3181"/>
                  </a:cubicBezTo>
                  <a:cubicBezTo>
                    <a:pt x="81" y="3181"/>
                    <a:pt x="81" y="3181"/>
                    <a:pt x="68" y="3194"/>
                  </a:cubicBezTo>
                  <a:cubicBezTo>
                    <a:pt x="1" y="3239"/>
                    <a:pt x="60" y="3320"/>
                    <a:pt x="129" y="3320"/>
                  </a:cubicBezTo>
                  <a:cubicBezTo>
                    <a:pt x="145" y="3320"/>
                    <a:pt x="162" y="3315"/>
                    <a:pt x="178" y="3305"/>
                  </a:cubicBezTo>
                  <a:cubicBezTo>
                    <a:pt x="812" y="2822"/>
                    <a:pt x="1170" y="2340"/>
                    <a:pt x="1707" y="1913"/>
                  </a:cubicBezTo>
                  <a:cubicBezTo>
                    <a:pt x="2176" y="1527"/>
                    <a:pt x="2713" y="1114"/>
                    <a:pt x="3195" y="838"/>
                  </a:cubicBezTo>
                  <a:cubicBezTo>
                    <a:pt x="3278" y="783"/>
                    <a:pt x="3361" y="714"/>
                    <a:pt x="3443" y="659"/>
                  </a:cubicBezTo>
                  <a:cubicBezTo>
                    <a:pt x="3498" y="632"/>
                    <a:pt x="3567" y="604"/>
                    <a:pt x="3622" y="577"/>
                  </a:cubicBezTo>
                  <a:lnTo>
                    <a:pt x="3650" y="577"/>
                  </a:lnTo>
                  <a:cubicBezTo>
                    <a:pt x="3801" y="549"/>
                    <a:pt x="4008" y="522"/>
                    <a:pt x="4160" y="522"/>
                  </a:cubicBezTo>
                  <a:cubicBezTo>
                    <a:pt x="4421" y="535"/>
                    <a:pt x="4518" y="577"/>
                    <a:pt x="4766" y="604"/>
                  </a:cubicBezTo>
                  <a:cubicBezTo>
                    <a:pt x="5221" y="646"/>
                    <a:pt x="5854" y="1031"/>
                    <a:pt x="6226" y="1417"/>
                  </a:cubicBezTo>
                  <a:cubicBezTo>
                    <a:pt x="6364" y="1569"/>
                    <a:pt x="6557" y="1762"/>
                    <a:pt x="6626" y="1858"/>
                  </a:cubicBezTo>
                  <a:cubicBezTo>
                    <a:pt x="6691" y="1936"/>
                    <a:pt x="6781" y="2052"/>
                    <a:pt x="6790" y="2052"/>
                  </a:cubicBezTo>
                  <a:cubicBezTo>
                    <a:pt x="6791" y="2052"/>
                    <a:pt x="6791" y="2052"/>
                    <a:pt x="6791" y="2051"/>
                  </a:cubicBezTo>
                  <a:cubicBezTo>
                    <a:pt x="6818" y="2078"/>
                    <a:pt x="6857" y="2099"/>
                    <a:pt x="6892" y="2099"/>
                  </a:cubicBezTo>
                  <a:cubicBezTo>
                    <a:pt x="6911" y="2099"/>
                    <a:pt x="6928" y="2093"/>
                    <a:pt x="6943" y="2078"/>
                  </a:cubicBezTo>
                  <a:cubicBezTo>
                    <a:pt x="7081" y="1968"/>
                    <a:pt x="6915" y="1913"/>
                    <a:pt x="6901" y="1858"/>
                  </a:cubicBezTo>
                  <a:cubicBezTo>
                    <a:pt x="6777" y="1706"/>
                    <a:pt x="6626" y="1569"/>
                    <a:pt x="6461" y="1376"/>
                  </a:cubicBezTo>
                  <a:cubicBezTo>
                    <a:pt x="6116" y="990"/>
                    <a:pt x="5661" y="687"/>
                    <a:pt x="5138" y="494"/>
                  </a:cubicBezTo>
                  <a:cubicBezTo>
                    <a:pt x="4959" y="439"/>
                    <a:pt x="4862" y="453"/>
                    <a:pt x="4725" y="411"/>
                  </a:cubicBezTo>
                  <a:cubicBezTo>
                    <a:pt x="4577" y="387"/>
                    <a:pt x="4342" y="340"/>
                    <a:pt x="4107" y="340"/>
                  </a:cubicBezTo>
                  <a:cubicBezTo>
                    <a:pt x="4079" y="340"/>
                    <a:pt x="4050" y="341"/>
                    <a:pt x="4022" y="342"/>
                  </a:cubicBezTo>
                  <a:cubicBezTo>
                    <a:pt x="4022" y="329"/>
                    <a:pt x="4022" y="315"/>
                    <a:pt x="4022" y="301"/>
                  </a:cubicBezTo>
                  <a:cubicBezTo>
                    <a:pt x="4268" y="219"/>
                    <a:pt x="4672" y="157"/>
                    <a:pt x="4991" y="157"/>
                  </a:cubicBezTo>
                  <a:cubicBezTo>
                    <a:pt x="5048" y="157"/>
                    <a:pt x="5102" y="159"/>
                    <a:pt x="5152" y="163"/>
                  </a:cubicBezTo>
                  <a:cubicBezTo>
                    <a:pt x="5193" y="163"/>
                    <a:pt x="5234" y="177"/>
                    <a:pt x="5276" y="177"/>
                  </a:cubicBezTo>
                  <a:cubicBezTo>
                    <a:pt x="5358" y="177"/>
                    <a:pt x="5455" y="191"/>
                    <a:pt x="5469" y="191"/>
                  </a:cubicBezTo>
                  <a:cubicBezTo>
                    <a:pt x="5648" y="232"/>
                    <a:pt x="5909" y="301"/>
                    <a:pt x="5937" y="301"/>
                  </a:cubicBezTo>
                  <a:cubicBezTo>
                    <a:pt x="6185" y="370"/>
                    <a:pt x="6295" y="508"/>
                    <a:pt x="6419" y="604"/>
                  </a:cubicBezTo>
                  <a:cubicBezTo>
                    <a:pt x="6433" y="618"/>
                    <a:pt x="6461" y="646"/>
                    <a:pt x="6474" y="659"/>
                  </a:cubicBezTo>
                  <a:cubicBezTo>
                    <a:pt x="6529" y="714"/>
                    <a:pt x="6598" y="783"/>
                    <a:pt x="6681" y="811"/>
                  </a:cubicBezTo>
                  <a:cubicBezTo>
                    <a:pt x="6709" y="811"/>
                    <a:pt x="6736" y="838"/>
                    <a:pt x="6764" y="838"/>
                  </a:cubicBezTo>
                  <a:cubicBezTo>
                    <a:pt x="6764" y="852"/>
                    <a:pt x="6764" y="852"/>
                    <a:pt x="6764" y="852"/>
                  </a:cubicBezTo>
                  <a:cubicBezTo>
                    <a:pt x="6791" y="880"/>
                    <a:pt x="6819" y="894"/>
                    <a:pt x="6846" y="894"/>
                  </a:cubicBezTo>
                  <a:cubicBezTo>
                    <a:pt x="6984" y="894"/>
                    <a:pt x="6998" y="756"/>
                    <a:pt x="6888" y="701"/>
                  </a:cubicBezTo>
                  <a:cubicBezTo>
                    <a:pt x="6805" y="659"/>
                    <a:pt x="6777" y="646"/>
                    <a:pt x="6736" y="632"/>
                  </a:cubicBezTo>
                  <a:cubicBezTo>
                    <a:pt x="6722" y="618"/>
                    <a:pt x="6709" y="618"/>
                    <a:pt x="6709" y="604"/>
                  </a:cubicBezTo>
                  <a:cubicBezTo>
                    <a:pt x="6502" y="425"/>
                    <a:pt x="6516" y="425"/>
                    <a:pt x="6309" y="274"/>
                  </a:cubicBezTo>
                  <a:cubicBezTo>
                    <a:pt x="6020" y="81"/>
                    <a:pt x="5937" y="136"/>
                    <a:pt x="5661" y="67"/>
                  </a:cubicBezTo>
                  <a:cubicBezTo>
                    <a:pt x="5487" y="21"/>
                    <a:pt x="5262" y="1"/>
                    <a:pt x="5029"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2"/>
            <p:cNvSpPr/>
            <p:nvPr/>
          </p:nvSpPr>
          <p:spPr>
            <a:xfrm>
              <a:off x="7491464" y="3374652"/>
              <a:ext cx="418744" cy="170461"/>
            </a:xfrm>
            <a:custGeom>
              <a:avLst/>
              <a:gdLst/>
              <a:ahLst/>
              <a:cxnLst/>
              <a:rect l="l" t="t" r="r" b="b"/>
              <a:pathLst>
                <a:path w="5935" h="2416" extrusionOk="0">
                  <a:moveTo>
                    <a:pt x="2764" y="1"/>
                  </a:moveTo>
                  <a:cubicBezTo>
                    <a:pt x="2491" y="1"/>
                    <a:pt x="2210" y="19"/>
                    <a:pt x="2022" y="33"/>
                  </a:cubicBezTo>
                  <a:cubicBezTo>
                    <a:pt x="1889" y="33"/>
                    <a:pt x="1766" y="16"/>
                    <a:pt x="1644" y="16"/>
                  </a:cubicBezTo>
                  <a:cubicBezTo>
                    <a:pt x="1614" y="16"/>
                    <a:pt x="1583" y="17"/>
                    <a:pt x="1553" y="20"/>
                  </a:cubicBezTo>
                  <a:cubicBezTo>
                    <a:pt x="1140" y="102"/>
                    <a:pt x="630" y="281"/>
                    <a:pt x="244" y="571"/>
                  </a:cubicBezTo>
                  <a:cubicBezTo>
                    <a:pt x="175" y="626"/>
                    <a:pt x="38" y="667"/>
                    <a:pt x="10" y="764"/>
                  </a:cubicBezTo>
                  <a:cubicBezTo>
                    <a:pt x="0" y="814"/>
                    <a:pt x="48" y="849"/>
                    <a:pt x="96" y="849"/>
                  </a:cubicBezTo>
                  <a:cubicBezTo>
                    <a:pt x="114" y="849"/>
                    <a:pt x="133" y="844"/>
                    <a:pt x="148" y="833"/>
                  </a:cubicBezTo>
                  <a:cubicBezTo>
                    <a:pt x="575" y="488"/>
                    <a:pt x="1098" y="254"/>
                    <a:pt x="1581" y="185"/>
                  </a:cubicBezTo>
                  <a:cubicBezTo>
                    <a:pt x="1663" y="185"/>
                    <a:pt x="1850" y="197"/>
                    <a:pt x="2047" y="197"/>
                  </a:cubicBezTo>
                  <a:cubicBezTo>
                    <a:pt x="2146" y="197"/>
                    <a:pt x="2247" y="194"/>
                    <a:pt x="2338" y="185"/>
                  </a:cubicBezTo>
                  <a:lnTo>
                    <a:pt x="2421" y="185"/>
                  </a:lnTo>
                  <a:cubicBezTo>
                    <a:pt x="2435" y="185"/>
                    <a:pt x="2435" y="199"/>
                    <a:pt x="2449" y="213"/>
                  </a:cubicBezTo>
                  <a:lnTo>
                    <a:pt x="2462" y="213"/>
                  </a:lnTo>
                  <a:cubicBezTo>
                    <a:pt x="2022" y="350"/>
                    <a:pt x="1663" y="695"/>
                    <a:pt x="1291" y="929"/>
                  </a:cubicBezTo>
                  <a:cubicBezTo>
                    <a:pt x="1030" y="1136"/>
                    <a:pt x="823" y="1397"/>
                    <a:pt x="658" y="1645"/>
                  </a:cubicBezTo>
                  <a:cubicBezTo>
                    <a:pt x="639" y="1692"/>
                    <a:pt x="683" y="1726"/>
                    <a:pt x="727" y="1726"/>
                  </a:cubicBezTo>
                  <a:cubicBezTo>
                    <a:pt x="748" y="1726"/>
                    <a:pt x="768" y="1718"/>
                    <a:pt x="782" y="1701"/>
                  </a:cubicBezTo>
                  <a:cubicBezTo>
                    <a:pt x="933" y="1494"/>
                    <a:pt x="1112" y="1260"/>
                    <a:pt x="1291" y="1094"/>
                  </a:cubicBezTo>
                  <a:cubicBezTo>
                    <a:pt x="1539" y="929"/>
                    <a:pt x="1774" y="736"/>
                    <a:pt x="2035" y="571"/>
                  </a:cubicBezTo>
                  <a:cubicBezTo>
                    <a:pt x="2270" y="433"/>
                    <a:pt x="2421" y="350"/>
                    <a:pt x="2683" y="295"/>
                  </a:cubicBezTo>
                  <a:lnTo>
                    <a:pt x="2697" y="295"/>
                  </a:lnTo>
                  <a:cubicBezTo>
                    <a:pt x="2706" y="295"/>
                    <a:pt x="2758" y="301"/>
                    <a:pt x="2796" y="301"/>
                  </a:cubicBezTo>
                  <a:cubicBezTo>
                    <a:pt x="2815" y="301"/>
                    <a:pt x="2830" y="300"/>
                    <a:pt x="2834" y="295"/>
                  </a:cubicBezTo>
                  <a:cubicBezTo>
                    <a:pt x="2876" y="281"/>
                    <a:pt x="2917" y="281"/>
                    <a:pt x="2945" y="240"/>
                  </a:cubicBezTo>
                  <a:cubicBezTo>
                    <a:pt x="2986" y="254"/>
                    <a:pt x="3027" y="254"/>
                    <a:pt x="3055" y="268"/>
                  </a:cubicBezTo>
                  <a:cubicBezTo>
                    <a:pt x="3206" y="309"/>
                    <a:pt x="3344" y="392"/>
                    <a:pt x="3496" y="433"/>
                  </a:cubicBezTo>
                  <a:cubicBezTo>
                    <a:pt x="3592" y="474"/>
                    <a:pt x="3689" y="474"/>
                    <a:pt x="3785" y="516"/>
                  </a:cubicBezTo>
                  <a:cubicBezTo>
                    <a:pt x="3826" y="529"/>
                    <a:pt x="3854" y="557"/>
                    <a:pt x="3895" y="571"/>
                  </a:cubicBezTo>
                  <a:cubicBezTo>
                    <a:pt x="3950" y="612"/>
                    <a:pt x="4006" y="640"/>
                    <a:pt x="4061" y="681"/>
                  </a:cubicBezTo>
                  <a:cubicBezTo>
                    <a:pt x="4143" y="736"/>
                    <a:pt x="4198" y="791"/>
                    <a:pt x="4240" y="819"/>
                  </a:cubicBezTo>
                  <a:cubicBezTo>
                    <a:pt x="4364" y="929"/>
                    <a:pt x="4502" y="1012"/>
                    <a:pt x="4639" y="1108"/>
                  </a:cubicBezTo>
                  <a:cubicBezTo>
                    <a:pt x="4653" y="1136"/>
                    <a:pt x="4681" y="1149"/>
                    <a:pt x="4708" y="1177"/>
                  </a:cubicBezTo>
                  <a:cubicBezTo>
                    <a:pt x="4722" y="1191"/>
                    <a:pt x="4736" y="1205"/>
                    <a:pt x="4750" y="1205"/>
                  </a:cubicBezTo>
                  <a:cubicBezTo>
                    <a:pt x="4777" y="1246"/>
                    <a:pt x="4805" y="1273"/>
                    <a:pt x="4832" y="1301"/>
                  </a:cubicBezTo>
                  <a:cubicBezTo>
                    <a:pt x="4956" y="1439"/>
                    <a:pt x="5080" y="1604"/>
                    <a:pt x="5232" y="1769"/>
                  </a:cubicBezTo>
                  <a:cubicBezTo>
                    <a:pt x="5411" y="1935"/>
                    <a:pt x="5562" y="2114"/>
                    <a:pt x="5645" y="2238"/>
                  </a:cubicBezTo>
                  <a:cubicBezTo>
                    <a:pt x="5673" y="2279"/>
                    <a:pt x="5659" y="2321"/>
                    <a:pt x="5700" y="2389"/>
                  </a:cubicBezTo>
                  <a:cubicBezTo>
                    <a:pt x="5724" y="2408"/>
                    <a:pt x="5745" y="2416"/>
                    <a:pt x="5763" y="2416"/>
                  </a:cubicBezTo>
                  <a:cubicBezTo>
                    <a:pt x="5839" y="2416"/>
                    <a:pt x="5868" y="2277"/>
                    <a:pt x="5879" y="2210"/>
                  </a:cubicBezTo>
                  <a:cubicBezTo>
                    <a:pt x="5879" y="2169"/>
                    <a:pt x="5879" y="2183"/>
                    <a:pt x="5893" y="2128"/>
                  </a:cubicBezTo>
                  <a:cubicBezTo>
                    <a:pt x="5893" y="2114"/>
                    <a:pt x="5907" y="2086"/>
                    <a:pt x="5907" y="2073"/>
                  </a:cubicBezTo>
                  <a:cubicBezTo>
                    <a:pt x="5921" y="2031"/>
                    <a:pt x="5934" y="1962"/>
                    <a:pt x="5879" y="1935"/>
                  </a:cubicBezTo>
                  <a:lnTo>
                    <a:pt x="5893" y="1921"/>
                  </a:lnTo>
                  <a:cubicBezTo>
                    <a:pt x="5893" y="1921"/>
                    <a:pt x="5879" y="1907"/>
                    <a:pt x="5866" y="1893"/>
                  </a:cubicBezTo>
                  <a:cubicBezTo>
                    <a:pt x="5852" y="1852"/>
                    <a:pt x="5838" y="1811"/>
                    <a:pt x="5797" y="1783"/>
                  </a:cubicBezTo>
                  <a:cubicBezTo>
                    <a:pt x="5755" y="1742"/>
                    <a:pt x="5728" y="1728"/>
                    <a:pt x="5700" y="1714"/>
                  </a:cubicBezTo>
                  <a:cubicBezTo>
                    <a:pt x="5604" y="1590"/>
                    <a:pt x="5494" y="1549"/>
                    <a:pt x="5452" y="1480"/>
                  </a:cubicBezTo>
                  <a:cubicBezTo>
                    <a:pt x="5383" y="1384"/>
                    <a:pt x="5232" y="1287"/>
                    <a:pt x="5177" y="1246"/>
                  </a:cubicBezTo>
                  <a:cubicBezTo>
                    <a:pt x="4942" y="998"/>
                    <a:pt x="4708" y="736"/>
                    <a:pt x="4419" y="543"/>
                  </a:cubicBezTo>
                  <a:cubicBezTo>
                    <a:pt x="4267" y="405"/>
                    <a:pt x="3813" y="102"/>
                    <a:pt x="3413" y="61"/>
                  </a:cubicBezTo>
                  <a:cubicBezTo>
                    <a:pt x="3250" y="15"/>
                    <a:pt x="3010" y="1"/>
                    <a:pt x="2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2"/>
            <p:cNvSpPr/>
            <p:nvPr/>
          </p:nvSpPr>
          <p:spPr>
            <a:xfrm>
              <a:off x="7558209" y="3685799"/>
              <a:ext cx="353974" cy="115922"/>
            </a:xfrm>
            <a:custGeom>
              <a:avLst/>
              <a:gdLst/>
              <a:ahLst/>
              <a:cxnLst/>
              <a:rect l="l" t="t" r="r" b="b"/>
              <a:pathLst>
                <a:path w="5017" h="1643" extrusionOk="0">
                  <a:moveTo>
                    <a:pt x="1904" y="1"/>
                  </a:moveTo>
                  <a:cubicBezTo>
                    <a:pt x="1344" y="1"/>
                    <a:pt x="823" y="259"/>
                    <a:pt x="373" y="542"/>
                  </a:cubicBezTo>
                  <a:cubicBezTo>
                    <a:pt x="345" y="556"/>
                    <a:pt x="345" y="583"/>
                    <a:pt x="345" y="597"/>
                  </a:cubicBezTo>
                  <a:cubicBezTo>
                    <a:pt x="304" y="638"/>
                    <a:pt x="249" y="680"/>
                    <a:pt x="221" y="707"/>
                  </a:cubicBezTo>
                  <a:cubicBezTo>
                    <a:pt x="152" y="776"/>
                    <a:pt x="97" y="859"/>
                    <a:pt x="84" y="886"/>
                  </a:cubicBezTo>
                  <a:cubicBezTo>
                    <a:pt x="42" y="997"/>
                    <a:pt x="28" y="983"/>
                    <a:pt x="1" y="1093"/>
                  </a:cubicBezTo>
                  <a:cubicBezTo>
                    <a:pt x="1" y="1143"/>
                    <a:pt x="52" y="1179"/>
                    <a:pt x="100" y="1179"/>
                  </a:cubicBezTo>
                  <a:cubicBezTo>
                    <a:pt x="119" y="1179"/>
                    <a:pt x="137" y="1173"/>
                    <a:pt x="152" y="1162"/>
                  </a:cubicBezTo>
                  <a:cubicBezTo>
                    <a:pt x="235" y="1066"/>
                    <a:pt x="235" y="1010"/>
                    <a:pt x="318" y="928"/>
                  </a:cubicBezTo>
                  <a:cubicBezTo>
                    <a:pt x="387" y="859"/>
                    <a:pt x="359" y="859"/>
                    <a:pt x="414" y="831"/>
                  </a:cubicBezTo>
                  <a:cubicBezTo>
                    <a:pt x="483" y="749"/>
                    <a:pt x="580" y="680"/>
                    <a:pt x="621" y="638"/>
                  </a:cubicBezTo>
                  <a:cubicBezTo>
                    <a:pt x="635" y="638"/>
                    <a:pt x="648" y="638"/>
                    <a:pt x="648" y="625"/>
                  </a:cubicBezTo>
                  <a:cubicBezTo>
                    <a:pt x="731" y="597"/>
                    <a:pt x="814" y="528"/>
                    <a:pt x="938" y="487"/>
                  </a:cubicBezTo>
                  <a:cubicBezTo>
                    <a:pt x="1062" y="390"/>
                    <a:pt x="1310" y="322"/>
                    <a:pt x="1406" y="294"/>
                  </a:cubicBezTo>
                  <a:lnTo>
                    <a:pt x="1461" y="294"/>
                  </a:lnTo>
                  <a:cubicBezTo>
                    <a:pt x="1268" y="473"/>
                    <a:pt x="1034" y="749"/>
                    <a:pt x="841" y="997"/>
                  </a:cubicBezTo>
                  <a:cubicBezTo>
                    <a:pt x="772" y="1162"/>
                    <a:pt x="593" y="1438"/>
                    <a:pt x="607" y="1603"/>
                  </a:cubicBezTo>
                  <a:cubicBezTo>
                    <a:pt x="620" y="1629"/>
                    <a:pt x="649" y="1643"/>
                    <a:pt x="678" y="1643"/>
                  </a:cubicBezTo>
                  <a:cubicBezTo>
                    <a:pt x="710" y="1643"/>
                    <a:pt x="744" y="1626"/>
                    <a:pt x="759" y="1589"/>
                  </a:cubicBezTo>
                  <a:cubicBezTo>
                    <a:pt x="828" y="1410"/>
                    <a:pt x="938" y="1148"/>
                    <a:pt x="1020" y="1024"/>
                  </a:cubicBezTo>
                  <a:cubicBezTo>
                    <a:pt x="1255" y="762"/>
                    <a:pt x="1420" y="542"/>
                    <a:pt x="1654" y="322"/>
                  </a:cubicBezTo>
                  <a:cubicBezTo>
                    <a:pt x="1654" y="322"/>
                    <a:pt x="1709" y="308"/>
                    <a:pt x="1778" y="280"/>
                  </a:cubicBezTo>
                  <a:cubicBezTo>
                    <a:pt x="2026" y="294"/>
                    <a:pt x="2302" y="308"/>
                    <a:pt x="2536" y="322"/>
                  </a:cubicBezTo>
                  <a:cubicBezTo>
                    <a:pt x="2770" y="322"/>
                    <a:pt x="3018" y="377"/>
                    <a:pt x="3156" y="404"/>
                  </a:cubicBezTo>
                  <a:cubicBezTo>
                    <a:pt x="3473" y="514"/>
                    <a:pt x="3638" y="597"/>
                    <a:pt x="3928" y="762"/>
                  </a:cubicBezTo>
                  <a:cubicBezTo>
                    <a:pt x="4093" y="873"/>
                    <a:pt x="4244" y="1010"/>
                    <a:pt x="4424" y="1107"/>
                  </a:cubicBezTo>
                  <a:cubicBezTo>
                    <a:pt x="4520" y="1190"/>
                    <a:pt x="4658" y="1314"/>
                    <a:pt x="4782" y="1424"/>
                  </a:cubicBezTo>
                  <a:cubicBezTo>
                    <a:pt x="4823" y="1465"/>
                    <a:pt x="4796" y="1479"/>
                    <a:pt x="4878" y="1534"/>
                  </a:cubicBezTo>
                  <a:cubicBezTo>
                    <a:pt x="4887" y="1536"/>
                    <a:pt x="4896" y="1537"/>
                    <a:pt x="4905" y="1537"/>
                  </a:cubicBezTo>
                  <a:cubicBezTo>
                    <a:pt x="4964" y="1537"/>
                    <a:pt x="5016" y="1498"/>
                    <a:pt x="5016" y="1438"/>
                  </a:cubicBezTo>
                  <a:cubicBezTo>
                    <a:pt x="5016" y="1369"/>
                    <a:pt x="4988" y="1286"/>
                    <a:pt x="4975" y="1217"/>
                  </a:cubicBezTo>
                  <a:cubicBezTo>
                    <a:pt x="4961" y="1162"/>
                    <a:pt x="4961" y="1107"/>
                    <a:pt x="4920" y="1079"/>
                  </a:cubicBezTo>
                  <a:cubicBezTo>
                    <a:pt x="4906" y="1066"/>
                    <a:pt x="4892" y="1052"/>
                    <a:pt x="4878" y="1038"/>
                  </a:cubicBezTo>
                  <a:cubicBezTo>
                    <a:pt x="4878" y="1024"/>
                    <a:pt x="4864" y="1024"/>
                    <a:pt x="4851" y="1010"/>
                  </a:cubicBezTo>
                  <a:cubicBezTo>
                    <a:pt x="4768" y="969"/>
                    <a:pt x="4699" y="914"/>
                    <a:pt x="4616" y="873"/>
                  </a:cubicBezTo>
                  <a:cubicBezTo>
                    <a:pt x="4286" y="652"/>
                    <a:pt x="4024" y="514"/>
                    <a:pt x="3693" y="335"/>
                  </a:cubicBezTo>
                  <a:cubicBezTo>
                    <a:pt x="3390" y="198"/>
                    <a:pt x="3060" y="87"/>
                    <a:pt x="2729" y="18"/>
                  </a:cubicBezTo>
                  <a:cubicBezTo>
                    <a:pt x="2642" y="8"/>
                    <a:pt x="2556" y="6"/>
                    <a:pt x="2469" y="6"/>
                  </a:cubicBezTo>
                  <a:cubicBezTo>
                    <a:pt x="2375" y="6"/>
                    <a:pt x="2280" y="9"/>
                    <a:pt x="2185" y="9"/>
                  </a:cubicBezTo>
                  <a:cubicBezTo>
                    <a:pt x="2132" y="9"/>
                    <a:pt x="2079" y="8"/>
                    <a:pt x="2026" y="5"/>
                  </a:cubicBezTo>
                  <a:cubicBezTo>
                    <a:pt x="1985" y="2"/>
                    <a:pt x="1945" y="1"/>
                    <a:pt x="190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2"/>
            <p:cNvSpPr/>
            <p:nvPr/>
          </p:nvSpPr>
          <p:spPr>
            <a:xfrm>
              <a:off x="7948025" y="4019524"/>
              <a:ext cx="71" cy="71"/>
            </a:xfrm>
            <a:custGeom>
              <a:avLst/>
              <a:gdLst/>
              <a:ahLst/>
              <a:cxnLst/>
              <a:rect l="l" t="t" r="r" b="b"/>
              <a:pathLst>
                <a:path w="1" h="1" extrusionOk="0">
                  <a:moveTo>
                    <a:pt x="1" y="0"/>
                  </a:moveTo>
                  <a:lnTo>
                    <a:pt x="1"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2"/>
            <p:cNvSpPr/>
            <p:nvPr/>
          </p:nvSpPr>
          <p:spPr>
            <a:xfrm>
              <a:off x="7947108" y="4019524"/>
              <a:ext cx="988" cy="71"/>
            </a:xfrm>
            <a:custGeom>
              <a:avLst/>
              <a:gdLst/>
              <a:ahLst/>
              <a:cxnLst/>
              <a:rect l="l" t="t" r="r" b="b"/>
              <a:pathLst>
                <a:path w="14" h="1" extrusionOk="0">
                  <a:moveTo>
                    <a:pt x="14" y="0"/>
                  </a:moveTo>
                  <a:cubicBezTo>
                    <a:pt x="14" y="0"/>
                    <a:pt x="0" y="0"/>
                    <a:pt x="14" y="0"/>
                  </a:cubicBez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2"/>
            <p:cNvSpPr/>
            <p:nvPr/>
          </p:nvSpPr>
          <p:spPr>
            <a:xfrm>
              <a:off x="7902376" y="4177003"/>
              <a:ext cx="1976" cy="71"/>
            </a:xfrm>
            <a:custGeom>
              <a:avLst/>
              <a:gdLst/>
              <a:ahLst/>
              <a:cxnLst/>
              <a:rect l="l" t="t" r="r" b="b"/>
              <a:pathLst>
                <a:path w="28" h="1" extrusionOk="0">
                  <a:moveTo>
                    <a:pt x="14" y="0"/>
                  </a:moveTo>
                  <a:lnTo>
                    <a:pt x="14" y="0"/>
                  </a:lnTo>
                  <a:lnTo>
                    <a:pt x="14" y="0"/>
                  </a:lnTo>
                  <a:cubicBezTo>
                    <a:pt x="28" y="0"/>
                    <a:pt x="0" y="0"/>
                    <a:pt x="0" y="0"/>
                  </a:cubicBezTo>
                  <a:lnTo>
                    <a:pt x="0" y="0"/>
                  </a:lnTo>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2"/>
            <p:cNvSpPr/>
            <p:nvPr/>
          </p:nvSpPr>
          <p:spPr>
            <a:xfrm>
              <a:off x="7903364" y="4177003"/>
              <a:ext cx="71" cy="71"/>
            </a:xfrm>
            <a:custGeom>
              <a:avLst/>
              <a:gdLst/>
              <a:ahLst/>
              <a:cxnLst/>
              <a:rect l="l" t="t" r="r" b="b"/>
              <a:pathLst>
                <a:path w="1" h="1" extrusionOk="0">
                  <a:moveTo>
                    <a:pt x="0" y="0"/>
                  </a:move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2"/>
            <p:cNvSpPr/>
            <p:nvPr/>
          </p:nvSpPr>
          <p:spPr>
            <a:xfrm>
              <a:off x="7903364" y="4177003"/>
              <a:ext cx="71" cy="71"/>
            </a:xfrm>
            <a:custGeom>
              <a:avLst/>
              <a:gdLst/>
              <a:ahLst/>
              <a:cxnLst/>
              <a:rect l="l" t="t" r="r" b="b"/>
              <a:pathLst>
                <a:path w="1" h="1" extrusionOk="0">
                  <a:moveTo>
                    <a:pt x="0" y="0"/>
                  </a:moveTo>
                  <a:lnTo>
                    <a:pt x="0" y="0"/>
                  </a:ln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2"/>
            <p:cNvSpPr/>
            <p:nvPr/>
          </p:nvSpPr>
          <p:spPr>
            <a:xfrm>
              <a:off x="7681680" y="2869055"/>
              <a:ext cx="425870" cy="256256"/>
            </a:xfrm>
            <a:custGeom>
              <a:avLst/>
              <a:gdLst/>
              <a:ahLst/>
              <a:cxnLst/>
              <a:rect l="l" t="t" r="r" b="b"/>
              <a:pathLst>
                <a:path w="6036" h="3632" extrusionOk="0">
                  <a:moveTo>
                    <a:pt x="2571" y="1"/>
                  </a:moveTo>
                  <a:cubicBezTo>
                    <a:pt x="2476" y="1"/>
                    <a:pt x="2383" y="16"/>
                    <a:pt x="2302" y="49"/>
                  </a:cubicBezTo>
                  <a:cubicBezTo>
                    <a:pt x="2081" y="118"/>
                    <a:pt x="1985" y="311"/>
                    <a:pt x="1916" y="490"/>
                  </a:cubicBezTo>
                  <a:cubicBezTo>
                    <a:pt x="1888" y="572"/>
                    <a:pt x="1833" y="669"/>
                    <a:pt x="1806" y="779"/>
                  </a:cubicBezTo>
                  <a:cubicBezTo>
                    <a:pt x="1757" y="758"/>
                    <a:pt x="1709" y="748"/>
                    <a:pt x="1661" y="748"/>
                  </a:cubicBezTo>
                  <a:cubicBezTo>
                    <a:pt x="1613" y="748"/>
                    <a:pt x="1564" y="758"/>
                    <a:pt x="1516" y="779"/>
                  </a:cubicBezTo>
                  <a:cubicBezTo>
                    <a:pt x="1186" y="917"/>
                    <a:pt x="1089" y="1234"/>
                    <a:pt x="1075" y="1537"/>
                  </a:cubicBezTo>
                  <a:cubicBezTo>
                    <a:pt x="1020" y="1495"/>
                    <a:pt x="951" y="1454"/>
                    <a:pt x="869" y="1440"/>
                  </a:cubicBezTo>
                  <a:cubicBezTo>
                    <a:pt x="822" y="1429"/>
                    <a:pt x="778" y="1423"/>
                    <a:pt x="736" y="1423"/>
                  </a:cubicBezTo>
                  <a:cubicBezTo>
                    <a:pt x="234" y="1423"/>
                    <a:pt x="67" y="2212"/>
                    <a:pt x="42" y="2543"/>
                  </a:cubicBezTo>
                  <a:cubicBezTo>
                    <a:pt x="14" y="2777"/>
                    <a:pt x="1" y="3025"/>
                    <a:pt x="14" y="3273"/>
                  </a:cubicBezTo>
                  <a:cubicBezTo>
                    <a:pt x="42" y="3383"/>
                    <a:pt x="70" y="3521"/>
                    <a:pt x="194" y="3603"/>
                  </a:cubicBezTo>
                  <a:cubicBezTo>
                    <a:pt x="243" y="3623"/>
                    <a:pt x="289" y="3631"/>
                    <a:pt x="333" y="3631"/>
                  </a:cubicBezTo>
                  <a:cubicBezTo>
                    <a:pt x="569" y="3631"/>
                    <a:pt x="721" y="3378"/>
                    <a:pt x="814" y="3204"/>
                  </a:cubicBezTo>
                  <a:cubicBezTo>
                    <a:pt x="841" y="3149"/>
                    <a:pt x="910" y="3039"/>
                    <a:pt x="993" y="2928"/>
                  </a:cubicBezTo>
                  <a:cubicBezTo>
                    <a:pt x="1053" y="3341"/>
                    <a:pt x="1202" y="3561"/>
                    <a:pt x="1380" y="3561"/>
                  </a:cubicBezTo>
                  <a:cubicBezTo>
                    <a:pt x="1528" y="3561"/>
                    <a:pt x="1696" y="3406"/>
                    <a:pt x="1847" y="3080"/>
                  </a:cubicBezTo>
                  <a:cubicBezTo>
                    <a:pt x="1861" y="3107"/>
                    <a:pt x="1874" y="3149"/>
                    <a:pt x="1888" y="3190"/>
                  </a:cubicBezTo>
                  <a:cubicBezTo>
                    <a:pt x="1930" y="3314"/>
                    <a:pt x="1998" y="3424"/>
                    <a:pt x="2136" y="3466"/>
                  </a:cubicBezTo>
                  <a:cubicBezTo>
                    <a:pt x="2165" y="3473"/>
                    <a:pt x="2193" y="3477"/>
                    <a:pt x="2220" y="3477"/>
                  </a:cubicBezTo>
                  <a:cubicBezTo>
                    <a:pt x="2497" y="3477"/>
                    <a:pt x="2716" y="3118"/>
                    <a:pt x="2866" y="2804"/>
                  </a:cubicBezTo>
                  <a:cubicBezTo>
                    <a:pt x="2908" y="2887"/>
                    <a:pt x="2963" y="2983"/>
                    <a:pt x="3032" y="3052"/>
                  </a:cubicBezTo>
                  <a:cubicBezTo>
                    <a:pt x="3127" y="3136"/>
                    <a:pt x="3219" y="3171"/>
                    <a:pt x="3304" y="3171"/>
                  </a:cubicBezTo>
                  <a:cubicBezTo>
                    <a:pt x="3526" y="3171"/>
                    <a:pt x="3708" y="2938"/>
                    <a:pt x="3817" y="2749"/>
                  </a:cubicBezTo>
                  <a:cubicBezTo>
                    <a:pt x="3882" y="2868"/>
                    <a:pt x="4014" y="2986"/>
                    <a:pt x="4160" y="2986"/>
                  </a:cubicBezTo>
                  <a:cubicBezTo>
                    <a:pt x="4201" y="2986"/>
                    <a:pt x="4243" y="2977"/>
                    <a:pt x="4286" y="2956"/>
                  </a:cubicBezTo>
                  <a:cubicBezTo>
                    <a:pt x="4368" y="2915"/>
                    <a:pt x="4410" y="2859"/>
                    <a:pt x="4465" y="2804"/>
                  </a:cubicBezTo>
                  <a:cubicBezTo>
                    <a:pt x="4561" y="2956"/>
                    <a:pt x="4685" y="3094"/>
                    <a:pt x="4864" y="3190"/>
                  </a:cubicBezTo>
                  <a:cubicBezTo>
                    <a:pt x="4906" y="3204"/>
                    <a:pt x="4919" y="3218"/>
                    <a:pt x="4933" y="3218"/>
                  </a:cubicBezTo>
                  <a:cubicBezTo>
                    <a:pt x="4933" y="3231"/>
                    <a:pt x="4947" y="3231"/>
                    <a:pt x="4947" y="3231"/>
                  </a:cubicBezTo>
                  <a:cubicBezTo>
                    <a:pt x="4974" y="3259"/>
                    <a:pt x="4974" y="3259"/>
                    <a:pt x="5030" y="3328"/>
                  </a:cubicBezTo>
                  <a:cubicBezTo>
                    <a:pt x="5073" y="3354"/>
                    <a:pt x="5112" y="3366"/>
                    <a:pt x="5146" y="3366"/>
                  </a:cubicBezTo>
                  <a:cubicBezTo>
                    <a:pt x="5310" y="3366"/>
                    <a:pt x="5381" y="3105"/>
                    <a:pt x="5415" y="2901"/>
                  </a:cubicBezTo>
                  <a:lnTo>
                    <a:pt x="5429" y="2901"/>
                  </a:lnTo>
                  <a:cubicBezTo>
                    <a:pt x="5514" y="3028"/>
                    <a:pt x="5628" y="3101"/>
                    <a:pt x="5731" y="3101"/>
                  </a:cubicBezTo>
                  <a:cubicBezTo>
                    <a:pt x="5830" y="3101"/>
                    <a:pt x="5919" y="3035"/>
                    <a:pt x="5966" y="2887"/>
                  </a:cubicBezTo>
                  <a:cubicBezTo>
                    <a:pt x="6035" y="2722"/>
                    <a:pt x="6008" y="2556"/>
                    <a:pt x="5994" y="2405"/>
                  </a:cubicBezTo>
                  <a:cubicBezTo>
                    <a:pt x="6008" y="2047"/>
                    <a:pt x="5884" y="1716"/>
                    <a:pt x="5691" y="1399"/>
                  </a:cubicBezTo>
                  <a:cubicBezTo>
                    <a:pt x="5567" y="1179"/>
                    <a:pt x="5457" y="944"/>
                    <a:pt x="5305" y="738"/>
                  </a:cubicBezTo>
                  <a:cubicBezTo>
                    <a:pt x="5209" y="641"/>
                    <a:pt x="5098" y="559"/>
                    <a:pt x="5002" y="448"/>
                  </a:cubicBezTo>
                  <a:cubicBezTo>
                    <a:pt x="4919" y="379"/>
                    <a:pt x="4850" y="297"/>
                    <a:pt x="4726" y="242"/>
                  </a:cubicBezTo>
                  <a:cubicBezTo>
                    <a:pt x="4670" y="230"/>
                    <a:pt x="4427" y="135"/>
                    <a:pt x="4381" y="117"/>
                  </a:cubicBezTo>
                  <a:lnTo>
                    <a:pt x="4381" y="117"/>
                  </a:lnTo>
                  <a:cubicBezTo>
                    <a:pt x="4192" y="31"/>
                    <a:pt x="4024" y="15"/>
                    <a:pt x="3888" y="15"/>
                  </a:cubicBezTo>
                  <a:cubicBezTo>
                    <a:pt x="3807" y="15"/>
                    <a:pt x="3736" y="21"/>
                    <a:pt x="3679" y="21"/>
                  </a:cubicBezTo>
                  <a:cubicBezTo>
                    <a:pt x="3668" y="21"/>
                    <a:pt x="3658" y="20"/>
                    <a:pt x="3647" y="20"/>
                  </a:cubicBezTo>
                  <a:cubicBezTo>
                    <a:pt x="3431" y="20"/>
                    <a:pt x="3286" y="150"/>
                    <a:pt x="3142" y="255"/>
                  </a:cubicBezTo>
                  <a:cubicBezTo>
                    <a:pt x="3035" y="90"/>
                    <a:pt x="2798" y="1"/>
                    <a:pt x="25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2"/>
            <p:cNvSpPr/>
            <p:nvPr/>
          </p:nvSpPr>
          <p:spPr>
            <a:xfrm>
              <a:off x="8162865" y="3330061"/>
              <a:ext cx="371402" cy="265851"/>
            </a:xfrm>
            <a:custGeom>
              <a:avLst/>
              <a:gdLst/>
              <a:ahLst/>
              <a:cxnLst/>
              <a:rect l="l" t="t" r="r" b="b"/>
              <a:pathLst>
                <a:path w="5264" h="3768" extrusionOk="0">
                  <a:moveTo>
                    <a:pt x="3368" y="0"/>
                  </a:moveTo>
                  <a:cubicBezTo>
                    <a:pt x="3254" y="0"/>
                    <a:pt x="3022" y="84"/>
                    <a:pt x="3026" y="88"/>
                  </a:cubicBezTo>
                  <a:lnTo>
                    <a:pt x="3026" y="88"/>
                  </a:lnTo>
                  <a:cubicBezTo>
                    <a:pt x="2850" y="116"/>
                    <a:pt x="2713" y="198"/>
                    <a:pt x="2563" y="266"/>
                  </a:cubicBezTo>
                  <a:lnTo>
                    <a:pt x="2453" y="266"/>
                  </a:lnTo>
                  <a:cubicBezTo>
                    <a:pt x="2439" y="266"/>
                    <a:pt x="2426" y="252"/>
                    <a:pt x="2426" y="252"/>
                  </a:cubicBezTo>
                  <a:cubicBezTo>
                    <a:pt x="2229" y="117"/>
                    <a:pt x="1969" y="6"/>
                    <a:pt x="1718" y="6"/>
                  </a:cubicBezTo>
                  <a:cubicBezTo>
                    <a:pt x="1635" y="6"/>
                    <a:pt x="1553" y="18"/>
                    <a:pt x="1475" y="45"/>
                  </a:cubicBezTo>
                  <a:cubicBezTo>
                    <a:pt x="1447" y="59"/>
                    <a:pt x="1420" y="73"/>
                    <a:pt x="1392" y="87"/>
                  </a:cubicBezTo>
                  <a:cubicBezTo>
                    <a:pt x="1301" y="75"/>
                    <a:pt x="1207" y="69"/>
                    <a:pt x="1115" y="69"/>
                  </a:cubicBezTo>
                  <a:cubicBezTo>
                    <a:pt x="985" y="69"/>
                    <a:pt x="858" y="82"/>
                    <a:pt x="745" y="114"/>
                  </a:cubicBezTo>
                  <a:cubicBezTo>
                    <a:pt x="552" y="183"/>
                    <a:pt x="469" y="349"/>
                    <a:pt x="442" y="514"/>
                  </a:cubicBezTo>
                  <a:cubicBezTo>
                    <a:pt x="386" y="845"/>
                    <a:pt x="552" y="1161"/>
                    <a:pt x="524" y="1423"/>
                  </a:cubicBezTo>
                  <a:cubicBezTo>
                    <a:pt x="455" y="1850"/>
                    <a:pt x="1" y="2443"/>
                    <a:pt x="138" y="2966"/>
                  </a:cubicBezTo>
                  <a:cubicBezTo>
                    <a:pt x="180" y="3132"/>
                    <a:pt x="304" y="3366"/>
                    <a:pt x="566" y="3449"/>
                  </a:cubicBezTo>
                  <a:cubicBezTo>
                    <a:pt x="587" y="3453"/>
                    <a:pt x="607" y="3455"/>
                    <a:pt x="627" y="3455"/>
                  </a:cubicBezTo>
                  <a:cubicBezTo>
                    <a:pt x="1013" y="3455"/>
                    <a:pt x="1209" y="2732"/>
                    <a:pt x="1392" y="2470"/>
                  </a:cubicBezTo>
                  <a:cubicBezTo>
                    <a:pt x="1406" y="2457"/>
                    <a:pt x="1406" y="2443"/>
                    <a:pt x="1420" y="2415"/>
                  </a:cubicBezTo>
                  <a:cubicBezTo>
                    <a:pt x="1433" y="2831"/>
                    <a:pt x="1421" y="3768"/>
                    <a:pt x="1927" y="3768"/>
                  </a:cubicBezTo>
                  <a:cubicBezTo>
                    <a:pt x="1941" y="3768"/>
                    <a:pt x="1956" y="3767"/>
                    <a:pt x="1971" y="3765"/>
                  </a:cubicBezTo>
                  <a:cubicBezTo>
                    <a:pt x="2095" y="3724"/>
                    <a:pt x="2136" y="3628"/>
                    <a:pt x="2178" y="3531"/>
                  </a:cubicBezTo>
                  <a:cubicBezTo>
                    <a:pt x="2260" y="3311"/>
                    <a:pt x="2329" y="3077"/>
                    <a:pt x="2412" y="2842"/>
                  </a:cubicBezTo>
                  <a:cubicBezTo>
                    <a:pt x="2426" y="2829"/>
                    <a:pt x="2426" y="2815"/>
                    <a:pt x="2439" y="2787"/>
                  </a:cubicBezTo>
                  <a:cubicBezTo>
                    <a:pt x="2453" y="2953"/>
                    <a:pt x="2467" y="3132"/>
                    <a:pt x="2508" y="3325"/>
                  </a:cubicBezTo>
                  <a:cubicBezTo>
                    <a:pt x="2522" y="3407"/>
                    <a:pt x="2563" y="3476"/>
                    <a:pt x="2618" y="3545"/>
                  </a:cubicBezTo>
                  <a:cubicBezTo>
                    <a:pt x="2671" y="3598"/>
                    <a:pt x="2747" y="3623"/>
                    <a:pt x="2824" y="3623"/>
                  </a:cubicBezTo>
                  <a:cubicBezTo>
                    <a:pt x="2866" y="3623"/>
                    <a:pt x="2910" y="3615"/>
                    <a:pt x="2949" y="3600"/>
                  </a:cubicBezTo>
                  <a:cubicBezTo>
                    <a:pt x="3197" y="3476"/>
                    <a:pt x="3280" y="3228"/>
                    <a:pt x="3362" y="3008"/>
                  </a:cubicBezTo>
                  <a:cubicBezTo>
                    <a:pt x="3404" y="2911"/>
                    <a:pt x="3431" y="2815"/>
                    <a:pt x="3473" y="2705"/>
                  </a:cubicBezTo>
                  <a:cubicBezTo>
                    <a:pt x="3486" y="2870"/>
                    <a:pt x="3486" y="3021"/>
                    <a:pt x="3542" y="3187"/>
                  </a:cubicBezTo>
                  <a:cubicBezTo>
                    <a:pt x="3572" y="3359"/>
                    <a:pt x="3737" y="3592"/>
                    <a:pt x="3927" y="3592"/>
                  </a:cubicBezTo>
                  <a:cubicBezTo>
                    <a:pt x="3994" y="3592"/>
                    <a:pt x="4065" y="3562"/>
                    <a:pt x="4134" y="3490"/>
                  </a:cubicBezTo>
                  <a:cubicBezTo>
                    <a:pt x="4286" y="3297"/>
                    <a:pt x="4368" y="3077"/>
                    <a:pt x="4410" y="2842"/>
                  </a:cubicBezTo>
                  <a:cubicBezTo>
                    <a:pt x="4465" y="2994"/>
                    <a:pt x="4534" y="3132"/>
                    <a:pt x="4602" y="3269"/>
                  </a:cubicBezTo>
                  <a:cubicBezTo>
                    <a:pt x="4658" y="3366"/>
                    <a:pt x="4726" y="3462"/>
                    <a:pt x="4850" y="3517"/>
                  </a:cubicBezTo>
                  <a:cubicBezTo>
                    <a:pt x="4871" y="3523"/>
                    <a:pt x="4891" y="3526"/>
                    <a:pt x="4910" y="3526"/>
                  </a:cubicBezTo>
                  <a:cubicBezTo>
                    <a:pt x="4985" y="3526"/>
                    <a:pt x="5052" y="3486"/>
                    <a:pt x="5085" y="3421"/>
                  </a:cubicBezTo>
                  <a:cubicBezTo>
                    <a:pt x="5264" y="2760"/>
                    <a:pt x="5264" y="1892"/>
                    <a:pt x="5016" y="1327"/>
                  </a:cubicBezTo>
                  <a:cubicBezTo>
                    <a:pt x="4961" y="1203"/>
                    <a:pt x="4933" y="1037"/>
                    <a:pt x="4823" y="858"/>
                  </a:cubicBezTo>
                  <a:cubicBezTo>
                    <a:pt x="4658" y="624"/>
                    <a:pt x="4478" y="404"/>
                    <a:pt x="4203" y="266"/>
                  </a:cubicBezTo>
                  <a:cubicBezTo>
                    <a:pt x="3965" y="147"/>
                    <a:pt x="3728" y="3"/>
                    <a:pt x="3442" y="3"/>
                  </a:cubicBezTo>
                  <a:cubicBezTo>
                    <a:pt x="3430" y="3"/>
                    <a:pt x="3417" y="3"/>
                    <a:pt x="3404" y="4"/>
                  </a:cubicBezTo>
                  <a:cubicBezTo>
                    <a:pt x="3394" y="1"/>
                    <a:pt x="3382" y="0"/>
                    <a:pt x="3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2"/>
            <p:cNvSpPr/>
            <p:nvPr/>
          </p:nvSpPr>
          <p:spPr>
            <a:xfrm>
              <a:off x="7492169" y="3122065"/>
              <a:ext cx="356797" cy="373518"/>
            </a:xfrm>
            <a:custGeom>
              <a:avLst/>
              <a:gdLst/>
              <a:ahLst/>
              <a:cxnLst/>
              <a:rect l="l" t="t" r="r" b="b"/>
              <a:pathLst>
                <a:path w="5057" h="5294" extrusionOk="0">
                  <a:moveTo>
                    <a:pt x="1371" y="1"/>
                  </a:moveTo>
                  <a:cubicBezTo>
                    <a:pt x="1355" y="1"/>
                    <a:pt x="1339" y="2"/>
                    <a:pt x="1323" y="4"/>
                  </a:cubicBezTo>
                  <a:cubicBezTo>
                    <a:pt x="1240" y="17"/>
                    <a:pt x="1157" y="45"/>
                    <a:pt x="1088" y="86"/>
                  </a:cubicBezTo>
                  <a:cubicBezTo>
                    <a:pt x="1075" y="100"/>
                    <a:pt x="1047" y="114"/>
                    <a:pt x="1047" y="114"/>
                  </a:cubicBezTo>
                  <a:lnTo>
                    <a:pt x="1033" y="128"/>
                  </a:lnTo>
                  <a:cubicBezTo>
                    <a:pt x="1020" y="114"/>
                    <a:pt x="1006" y="100"/>
                    <a:pt x="978" y="100"/>
                  </a:cubicBezTo>
                  <a:cubicBezTo>
                    <a:pt x="969" y="99"/>
                    <a:pt x="959" y="99"/>
                    <a:pt x="950" y="99"/>
                  </a:cubicBezTo>
                  <a:cubicBezTo>
                    <a:pt x="797" y="99"/>
                    <a:pt x="668" y="201"/>
                    <a:pt x="551" y="265"/>
                  </a:cubicBezTo>
                  <a:cubicBezTo>
                    <a:pt x="317" y="403"/>
                    <a:pt x="248" y="637"/>
                    <a:pt x="193" y="858"/>
                  </a:cubicBezTo>
                  <a:cubicBezTo>
                    <a:pt x="0" y="1505"/>
                    <a:pt x="83" y="2125"/>
                    <a:pt x="152" y="2677"/>
                  </a:cubicBezTo>
                  <a:cubicBezTo>
                    <a:pt x="172" y="2780"/>
                    <a:pt x="240" y="2946"/>
                    <a:pt x="354" y="2946"/>
                  </a:cubicBezTo>
                  <a:cubicBezTo>
                    <a:pt x="391" y="2946"/>
                    <a:pt x="434" y="2928"/>
                    <a:pt x="482" y="2883"/>
                  </a:cubicBezTo>
                  <a:cubicBezTo>
                    <a:pt x="496" y="2842"/>
                    <a:pt x="510" y="2801"/>
                    <a:pt x="537" y="2759"/>
                  </a:cubicBezTo>
                  <a:cubicBezTo>
                    <a:pt x="537" y="2828"/>
                    <a:pt x="551" y="2897"/>
                    <a:pt x="565" y="2966"/>
                  </a:cubicBezTo>
                  <a:cubicBezTo>
                    <a:pt x="592" y="3117"/>
                    <a:pt x="648" y="3310"/>
                    <a:pt x="827" y="3393"/>
                  </a:cubicBezTo>
                  <a:cubicBezTo>
                    <a:pt x="839" y="3395"/>
                    <a:pt x="851" y="3396"/>
                    <a:pt x="863" y="3396"/>
                  </a:cubicBezTo>
                  <a:cubicBezTo>
                    <a:pt x="1030" y="3396"/>
                    <a:pt x="1105" y="3220"/>
                    <a:pt x="1144" y="3104"/>
                  </a:cubicBezTo>
                  <a:cubicBezTo>
                    <a:pt x="1199" y="2938"/>
                    <a:pt x="1281" y="2704"/>
                    <a:pt x="1309" y="2566"/>
                  </a:cubicBezTo>
                  <a:cubicBezTo>
                    <a:pt x="1460" y="3214"/>
                    <a:pt x="1433" y="3999"/>
                    <a:pt x="1529" y="4647"/>
                  </a:cubicBezTo>
                  <a:cubicBezTo>
                    <a:pt x="1551" y="4840"/>
                    <a:pt x="1648" y="5294"/>
                    <a:pt x="1873" y="5294"/>
                  </a:cubicBezTo>
                  <a:cubicBezTo>
                    <a:pt x="1936" y="5294"/>
                    <a:pt x="2010" y="5258"/>
                    <a:pt x="2094" y="5170"/>
                  </a:cubicBezTo>
                  <a:cubicBezTo>
                    <a:pt x="2301" y="4867"/>
                    <a:pt x="2287" y="4509"/>
                    <a:pt x="2328" y="4165"/>
                  </a:cubicBezTo>
                  <a:cubicBezTo>
                    <a:pt x="2342" y="3958"/>
                    <a:pt x="2356" y="3751"/>
                    <a:pt x="2370" y="3545"/>
                  </a:cubicBezTo>
                  <a:cubicBezTo>
                    <a:pt x="2475" y="3744"/>
                    <a:pt x="2612" y="3895"/>
                    <a:pt x="2787" y="3895"/>
                  </a:cubicBezTo>
                  <a:cubicBezTo>
                    <a:pt x="2841" y="3895"/>
                    <a:pt x="2900" y="3880"/>
                    <a:pt x="2962" y="3848"/>
                  </a:cubicBezTo>
                  <a:cubicBezTo>
                    <a:pt x="3320" y="3462"/>
                    <a:pt x="3320" y="2952"/>
                    <a:pt x="3389" y="2484"/>
                  </a:cubicBezTo>
                  <a:cubicBezTo>
                    <a:pt x="3444" y="2635"/>
                    <a:pt x="3527" y="2773"/>
                    <a:pt x="3692" y="2842"/>
                  </a:cubicBezTo>
                  <a:cubicBezTo>
                    <a:pt x="3723" y="2851"/>
                    <a:pt x="3756" y="2855"/>
                    <a:pt x="3789" y="2855"/>
                  </a:cubicBezTo>
                  <a:cubicBezTo>
                    <a:pt x="3861" y="2855"/>
                    <a:pt x="3930" y="2834"/>
                    <a:pt x="3968" y="2787"/>
                  </a:cubicBezTo>
                  <a:cubicBezTo>
                    <a:pt x="4175" y="2553"/>
                    <a:pt x="4244" y="2112"/>
                    <a:pt x="4271" y="1864"/>
                  </a:cubicBezTo>
                  <a:cubicBezTo>
                    <a:pt x="4374" y="2044"/>
                    <a:pt x="4478" y="2322"/>
                    <a:pt x="4717" y="2322"/>
                  </a:cubicBezTo>
                  <a:cubicBezTo>
                    <a:pt x="4733" y="2322"/>
                    <a:pt x="4750" y="2321"/>
                    <a:pt x="4767" y="2318"/>
                  </a:cubicBezTo>
                  <a:cubicBezTo>
                    <a:pt x="4891" y="2277"/>
                    <a:pt x="4932" y="2167"/>
                    <a:pt x="4960" y="2070"/>
                  </a:cubicBezTo>
                  <a:cubicBezTo>
                    <a:pt x="5056" y="1809"/>
                    <a:pt x="5043" y="1340"/>
                    <a:pt x="5001" y="1189"/>
                  </a:cubicBezTo>
                  <a:cubicBezTo>
                    <a:pt x="5001" y="982"/>
                    <a:pt x="4988" y="775"/>
                    <a:pt x="4850" y="610"/>
                  </a:cubicBezTo>
                  <a:cubicBezTo>
                    <a:pt x="4634" y="346"/>
                    <a:pt x="4260" y="186"/>
                    <a:pt x="3885" y="186"/>
                  </a:cubicBezTo>
                  <a:cubicBezTo>
                    <a:pt x="3830" y="186"/>
                    <a:pt x="3775" y="189"/>
                    <a:pt x="3720" y="197"/>
                  </a:cubicBezTo>
                  <a:cubicBezTo>
                    <a:pt x="3568" y="224"/>
                    <a:pt x="3403" y="265"/>
                    <a:pt x="3279" y="348"/>
                  </a:cubicBezTo>
                  <a:cubicBezTo>
                    <a:pt x="3196" y="389"/>
                    <a:pt x="3045" y="527"/>
                    <a:pt x="2935" y="624"/>
                  </a:cubicBezTo>
                  <a:cubicBezTo>
                    <a:pt x="2935" y="610"/>
                    <a:pt x="2935" y="596"/>
                    <a:pt x="2921" y="569"/>
                  </a:cubicBezTo>
                  <a:cubicBezTo>
                    <a:pt x="2833" y="251"/>
                    <a:pt x="2536" y="154"/>
                    <a:pt x="2265" y="154"/>
                  </a:cubicBezTo>
                  <a:cubicBezTo>
                    <a:pt x="2112" y="154"/>
                    <a:pt x="1968" y="184"/>
                    <a:pt x="1874" y="224"/>
                  </a:cubicBezTo>
                  <a:cubicBezTo>
                    <a:pt x="1819" y="197"/>
                    <a:pt x="1791" y="155"/>
                    <a:pt x="1681" y="100"/>
                  </a:cubicBezTo>
                  <a:cubicBezTo>
                    <a:pt x="1597" y="40"/>
                    <a:pt x="1482" y="1"/>
                    <a:pt x="13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2"/>
            <p:cNvSpPr/>
            <p:nvPr/>
          </p:nvSpPr>
          <p:spPr>
            <a:xfrm>
              <a:off x="8110372" y="3551956"/>
              <a:ext cx="416133" cy="423189"/>
            </a:xfrm>
            <a:custGeom>
              <a:avLst/>
              <a:gdLst/>
              <a:ahLst/>
              <a:cxnLst/>
              <a:rect l="l" t="t" r="r" b="b"/>
              <a:pathLst>
                <a:path w="5898" h="5998" extrusionOk="0">
                  <a:moveTo>
                    <a:pt x="1530" y="0"/>
                  </a:moveTo>
                  <a:cubicBezTo>
                    <a:pt x="1434" y="14"/>
                    <a:pt x="1351" y="56"/>
                    <a:pt x="1268" y="97"/>
                  </a:cubicBezTo>
                  <a:cubicBezTo>
                    <a:pt x="1241" y="111"/>
                    <a:pt x="1227" y="124"/>
                    <a:pt x="1213" y="138"/>
                  </a:cubicBezTo>
                  <a:lnTo>
                    <a:pt x="1199" y="138"/>
                  </a:lnTo>
                  <a:cubicBezTo>
                    <a:pt x="1186" y="124"/>
                    <a:pt x="1172" y="124"/>
                    <a:pt x="1144" y="124"/>
                  </a:cubicBezTo>
                  <a:cubicBezTo>
                    <a:pt x="1124" y="122"/>
                    <a:pt x="1105" y="120"/>
                    <a:pt x="1086" y="120"/>
                  </a:cubicBezTo>
                  <a:cubicBezTo>
                    <a:pt x="908" y="120"/>
                    <a:pt x="771" y="230"/>
                    <a:pt x="634" y="317"/>
                  </a:cubicBezTo>
                  <a:cubicBezTo>
                    <a:pt x="373" y="469"/>
                    <a:pt x="290" y="731"/>
                    <a:pt x="221" y="979"/>
                  </a:cubicBezTo>
                  <a:cubicBezTo>
                    <a:pt x="1" y="1695"/>
                    <a:pt x="97" y="2411"/>
                    <a:pt x="180" y="3031"/>
                  </a:cubicBezTo>
                  <a:cubicBezTo>
                    <a:pt x="211" y="3147"/>
                    <a:pt x="291" y="3344"/>
                    <a:pt x="419" y="3344"/>
                  </a:cubicBezTo>
                  <a:cubicBezTo>
                    <a:pt x="459" y="3344"/>
                    <a:pt x="503" y="3325"/>
                    <a:pt x="552" y="3279"/>
                  </a:cubicBezTo>
                  <a:cubicBezTo>
                    <a:pt x="579" y="3224"/>
                    <a:pt x="607" y="3169"/>
                    <a:pt x="621" y="3128"/>
                  </a:cubicBezTo>
                  <a:cubicBezTo>
                    <a:pt x="634" y="3197"/>
                    <a:pt x="648" y="3279"/>
                    <a:pt x="662" y="3362"/>
                  </a:cubicBezTo>
                  <a:cubicBezTo>
                    <a:pt x="703" y="3527"/>
                    <a:pt x="758" y="3748"/>
                    <a:pt x="965" y="3844"/>
                  </a:cubicBezTo>
                  <a:cubicBezTo>
                    <a:pt x="978" y="3846"/>
                    <a:pt x="990" y="3847"/>
                    <a:pt x="1002" y="3847"/>
                  </a:cubicBezTo>
                  <a:cubicBezTo>
                    <a:pt x="1197" y="3847"/>
                    <a:pt x="1285" y="3644"/>
                    <a:pt x="1337" y="3514"/>
                  </a:cubicBezTo>
                  <a:cubicBezTo>
                    <a:pt x="1406" y="3321"/>
                    <a:pt x="1489" y="3059"/>
                    <a:pt x="1530" y="2907"/>
                  </a:cubicBezTo>
                  <a:cubicBezTo>
                    <a:pt x="1709" y="3651"/>
                    <a:pt x="1682" y="4519"/>
                    <a:pt x="1792" y="5263"/>
                  </a:cubicBezTo>
                  <a:cubicBezTo>
                    <a:pt x="1803" y="5489"/>
                    <a:pt x="1922" y="5998"/>
                    <a:pt x="2189" y="5998"/>
                  </a:cubicBezTo>
                  <a:cubicBezTo>
                    <a:pt x="2265" y="5998"/>
                    <a:pt x="2352" y="5957"/>
                    <a:pt x="2453" y="5856"/>
                  </a:cubicBezTo>
                  <a:cubicBezTo>
                    <a:pt x="2687" y="5511"/>
                    <a:pt x="2660" y="5098"/>
                    <a:pt x="2715" y="4712"/>
                  </a:cubicBezTo>
                  <a:cubicBezTo>
                    <a:pt x="2742" y="4478"/>
                    <a:pt x="2756" y="4244"/>
                    <a:pt x="2770" y="4010"/>
                  </a:cubicBezTo>
                  <a:cubicBezTo>
                    <a:pt x="2885" y="4239"/>
                    <a:pt x="3046" y="4413"/>
                    <a:pt x="3249" y="4413"/>
                  </a:cubicBezTo>
                  <a:cubicBezTo>
                    <a:pt x="3315" y="4413"/>
                    <a:pt x="3385" y="4395"/>
                    <a:pt x="3459" y="4354"/>
                  </a:cubicBezTo>
                  <a:cubicBezTo>
                    <a:pt x="3872" y="3913"/>
                    <a:pt x="3872" y="3348"/>
                    <a:pt x="3955" y="2811"/>
                  </a:cubicBezTo>
                  <a:cubicBezTo>
                    <a:pt x="4024" y="2976"/>
                    <a:pt x="4120" y="3142"/>
                    <a:pt x="4313" y="3211"/>
                  </a:cubicBezTo>
                  <a:cubicBezTo>
                    <a:pt x="4353" y="3225"/>
                    <a:pt x="4396" y="3233"/>
                    <a:pt x="4439" y="3233"/>
                  </a:cubicBezTo>
                  <a:cubicBezTo>
                    <a:pt x="4515" y="3233"/>
                    <a:pt x="4591" y="3208"/>
                    <a:pt x="4644" y="3155"/>
                  </a:cubicBezTo>
                  <a:cubicBezTo>
                    <a:pt x="4878" y="2894"/>
                    <a:pt x="4947" y="2398"/>
                    <a:pt x="4988" y="2108"/>
                  </a:cubicBezTo>
                  <a:cubicBezTo>
                    <a:pt x="5103" y="2313"/>
                    <a:pt x="5218" y="2624"/>
                    <a:pt x="5498" y="2624"/>
                  </a:cubicBezTo>
                  <a:cubicBezTo>
                    <a:pt x="5520" y="2624"/>
                    <a:pt x="5543" y="2622"/>
                    <a:pt x="5567" y="2618"/>
                  </a:cubicBezTo>
                  <a:cubicBezTo>
                    <a:pt x="5705" y="2591"/>
                    <a:pt x="5760" y="2453"/>
                    <a:pt x="5787" y="2343"/>
                  </a:cubicBezTo>
                  <a:cubicBezTo>
                    <a:pt x="5898" y="2053"/>
                    <a:pt x="5884" y="1530"/>
                    <a:pt x="5829" y="1351"/>
                  </a:cubicBezTo>
                  <a:cubicBezTo>
                    <a:pt x="5829" y="1116"/>
                    <a:pt x="5815" y="882"/>
                    <a:pt x="5636" y="689"/>
                  </a:cubicBezTo>
                  <a:cubicBezTo>
                    <a:pt x="5393" y="398"/>
                    <a:pt x="4948" y="225"/>
                    <a:pt x="4516" y="225"/>
                  </a:cubicBezTo>
                  <a:cubicBezTo>
                    <a:pt x="4457" y="225"/>
                    <a:pt x="4399" y="228"/>
                    <a:pt x="4341" y="235"/>
                  </a:cubicBezTo>
                  <a:cubicBezTo>
                    <a:pt x="4148" y="262"/>
                    <a:pt x="3969" y="304"/>
                    <a:pt x="3817" y="400"/>
                  </a:cubicBezTo>
                  <a:cubicBezTo>
                    <a:pt x="3721" y="455"/>
                    <a:pt x="3542" y="607"/>
                    <a:pt x="3431" y="703"/>
                  </a:cubicBezTo>
                  <a:cubicBezTo>
                    <a:pt x="3418" y="689"/>
                    <a:pt x="3418" y="676"/>
                    <a:pt x="3404" y="648"/>
                  </a:cubicBezTo>
                  <a:cubicBezTo>
                    <a:pt x="3305" y="287"/>
                    <a:pt x="2940" y="180"/>
                    <a:pt x="2615" y="180"/>
                  </a:cubicBezTo>
                  <a:cubicBezTo>
                    <a:pt x="2443" y="180"/>
                    <a:pt x="2282" y="210"/>
                    <a:pt x="2178" y="248"/>
                  </a:cubicBezTo>
                  <a:cubicBezTo>
                    <a:pt x="2122" y="221"/>
                    <a:pt x="2081" y="180"/>
                    <a:pt x="1957" y="111"/>
                  </a:cubicBezTo>
                  <a:cubicBezTo>
                    <a:pt x="1833" y="42"/>
                    <a:pt x="1682" y="0"/>
                    <a:pt x="1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2"/>
            <p:cNvSpPr/>
            <p:nvPr/>
          </p:nvSpPr>
          <p:spPr>
            <a:xfrm>
              <a:off x="7379352" y="3734694"/>
              <a:ext cx="316016" cy="381068"/>
            </a:xfrm>
            <a:custGeom>
              <a:avLst/>
              <a:gdLst/>
              <a:ahLst/>
              <a:cxnLst/>
              <a:rect l="l" t="t" r="r" b="b"/>
              <a:pathLst>
                <a:path w="4479" h="5401" extrusionOk="0">
                  <a:moveTo>
                    <a:pt x="3183" y="1"/>
                  </a:moveTo>
                  <a:cubicBezTo>
                    <a:pt x="3039" y="21"/>
                    <a:pt x="2939" y="25"/>
                    <a:pt x="2839" y="25"/>
                  </a:cubicBezTo>
                  <a:cubicBezTo>
                    <a:pt x="2789" y="25"/>
                    <a:pt x="2739" y="24"/>
                    <a:pt x="2684" y="24"/>
                  </a:cubicBezTo>
                  <a:cubicBezTo>
                    <a:pt x="2628" y="24"/>
                    <a:pt x="2567" y="25"/>
                    <a:pt x="2495" y="28"/>
                  </a:cubicBezTo>
                  <a:cubicBezTo>
                    <a:pt x="2446" y="40"/>
                    <a:pt x="2393" y="44"/>
                    <a:pt x="2337" y="44"/>
                  </a:cubicBezTo>
                  <a:cubicBezTo>
                    <a:pt x="2245" y="44"/>
                    <a:pt x="2143" y="34"/>
                    <a:pt x="2031" y="34"/>
                  </a:cubicBezTo>
                  <a:cubicBezTo>
                    <a:pt x="1981" y="34"/>
                    <a:pt x="1929" y="36"/>
                    <a:pt x="1875" y="42"/>
                  </a:cubicBezTo>
                  <a:cubicBezTo>
                    <a:pt x="1861" y="42"/>
                    <a:pt x="1819" y="56"/>
                    <a:pt x="1764" y="69"/>
                  </a:cubicBezTo>
                  <a:cubicBezTo>
                    <a:pt x="1654" y="65"/>
                    <a:pt x="1540" y="60"/>
                    <a:pt x="1428" y="60"/>
                  </a:cubicBezTo>
                  <a:cubicBezTo>
                    <a:pt x="1163" y="60"/>
                    <a:pt x="903" y="90"/>
                    <a:pt x="690" y="235"/>
                  </a:cubicBezTo>
                  <a:cubicBezTo>
                    <a:pt x="373" y="510"/>
                    <a:pt x="194" y="910"/>
                    <a:pt x="180" y="1282"/>
                  </a:cubicBezTo>
                  <a:cubicBezTo>
                    <a:pt x="180" y="1475"/>
                    <a:pt x="249" y="1668"/>
                    <a:pt x="331" y="1833"/>
                  </a:cubicBezTo>
                  <a:cubicBezTo>
                    <a:pt x="345" y="1847"/>
                    <a:pt x="359" y="1874"/>
                    <a:pt x="359" y="1888"/>
                  </a:cubicBezTo>
                  <a:cubicBezTo>
                    <a:pt x="359" y="1902"/>
                    <a:pt x="373" y="1902"/>
                    <a:pt x="373" y="1902"/>
                  </a:cubicBezTo>
                  <a:cubicBezTo>
                    <a:pt x="331" y="1998"/>
                    <a:pt x="1" y="2439"/>
                    <a:pt x="15" y="2729"/>
                  </a:cubicBezTo>
                  <a:cubicBezTo>
                    <a:pt x="28" y="3114"/>
                    <a:pt x="1" y="3514"/>
                    <a:pt x="152" y="3886"/>
                  </a:cubicBezTo>
                  <a:cubicBezTo>
                    <a:pt x="225" y="4042"/>
                    <a:pt x="349" y="4303"/>
                    <a:pt x="563" y="4303"/>
                  </a:cubicBezTo>
                  <a:cubicBezTo>
                    <a:pt x="594" y="4303"/>
                    <a:pt x="627" y="4298"/>
                    <a:pt x="662" y="4285"/>
                  </a:cubicBezTo>
                  <a:cubicBezTo>
                    <a:pt x="869" y="4161"/>
                    <a:pt x="910" y="3955"/>
                    <a:pt x="1020" y="3721"/>
                  </a:cubicBezTo>
                  <a:cubicBezTo>
                    <a:pt x="1103" y="3486"/>
                    <a:pt x="1172" y="3238"/>
                    <a:pt x="1255" y="3004"/>
                  </a:cubicBezTo>
                  <a:lnTo>
                    <a:pt x="1255" y="3004"/>
                  </a:lnTo>
                  <a:cubicBezTo>
                    <a:pt x="1255" y="3445"/>
                    <a:pt x="1241" y="4010"/>
                    <a:pt x="1323" y="4382"/>
                  </a:cubicBezTo>
                  <a:cubicBezTo>
                    <a:pt x="1368" y="4560"/>
                    <a:pt x="1511" y="5059"/>
                    <a:pt x="1759" y="5059"/>
                  </a:cubicBezTo>
                  <a:cubicBezTo>
                    <a:pt x="1819" y="5059"/>
                    <a:pt x="1885" y="5030"/>
                    <a:pt x="1957" y="4961"/>
                  </a:cubicBezTo>
                  <a:cubicBezTo>
                    <a:pt x="2095" y="4616"/>
                    <a:pt x="2136" y="4258"/>
                    <a:pt x="2191" y="3886"/>
                  </a:cubicBezTo>
                  <a:cubicBezTo>
                    <a:pt x="2191" y="4148"/>
                    <a:pt x="2205" y="4396"/>
                    <a:pt x="2247" y="4630"/>
                  </a:cubicBezTo>
                  <a:cubicBezTo>
                    <a:pt x="2288" y="4795"/>
                    <a:pt x="2302" y="4974"/>
                    <a:pt x="2398" y="5112"/>
                  </a:cubicBezTo>
                  <a:cubicBezTo>
                    <a:pt x="2436" y="5150"/>
                    <a:pt x="2488" y="5168"/>
                    <a:pt x="2541" y="5168"/>
                  </a:cubicBezTo>
                  <a:cubicBezTo>
                    <a:pt x="2602" y="5168"/>
                    <a:pt x="2664" y="5143"/>
                    <a:pt x="2701" y="5098"/>
                  </a:cubicBezTo>
                  <a:cubicBezTo>
                    <a:pt x="2825" y="4905"/>
                    <a:pt x="2922" y="4685"/>
                    <a:pt x="2991" y="4465"/>
                  </a:cubicBezTo>
                  <a:cubicBezTo>
                    <a:pt x="3032" y="4768"/>
                    <a:pt x="3059" y="5085"/>
                    <a:pt x="3239" y="5346"/>
                  </a:cubicBezTo>
                  <a:cubicBezTo>
                    <a:pt x="3293" y="5384"/>
                    <a:pt x="3342" y="5400"/>
                    <a:pt x="3386" y="5400"/>
                  </a:cubicBezTo>
                  <a:cubicBezTo>
                    <a:pt x="3633" y="5400"/>
                    <a:pt x="3727" y="4890"/>
                    <a:pt x="3762" y="4726"/>
                  </a:cubicBezTo>
                  <a:cubicBezTo>
                    <a:pt x="3817" y="4244"/>
                    <a:pt x="3941" y="3789"/>
                    <a:pt x="3969" y="3307"/>
                  </a:cubicBezTo>
                  <a:cubicBezTo>
                    <a:pt x="3983" y="2977"/>
                    <a:pt x="3927" y="2439"/>
                    <a:pt x="3969" y="2177"/>
                  </a:cubicBezTo>
                  <a:lnTo>
                    <a:pt x="3969" y="2177"/>
                  </a:lnTo>
                  <a:cubicBezTo>
                    <a:pt x="4024" y="2246"/>
                    <a:pt x="4093" y="2315"/>
                    <a:pt x="4231" y="2315"/>
                  </a:cubicBezTo>
                  <a:cubicBezTo>
                    <a:pt x="4355" y="2301"/>
                    <a:pt x="4382" y="2177"/>
                    <a:pt x="4410" y="2095"/>
                  </a:cubicBezTo>
                  <a:cubicBezTo>
                    <a:pt x="4479" y="1916"/>
                    <a:pt x="4437" y="1585"/>
                    <a:pt x="4423" y="1502"/>
                  </a:cubicBezTo>
                  <a:cubicBezTo>
                    <a:pt x="4451" y="1213"/>
                    <a:pt x="4313" y="800"/>
                    <a:pt x="4217" y="634"/>
                  </a:cubicBezTo>
                  <a:cubicBezTo>
                    <a:pt x="4175" y="483"/>
                    <a:pt x="4079" y="345"/>
                    <a:pt x="3955" y="235"/>
                  </a:cubicBezTo>
                  <a:cubicBezTo>
                    <a:pt x="3872" y="166"/>
                    <a:pt x="3776" y="125"/>
                    <a:pt x="3666" y="97"/>
                  </a:cubicBezTo>
                  <a:cubicBezTo>
                    <a:pt x="3514" y="28"/>
                    <a:pt x="3349" y="1"/>
                    <a:pt x="3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2"/>
            <p:cNvSpPr/>
            <p:nvPr/>
          </p:nvSpPr>
          <p:spPr>
            <a:xfrm>
              <a:off x="7555316" y="3563598"/>
              <a:ext cx="746613" cy="361242"/>
            </a:xfrm>
            <a:custGeom>
              <a:avLst/>
              <a:gdLst/>
              <a:ahLst/>
              <a:cxnLst/>
              <a:rect l="l" t="t" r="r" b="b"/>
              <a:pathLst>
                <a:path w="10582" h="5120" extrusionOk="0">
                  <a:moveTo>
                    <a:pt x="9053" y="1"/>
                  </a:moveTo>
                  <a:cubicBezTo>
                    <a:pt x="8681" y="1"/>
                    <a:pt x="8474" y="194"/>
                    <a:pt x="8336" y="414"/>
                  </a:cubicBezTo>
                  <a:cubicBezTo>
                    <a:pt x="8226" y="621"/>
                    <a:pt x="8116" y="841"/>
                    <a:pt x="8019" y="1062"/>
                  </a:cubicBezTo>
                  <a:cubicBezTo>
                    <a:pt x="7881" y="772"/>
                    <a:pt x="7578" y="483"/>
                    <a:pt x="7137" y="455"/>
                  </a:cubicBezTo>
                  <a:cubicBezTo>
                    <a:pt x="6517" y="511"/>
                    <a:pt x="6173" y="1048"/>
                    <a:pt x="5842" y="1254"/>
                  </a:cubicBezTo>
                  <a:cubicBezTo>
                    <a:pt x="5842" y="1268"/>
                    <a:pt x="5829" y="1268"/>
                    <a:pt x="5829" y="1282"/>
                  </a:cubicBezTo>
                  <a:cubicBezTo>
                    <a:pt x="5773" y="1130"/>
                    <a:pt x="5718" y="938"/>
                    <a:pt x="5553" y="800"/>
                  </a:cubicBezTo>
                  <a:cubicBezTo>
                    <a:pt x="5444" y="703"/>
                    <a:pt x="5270" y="616"/>
                    <a:pt x="5098" y="616"/>
                  </a:cubicBezTo>
                  <a:cubicBezTo>
                    <a:pt x="5075" y="616"/>
                    <a:pt x="5052" y="617"/>
                    <a:pt x="5029" y="621"/>
                  </a:cubicBezTo>
                  <a:cubicBezTo>
                    <a:pt x="4478" y="731"/>
                    <a:pt x="4217" y="1144"/>
                    <a:pt x="3941" y="1475"/>
                  </a:cubicBezTo>
                  <a:cubicBezTo>
                    <a:pt x="3872" y="1434"/>
                    <a:pt x="3845" y="1392"/>
                    <a:pt x="3748" y="1282"/>
                  </a:cubicBezTo>
                  <a:cubicBezTo>
                    <a:pt x="3638" y="1158"/>
                    <a:pt x="3569" y="1006"/>
                    <a:pt x="3431" y="910"/>
                  </a:cubicBezTo>
                  <a:cubicBezTo>
                    <a:pt x="3323" y="843"/>
                    <a:pt x="3224" y="812"/>
                    <a:pt x="3134" y="812"/>
                  </a:cubicBezTo>
                  <a:cubicBezTo>
                    <a:pt x="2986" y="812"/>
                    <a:pt x="2865" y="896"/>
                    <a:pt x="2770" y="1034"/>
                  </a:cubicBezTo>
                  <a:cubicBezTo>
                    <a:pt x="2687" y="1144"/>
                    <a:pt x="2605" y="1254"/>
                    <a:pt x="2508" y="1351"/>
                  </a:cubicBezTo>
                  <a:cubicBezTo>
                    <a:pt x="2439" y="1282"/>
                    <a:pt x="2398" y="1199"/>
                    <a:pt x="2301" y="1089"/>
                  </a:cubicBezTo>
                  <a:cubicBezTo>
                    <a:pt x="2147" y="919"/>
                    <a:pt x="1997" y="849"/>
                    <a:pt x="1851" y="849"/>
                  </a:cubicBezTo>
                  <a:cubicBezTo>
                    <a:pt x="1737" y="849"/>
                    <a:pt x="1625" y="892"/>
                    <a:pt x="1516" y="965"/>
                  </a:cubicBezTo>
                  <a:cubicBezTo>
                    <a:pt x="1516" y="951"/>
                    <a:pt x="1516" y="938"/>
                    <a:pt x="1502" y="938"/>
                  </a:cubicBezTo>
                  <a:cubicBezTo>
                    <a:pt x="1433" y="758"/>
                    <a:pt x="1475" y="552"/>
                    <a:pt x="1337" y="387"/>
                  </a:cubicBezTo>
                  <a:cubicBezTo>
                    <a:pt x="1248" y="297"/>
                    <a:pt x="1094" y="260"/>
                    <a:pt x="949" y="260"/>
                  </a:cubicBezTo>
                  <a:cubicBezTo>
                    <a:pt x="870" y="260"/>
                    <a:pt x="794" y="271"/>
                    <a:pt x="731" y="290"/>
                  </a:cubicBezTo>
                  <a:cubicBezTo>
                    <a:pt x="579" y="359"/>
                    <a:pt x="552" y="497"/>
                    <a:pt x="497" y="607"/>
                  </a:cubicBezTo>
                  <a:cubicBezTo>
                    <a:pt x="483" y="648"/>
                    <a:pt x="469" y="690"/>
                    <a:pt x="455" y="731"/>
                  </a:cubicBezTo>
                  <a:cubicBezTo>
                    <a:pt x="180" y="1254"/>
                    <a:pt x="1" y="1806"/>
                    <a:pt x="56" y="2357"/>
                  </a:cubicBezTo>
                  <a:cubicBezTo>
                    <a:pt x="56" y="2524"/>
                    <a:pt x="201" y="2775"/>
                    <a:pt x="456" y="2775"/>
                  </a:cubicBezTo>
                  <a:cubicBezTo>
                    <a:pt x="495" y="2775"/>
                    <a:pt x="536" y="2769"/>
                    <a:pt x="579" y="2756"/>
                  </a:cubicBezTo>
                  <a:cubicBezTo>
                    <a:pt x="827" y="2660"/>
                    <a:pt x="993" y="2481"/>
                    <a:pt x="1130" y="2315"/>
                  </a:cubicBezTo>
                  <a:lnTo>
                    <a:pt x="1130" y="2315"/>
                  </a:lnTo>
                  <a:cubicBezTo>
                    <a:pt x="1089" y="2550"/>
                    <a:pt x="1089" y="2784"/>
                    <a:pt x="1172" y="3018"/>
                  </a:cubicBezTo>
                  <a:cubicBezTo>
                    <a:pt x="1304" y="3387"/>
                    <a:pt x="1547" y="3659"/>
                    <a:pt x="1811" y="3659"/>
                  </a:cubicBezTo>
                  <a:cubicBezTo>
                    <a:pt x="1932" y="3659"/>
                    <a:pt x="2057" y="3602"/>
                    <a:pt x="2177" y="3473"/>
                  </a:cubicBezTo>
                  <a:cubicBezTo>
                    <a:pt x="2191" y="3693"/>
                    <a:pt x="2260" y="3900"/>
                    <a:pt x="2425" y="4079"/>
                  </a:cubicBezTo>
                  <a:cubicBezTo>
                    <a:pt x="2512" y="4178"/>
                    <a:pt x="2631" y="4276"/>
                    <a:pt x="2783" y="4276"/>
                  </a:cubicBezTo>
                  <a:cubicBezTo>
                    <a:pt x="2801" y="4276"/>
                    <a:pt x="2820" y="4275"/>
                    <a:pt x="2839" y="4272"/>
                  </a:cubicBezTo>
                  <a:cubicBezTo>
                    <a:pt x="3059" y="4217"/>
                    <a:pt x="3197" y="4038"/>
                    <a:pt x="3280" y="3886"/>
                  </a:cubicBezTo>
                  <a:cubicBezTo>
                    <a:pt x="3307" y="3845"/>
                    <a:pt x="3321" y="3803"/>
                    <a:pt x="3349" y="3776"/>
                  </a:cubicBezTo>
                  <a:lnTo>
                    <a:pt x="3349" y="3776"/>
                  </a:lnTo>
                  <a:cubicBezTo>
                    <a:pt x="3321" y="4244"/>
                    <a:pt x="3362" y="4795"/>
                    <a:pt x="3748" y="4850"/>
                  </a:cubicBezTo>
                  <a:cubicBezTo>
                    <a:pt x="3760" y="4852"/>
                    <a:pt x="3772" y="4852"/>
                    <a:pt x="3784" y="4852"/>
                  </a:cubicBezTo>
                  <a:cubicBezTo>
                    <a:pt x="3908" y="4852"/>
                    <a:pt x="4020" y="4791"/>
                    <a:pt x="4120" y="4740"/>
                  </a:cubicBezTo>
                  <a:cubicBezTo>
                    <a:pt x="4341" y="4602"/>
                    <a:pt x="4478" y="4423"/>
                    <a:pt x="4630" y="4244"/>
                  </a:cubicBezTo>
                  <a:cubicBezTo>
                    <a:pt x="4657" y="4203"/>
                    <a:pt x="4685" y="4162"/>
                    <a:pt x="4713" y="4120"/>
                  </a:cubicBezTo>
                  <a:cubicBezTo>
                    <a:pt x="4754" y="4437"/>
                    <a:pt x="4864" y="4768"/>
                    <a:pt x="5167" y="5016"/>
                  </a:cubicBezTo>
                  <a:cubicBezTo>
                    <a:pt x="5285" y="5088"/>
                    <a:pt x="5400" y="5119"/>
                    <a:pt x="5507" y="5119"/>
                  </a:cubicBezTo>
                  <a:cubicBezTo>
                    <a:pt x="5687" y="5119"/>
                    <a:pt x="5845" y="5030"/>
                    <a:pt x="5966" y="4892"/>
                  </a:cubicBezTo>
                  <a:cubicBezTo>
                    <a:pt x="6242" y="4602"/>
                    <a:pt x="6490" y="4299"/>
                    <a:pt x="6655" y="3969"/>
                  </a:cubicBezTo>
                  <a:cubicBezTo>
                    <a:pt x="6765" y="3762"/>
                    <a:pt x="6876" y="3500"/>
                    <a:pt x="6986" y="3266"/>
                  </a:cubicBezTo>
                  <a:cubicBezTo>
                    <a:pt x="7013" y="3486"/>
                    <a:pt x="7082" y="3693"/>
                    <a:pt x="7234" y="3886"/>
                  </a:cubicBezTo>
                  <a:cubicBezTo>
                    <a:pt x="7300" y="3974"/>
                    <a:pt x="7388" y="4012"/>
                    <a:pt x="7476" y="4012"/>
                  </a:cubicBezTo>
                  <a:cubicBezTo>
                    <a:pt x="7606" y="4012"/>
                    <a:pt x="7735" y="3927"/>
                    <a:pt x="7785" y="3803"/>
                  </a:cubicBezTo>
                  <a:cubicBezTo>
                    <a:pt x="7950" y="3514"/>
                    <a:pt x="8047" y="3225"/>
                    <a:pt x="8116" y="2963"/>
                  </a:cubicBezTo>
                  <a:cubicBezTo>
                    <a:pt x="8226" y="3128"/>
                    <a:pt x="8350" y="3280"/>
                    <a:pt x="8598" y="3349"/>
                  </a:cubicBezTo>
                  <a:cubicBezTo>
                    <a:pt x="8652" y="3363"/>
                    <a:pt x="8705" y="3370"/>
                    <a:pt x="8754" y="3370"/>
                  </a:cubicBezTo>
                  <a:cubicBezTo>
                    <a:pt x="9031" y="3370"/>
                    <a:pt x="9224" y="3162"/>
                    <a:pt x="9259" y="2963"/>
                  </a:cubicBezTo>
                  <a:cubicBezTo>
                    <a:pt x="9342" y="2742"/>
                    <a:pt x="9369" y="2494"/>
                    <a:pt x="9397" y="2260"/>
                  </a:cubicBezTo>
                  <a:cubicBezTo>
                    <a:pt x="9507" y="2357"/>
                    <a:pt x="9604" y="2453"/>
                    <a:pt x="9741" y="2522"/>
                  </a:cubicBezTo>
                  <a:cubicBezTo>
                    <a:pt x="9836" y="2579"/>
                    <a:pt x="9962" y="2612"/>
                    <a:pt x="10081" y="2612"/>
                  </a:cubicBezTo>
                  <a:cubicBezTo>
                    <a:pt x="10221" y="2612"/>
                    <a:pt x="10350" y="2565"/>
                    <a:pt x="10403" y="2453"/>
                  </a:cubicBezTo>
                  <a:cubicBezTo>
                    <a:pt x="10582" y="2054"/>
                    <a:pt x="10320" y="1640"/>
                    <a:pt x="10169" y="1254"/>
                  </a:cubicBezTo>
                  <a:cubicBezTo>
                    <a:pt x="9962" y="827"/>
                    <a:pt x="9769" y="111"/>
                    <a:pt x="90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2"/>
            <p:cNvSpPr/>
            <p:nvPr/>
          </p:nvSpPr>
          <p:spPr>
            <a:xfrm>
              <a:off x="7723519" y="2997747"/>
              <a:ext cx="359689" cy="343109"/>
            </a:xfrm>
            <a:custGeom>
              <a:avLst/>
              <a:gdLst/>
              <a:ahLst/>
              <a:cxnLst/>
              <a:rect l="l" t="t" r="r" b="b"/>
              <a:pathLst>
                <a:path w="5098" h="4863" extrusionOk="0">
                  <a:moveTo>
                    <a:pt x="2469" y="0"/>
                  </a:moveTo>
                  <a:cubicBezTo>
                    <a:pt x="2121" y="0"/>
                    <a:pt x="1582" y="261"/>
                    <a:pt x="1254" y="443"/>
                  </a:cubicBezTo>
                  <a:cubicBezTo>
                    <a:pt x="965" y="622"/>
                    <a:pt x="593" y="787"/>
                    <a:pt x="413" y="1035"/>
                  </a:cubicBezTo>
                  <a:cubicBezTo>
                    <a:pt x="358" y="1104"/>
                    <a:pt x="262" y="1380"/>
                    <a:pt x="248" y="1573"/>
                  </a:cubicBezTo>
                  <a:cubicBezTo>
                    <a:pt x="124" y="1807"/>
                    <a:pt x="41" y="2041"/>
                    <a:pt x="14" y="2262"/>
                  </a:cubicBezTo>
                  <a:cubicBezTo>
                    <a:pt x="0" y="2358"/>
                    <a:pt x="14" y="2482"/>
                    <a:pt x="138" y="2523"/>
                  </a:cubicBezTo>
                  <a:cubicBezTo>
                    <a:pt x="161" y="2532"/>
                    <a:pt x="186" y="2536"/>
                    <a:pt x="212" y="2536"/>
                  </a:cubicBezTo>
                  <a:cubicBezTo>
                    <a:pt x="310" y="2536"/>
                    <a:pt x="423" y="2481"/>
                    <a:pt x="510" y="2427"/>
                  </a:cubicBezTo>
                  <a:cubicBezTo>
                    <a:pt x="551" y="2399"/>
                    <a:pt x="606" y="2358"/>
                    <a:pt x="634" y="2331"/>
                  </a:cubicBezTo>
                  <a:lnTo>
                    <a:pt x="634" y="2331"/>
                  </a:lnTo>
                  <a:cubicBezTo>
                    <a:pt x="622" y="2655"/>
                    <a:pt x="463" y="3327"/>
                    <a:pt x="982" y="3327"/>
                  </a:cubicBezTo>
                  <a:cubicBezTo>
                    <a:pt x="1058" y="3327"/>
                    <a:pt x="1147" y="3313"/>
                    <a:pt x="1254" y="3281"/>
                  </a:cubicBezTo>
                  <a:cubicBezTo>
                    <a:pt x="1305" y="3273"/>
                    <a:pt x="1342" y="3269"/>
                    <a:pt x="1369" y="3269"/>
                  </a:cubicBezTo>
                  <a:cubicBezTo>
                    <a:pt x="1429" y="3269"/>
                    <a:pt x="1442" y="3285"/>
                    <a:pt x="1461" y="3295"/>
                  </a:cubicBezTo>
                  <a:cubicBezTo>
                    <a:pt x="1626" y="3460"/>
                    <a:pt x="1640" y="3612"/>
                    <a:pt x="1736" y="3832"/>
                  </a:cubicBezTo>
                  <a:cubicBezTo>
                    <a:pt x="1819" y="4025"/>
                    <a:pt x="1957" y="4191"/>
                    <a:pt x="2094" y="4356"/>
                  </a:cubicBezTo>
                  <a:cubicBezTo>
                    <a:pt x="2209" y="4471"/>
                    <a:pt x="2496" y="4863"/>
                    <a:pt x="2828" y="4863"/>
                  </a:cubicBezTo>
                  <a:cubicBezTo>
                    <a:pt x="2894" y="4863"/>
                    <a:pt x="2962" y="4847"/>
                    <a:pt x="3031" y="4811"/>
                  </a:cubicBezTo>
                  <a:cubicBezTo>
                    <a:pt x="3265" y="4659"/>
                    <a:pt x="3224" y="4466"/>
                    <a:pt x="3252" y="4301"/>
                  </a:cubicBezTo>
                  <a:cubicBezTo>
                    <a:pt x="3265" y="3943"/>
                    <a:pt x="3238" y="3612"/>
                    <a:pt x="3224" y="3295"/>
                  </a:cubicBezTo>
                  <a:lnTo>
                    <a:pt x="3224" y="3295"/>
                  </a:lnTo>
                  <a:cubicBezTo>
                    <a:pt x="3332" y="3412"/>
                    <a:pt x="3492" y="3557"/>
                    <a:pt x="3678" y="3557"/>
                  </a:cubicBezTo>
                  <a:cubicBezTo>
                    <a:pt x="3778" y="3557"/>
                    <a:pt x="3885" y="3516"/>
                    <a:pt x="3996" y="3405"/>
                  </a:cubicBezTo>
                  <a:cubicBezTo>
                    <a:pt x="4189" y="3157"/>
                    <a:pt x="4147" y="2909"/>
                    <a:pt x="4175" y="2675"/>
                  </a:cubicBezTo>
                  <a:lnTo>
                    <a:pt x="4175" y="2661"/>
                  </a:lnTo>
                  <a:cubicBezTo>
                    <a:pt x="4257" y="2703"/>
                    <a:pt x="4340" y="2758"/>
                    <a:pt x="4437" y="2771"/>
                  </a:cubicBezTo>
                  <a:cubicBezTo>
                    <a:pt x="4561" y="2771"/>
                    <a:pt x="4740" y="2744"/>
                    <a:pt x="4864" y="2661"/>
                  </a:cubicBezTo>
                  <a:cubicBezTo>
                    <a:pt x="5043" y="2523"/>
                    <a:pt x="5043" y="2344"/>
                    <a:pt x="5043" y="2193"/>
                  </a:cubicBezTo>
                  <a:cubicBezTo>
                    <a:pt x="5001" y="1945"/>
                    <a:pt x="4864" y="1711"/>
                    <a:pt x="4685" y="1518"/>
                  </a:cubicBezTo>
                  <a:cubicBezTo>
                    <a:pt x="4657" y="1476"/>
                    <a:pt x="4629" y="1407"/>
                    <a:pt x="4616" y="1339"/>
                  </a:cubicBezTo>
                  <a:lnTo>
                    <a:pt x="4616" y="1339"/>
                  </a:lnTo>
                  <a:cubicBezTo>
                    <a:pt x="4657" y="1352"/>
                    <a:pt x="4712" y="1366"/>
                    <a:pt x="4781" y="1366"/>
                  </a:cubicBezTo>
                  <a:cubicBezTo>
                    <a:pt x="5043" y="1325"/>
                    <a:pt x="5098" y="1091"/>
                    <a:pt x="5084" y="967"/>
                  </a:cubicBezTo>
                  <a:cubicBezTo>
                    <a:pt x="5070" y="774"/>
                    <a:pt x="4919" y="650"/>
                    <a:pt x="4753" y="553"/>
                  </a:cubicBezTo>
                  <a:cubicBezTo>
                    <a:pt x="4547" y="443"/>
                    <a:pt x="4313" y="333"/>
                    <a:pt x="4023" y="291"/>
                  </a:cubicBezTo>
                  <a:cubicBezTo>
                    <a:pt x="3948" y="282"/>
                    <a:pt x="3858" y="277"/>
                    <a:pt x="3762" y="277"/>
                  </a:cubicBezTo>
                  <a:cubicBezTo>
                    <a:pt x="3456" y="277"/>
                    <a:pt x="3086" y="322"/>
                    <a:pt x="2907" y="374"/>
                  </a:cubicBezTo>
                  <a:cubicBezTo>
                    <a:pt x="2811" y="347"/>
                    <a:pt x="2852" y="374"/>
                    <a:pt x="2797" y="250"/>
                  </a:cubicBezTo>
                  <a:cubicBezTo>
                    <a:pt x="2774" y="68"/>
                    <a:pt x="2646" y="0"/>
                    <a:pt x="2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2"/>
            <p:cNvSpPr/>
            <p:nvPr/>
          </p:nvSpPr>
          <p:spPr>
            <a:xfrm>
              <a:off x="7426977" y="3326815"/>
              <a:ext cx="335489" cy="263382"/>
            </a:xfrm>
            <a:custGeom>
              <a:avLst/>
              <a:gdLst/>
              <a:ahLst/>
              <a:cxnLst/>
              <a:rect l="l" t="t" r="r" b="b"/>
              <a:pathLst>
                <a:path w="4755" h="3733" extrusionOk="0">
                  <a:moveTo>
                    <a:pt x="3702" y="0"/>
                  </a:moveTo>
                  <a:cubicBezTo>
                    <a:pt x="3354" y="0"/>
                    <a:pt x="3109" y="198"/>
                    <a:pt x="2894" y="463"/>
                  </a:cubicBezTo>
                  <a:cubicBezTo>
                    <a:pt x="2867" y="395"/>
                    <a:pt x="2839" y="339"/>
                    <a:pt x="2784" y="284"/>
                  </a:cubicBezTo>
                  <a:cubicBezTo>
                    <a:pt x="2674" y="174"/>
                    <a:pt x="2508" y="105"/>
                    <a:pt x="2329" y="91"/>
                  </a:cubicBezTo>
                  <a:cubicBezTo>
                    <a:pt x="2150" y="105"/>
                    <a:pt x="1971" y="147"/>
                    <a:pt x="1806" y="215"/>
                  </a:cubicBezTo>
                  <a:cubicBezTo>
                    <a:pt x="1709" y="271"/>
                    <a:pt x="1696" y="284"/>
                    <a:pt x="1613" y="312"/>
                  </a:cubicBezTo>
                  <a:cubicBezTo>
                    <a:pt x="1613" y="312"/>
                    <a:pt x="1599" y="298"/>
                    <a:pt x="1599" y="284"/>
                  </a:cubicBezTo>
                  <a:cubicBezTo>
                    <a:pt x="1507" y="179"/>
                    <a:pt x="1373" y="133"/>
                    <a:pt x="1238" y="133"/>
                  </a:cubicBezTo>
                  <a:cubicBezTo>
                    <a:pt x="1072" y="133"/>
                    <a:pt x="905" y="204"/>
                    <a:pt x="814" y="326"/>
                  </a:cubicBezTo>
                  <a:cubicBezTo>
                    <a:pt x="800" y="339"/>
                    <a:pt x="786" y="353"/>
                    <a:pt x="786" y="367"/>
                  </a:cubicBezTo>
                  <a:cubicBezTo>
                    <a:pt x="717" y="381"/>
                    <a:pt x="662" y="408"/>
                    <a:pt x="621" y="436"/>
                  </a:cubicBezTo>
                  <a:cubicBezTo>
                    <a:pt x="345" y="725"/>
                    <a:pt x="400" y="1070"/>
                    <a:pt x="276" y="1359"/>
                  </a:cubicBezTo>
                  <a:cubicBezTo>
                    <a:pt x="139" y="1841"/>
                    <a:pt x="28" y="2282"/>
                    <a:pt x="15" y="2819"/>
                  </a:cubicBezTo>
                  <a:cubicBezTo>
                    <a:pt x="15" y="3081"/>
                    <a:pt x="1" y="3357"/>
                    <a:pt x="194" y="3495"/>
                  </a:cubicBezTo>
                  <a:cubicBezTo>
                    <a:pt x="231" y="3521"/>
                    <a:pt x="273" y="3534"/>
                    <a:pt x="315" y="3534"/>
                  </a:cubicBezTo>
                  <a:cubicBezTo>
                    <a:pt x="381" y="3534"/>
                    <a:pt x="446" y="3504"/>
                    <a:pt x="497" y="3453"/>
                  </a:cubicBezTo>
                  <a:cubicBezTo>
                    <a:pt x="690" y="3288"/>
                    <a:pt x="690" y="3026"/>
                    <a:pt x="800" y="2819"/>
                  </a:cubicBezTo>
                  <a:cubicBezTo>
                    <a:pt x="965" y="2406"/>
                    <a:pt x="1144" y="1993"/>
                    <a:pt x="1310" y="1579"/>
                  </a:cubicBezTo>
                  <a:cubicBezTo>
                    <a:pt x="1310" y="1607"/>
                    <a:pt x="1310" y="1635"/>
                    <a:pt x="1310" y="1662"/>
                  </a:cubicBezTo>
                  <a:cubicBezTo>
                    <a:pt x="1268" y="2117"/>
                    <a:pt x="1172" y="2585"/>
                    <a:pt x="1241" y="3040"/>
                  </a:cubicBezTo>
                  <a:cubicBezTo>
                    <a:pt x="1287" y="3214"/>
                    <a:pt x="1363" y="3732"/>
                    <a:pt x="1610" y="3732"/>
                  </a:cubicBezTo>
                  <a:cubicBezTo>
                    <a:pt x="1655" y="3732"/>
                    <a:pt x="1706" y="3714"/>
                    <a:pt x="1764" y="3674"/>
                  </a:cubicBezTo>
                  <a:cubicBezTo>
                    <a:pt x="1902" y="3536"/>
                    <a:pt x="2054" y="3150"/>
                    <a:pt x="2109" y="3095"/>
                  </a:cubicBezTo>
                  <a:cubicBezTo>
                    <a:pt x="2164" y="2971"/>
                    <a:pt x="2233" y="2875"/>
                    <a:pt x="2316" y="2764"/>
                  </a:cubicBezTo>
                  <a:cubicBezTo>
                    <a:pt x="2329" y="2999"/>
                    <a:pt x="2398" y="3247"/>
                    <a:pt x="2605" y="3412"/>
                  </a:cubicBezTo>
                  <a:cubicBezTo>
                    <a:pt x="2652" y="3438"/>
                    <a:pt x="2695" y="3450"/>
                    <a:pt x="2736" y="3450"/>
                  </a:cubicBezTo>
                  <a:cubicBezTo>
                    <a:pt x="3055" y="3450"/>
                    <a:pt x="3199" y="2707"/>
                    <a:pt x="3321" y="2365"/>
                  </a:cubicBezTo>
                  <a:cubicBezTo>
                    <a:pt x="3349" y="2640"/>
                    <a:pt x="3390" y="2930"/>
                    <a:pt x="3542" y="3081"/>
                  </a:cubicBezTo>
                  <a:cubicBezTo>
                    <a:pt x="3579" y="3129"/>
                    <a:pt x="3635" y="3150"/>
                    <a:pt x="3692" y="3150"/>
                  </a:cubicBezTo>
                  <a:cubicBezTo>
                    <a:pt x="3784" y="3150"/>
                    <a:pt x="3880" y="3097"/>
                    <a:pt x="3914" y="3012"/>
                  </a:cubicBezTo>
                  <a:cubicBezTo>
                    <a:pt x="4079" y="2654"/>
                    <a:pt x="4162" y="2268"/>
                    <a:pt x="4203" y="1883"/>
                  </a:cubicBezTo>
                  <a:cubicBezTo>
                    <a:pt x="4203" y="1841"/>
                    <a:pt x="4217" y="1814"/>
                    <a:pt x="4231" y="1772"/>
                  </a:cubicBezTo>
                  <a:cubicBezTo>
                    <a:pt x="4287" y="1819"/>
                    <a:pt x="4355" y="1853"/>
                    <a:pt x="4428" y="1853"/>
                  </a:cubicBezTo>
                  <a:cubicBezTo>
                    <a:pt x="4463" y="1853"/>
                    <a:pt x="4498" y="1845"/>
                    <a:pt x="4534" y="1827"/>
                  </a:cubicBezTo>
                  <a:cubicBezTo>
                    <a:pt x="4754" y="1579"/>
                    <a:pt x="4685" y="1221"/>
                    <a:pt x="4616" y="932"/>
                  </a:cubicBezTo>
                  <a:cubicBezTo>
                    <a:pt x="4534" y="670"/>
                    <a:pt x="4589" y="532"/>
                    <a:pt x="4479" y="312"/>
                  </a:cubicBezTo>
                  <a:cubicBezTo>
                    <a:pt x="4396" y="215"/>
                    <a:pt x="4231" y="133"/>
                    <a:pt x="4107" y="78"/>
                  </a:cubicBezTo>
                  <a:cubicBezTo>
                    <a:pt x="3957" y="24"/>
                    <a:pt x="3823" y="0"/>
                    <a:pt x="37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2"/>
            <p:cNvSpPr/>
            <p:nvPr/>
          </p:nvSpPr>
          <p:spPr>
            <a:xfrm>
              <a:off x="7909149" y="3070771"/>
              <a:ext cx="484148" cy="408725"/>
            </a:xfrm>
            <a:custGeom>
              <a:avLst/>
              <a:gdLst/>
              <a:ahLst/>
              <a:cxnLst/>
              <a:rect l="l" t="t" r="r" b="b"/>
              <a:pathLst>
                <a:path w="6862" h="5793" extrusionOk="0">
                  <a:moveTo>
                    <a:pt x="5043" y="0"/>
                  </a:moveTo>
                  <a:cubicBezTo>
                    <a:pt x="4864" y="0"/>
                    <a:pt x="4671" y="0"/>
                    <a:pt x="4506" y="42"/>
                  </a:cubicBezTo>
                  <a:cubicBezTo>
                    <a:pt x="4244" y="83"/>
                    <a:pt x="3982" y="248"/>
                    <a:pt x="3900" y="345"/>
                  </a:cubicBezTo>
                  <a:cubicBezTo>
                    <a:pt x="3817" y="428"/>
                    <a:pt x="3831" y="428"/>
                    <a:pt x="3762" y="469"/>
                  </a:cubicBezTo>
                  <a:cubicBezTo>
                    <a:pt x="3734" y="441"/>
                    <a:pt x="3679" y="372"/>
                    <a:pt x="3597" y="290"/>
                  </a:cubicBezTo>
                  <a:cubicBezTo>
                    <a:pt x="3514" y="207"/>
                    <a:pt x="3404" y="138"/>
                    <a:pt x="3294" y="111"/>
                  </a:cubicBezTo>
                  <a:cubicBezTo>
                    <a:pt x="3224" y="84"/>
                    <a:pt x="3155" y="72"/>
                    <a:pt x="3088" y="72"/>
                  </a:cubicBezTo>
                  <a:cubicBezTo>
                    <a:pt x="2849" y="72"/>
                    <a:pt x="2642" y="217"/>
                    <a:pt x="2577" y="304"/>
                  </a:cubicBezTo>
                  <a:cubicBezTo>
                    <a:pt x="2536" y="331"/>
                    <a:pt x="2494" y="372"/>
                    <a:pt x="2453" y="400"/>
                  </a:cubicBezTo>
                  <a:cubicBezTo>
                    <a:pt x="2439" y="372"/>
                    <a:pt x="2398" y="331"/>
                    <a:pt x="2357" y="290"/>
                  </a:cubicBezTo>
                  <a:cubicBezTo>
                    <a:pt x="2246" y="166"/>
                    <a:pt x="2054" y="124"/>
                    <a:pt x="1874" y="111"/>
                  </a:cubicBezTo>
                  <a:cubicBezTo>
                    <a:pt x="1626" y="111"/>
                    <a:pt x="1406" y="193"/>
                    <a:pt x="1268" y="317"/>
                  </a:cubicBezTo>
                  <a:cubicBezTo>
                    <a:pt x="1235" y="313"/>
                    <a:pt x="1201" y="310"/>
                    <a:pt x="1168" y="310"/>
                  </a:cubicBezTo>
                  <a:cubicBezTo>
                    <a:pt x="1010" y="310"/>
                    <a:pt x="861" y="362"/>
                    <a:pt x="758" y="441"/>
                  </a:cubicBezTo>
                  <a:cubicBezTo>
                    <a:pt x="621" y="579"/>
                    <a:pt x="593" y="689"/>
                    <a:pt x="497" y="855"/>
                  </a:cubicBezTo>
                  <a:cubicBezTo>
                    <a:pt x="276" y="1461"/>
                    <a:pt x="1" y="2136"/>
                    <a:pt x="235" y="2784"/>
                  </a:cubicBezTo>
                  <a:cubicBezTo>
                    <a:pt x="313" y="2886"/>
                    <a:pt x="396" y="2926"/>
                    <a:pt x="478" y="2926"/>
                  </a:cubicBezTo>
                  <a:cubicBezTo>
                    <a:pt x="625" y="2926"/>
                    <a:pt x="766" y="2793"/>
                    <a:pt x="855" y="2660"/>
                  </a:cubicBezTo>
                  <a:cubicBezTo>
                    <a:pt x="855" y="2646"/>
                    <a:pt x="882" y="2618"/>
                    <a:pt x="896" y="2591"/>
                  </a:cubicBezTo>
                  <a:lnTo>
                    <a:pt x="896" y="2591"/>
                  </a:lnTo>
                  <a:cubicBezTo>
                    <a:pt x="910" y="2839"/>
                    <a:pt x="882" y="3114"/>
                    <a:pt x="1006" y="3348"/>
                  </a:cubicBezTo>
                  <a:cubicBezTo>
                    <a:pt x="1067" y="3470"/>
                    <a:pt x="1225" y="3560"/>
                    <a:pt x="1385" y="3560"/>
                  </a:cubicBezTo>
                  <a:cubicBezTo>
                    <a:pt x="1406" y="3560"/>
                    <a:pt x="1427" y="3558"/>
                    <a:pt x="1447" y="3555"/>
                  </a:cubicBezTo>
                  <a:cubicBezTo>
                    <a:pt x="1520" y="3539"/>
                    <a:pt x="1541" y="3532"/>
                    <a:pt x="1562" y="3532"/>
                  </a:cubicBezTo>
                  <a:cubicBezTo>
                    <a:pt x="1577" y="3532"/>
                    <a:pt x="1592" y="3536"/>
                    <a:pt x="1626" y="3541"/>
                  </a:cubicBezTo>
                  <a:lnTo>
                    <a:pt x="1640" y="3541"/>
                  </a:lnTo>
                  <a:cubicBezTo>
                    <a:pt x="1654" y="3583"/>
                    <a:pt x="1682" y="3665"/>
                    <a:pt x="1682" y="3734"/>
                  </a:cubicBezTo>
                  <a:cubicBezTo>
                    <a:pt x="1737" y="4244"/>
                    <a:pt x="1613" y="5084"/>
                    <a:pt x="1943" y="5677"/>
                  </a:cubicBezTo>
                  <a:cubicBezTo>
                    <a:pt x="2000" y="5754"/>
                    <a:pt x="2096" y="5792"/>
                    <a:pt x="2191" y="5792"/>
                  </a:cubicBezTo>
                  <a:cubicBezTo>
                    <a:pt x="2282" y="5792"/>
                    <a:pt x="2372" y="5758"/>
                    <a:pt x="2426" y="5691"/>
                  </a:cubicBezTo>
                  <a:cubicBezTo>
                    <a:pt x="2646" y="5388"/>
                    <a:pt x="2729" y="5029"/>
                    <a:pt x="2880" y="4699"/>
                  </a:cubicBezTo>
                  <a:lnTo>
                    <a:pt x="2894" y="4644"/>
                  </a:lnTo>
                  <a:cubicBezTo>
                    <a:pt x="2977" y="4809"/>
                    <a:pt x="3101" y="4947"/>
                    <a:pt x="3376" y="4960"/>
                  </a:cubicBezTo>
                  <a:cubicBezTo>
                    <a:pt x="3583" y="4960"/>
                    <a:pt x="3693" y="4795"/>
                    <a:pt x="3776" y="4657"/>
                  </a:cubicBezTo>
                  <a:cubicBezTo>
                    <a:pt x="3831" y="4588"/>
                    <a:pt x="3886" y="4464"/>
                    <a:pt x="3941" y="4354"/>
                  </a:cubicBezTo>
                  <a:cubicBezTo>
                    <a:pt x="4024" y="4547"/>
                    <a:pt x="4093" y="4754"/>
                    <a:pt x="4286" y="4892"/>
                  </a:cubicBezTo>
                  <a:cubicBezTo>
                    <a:pt x="4414" y="4973"/>
                    <a:pt x="4548" y="5009"/>
                    <a:pt x="4673" y="5009"/>
                  </a:cubicBezTo>
                  <a:cubicBezTo>
                    <a:pt x="4953" y="5009"/>
                    <a:pt x="5193" y="4831"/>
                    <a:pt x="5250" y="4575"/>
                  </a:cubicBezTo>
                  <a:cubicBezTo>
                    <a:pt x="5278" y="4451"/>
                    <a:pt x="5305" y="4340"/>
                    <a:pt x="5346" y="4230"/>
                  </a:cubicBezTo>
                  <a:cubicBezTo>
                    <a:pt x="5528" y="4505"/>
                    <a:pt x="5668" y="4610"/>
                    <a:pt x="5779" y="4610"/>
                  </a:cubicBezTo>
                  <a:cubicBezTo>
                    <a:pt x="6047" y="4610"/>
                    <a:pt x="6145" y="3996"/>
                    <a:pt x="6242" y="3665"/>
                  </a:cubicBezTo>
                  <a:cubicBezTo>
                    <a:pt x="6242" y="3638"/>
                    <a:pt x="6256" y="3624"/>
                    <a:pt x="6256" y="3610"/>
                  </a:cubicBezTo>
                  <a:cubicBezTo>
                    <a:pt x="6306" y="3702"/>
                    <a:pt x="6423" y="3764"/>
                    <a:pt x="6534" y="3764"/>
                  </a:cubicBezTo>
                  <a:cubicBezTo>
                    <a:pt x="6606" y="3764"/>
                    <a:pt x="6676" y="3738"/>
                    <a:pt x="6724" y="3679"/>
                  </a:cubicBezTo>
                  <a:cubicBezTo>
                    <a:pt x="6821" y="3514"/>
                    <a:pt x="6862" y="3321"/>
                    <a:pt x="6848" y="3128"/>
                  </a:cubicBezTo>
                  <a:cubicBezTo>
                    <a:pt x="6834" y="2908"/>
                    <a:pt x="6683" y="2591"/>
                    <a:pt x="6683" y="2480"/>
                  </a:cubicBezTo>
                  <a:cubicBezTo>
                    <a:pt x="6710" y="2108"/>
                    <a:pt x="6669" y="1599"/>
                    <a:pt x="6600" y="1337"/>
                  </a:cubicBezTo>
                  <a:cubicBezTo>
                    <a:pt x="6559" y="1144"/>
                    <a:pt x="6600" y="1061"/>
                    <a:pt x="6462" y="882"/>
                  </a:cubicBezTo>
                  <a:cubicBezTo>
                    <a:pt x="6394" y="772"/>
                    <a:pt x="6394" y="731"/>
                    <a:pt x="6297" y="593"/>
                  </a:cubicBezTo>
                  <a:cubicBezTo>
                    <a:pt x="6201" y="469"/>
                    <a:pt x="6077" y="386"/>
                    <a:pt x="5939" y="290"/>
                  </a:cubicBezTo>
                  <a:cubicBezTo>
                    <a:pt x="5677" y="152"/>
                    <a:pt x="5360" y="42"/>
                    <a:pt x="50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2"/>
            <p:cNvSpPr/>
            <p:nvPr/>
          </p:nvSpPr>
          <p:spPr>
            <a:xfrm>
              <a:off x="8231868" y="3838198"/>
              <a:ext cx="371402" cy="402305"/>
            </a:xfrm>
            <a:custGeom>
              <a:avLst/>
              <a:gdLst/>
              <a:ahLst/>
              <a:cxnLst/>
              <a:rect l="l" t="t" r="r" b="b"/>
              <a:pathLst>
                <a:path w="5264" h="5702" extrusionOk="0">
                  <a:moveTo>
                    <a:pt x="2921" y="0"/>
                  </a:moveTo>
                  <a:cubicBezTo>
                    <a:pt x="2876" y="0"/>
                    <a:pt x="2835" y="3"/>
                    <a:pt x="2798" y="8"/>
                  </a:cubicBezTo>
                  <a:cubicBezTo>
                    <a:pt x="2646" y="22"/>
                    <a:pt x="2550" y="63"/>
                    <a:pt x="2467" y="77"/>
                  </a:cubicBezTo>
                  <a:cubicBezTo>
                    <a:pt x="2247" y="104"/>
                    <a:pt x="2040" y="187"/>
                    <a:pt x="1833" y="270"/>
                  </a:cubicBezTo>
                  <a:cubicBezTo>
                    <a:pt x="1572" y="394"/>
                    <a:pt x="1627" y="462"/>
                    <a:pt x="1392" y="531"/>
                  </a:cubicBezTo>
                  <a:cubicBezTo>
                    <a:pt x="1255" y="586"/>
                    <a:pt x="1117" y="669"/>
                    <a:pt x="1062" y="697"/>
                  </a:cubicBezTo>
                  <a:cubicBezTo>
                    <a:pt x="1048" y="697"/>
                    <a:pt x="1034" y="710"/>
                    <a:pt x="1007" y="710"/>
                  </a:cubicBezTo>
                  <a:cubicBezTo>
                    <a:pt x="800" y="738"/>
                    <a:pt x="593" y="793"/>
                    <a:pt x="497" y="945"/>
                  </a:cubicBezTo>
                  <a:cubicBezTo>
                    <a:pt x="359" y="1344"/>
                    <a:pt x="345" y="1758"/>
                    <a:pt x="263" y="2102"/>
                  </a:cubicBezTo>
                  <a:cubicBezTo>
                    <a:pt x="125" y="2474"/>
                    <a:pt x="70" y="2860"/>
                    <a:pt x="70" y="3246"/>
                  </a:cubicBezTo>
                  <a:cubicBezTo>
                    <a:pt x="70" y="3452"/>
                    <a:pt x="1" y="3879"/>
                    <a:pt x="359" y="3879"/>
                  </a:cubicBezTo>
                  <a:cubicBezTo>
                    <a:pt x="538" y="3838"/>
                    <a:pt x="580" y="3645"/>
                    <a:pt x="621" y="3521"/>
                  </a:cubicBezTo>
                  <a:cubicBezTo>
                    <a:pt x="745" y="3204"/>
                    <a:pt x="759" y="2860"/>
                    <a:pt x="855" y="2584"/>
                  </a:cubicBezTo>
                  <a:lnTo>
                    <a:pt x="855" y="2584"/>
                  </a:lnTo>
                  <a:cubicBezTo>
                    <a:pt x="855" y="2763"/>
                    <a:pt x="800" y="3011"/>
                    <a:pt x="772" y="3204"/>
                  </a:cubicBezTo>
                  <a:cubicBezTo>
                    <a:pt x="704" y="3590"/>
                    <a:pt x="676" y="3990"/>
                    <a:pt x="648" y="4389"/>
                  </a:cubicBezTo>
                  <a:cubicBezTo>
                    <a:pt x="621" y="4678"/>
                    <a:pt x="524" y="5009"/>
                    <a:pt x="717" y="5285"/>
                  </a:cubicBezTo>
                  <a:cubicBezTo>
                    <a:pt x="758" y="5351"/>
                    <a:pt x="807" y="5378"/>
                    <a:pt x="854" y="5378"/>
                  </a:cubicBezTo>
                  <a:cubicBezTo>
                    <a:pt x="933" y="5378"/>
                    <a:pt x="1008" y="5302"/>
                    <a:pt x="1034" y="5216"/>
                  </a:cubicBezTo>
                  <a:cubicBezTo>
                    <a:pt x="1158" y="4885"/>
                    <a:pt x="1144" y="4527"/>
                    <a:pt x="1227" y="4182"/>
                  </a:cubicBezTo>
                  <a:cubicBezTo>
                    <a:pt x="1255" y="3962"/>
                    <a:pt x="1310" y="3755"/>
                    <a:pt x="1351" y="3562"/>
                  </a:cubicBezTo>
                  <a:cubicBezTo>
                    <a:pt x="1351" y="3590"/>
                    <a:pt x="1351" y="3631"/>
                    <a:pt x="1351" y="3673"/>
                  </a:cubicBezTo>
                  <a:cubicBezTo>
                    <a:pt x="1324" y="3934"/>
                    <a:pt x="1379" y="4279"/>
                    <a:pt x="1420" y="4472"/>
                  </a:cubicBezTo>
                  <a:cubicBezTo>
                    <a:pt x="1443" y="4599"/>
                    <a:pt x="1505" y="4862"/>
                    <a:pt x="1679" y="4862"/>
                  </a:cubicBezTo>
                  <a:cubicBezTo>
                    <a:pt x="1712" y="4862"/>
                    <a:pt x="1750" y="4852"/>
                    <a:pt x="1792" y="4830"/>
                  </a:cubicBezTo>
                  <a:cubicBezTo>
                    <a:pt x="1861" y="4775"/>
                    <a:pt x="1902" y="4706"/>
                    <a:pt x="1930" y="4637"/>
                  </a:cubicBezTo>
                  <a:cubicBezTo>
                    <a:pt x="1930" y="4802"/>
                    <a:pt x="1944" y="4940"/>
                    <a:pt x="1971" y="5037"/>
                  </a:cubicBezTo>
                  <a:cubicBezTo>
                    <a:pt x="1982" y="5194"/>
                    <a:pt x="2067" y="5701"/>
                    <a:pt x="2286" y="5701"/>
                  </a:cubicBezTo>
                  <a:cubicBezTo>
                    <a:pt x="2335" y="5701"/>
                    <a:pt x="2390" y="5676"/>
                    <a:pt x="2453" y="5615"/>
                  </a:cubicBezTo>
                  <a:cubicBezTo>
                    <a:pt x="2619" y="5422"/>
                    <a:pt x="2632" y="5161"/>
                    <a:pt x="2701" y="4940"/>
                  </a:cubicBezTo>
                  <a:cubicBezTo>
                    <a:pt x="2756" y="4513"/>
                    <a:pt x="2853" y="4100"/>
                    <a:pt x="2894" y="3673"/>
                  </a:cubicBezTo>
                  <a:cubicBezTo>
                    <a:pt x="2936" y="3383"/>
                    <a:pt x="2908" y="3080"/>
                    <a:pt x="2949" y="2791"/>
                  </a:cubicBezTo>
                  <a:cubicBezTo>
                    <a:pt x="2977" y="2653"/>
                    <a:pt x="3018" y="2502"/>
                    <a:pt x="3004" y="2364"/>
                  </a:cubicBezTo>
                  <a:cubicBezTo>
                    <a:pt x="2991" y="2185"/>
                    <a:pt x="2991" y="2074"/>
                    <a:pt x="3032" y="1868"/>
                  </a:cubicBezTo>
                  <a:cubicBezTo>
                    <a:pt x="3046" y="1854"/>
                    <a:pt x="3060" y="1785"/>
                    <a:pt x="3073" y="1758"/>
                  </a:cubicBezTo>
                  <a:cubicBezTo>
                    <a:pt x="3101" y="1950"/>
                    <a:pt x="3128" y="2226"/>
                    <a:pt x="3115" y="2433"/>
                  </a:cubicBezTo>
                  <a:cubicBezTo>
                    <a:pt x="3087" y="2750"/>
                    <a:pt x="3142" y="3053"/>
                    <a:pt x="3184" y="3370"/>
                  </a:cubicBezTo>
                  <a:cubicBezTo>
                    <a:pt x="3170" y="3521"/>
                    <a:pt x="3184" y="3990"/>
                    <a:pt x="3211" y="4155"/>
                  </a:cubicBezTo>
                  <a:cubicBezTo>
                    <a:pt x="3211" y="4279"/>
                    <a:pt x="3330" y="4410"/>
                    <a:pt x="3449" y="4410"/>
                  </a:cubicBezTo>
                  <a:cubicBezTo>
                    <a:pt x="3502" y="4410"/>
                    <a:pt x="3555" y="4384"/>
                    <a:pt x="3597" y="4320"/>
                  </a:cubicBezTo>
                  <a:cubicBezTo>
                    <a:pt x="3735" y="4100"/>
                    <a:pt x="3735" y="3838"/>
                    <a:pt x="3790" y="3604"/>
                  </a:cubicBezTo>
                  <a:cubicBezTo>
                    <a:pt x="3817" y="3494"/>
                    <a:pt x="3831" y="3356"/>
                    <a:pt x="3831" y="3232"/>
                  </a:cubicBezTo>
                  <a:cubicBezTo>
                    <a:pt x="3900" y="3397"/>
                    <a:pt x="3969" y="3562"/>
                    <a:pt x="4079" y="3714"/>
                  </a:cubicBezTo>
                  <a:cubicBezTo>
                    <a:pt x="4144" y="3754"/>
                    <a:pt x="4200" y="3772"/>
                    <a:pt x="4250" y="3772"/>
                  </a:cubicBezTo>
                  <a:cubicBezTo>
                    <a:pt x="4559" y="3772"/>
                    <a:pt x="4595" y="3082"/>
                    <a:pt x="4630" y="2832"/>
                  </a:cubicBezTo>
                  <a:cubicBezTo>
                    <a:pt x="4658" y="2956"/>
                    <a:pt x="4699" y="3080"/>
                    <a:pt x="4727" y="3204"/>
                  </a:cubicBezTo>
                  <a:cubicBezTo>
                    <a:pt x="4762" y="3286"/>
                    <a:pt x="4797" y="3426"/>
                    <a:pt x="4906" y="3426"/>
                  </a:cubicBezTo>
                  <a:cubicBezTo>
                    <a:pt x="4926" y="3426"/>
                    <a:pt x="4949" y="3422"/>
                    <a:pt x="4975" y="3411"/>
                  </a:cubicBezTo>
                  <a:cubicBezTo>
                    <a:pt x="5085" y="3370"/>
                    <a:pt x="5099" y="3259"/>
                    <a:pt x="5140" y="3177"/>
                  </a:cubicBezTo>
                  <a:cubicBezTo>
                    <a:pt x="5264" y="2860"/>
                    <a:pt x="5154" y="2419"/>
                    <a:pt x="5085" y="2019"/>
                  </a:cubicBezTo>
                  <a:lnTo>
                    <a:pt x="5071" y="2019"/>
                  </a:lnTo>
                  <a:cubicBezTo>
                    <a:pt x="5002" y="1620"/>
                    <a:pt x="4961" y="1206"/>
                    <a:pt x="4727" y="848"/>
                  </a:cubicBezTo>
                  <a:cubicBezTo>
                    <a:pt x="4644" y="724"/>
                    <a:pt x="4479" y="531"/>
                    <a:pt x="4479" y="531"/>
                  </a:cubicBezTo>
                  <a:cubicBezTo>
                    <a:pt x="4451" y="449"/>
                    <a:pt x="4327" y="352"/>
                    <a:pt x="4176" y="270"/>
                  </a:cubicBezTo>
                  <a:cubicBezTo>
                    <a:pt x="3955" y="173"/>
                    <a:pt x="3707" y="104"/>
                    <a:pt x="3459" y="63"/>
                  </a:cubicBezTo>
                  <a:cubicBezTo>
                    <a:pt x="3348" y="41"/>
                    <a:pt x="3110" y="0"/>
                    <a:pt x="29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2"/>
            <p:cNvSpPr/>
            <p:nvPr/>
          </p:nvSpPr>
          <p:spPr>
            <a:xfrm>
              <a:off x="7503811" y="3666608"/>
              <a:ext cx="376270" cy="357502"/>
            </a:xfrm>
            <a:custGeom>
              <a:avLst/>
              <a:gdLst/>
              <a:ahLst/>
              <a:cxnLst/>
              <a:rect l="l" t="t" r="r" b="b"/>
              <a:pathLst>
                <a:path w="5333" h="5067" extrusionOk="0">
                  <a:moveTo>
                    <a:pt x="4308" y="1"/>
                  </a:moveTo>
                  <a:cubicBezTo>
                    <a:pt x="3989" y="1"/>
                    <a:pt x="3837" y="354"/>
                    <a:pt x="3651" y="552"/>
                  </a:cubicBezTo>
                  <a:cubicBezTo>
                    <a:pt x="3610" y="456"/>
                    <a:pt x="3583" y="318"/>
                    <a:pt x="3486" y="222"/>
                  </a:cubicBezTo>
                  <a:cubicBezTo>
                    <a:pt x="3403" y="111"/>
                    <a:pt x="3266" y="70"/>
                    <a:pt x="3128" y="56"/>
                  </a:cubicBezTo>
                  <a:cubicBezTo>
                    <a:pt x="3081" y="50"/>
                    <a:pt x="3034" y="46"/>
                    <a:pt x="2988" y="46"/>
                  </a:cubicBezTo>
                  <a:cubicBezTo>
                    <a:pt x="2843" y="46"/>
                    <a:pt x="2702" y="80"/>
                    <a:pt x="2577" y="153"/>
                  </a:cubicBezTo>
                  <a:cubicBezTo>
                    <a:pt x="2425" y="235"/>
                    <a:pt x="2315" y="332"/>
                    <a:pt x="2219" y="359"/>
                  </a:cubicBezTo>
                  <a:cubicBezTo>
                    <a:pt x="2219" y="373"/>
                    <a:pt x="2205" y="373"/>
                    <a:pt x="2191" y="373"/>
                  </a:cubicBezTo>
                  <a:lnTo>
                    <a:pt x="2163" y="373"/>
                  </a:lnTo>
                  <a:cubicBezTo>
                    <a:pt x="2150" y="359"/>
                    <a:pt x="2122" y="346"/>
                    <a:pt x="2108" y="346"/>
                  </a:cubicBezTo>
                  <a:cubicBezTo>
                    <a:pt x="2022" y="309"/>
                    <a:pt x="1929" y="293"/>
                    <a:pt x="1835" y="293"/>
                  </a:cubicBezTo>
                  <a:cubicBezTo>
                    <a:pt x="1644" y="293"/>
                    <a:pt x="1453" y="363"/>
                    <a:pt x="1323" y="483"/>
                  </a:cubicBezTo>
                  <a:cubicBezTo>
                    <a:pt x="1089" y="676"/>
                    <a:pt x="758" y="938"/>
                    <a:pt x="648" y="1172"/>
                  </a:cubicBezTo>
                  <a:cubicBezTo>
                    <a:pt x="634" y="1186"/>
                    <a:pt x="620" y="1200"/>
                    <a:pt x="607" y="1227"/>
                  </a:cubicBezTo>
                  <a:cubicBezTo>
                    <a:pt x="565" y="1269"/>
                    <a:pt x="510" y="1324"/>
                    <a:pt x="483" y="1379"/>
                  </a:cubicBezTo>
                  <a:cubicBezTo>
                    <a:pt x="469" y="1406"/>
                    <a:pt x="455" y="1420"/>
                    <a:pt x="455" y="1448"/>
                  </a:cubicBezTo>
                  <a:cubicBezTo>
                    <a:pt x="276" y="1710"/>
                    <a:pt x="138" y="2026"/>
                    <a:pt x="55" y="2371"/>
                  </a:cubicBezTo>
                  <a:cubicBezTo>
                    <a:pt x="0" y="2633"/>
                    <a:pt x="55" y="2950"/>
                    <a:pt x="207" y="3266"/>
                  </a:cubicBezTo>
                  <a:cubicBezTo>
                    <a:pt x="353" y="3464"/>
                    <a:pt x="482" y="3544"/>
                    <a:pt x="596" y="3544"/>
                  </a:cubicBezTo>
                  <a:cubicBezTo>
                    <a:pt x="783" y="3544"/>
                    <a:pt x="926" y="3326"/>
                    <a:pt x="1020" y="3060"/>
                  </a:cubicBezTo>
                  <a:cubicBezTo>
                    <a:pt x="1075" y="2894"/>
                    <a:pt x="1144" y="2757"/>
                    <a:pt x="1213" y="2605"/>
                  </a:cubicBezTo>
                  <a:cubicBezTo>
                    <a:pt x="1224" y="2907"/>
                    <a:pt x="1314" y="3266"/>
                    <a:pt x="1555" y="3266"/>
                  </a:cubicBezTo>
                  <a:cubicBezTo>
                    <a:pt x="1601" y="3266"/>
                    <a:pt x="1652" y="3254"/>
                    <a:pt x="1709" y="3225"/>
                  </a:cubicBezTo>
                  <a:lnTo>
                    <a:pt x="1709" y="3225"/>
                  </a:lnTo>
                  <a:cubicBezTo>
                    <a:pt x="1667" y="3528"/>
                    <a:pt x="1654" y="3845"/>
                    <a:pt x="1626" y="4148"/>
                  </a:cubicBezTo>
                  <a:cubicBezTo>
                    <a:pt x="1571" y="4410"/>
                    <a:pt x="1612" y="4699"/>
                    <a:pt x="1805" y="4920"/>
                  </a:cubicBezTo>
                  <a:cubicBezTo>
                    <a:pt x="1875" y="5013"/>
                    <a:pt x="1953" y="5066"/>
                    <a:pt x="2035" y="5066"/>
                  </a:cubicBezTo>
                  <a:cubicBezTo>
                    <a:pt x="2099" y="5066"/>
                    <a:pt x="2166" y="5034"/>
                    <a:pt x="2232" y="4961"/>
                  </a:cubicBezTo>
                  <a:cubicBezTo>
                    <a:pt x="2384" y="4713"/>
                    <a:pt x="2425" y="4424"/>
                    <a:pt x="2535" y="4162"/>
                  </a:cubicBezTo>
                  <a:cubicBezTo>
                    <a:pt x="2604" y="3914"/>
                    <a:pt x="2687" y="3652"/>
                    <a:pt x="2756" y="3404"/>
                  </a:cubicBezTo>
                  <a:cubicBezTo>
                    <a:pt x="2792" y="3610"/>
                    <a:pt x="2850" y="3816"/>
                    <a:pt x="3060" y="3816"/>
                  </a:cubicBezTo>
                  <a:cubicBezTo>
                    <a:pt x="3089" y="3816"/>
                    <a:pt x="3120" y="3812"/>
                    <a:pt x="3155" y="3804"/>
                  </a:cubicBezTo>
                  <a:cubicBezTo>
                    <a:pt x="3555" y="3556"/>
                    <a:pt x="3527" y="3060"/>
                    <a:pt x="3693" y="2688"/>
                  </a:cubicBezTo>
                  <a:cubicBezTo>
                    <a:pt x="3734" y="2826"/>
                    <a:pt x="3775" y="2977"/>
                    <a:pt x="3858" y="3101"/>
                  </a:cubicBezTo>
                  <a:lnTo>
                    <a:pt x="3858" y="3115"/>
                  </a:lnTo>
                  <a:cubicBezTo>
                    <a:pt x="3872" y="3142"/>
                    <a:pt x="3886" y="3170"/>
                    <a:pt x="3913" y="3184"/>
                  </a:cubicBezTo>
                  <a:cubicBezTo>
                    <a:pt x="3913" y="3184"/>
                    <a:pt x="3913" y="3198"/>
                    <a:pt x="3927" y="3198"/>
                  </a:cubicBezTo>
                  <a:cubicBezTo>
                    <a:pt x="3986" y="3246"/>
                    <a:pt x="4039" y="3266"/>
                    <a:pt x="4086" y="3266"/>
                  </a:cubicBezTo>
                  <a:cubicBezTo>
                    <a:pt x="4284" y="3266"/>
                    <a:pt x="4387" y="2915"/>
                    <a:pt x="4409" y="2770"/>
                  </a:cubicBezTo>
                  <a:cubicBezTo>
                    <a:pt x="4451" y="2578"/>
                    <a:pt x="4492" y="2385"/>
                    <a:pt x="4519" y="2192"/>
                  </a:cubicBezTo>
                  <a:cubicBezTo>
                    <a:pt x="4519" y="2192"/>
                    <a:pt x="4519" y="2206"/>
                    <a:pt x="4533" y="2206"/>
                  </a:cubicBezTo>
                  <a:cubicBezTo>
                    <a:pt x="4575" y="2330"/>
                    <a:pt x="4588" y="2481"/>
                    <a:pt x="4699" y="2591"/>
                  </a:cubicBezTo>
                  <a:cubicBezTo>
                    <a:pt x="4743" y="2645"/>
                    <a:pt x="4795" y="2668"/>
                    <a:pt x="4847" y="2668"/>
                  </a:cubicBezTo>
                  <a:cubicBezTo>
                    <a:pt x="4942" y="2668"/>
                    <a:pt x="5035" y="2593"/>
                    <a:pt x="5071" y="2495"/>
                  </a:cubicBezTo>
                  <a:cubicBezTo>
                    <a:pt x="5291" y="1958"/>
                    <a:pt x="5332" y="1338"/>
                    <a:pt x="5250" y="855"/>
                  </a:cubicBezTo>
                  <a:cubicBezTo>
                    <a:pt x="5181" y="607"/>
                    <a:pt x="5057" y="359"/>
                    <a:pt x="4781" y="222"/>
                  </a:cubicBezTo>
                  <a:cubicBezTo>
                    <a:pt x="4630" y="139"/>
                    <a:pt x="4616" y="70"/>
                    <a:pt x="4423" y="15"/>
                  </a:cubicBezTo>
                  <a:cubicBezTo>
                    <a:pt x="4382" y="5"/>
                    <a:pt x="4344" y="1"/>
                    <a:pt x="43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42"/>
          <p:cNvGrpSpPr/>
          <p:nvPr/>
        </p:nvGrpSpPr>
        <p:grpSpPr>
          <a:xfrm>
            <a:off x="2296230" y="3792522"/>
            <a:ext cx="1659718" cy="923193"/>
            <a:chOff x="2409125" y="1116500"/>
            <a:chExt cx="1771500" cy="985475"/>
          </a:xfrm>
        </p:grpSpPr>
        <p:sp>
          <p:nvSpPr>
            <p:cNvPr id="1880" name="Google Shape;1880;p42"/>
            <p:cNvSpPr/>
            <p:nvPr/>
          </p:nvSpPr>
          <p:spPr>
            <a:xfrm>
              <a:off x="2595475" y="1418900"/>
              <a:ext cx="1405350" cy="616250"/>
            </a:xfrm>
            <a:custGeom>
              <a:avLst/>
              <a:gdLst/>
              <a:ahLst/>
              <a:cxnLst/>
              <a:rect l="l" t="t" r="r" b="b"/>
              <a:pathLst>
                <a:path w="56214" h="24650" extrusionOk="0">
                  <a:moveTo>
                    <a:pt x="1" y="1"/>
                  </a:moveTo>
                  <a:lnTo>
                    <a:pt x="1" y="24649"/>
                  </a:lnTo>
                  <a:lnTo>
                    <a:pt x="56214" y="24649"/>
                  </a:lnTo>
                  <a:lnTo>
                    <a:pt x="562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2"/>
            <p:cNvSpPr/>
            <p:nvPr/>
          </p:nvSpPr>
          <p:spPr>
            <a:xfrm>
              <a:off x="2523825" y="1951425"/>
              <a:ext cx="1549000" cy="83725"/>
            </a:xfrm>
            <a:custGeom>
              <a:avLst/>
              <a:gdLst/>
              <a:ahLst/>
              <a:cxnLst/>
              <a:rect l="l" t="t" r="r" b="b"/>
              <a:pathLst>
                <a:path w="61960" h="3349" extrusionOk="0">
                  <a:moveTo>
                    <a:pt x="1" y="0"/>
                  </a:moveTo>
                  <a:lnTo>
                    <a:pt x="1" y="3348"/>
                  </a:lnTo>
                  <a:lnTo>
                    <a:pt x="61959" y="3348"/>
                  </a:lnTo>
                  <a:lnTo>
                    <a:pt x="619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2"/>
            <p:cNvSpPr/>
            <p:nvPr/>
          </p:nvSpPr>
          <p:spPr>
            <a:xfrm>
              <a:off x="2409125" y="1151625"/>
              <a:ext cx="1771500" cy="376150"/>
            </a:xfrm>
            <a:custGeom>
              <a:avLst/>
              <a:gdLst/>
              <a:ahLst/>
              <a:cxnLst/>
              <a:rect l="l" t="t" r="r" b="b"/>
              <a:pathLst>
                <a:path w="70860" h="15046" extrusionOk="0">
                  <a:moveTo>
                    <a:pt x="12057" y="0"/>
                  </a:moveTo>
                  <a:lnTo>
                    <a:pt x="12057" y="3486"/>
                  </a:lnTo>
                  <a:cubicBezTo>
                    <a:pt x="12057" y="3486"/>
                    <a:pt x="8681" y="9411"/>
                    <a:pt x="1" y="12841"/>
                  </a:cubicBezTo>
                  <a:lnTo>
                    <a:pt x="2757" y="15046"/>
                  </a:lnTo>
                  <a:lnTo>
                    <a:pt x="68104" y="15046"/>
                  </a:lnTo>
                  <a:lnTo>
                    <a:pt x="70860" y="12841"/>
                  </a:lnTo>
                  <a:cubicBezTo>
                    <a:pt x="62180" y="9411"/>
                    <a:pt x="58804" y="3486"/>
                    <a:pt x="58804" y="3486"/>
                  </a:cubicBezTo>
                  <a:lnTo>
                    <a:pt x="58804" y="0"/>
                  </a:lnTo>
                  <a:cubicBezTo>
                    <a:pt x="51013" y="799"/>
                    <a:pt x="43222" y="1199"/>
                    <a:pt x="35430" y="1199"/>
                  </a:cubicBezTo>
                  <a:cubicBezTo>
                    <a:pt x="27639" y="1199"/>
                    <a:pt x="19848" y="799"/>
                    <a:pt x="120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2"/>
            <p:cNvSpPr/>
            <p:nvPr/>
          </p:nvSpPr>
          <p:spPr>
            <a:xfrm>
              <a:off x="2949575" y="1116500"/>
              <a:ext cx="697525" cy="23775"/>
            </a:xfrm>
            <a:custGeom>
              <a:avLst/>
              <a:gdLst/>
              <a:ahLst/>
              <a:cxnLst/>
              <a:rect l="l" t="t" r="r" b="b"/>
              <a:pathLst>
                <a:path w="27901" h="951" extrusionOk="0">
                  <a:moveTo>
                    <a:pt x="28" y="0"/>
                  </a:moveTo>
                  <a:lnTo>
                    <a:pt x="0" y="524"/>
                  </a:lnTo>
                  <a:cubicBezTo>
                    <a:pt x="4574" y="813"/>
                    <a:pt x="9231" y="951"/>
                    <a:pt x="13819" y="951"/>
                  </a:cubicBezTo>
                  <a:lnTo>
                    <a:pt x="14081" y="951"/>
                  </a:lnTo>
                  <a:cubicBezTo>
                    <a:pt x="18669" y="951"/>
                    <a:pt x="23326" y="813"/>
                    <a:pt x="27900" y="524"/>
                  </a:cubicBezTo>
                  <a:lnTo>
                    <a:pt x="27873" y="0"/>
                  </a:lnTo>
                  <a:cubicBezTo>
                    <a:pt x="23298" y="276"/>
                    <a:pt x="18655" y="413"/>
                    <a:pt x="14081" y="413"/>
                  </a:cubicBezTo>
                  <a:lnTo>
                    <a:pt x="13943" y="413"/>
                  </a:lnTo>
                  <a:cubicBezTo>
                    <a:pt x="9328" y="413"/>
                    <a:pt x="4643" y="276"/>
                    <a:pt x="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2"/>
            <p:cNvSpPr/>
            <p:nvPr/>
          </p:nvSpPr>
          <p:spPr>
            <a:xfrm>
              <a:off x="3032575" y="1127850"/>
              <a:ext cx="12425" cy="60650"/>
            </a:xfrm>
            <a:custGeom>
              <a:avLst/>
              <a:gdLst/>
              <a:ahLst/>
              <a:cxnLst/>
              <a:rect l="l" t="t" r="r" b="b"/>
              <a:pathLst>
                <a:path w="497" h="2426" extrusionOk="0">
                  <a:moveTo>
                    <a:pt x="1" y="1"/>
                  </a:moveTo>
                  <a:lnTo>
                    <a:pt x="1" y="2426"/>
                  </a:lnTo>
                  <a:lnTo>
                    <a:pt x="497" y="2426"/>
                  </a:lnTo>
                  <a:lnTo>
                    <a:pt x="4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2"/>
            <p:cNvSpPr/>
            <p:nvPr/>
          </p:nvSpPr>
          <p:spPr>
            <a:xfrm>
              <a:off x="3551300" y="1127850"/>
              <a:ext cx="12775" cy="60650"/>
            </a:xfrm>
            <a:custGeom>
              <a:avLst/>
              <a:gdLst/>
              <a:ahLst/>
              <a:cxnLst/>
              <a:rect l="l" t="t" r="r" b="b"/>
              <a:pathLst>
                <a:path w="511" h="2426" extrusionOk="0">
                  <a:moveTo>
                    <a:pt x="1" y="1"/>
                  </a:moveTo>
                  <a:lnTo>
                    <a:pt x="1" y="2426"/>
                  </a:lnTo>
                  <a:lnTo>
                    <a:pt x="511" y="2426"/>
                  </a:lnTo>
                  <a:lnTo>
                    <a:pt x="5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2"/>
            <p:cNvSpPr/>
            <p:nvPr/>
          </p:nvSpPr>
          <p:spPr>
            <a:xfrm>
              <a:off x="3064625" y="1527750"/>
              <a:ext cx="81300" cy="507400"/>
            </a:xfrm>
            <a:custGeom>
              <a:avLst/>
              <a:gdLst/>
              <a:ahLst/>
              <a:cxnLst/>
              <a:rect l="l" t="t" r="r" b="b"/>
              <a:pathLst>
                <a:path w="3252" h="20296" extrusionOk="0">
                  <a:moveTo>
                    <a:pt x="0" y="1"/>
                  </a:moveTo>
                  <a:lnTo>
                    <a:pt x="0" y="20295"/>
                  </a:lnTo>
                  <a:lnTo>
                    <a:pt x="3252" y="20295"/>
                  </a:lnTo>
                  <a:lnTo>
                    <a:pt x="32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2"/>
            <p:cNvSpPr/>
            <p:nvPr/>
          </p:nvSpPr>
          <p:spPr>
            <a:xfrm>
              <a:off x="3450725" y="1527750"/>
              <a:ext cx="80975" cy="507400"/>
            </a:xfrm>
            <a:custGeom>
              <a:avLst/>
              <a:gdLst/>
              <a:ahLst/>
              <a:cxnLst/>
              <a:rect l="l" t="t" r="r" b="b"/>
              <a:pathLst>
                <a:path w="3239" h="20296" extrusionOk="0">
                  <a:moveTo>
                    <a:pt x="1" y="1"/>
                  </a:moveTo>
                  <a:lnTo>
                    <a:pt x="1" y="20295"/>
                  </a:lnTo>
                  <a:lnTo>
                    <a:pt x="3239" y="20295"/>
                  </a:lnTo>
                  <a:lnTo>
                    <a:pt x="32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2"/>
            <p:cNvSpPr/>
            <p:nvPr/>
          </p:nvSpPr>
          <p:spPr>
            <a:xfrm>
              <a:off x="2676425" y="1602850"/>
              <a:ext cx="128500" cy="233550"/>
            </a:xfrm>
            <a:custGeom>
              <a:avLst/>
              <a:gdLst/>
              <a:ahLst/>
              <a:cxnLst/>
              <a:rect l="l" t="t" r="r" b="b"/>
              <a:pathLst>
                <a:path w="5140" h="9342" extrusionOk="0">
                  <a:moveTo>
                    <a:pt x="1" y="0"/>
                  </a:moveTo>
                  <a:lnTo>
                    <a:pt x="1" y="9341"/>
                  </a:lnTo>
                  <a:lnTo>
                    <a:pt x="5140" y="9341"/>
                  </a:ln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2"/>
            <p:cNvSpPr/>
            <p:nvPr/>
          </p:nvSpPr>
          <p:spPr>
            <a:xfrm>
              <a:off x="26922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2"/>
            <p:cNvSpPr/>
            <p:nvPr/>
          </p:nvSpPr>
          <p:spPr>
            <a:xfrm>
              <a:off x="286827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2"/>
            <p:cNvSpPr/>
            <p:nvPr/>
          </p:nvSpPr>
          <p:spPr>
            <a:xfrm>
              <a:off x="28837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1892" name="Google Shape;1892;p42"/>
            <p:cNvSpPr/>
            <p:nvPr/>
          </p:nvSpPr>
          <p:spPr>
            <a:xfrm>
              <a:off x="379172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2"/>
            <p:cNvSpPr/>
            <p:nvPr/>
          </p:nvSpPr>
          <p:spPr>
            <a:xfrm>
              <a:off x="38075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2"/>
            <p:cNvSpPr/>
            <p:nvPr/>
          </p:nvSpPr>
          <p:spPr>
            <a:xfrm>
              <a:off x="3600225" y="1602850"/>
              <a:ext cx="128150" cy="233550"/>
            </a:xfrm>
            <a:custGeom>
              <a:avLst/>
              <a:gdLst/>
              <a:ahLst/>
              <a:cxnLst/>
              <a:rect l="l" t="t" r="r" b="b"/>
              <a:pathLst>
                <a:path w="5126" h="9342" extrusionOk="0">
                  <a:moveTo>
                    <a:pt x="0" y="0"/>
                  </a:moveTo>
                  <a:lnTo>
                    <a:pt x="0"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2"/>
            <p:cNvSpPr/>
            <p:nvPr/>
          </p:nvSpPr>
          <p:spPr>
            <a:xfrm>
              <a:off x="36160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2"/>
            <p:cNvSpPr/>
            <p:nvPr/>
          </p:nvSpPr>
          <p:spPr>
            <a:xfrm>
              <a:off x="3216175" y="1602850"/>
              <a:ext cx="157425" cy="348600"/>
            </a:xfrm>
            <a:custGeom>
              <a:avLst/>
              <a:gdLst/>
              <a:ahLst/>
              <a:cxnLst/>
              <a:rect l="l" t="t" r="r" b="b"/>
              <a:pathLst>
                <a:path w="6297" h="13944" extrusionOk="0">
                  <a:moveTo>
                    <a:pt x="0" y="0"/>
                  </a:moveTo>
                  <a:lnTo>
                    <a:pt x="0" y="13943"/>
                  </a:lnTo>
                  <a:lnTo>
                    <a:pt x="6297" y="13943"/>
                  </a:lnTo>
                  <a:lnTo>
                    <a:pt x="62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2"/>
            <p:cNvSpPr/>
            <p:nvPr/>
          </p:nvSpPr>
          <p:spPr>
            <a:xfrm>
              <a:off x="3232000" y="1619375"/>
              <a:ext cx="125750" cy="315525"/>
            </a:xfrm>
            <a:custGeom>
              <a:avLst/>
              <a:gdLst/>
              <a:ahLst/>
              <a:cxnLst/>
              <a:rect l="l" t="t" r="r" b="b"/>
              <a:pathLst>
                <a:path w="5030" h="12621" extrusionOk="0">
                  <a:moveTo>
                    <a:pt x="1" y="0"/>
                  </a:moveTo>
                  <a:lnTo>
                    <a:pt x="1" y="12621"/>
                  </a:lnTo>
                  <a:lnTo>
                    <a:pt x="5030" y="12621"/>
                  </a:lnTo>
                  <a:lnTo>
                    <a:pt x="5030"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2"/>
            <p:cNvSpPr/>
            <p:nvPr/>
          </p:nvSpPr>
          <p:spPr>
            <a:xfrm>
              <a:off x="2605825" y="2035125"/>
              <a:ext cx="77850" cy="66850"/>
            </a:xfrm>
            <a:custGeom>
              <a:avLst/>
              <a:gdLst/>
              <a:ahLst/>
              <a:cxnLst/>
              <a:rect l="l" t="t" r="r" b="b"/>
              <a:pathLst>
                <a:path w="3114" h="2674" extrusionOk="0">
                  <a:moveTo>
                    <a:pt x="0" y="0"/>
                  </a:moveTo>
                  <a:lnTo>
                    <a:pt x="0" y="2673"/>
                  </a:lnTo>
                  <a:lnTo>
                    <a:pt x="3114" y="2673"/>
                  </a:lnTo>
                  <a:lnTo>
                    <a:pt x="3114"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2"/>
            <p:cNvSpPr/>
            <p:nvPr/>
          </p:nvSpPr>
          <p:spPr>
            <a:xfrm>
              <a:off x="3906075" y="2035125"/>
              <a:ext cx="77875" cy="66850"/>
            </a:xfrm>
            <a:custGeom>
              <a:avLst/>
              <a:gdLst/>
              <a:ahLst/>
              <a:cxnLst/>
              <a:rect l="l" t="t" r="r" b="b"/>
              <a:pathLst>
                <a:path w="3115" h="2674" extrusionOk="0">
                  <a:moveTo>
                    <a:pt x="1" y="0"/>
                  </a:moveTo>
                  <a:lnTo>
                    <a:pt x="1" y="2673"/>
                  </a:lnTo>
                  <a:lnTo>
                    <a:pt x="3115" y="2673"/>
                  </a:lnTo>
                  <a:lnTo>
                    <a:pt x="3115"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2"/>
            <p:cNvSpPr/>
            <p:nvPr/>
          </p:nvSpPr>
          <p:spPr>
            <a:xfrm>
              <a:off x="3064625" y="2035125"/>
              <a:ext cx="81300" cy="66850"/>
            </a:xfrm>
            <a:custGeom>
              <a:avLst/>
              <a:gdLst/>
              <a:ahLst/>
              <a:cxnLst/>
              <a:rect l="l" t="t" r="r" b="b"/>
              <a:pathLst>
                <a:path w="3252" h="2674" extrusionOk="0">
                  <a:moveTo>
                    <a:pt x="0" y="0"/>
                  </a:moveTo>
                  <a:lnTo>
                    <a:pt x="0"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2"/>
            <p:cNvSpPr/>
            <p:nvPr/>
          </p:nvSpPr>
          <p:spPr>
            <a:xfrm>
              <a:off x="3450725" y="2035125"/>
              <a:ext cx="81325" cy="66850"/>
            </a:xfrm>
            <a:custGeom>
              <a:avLst/>
              <a:gdLst/>
              <a:ahLst/>
              <a:cxnLst/>
              <a:rect l="l" t="t" r="r" b="b"/>
              <a:pathLst>
                <a:path w="3253" h="2674" extrusionOk="0">
                  <a:moveTo>
                    <a:pt x="1" y="0"/>
                  </a:moveTo>
                  <a:lnTo>
                    <a:pt x="1"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2"/>
            <p:cNvSpPr/>
            <p:nvPr/>
          </p:nvSpPr>
          <p:spPr>
            <a:xfrm>
              <a:off x="266610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2"/>
            <p:cNvSpPr/>
            <p:nvPr/>
          </p:nvSpPr>
          <p:spPr>
            <a:xfrm>
              <a:off x="285760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2"/>
            <p:cNvSpPr/>
            <p:nvPr/>
          </p:nvSpPr>
          <p:spPr>
            <a:xfrm>
              <a:off x="266610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2"/>
            <p:cNvSpPr/>
            <p:nvPr/>
          </p:nvSpPr>
          <p:spPr>
            <a:xfrm>
              <a:off x="285760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2"/>
            <p:cNvSpPr/>
            <p:nvPr/>
          </p:nvSpPr>
          <p:spPr>
            <a:xfrm>
              <a:off x="358955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2"/>
            <p:cNvSpPr/>
            <p:nvPr/>
          </p:nvSpPr>
          <p:spPr>
            <a:xfrm>
              <a:off x="3204450" y="1602850"/>
              <a:ext cx="180875" cy="16550"/>
            </a:xfrm>
            <a:custGeom>
              <a:avLst/>
              <a:gdLst/>
              <a:ahLst/>
              <a:cxnLst/>
              <a:rect l="l" t="t" r="r" b="b"/>
              <a:pathLst>
                <a:path w="7235" h="662" extrusionOk="0">
                  <a:moveTo>
                    <a:pt x="1" y="0"/>
                  </a:moveTo>
                  <a:lnTo>
                    <a:pt x="1" y="661"/>
                  </a:lnTo>
                  <a:lnTo>
                    <a:pt x="7234" y="661"/>
                  </a:lnTo>
                  <a:lnTo>
                    <a:pt x="72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2"/>
            <p:cNvSpPr/>
            <p:nvPr/>
          </p:nvSpPr>
          <p:spPr>
            <a:xfrm>
              <a:off x="378105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2"/>
            <p:cNvSpPr/>
            <p:nvPr/>
          </p:nvSpPr>
          <p:spPr>
            <a:xfrm>
              <a:off x="358955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2"/>
            <p:cNvSpPr/>
            <p:nvPr/>
          </p:nvSpPr>
          <p:spPr>
            <a:xfrm>
              <a:off x="378105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2"/>
            <p:cNvSpPr/>
            <p:nvPr/>
          </p:nvSpPr>
          <p:spPr>
            <a:xfrm>
              <a:off x="3295400" y="1618675"/>
              <a:ext cx="5875" cy="325525"/>
            </a:xfrm>
            <a:custGeom>
              <a:avLst/>
              <a:gdLst/>
              <a:ahLst/>
              <a:cxnLst/>
              <a:rect l="l" t="t" r="r" b="b"/>
              <a:pathLst>
                <a:path w="235" h="13021" extrusionOk="0">
                  <a:moveTo>
                    <a:pt x="0" y="1"/>
                  </a:moveTo>
                  <a:lnTo>
                    <a:pt x="0" y="13021"/>
                  </a:lnTo>
                  <a:lnTo>
                    <a:pt x="234" y="13021"/>
                  </a:lnTo>
                  <a:lnTo>
                    <a:pt x="2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2"/>
            <p:cNvSpPr/>
            <p:nvPr/>
          </p:nvSpPr>
          <p:spPr>
            <a:xfrm>
              <a:off x="2478025" y="1527750"/>
              <a:ext cx="1633725" cy="25850"/>
            </a:xfrm>
            <a:custGeom>
              <a:avLst/>
              <a:gdLst/>
              <a:ahLst/>
              <a:cxnLst/>
              <a:rect l="l" t="t" r="r" b="b"/>
              <a:pathLst>
                <a:path w="65349" h="1034" extrusionOk="0">
                  <a:moveTo>
                    <a:pt x="1" y="1"/>
                  </a:moveTo>
                  <a:lnTo>
                    <a:pt x="1" y="1034"/>
                  </a:lnTo>
                  <a:lnTo>
                    <a:pt x="65348" y="1034"/>
                  </a:lnTo>
                  <a:lnTo>
                    <a:pt x="653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2"/>
            <p:cNvSpPr/>
            <p:nvPr/>
          </p:nvSpPr>
          <p:spPr>
            <a:xfrm>
              <a:off x="3016400" y="1174700"/>
              <a:ext cx="25" cy="353075"/>
            </a:xfrm>
            <a:custGeom>
              <a:avLst/>
              <a:gdLst/>
              <a:ahLst/>
              <a:cxnLst/>
              <a:rect l="l" t="t" r="r" b="b"/>
              <a:pathLst>
                <a:path w="1" h="14123" fill="none" extrusionOk="0">
                  <a:moveTo>
                    <a:pt x="0" y="0"/>
                  </a:moveTo>
                  <a:lnTo>
                    <a:pt x="0" y="141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2"/>
            <p:cNvSpPr/>
            <p:nvPr/>
          </p:nvSpPr>
          <p:spPr>
            <a:xfrm>
              <a:off x="2944750" y="1170900"/>
              <a:ext cx="25" cy="356875"/>
            </a:xfrm>
            <a:custGeom>
              <a:avLst/>
              <a:gdLst/>
              <a:ahLst/>
              <a:cxnLst/>
              <a:rect l="l" t="t" r="r" b="b"/>
              <a:pathLst>
                <a:path w="1" h="14275" fill="none" extrusionOk="0">
                  <a:moveTo>
                    <a:pt x="0" y="1"/>
                  </a:moveTo>
                  <a:lnTo>
                    <a:pt x="0" y="142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2"/>
            <p:cNvSpPr/>
            <p:nvPr/>
          </p:nvSpPr>
          <p:spPr>
            <a:xfrm>
              <a:off x="3088025" y="1177800"/>
              <a:ext cx="25" cy="349975"/>
            </a:xfrm>
            <a:custGeom>
              <a:avLst/>
              <a:gdLst/>
              <a:ahLst/>
              <a:cxnLst/>
              <a:rect l="l" t="t" r="r" b="b"/>
              <a:pathLst>
                <a:path w="1" h="13999" fill="none" extrusionOk="0">
                  <a:moveTo>
                    <a:pt x="1" y="0"/>
                  </a:moveTo>
                  <a:lnTo>
                    <a:pt x="1" y="13999"/>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2"/>
            <p:cNvSpPr/>
            <p:nvPr/>
          </p:nvSpPr>
          <p:spPr>
            <a:xfrm>
              <a:off x="2873450" y="1165750"/>
              <a:ext cx="25" cy="362025"/>
            </a:xfrm>
            <a:custGeom>
              <a:avLst/>
              <a:gdLst/>
              <a:ahLst/>
              <a:cxnLst/>
              <a:rect l="l" t="t" r="r" b="b"/>
              <a:pathLst>
                <a:path w="1" h="14481" fill="none" extrusionOk="0">
                  <a:moveTo>
                    <a:pt x="0" y="0"/>
                  </a:moveTo>
                  <a:lnTo>
                    <a:pt x="0" y="1448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2"/>
            <p:cNvSpPr/>
            <p:nvPr/>
          </p:nvSpPr>
          <p:spPr>
            <a:xfrm>
              <a:off x="3230975" y="1181250"/>
              <a:ext cx="25" cy="346525"/>
            </a:xfrm>
            <a:custGeom>
              <a:avLst/>
              <a:gdLst/>
              <a:ahLst/>
              <a:cxnLst/>
              <a:rect l="l" t="t" r="r" b="b"/>
              <a:pathLst>
                <a:path w="1" h="13861" fill="none" extrusionOk="0">
                  <a:moveTo>
                    <a:pt x="1" y="0"/>
                  </a:moveTo>
                  <a:lnTo>
                    <a:pt x="1" y="1386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2"/>
            <p:cNvSpPr/>
            <p:nvPr/>
          </p:nvSpPr>
          <p:spPr>
            <a:xfrm>
              <a:off x="2730150" y="1153350"/>
              <a:ext cx="25" cy="374425"/>
            </a:xfrm>
            <a:custGeom>
              <a:avLst/>
              <a:gdLst/>
              <a:ahLst/>
              <a:cxnLst/>
              <a:rect l="l" t="t" r="r" b="b"/>
              <a:pathLst>
                <a:path w="1" h="14977" fill="none" extrusionOk="0">
                  <a:moveTo>
                    <a:pt x="1" y="0"/>
                  </a:moveTo>
                  <a:lnTo>
                    <a:pt x="1" y="1497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2"/>
            <p:cNvSpPr/>
            <p:nvPr/>
          </p:nvSpPr>
          <p:spPr>
            <a:xfrm>
              <a:off x="4018025" y="1382750"/>
              <a:ext cx="25" cy="145025"/>
            </a:xfrm>
            <a:custGeom>
              <a:avLst/>
              <a:gdLst/>
              <a:ahLst/>
              <a:cxnLst/>
              <a:rect l="l" t="t" r="r" b="b"/>
              <a:pathLst>
                <a:path w="1" h="5801" fill="none" extrusionOk="0">
                  <a:moveTo>
                    <a:pt x="1" y="0"/>
                  </a:moveTo>
                  <a:lnTo>
                    <a:pt x="1" y="580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2"/>
            <p:cNvSpPr/>
            <p:nvPr/>
          </p:nvSpPr>
          <p:spPr>
            <a:xfrm>
              <a:off x="3946375" y="1321425"/>
              <a:ext cx="25" cy="206350"/>
            </a:xfrm>
            <a:custGeom>
              <a:avLst/>
              <a:gdLst/>
              <a:ahLst/>
              <a:cxnLst/>
              <a:rect l="l" t="t" r="r" b="b"/>
              <a:pathLst>
                <a:path w="1" h="8254" fill="none" extrusionOk="0">
                  <a:moveTo>
                    <a:pt x="1" y="1"/>
                  </a:moveTo>
                  <a:lnTo>
                    <a:pt x="1" y="8254"/>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2"/>
            <p:cNvSpPr/>
            <p:nvPr/>
          </p:nvSpPr>
          <p:spPr>
            <a:xfrm>
              <a:off x="3302625" y="1181575"/>
              <a:ext cx="25" cy="346200"/>
            </a:xfrm>
            <a:custGeom>
              <a:avLst/>
              <a:gdLst/>
              <a:ahLst/>
              <a:cxnLst/>
              <a:rect l="l" t="t" r="r" b="b"/>
              <a:pathLst>
                <a:path w="1" h="13848" fill="none" extrusionOk="0">
                  <a:moveTo>
                    <a:pt x="0" y="1"/>
                  </a:moveTo>
                  <a:lnTo>
                    <a:pt x="0" y="13848"/>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2"/>
            <p:cNvSpPr/>
            <p:nvPr/>
          </p:nvSpPr>
          <p:spPr>
            <a:xfrm>
              <a:off x="3874750" y="1151975"/>
              <a:ext cx="25" cy="375800"/>
            </a:xfrm>
            <a:custGeom>
              <a:avLst/>
              <a:gdLst/>
              <a:ahLst/>
              <a:cxnLst/>
              <a:rect l="l" t="t" r="r" b="b"/>
              <a:pathLst>
                <a:path w="1" h="15032" fill="none" extrusionOk="0">
                  <a:moveTo>
                    <a:pt x="0" y="0"/>
                  </a:moveTo>
                  <a:lnTo>
                    <a:pt x="0" y="1503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2"/>
            <p:cNvSpPr/>
            <p:nvPr/>
          </p:nvSpPr>
          <p:spPr>
            <a:xfrm>
              <a:off x="2801800" y="1160225"/>
              <a:ext cx="25" cy="367550"/>
            </a:xfrm>
            <a:custGeom>
              <a:avLst/>
              <a:gdLst/>
              <a:ahLst/>
              <a:cxnLst/>
              <a:rect l="l" t="t" r="r" b="b"/>
              <a:pathLst>
                <a:path w="1" h="14702" fill="none" extrusionOk="0">
                  <a:moveTo>
                    <a:pt x="1" y="1"/>
                  </a:moveTo>
                  <a:lnTo>
                    <a:pt x="1" y="1470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2"/>
            <p:cNvSpPr/>
            <p:nvPr/>
          </p:nvSpPr>
          <p:spPr>
            <a:xfrm>
              <a:off x="3159325" y="1179875"/>
              <a:ext cx="25" cy="347900"/>
            </a:xfrm>
            <a:custGeom>
              <a:avLst/>
              <a:gdLst/>
              <a:ahLst/>
              <a:cxnLst/>
              <a:rect l="l" t="t" r="r" b="b"/>
              <a:pathLst>
                <a:path w="1" h="13916" fill="none" extrusionOk="0">
                  <a:moveTo>
                    <a:pt x="1" y="0"/>
                  </a:moveTo>
                  <a:lnTo>
                    <a:pt x="1" y="139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2"/>
            <p:cNvSpPr/>
            <p:nvPr/>
          </p:nvSpPr>
          <p:spPr>
            <a:xfrm>
              <a:off x="2650250" y="1314550"/>
              <a:ext cx="25" cy="213225"/>
            </a:xfrm>
            <a:custGeom>
              <a:avLst/>
              <a:gdLst/>
              <a:ahLst/>
              <a:cxnLst/>
              <a:rect l="l" t="t" r="r" b="b"/>
              <a:pathLst>
                <a:path w="1" h="8529" fill="none" extrusionOk="0">
                  <a:moveTo>
                    <a:pt x="0" y="8529"/>
                  </a:moveTo>
                  <a:lnTo>
                    <a:pt x="0" y="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2"/>
            <p:cNvSpPr/>
            <p:nvPr/>
          </p:nvSpPr>
          <p:spPr>
            <a:xfrm>
              <a:off x="3803450" y="1158850"/>
              <a:ext cx="25" cy="368925"/>
            </a:xfrm>
            <a:custGeom>
              <a:avLst/>
              <a:gdLst/>
              <a:ahLst/>
              <a:cxnLst/>
              <a:rect l="l" t="t" r="r" b="b"/>
              <a:pathLst>
                <a:path w="1" h="14757" fill="none" extrusionOk="0">
                  <a:moveTo>
                    <a:pt x="0" y="1"/>
                  </a:moveTo>
                  <a:lnTo>
                    <a:pt x="0" y="1475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2"/>
            <p:cNvSpPr/>
            <p:nvPr/>
          </p:nvSpPr>
          <p:spPr>
            <a:xfrm>
              <a:off x="2578600" y="1377575"/>
              <a:ext cx="25" cy="150200"/>
            </a:xfrm>
            <a:custGeom>
              <a:avLst/>
              <a:gdLst/>
              <a:ahLst/>
              <a:cxnLst/>
              <a:rect l="l" t="t" r="r" b="b"/>
              <a:pathLst>
                <a:path w="1" h="6008" fill="none" extrusionOk="0">
                  <a:moveTo>
                    <a:pt x="1" y="6008"/>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2"/>
            <p:cNvSpPr/>
            <p:nvPr/>
          </p:nvSpPr>
          <p:spPr>
            <a:xfrm>
              <a:off x="4089325" y="1429250"/>
              <a:ext cx="25" cy="98525"/>
            </a:xfrm>
            <a:custGeom>
              <a:avLst/>
              <a:gdLst/>
              <a:ahLst/>
              <a:cxnLst/>
              <a:rect l="l" t="t" r="r" b="b"/>
              <a:pathLst>
                <a:path w="1" h="3941" fill="none" extrusionOk="0">
                  <a:moveTo>
                    <a:pt x="1" y="0"/>
                  </a:moveTo>
                  <a:lnTo>
                    <a:pt x="1" y="394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2"/>
            <p:cNvSpPr/>
            <p:nvPr/>
          </p:nvSpPr>
          <p:spPr>
            <a:xfrm>
              <a:off x="2506950" y="1425100"/>
              <a:ext cx="25" cy="102675"/>
            </a:xfrm>
            <a:custGeom>
              <a:avLst/>
              <a:gdLst/>
              <a:ahLst/>
              <a:cxnLst/>
              <a:rect l="l" t="t" r="r" b="b"/>
              <a:pathLst>
                <a:path w="1" h="4107" fill="none" extrusionOk="0">
                  <a:moveTo>
                    <a:pt x="1" y="4107"/>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2"/>
            <p:cNvSpPr/>
            <p:nvPr/>
          </p:nvSpPr>
          <p:spPr>
            <a:xfrm>
              <a:off x="3731800" y="1164700"/>
              <a:ext cx="25" cy="363075"/>
            </a:xfrm>
            <a:custGeom>
              <a:avLst/>
              <a:gdLst/>
              <a:ahLst/>
              <a:cxnLst/>
              <a:rect l="l" t="t" r="r" b="b"/>
              <a:pathLst>
                <a:path w="1" h="14523" fill="none" extrusionOk="0">
                  <a:moveTo>
                    <a:pt x="0" y="1"/>
                  </a:moveTo>
                  <a:lnTo>
                    <a:pt x="0" y="145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2"/>
            <p:cNvSpPr/>
            <p:nvPr/>
          </p:nvSpPr>
          <p:spPr>
            <a:xfrm>
              <a:off x="3445575" y="1179525"/>
              <a:ext cx="25" cy="348250"/>
            </a:xfrm>
            <a:custGeom>
              <a:avLst/>
              <a:gdLst/>
              <a:ahLst/>
              <a:cxnLst/>
              <a:rect l="l" t="t" r="r" b="b"/>
              <a:pathLst>
                <a:path w="1" h="13930" fill="none" extrusionOk="0">
                  <a:moveTo>
                    <a:pt x="0" y="0"/>
                  </a:moveTo>
                  <a:lnTo>
                    <a:pt x="0" y="1393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2"/>
            <p:cNvSpPr/>
            <p:nvPr/>
          </p:nvSpPr>
          <p:spPr>
            <a:xfrm>
              <a:off x="3517200" y="1177100"/>
              <a:ext cx="25" cy="350675"/>
            </a:xfrm>
            <a:custGeom>
              <a:avLst/>
              <a:gdLst/>
              <a:ahLst/>
              <a:cxnLst/>
              <a:rect l="l" t="t" r="r" b="b"/>
              <a:pathLst>
                <a:path w="1" h="14027" fill="none" extrusionOk="0">
                  <a:moveTo>
                    <a:pt x="1" y="1"/>
                  </a:moveTo>
                  <a:lnTo>
                    <a:pt x="1" y="1402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2"/>
            <p:cNvSpPr/>
            <p:nvPr/>
          </p:nvSpPr>
          <p:spPr>
            <a:xfrm>
              <a:off x="3373925" y="1180900"/>
              <a:ext cx="25" cy="346875"/>
            </a:xfrm>
            <a:custGeom>
              <a:avLst/>
              <a:gdLst/>
              <a:ahLst/>
              <a:cxnLst/>
              <a:rect l="l" t="t" r="r" b="b"/>
              <a:pathLst>
                <a:path w="1" h="13875" fill="none" extrusionOk="0">
                  <a:moveTo>
                    <a:pt x="0" y="0"/>
                  </a:moveTo>
                  <a:lnTo>
                    <a:pt x="0" y="138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2"/>
            <p:cNvSpPr/>
            <p:nvPr/>
          </p:nvSpPr>
          <p:spPr>
            <a:xfrm>
              <a:off x="3660150" y="1169875"/>
              <a:ext cx="25" cy="357900"/>
            </a:xfrm>
            <a:custGeom>
              <a:avLst/>
              <a:gdLst/>
              <a:ahLst/>
              <a:cxnLst/>
              <a:rect l="l" t="t" r="r" b="b"/>
              <a:pathLst>
                <a:path w="1" h="14316" fill="none" extrusionOk="0">
                  <a:moveTo>
                    <a:pt x="1" y="1"/>
                  </a:moveTo>
                  <a:lnTo>
                    <a:pt x="1" y="143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2"/>
            <p:cNvSpPr/>
            <p:nvPr/>
          </p:nvSpPr>
          <p:spPr>
            <a:xfrm>
              <a:off x="3588850" y="1174000"/>
              <a:ext cx="25" cy="353775"/>
            </a:xfrm>
            <a:custGeom>
              <a:avLst/>
              <a:gdLst/>
              <a:ahLst/>
              <a:cxnLst/>
              <a:rect l="l" t="t" r="r" b="b"/>
              <a:pathLst>
                <a:path w="1" h="14151" fill="none" extrusionOk="0">
                  <a:moveTo>
                    <a:pt x="1" y="1"/>
                  </a:moveTo>
                  <a:lnTo>
                    <a:pt x="1" y="1415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 name="Google Shape;1936;p42"/>
          <p:cNvGrpSpPr/>
          <p:nvPr/>
        </p:nvGrpSpPr>
        <p:grpSpPr>
          <a:xfrm>
            <a:off x="1265528" y="4051418"/>
            <a:ext cx="1659670" cy="923265"/>
            <a:chOff x="-4405465" y="4762949"/>
            <a:chExt cx="3057609" cy="1700930"/>
          </a:xfrm>
        </p:grpSpPr>
        <p:sp>
          <p:nvSpPr>
            <p:cNvPr id="1937" name="Google Shape;1937;p42"/>
            <p:cNvSpPr/>
            <p:nvPr/>
          </p:nvSpPr>
          <p:spPr>
            <a:xfrm>
              <a:off x="-4083825" y="5284892"/>
              <a:ext cx="2425634" cy="1063647"/>
            </a:xfrm>
            <a:custGeom>
              <a:avLst/>
              <a:gdLst/>
              <a:ahLst/>
              <a:cxnLst/>
              <a:rect l="l" t="t" r="r" b="b"/>
              <a:pathLst>
                <a:path w="56214" h="24650" extrusionOk="0">
                  <a:moveTo>
                    <a:pt x="1" y="1"/>
                  </a:moveTo>
                  <a:lnTo>
                    <a:pt x="1" y="24649"/>
                  </a:lnTo>
                  <a:lnTo>
                    <a:pt x="56214" y="24649"/>
                  </a:lnTo>
                  <a:lnTo>
                    <a:pt x="562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2"/>
            <p:cNvSpPr/>
            <p:nvPr/>
          </p:nvSpPr>
          <p:spPr>
            <a:xfrm>
              <a:off x="-4207493" y="6204030"/>
              <a:ext cx="2673574" cy="144509"/>
            </a:xfrm>
            <a:custGeom>
              <a:avLst/>
              <a:gdLst/>
              <a:ahLst/>
              <a:cxnLst/>
              <a:rect l="l" t="t" r="r" b="b"/>
              <a:pathLst>
                <a:path w="61960" h="3349" extrusionOk="0">
                  <a:moveTo>
                    <a:pt x="1" y="0"/>
                  </a:moveTo>
                  <a:lnTo>
                    <a:pt x="1" y="3348"/>
                  </a:lnTo>
                  <a:lnTo>
                    <a:pt x="61959" y="3348"/>
                  </a:lnTo>
                  <a:lnTo>
                    <a:pt x="619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2"/>
            <p:cNvSpPr/>
            <p:nvPr/>
          </p:nvSpPr>
          <p:spPr>
            <a:xfrm>
              <a:off x="-4405465" y="4823575"/>
              <a:ext cx="3057609" cy="649235"/>
            </a:xfrm>
            <a:custGeom>
              <a:avLst/>
              <a:gdLst/>
              <a:ahLst/>
              <a:cxnLst/>
              <a:rect l="l" t="t" r="r" b="b"/>
              <a:pathLst>
                <a:path w="70860" h="15046" extrusionOk="0">
                  <a:moveTo>
                    <a:pt x="12057" y="0"/>
                  </a:moveTo>
                  <a:lnTo>
                    <a:pt x="12057" y="3486"/>
                  </a:lnTo>
                  <a:cubicBezTo>
                    <a:pt x="12057" y="3486"/>
                    <a:pt x="8681" y="9411"/>
                    <a:pt x="1" y="12841"/>
                  </a:cubicBezTo>
                  <a:lnTo>
                    <a:pt x="2757" y="15046"/>
                  </a:lnTo>
                  <a:lnTo>
                    <a:pt x="68104" y="15046"/>
                  </a:lnTo>
                  <a:lnTo>
                    <a:pt x="70860" y="12841"/>
                  </a:lnTo>
                  <a:cubicBezTo>
                    <a:pt x="62180" y="9411"/>
                    <a:pt x="58804" y="3486"/>
                    <a:pt x="58804" y="3486"/>
                  </a:cubicBezTo>
                  <a:lnTo>
                    <a:pt x="58804" y="0"/>
                  </a:lnTo>
                  <a:cubicBezTo>
                    <a:pt x="51013" y="799"/>
                    <a:pt x="43222" y="1199"/>
                    <a:pt x="35430" y="1199"/>
                  </a:cubicBezTo>
                  <a:cubicBezTo>
                    <a:pt x="27639" y="1199"/>
                    <a:pt x="19848" y="799"/>
                    <a:pt x="120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2"/>
            <p:cNvSpPr/>
            <p:nvPr/>
          </p:nvSpPr>
          <p:spPr>
            <a:xfrm>
              <a:off x="-3472649" y="4762949"/>
              <a:ext cx="1203928" cy="41036"/>
            </a:xfrm>
            <a:custGeom>
              <a:avLst/>
              <a:gdLst/>
              <a:ahLst/>
              <a:cxnLst/>
              <a:rect l="l" t="t" r="r" b="b"/>
              <a:pathLst>
                <a:path w="27901" h="951" extrusionOk="0">
                  <a:moveTo>
                    <a:pt x="28" y="0"/>
                  </a:moveTo>
                  <a:lnTo>
                    <a:pt x="0" y="524"/>
                  </a:lnTo>
                  <a:cubicBezTo>
                    <a:pt x="4574" y="813"/>
                    <a:pt x="9231" y="951"/>
                    <a:pt x="13819" y="951"/>
                  </a:cubicBezTo>
                  <a:lnTo>
                    <a:pt x="14081" y="951"/>
                  </a:lnTo>
                  <a:cubicBezTo>
                    <a:pt x="18669" y="951"/>
                    <a:pt x="23326" y="813"/>
                    <a:pt x="27900" y="524"/>
                  </a:cubicBezTo>
                  <a:lnTo>
                    <a:pt x="27873" y="0"/>
                  </a:lnTo>
                  <a:cubicBezTo>
                    <a:pt x="23298" y="276"/>
                    <a:pt x="18655" y="413"/>
                    <a:pt x="14081" y="413"/>
                  </a:cubicBezTo>
                  <a:lnTo>
                    <a:pt x="13943" y="413"/>
                  </a:lnTo>
                  <a:cubicBezTo>
                    <a:pt x="9328" y="413"/>
                    <a:pt x="4643" y="276"/>
                    <a:pt x="28"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2"/>
            <p:cNvSpPr/>
            <p:nvPr/>
          </p:nvSpPr>
          <p:spPr>
            <a:xfrm>
              <a:off x="-3329391" y="4782539"/>
              <a:ext cx="21446" cy="104682"/>
            </a:xfrm>
            <a:custGeom>
              <a:avLst/>
              <a:gdLst/>
              <a:ahLst/>
              <a:cxnLst/>
              <a:rect l="l" t="t" r="r" b="b"/>
              <a:pathLst>
                <a:path w="497" h="2426" extrusionOk="0">
                  <a:moveTo>
                    <a:pt x="1" y="1"/>
                  </a:moveTo>
                  <a:lnTo>
                    <a:pt x="1" y="2426"/>
                  </a:lnTo>
                  <a:lnTo>
                    <a:pt x="497" y="2426"/>
                  </a:lnTo>
                  <a:lnTo>
                    <a:pt x="497"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2"/>
            <p:cNvSpPr/>
            <p:nvPr/>
          </p:nvSpPr>
          <p:spPr>
            <a:xfrm>
              <a:off x="-2434071" y="4782539"/>
              <a:ext cx="22050" cy="104682"/>
            </a:xfrm>
            <a:custGeom>
              <a:avLst/>
              <a:gdLst/>
              <a:ahLst/>
              <a:cxnLst/>
              <a:rect l="l" t="t" r="r" b="b"/>
              <a:pathLst>
                <a:path w="511" h="2426" extrusionOk="0">
                  <a:moveTo>
                    <a:pt x="1" y="1"/>
                  </a:moveTo>
                  <a:lnTo>
                    <a:pt x="1" y="2426"/>
                  </a:lnTo>
                  <a:lnTo>
                    <a:pt x="511" y="2426"/>
                  </a:lnTo>
                  <a:lnTo>
                    <a:pt x="511"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2"/>
            <p:cNvSpPr/>
            <p:nvPr/>
          </p:nvSpPr>
          <p:spPr>
            <a:xfrm>
              <a:off x="-3274072" y="5472767"/>
              <a:ext cx="140324" cy="875772"/>
            </a:xfrm>
            <a:custGeom>
              <a:avLst/>
              <a:gdLst/>
              <a:ahLst/>
              <a:cxnLst/>
              <a:rect l="l" t="t" r="r" b="b"/>
              <a:pathLst>
                <a:path w="3252" h="20296" extrusionOk="0">
                  <a:moveTo>
                    <a:pt x="0" y="1"/>
                  </a:moveTo>
                  <a:lnTo>
                    <a:pt x="0" y="20295"/>
                  </a:lnTo>
                  <a:lnTo>
                    <a:pt x="3252" y="20295"/>
                  </a:lnTo>
                  <a:lnTo>
                    <a:pt x="3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2"/>
            <p:cNvSpPr/>
            <p:nvPr/>
          </p:nvSpPr>
          <p:spPr>
            <a:xfrm>
              <a:off x="-2607664" y="5472767"/>
              <a:ext cx="139763" cy="875772"/>
            </a:xfrm>
            <a:custGeom>
              <a:avLst/>
              <a:gdLst/>
              <a:ahLst/>
              <a:cxnLst/>
              <a:rect l="l" t="t" r="r" b="b"/>
              <a:pathLst>
                <a:path w="3239" h="20296" extrusionOk="0">
                  <a:moveTo>
                    <a:pt x="1" y="1"/>
                  </a:moveTo>
                  <a:lnTo>
                    <a:pt x="1" y="20295"/>
                  </a:lnTo>
                  <a:lnTo>
                    <a:pt x="3239" y="20295"/>
                  </a:lnTo>
                  <a:lnTo>
                    <a:pt x="32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2"/>
            <p:cNvSpPr/>
            <p:nvPr/>
          </p:nvSpPr>
          <p:spPr>
            <a:xfrm>
              <a:off x="-3944105" y="5602389"/>
              <a:ext cx="221791" cy="403107"/>
            </a:xfrm>
            <a:custGeom>
              <a:avLst/>
              <a:gdLst/>
              <a:ahLst/>
              <a:cxnLst/>
              <a:rect l="l" t="t" r="r" b="b"/>
              <a:pathLst>
                <a:path w="5140" h="9342" extrusionOk="0">
                  <a:moveTo>
                    <a:pt x="1" y="0"/>
                  </a:moveTo>
                  <a:lnTo>
                    <a:pt x="1" y="9341"/>
                  </a:lnTo>
                  <a:lnTo>
                    <a:pt x="5140" y="9341"/>
                  </a:ln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2"/>
            <p:cNvSpPr/>
            <p:nvPr/>
          </p:nvSpPr>
          <p:spPr>
            <a:xfrm>
              <a:off x="-3916748" y="5630911"/>
              <a:ext cx="167077" cy="346063"/>
            </a:xfrm>
            <a:custGeom>
              <a:avLst/>
              <a:gdLst/>
              <a:ahLst/>
              <a:cxnLst/>
              <a:rect l="l" t="t" r="r" b="b"/>
              <a:pathLst>
                <a:path w="3872" h="8020" extrusionOk="0">
                  <a:moveTo>
                    <a:pt x="0" y="0"/>
                  </a:moveTo>
                  <a:lnTo>
                    <a:pt x="0"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2"/>
            <p:cNvSpPr/>
            <p:nvPr/>
          </p:nvSpPr>
          <p:spPr>
            <a:xfrm>
              <a:off x="-3612972" y="5602389"/>
              <a:ext cx="221230" cy="403107"/>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2"/>
            <p:cNvSpPr/>
            <p:nvPr/>
          </p:nvSpPr>
          <p:spPr>
            <a:xfrm>
              <a:off x="-3586219" y="5630911"/>
              <a:ext cx="167120" cy="346063"/>
            </a:xfrm>
            <a:custGeom>
              <a:avLst/>
              <a:gdLst/>
              <a:ahLst/>
              <a:cxnLst/>
              <a:rect l="l" t="t" r="r" b="b"/>
              <a:pathLst>
                <a:path w="3873" h="8020" extrusionOk="0">
                  <a:moveTo>
                    <a:pt x="1" y="0"/>
                  </a:moveTo>
                  <a:lnTo>
                    <a:pt x="1"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1949" name="Google Shape;1949;p42"/>
            <p:cNvSpPr/>
            <p:nvPr/>
          </p:nvSpPr>
          <p:spPr>
            <a:xfrm>
              <a:off x="-2019098" y="5602389"/>
              <a:ext cx="221230" cy="403107"/>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2"/>
            <p:cNvSpPr/>
            <p:nvPr/>
          </p:nvSpPr>
          <p:spPr>
            <a:xfrm>
              <a:off x="-1991741" y="5630911"/>
              <a:ext cx="167120" cy="346063"/>
            </a:xfrm>
            <a:custGeom>
              <a:avLst/>
              <a:gdLst/>
              <a:ahLst/>
              <a:cxnLst/>
              <a:rect l="l" t="t" r="r" b="b"/>
              <a:pathLst>
                <a:path w="3873" h="8020" extrusionOk="0">
                  <a:moveTo>
                    <a:pt x="1" y="0"/>
                  </a:moveTo>
                  <a:lnTo>
                    <a:pt x="1"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2"/>
            <p:cNvSpPr/>
            <p:nvPr/>
          </p:nvSpPr>
          <p:spPr>
            <a:xfrm>
              <a:off x="-2349627" y="5602389"/>
              <a:ext cx="221187" cy="403107"/>
            </a:xfrm>
            <a:custGeom>
              <a:avLst/>
              <a:gdLst/>
              <a:ahLst/>
              <a:cxnLst/>
              <a:rect l="l" t="t" r="r" b="b"/>
              <a:pathLst>
                <a:path w="5126" h="9342" extrusionOk="0">
                  <a:moveTo>
                    <a:pt x="0" y="0"/>
                  </a:moveTo>
                  <a:lnTo>
                    <a:pt x="0"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2"/>
            <p:cNvSpPr/>
            <p:nvPr/>
          </p:nvSpPr>
          <p:spPr>
            <a:xfrm>
              <a:off x="-2322270" y="5630911"/>
              <a:ext cx="167077" cy="346063"/>
            </a:xfrm>
            <a:custGeom>
              <a:avLst/>
              <a:gdLst/>
              <a:ahLst/>
              <a:cxnLst/>
              <a:rect l="l" t="t" r="r" b="b"/>
              <a:pathLst>
                <a:path w="3872" h="8020" extrusionOk="0">
                  <a:moveTo>
                    <a:pt x="0" y="0"/>
                  </a:moveTo>
                  <a:lnTo>
                    <a:pt x="0"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2"/>
            <p:cNvSpPr/>
            <p:nvPr/>
          </p:nvSpPr>
          <p:spPr>
            <a:xfrm>
              <a:off x="-3012497" y="5602389"/>
              <a:ext cx="271716" cy="601684"/>
            </a:xfrm>
            <a:custGeom>
              <a:avLst/>
              <a:gdLst/>
              <a:ahLst/>
              <a:cxnLst/>
              <a:rect l="l" t="t" r="r" b="b"/>
              <a:pathLst>
                <a:path w="6297" h="13944" extrusionOk="0">
                  <a:moveTo>
                    <a:pt x="0" y="0"/>
                  </a:moveTo>
                  <a:lnTo>
                    <a:pt x="0" y="13943"/>
                  </a:lnTo>
                  <a:lnTo>
                    <a:pt x="6297" y="13943"/>
                  </a:lnTo>
                  <a:lnTo>
                    <a:pt x="62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2"/>
            <p:cNvSpPr/>
            <p:nvPr/>
          </p:nvSpPr>
          <p:spPr>
            <a:xfrm>
              <a:off x="-2985183" y="5630911"/>
              <a:ext cx="217044" cy="544596"/>
            </a:xfrm>
            <a:custGeom>
              <a:avLst/>
              <a:gdLst/>
              <a:ahLst/>
              <a:cxnLst/>
              <a:rect l="l" t="t" r="r" b="b"/>
              <a:pathLst>
                <a:path w="5030" h="12621" extrusionOk="0">
                  <a:moveTo>
                    <a:pt x="1" y="0"/>
                  </a:moveTo>
                  <a:lnTo>
                    <a:pt x="1" y="12621"/>
                  </a:lnTo>
                  <a:lnTo>
                    <a:pt x="5030" y="12621"/>
                  </a:lnTo>
                  <a:lnTo>
                    <a:pt x="5030"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2"/>
            <p:cNvSpPr/>
            <p:nvPr/>
          </p:nvSpPr>
          <p:spPr>
            <a:xfrm>
              <a:off x="-4065961" y="6348496"/>
              <a:ext cx="134369" cy="115383"/>
            </a:xfrm>
            <a:custGeom>
              <a:avLst/>
              <a:gdLst/>
              <a:ahLst/>
              <a:cxnLst/>
              <a:rect l="l" t="t" r="r" b="b"/>
              <a:pathLst>
                <a:path w="3114" h="2674" extrusionOk="0">
                  <a:moveTo>
                    <a:pt x="0" y="0"/>
                  </a:moveTo>
                  <a:lnTo>
                    <a:pt x="0" y="2673"/>
                  </a:lnTo>
                  <a:lnTo>
                    <a:pt x="3114" y="2673"/>
                  </a:lnTo>
                  <a:lnTo>
                    <a:pt x="31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2"/>
            <p:cNvSpPr/>
            <p:nvPr/>
          </p:nvSpPr>
          <p:spPr>
            <a:xfrm>
              <a:off x="-1821730" y="6348496"/>
              <a:ext cx="134412" cy="115383"/>
            </a:xfrm>
            <a:custGeom>
              <a:avLst/>
              <a:gdLst/>
              <a:ahLst/>
              <a:cxnLst/>
              <a:rect l="l" t="t" r="r" b="b"/>
              <a:pathLst>
                <a:path w="3115" h="2674" extrusionOk="0">
                  <a:moveTo>
                    <a:pt x="1" y="0"/>
                  </a:moveTo>
                  <a:lnTo>
                    <a:pt x="1" y="2673"/>
                  </a:lnTo>
                  <a:lnTo>
                    <a:pt x="3115" y="2673"/>
                  </a:lnTo>
                  <a:lnTo>
                    <a:pt x="31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2"/>
            <p:cNvSpPr/>
            <p:nvPr/>
          </p:nvSpPr>
          <p:spPr>
            <a:xfrm>
              <a:off x="-3274072" y="6348496"/>
              <a:ext cx="140324" cy="115383"/>
            </a:xfrm>
            <a:custGeom>
              <a:avLst/>
              <a:gdLst/>
              <a:ahLst/>
              <a:cxnLst/>
              <a:rect l="l" t="t" r="r" b="b"/>
              <a:pathLst>
                <a:path w="3252" h="2674" extrusionOk="0">
                  <a:moveTo>
                    <a:pt x="0" y="0"/>
                  </a:moveTo>
                  <a:lnTo>
                    <a:pt x="0" y="2673"/>
                  </a:lnTo>
                  <a:lnTo>
                    <a:pt x="3252" y="2673"/>
                  </a:lnTo>
                  <a:lnTo>
                    <a:pt x="32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2"/>
            <p:cNvSpPr/>
            <p:nvPr/>
          </p:nvSpPr>
          <p:spPr>
            <a:xfrm>
              <a:off x="-2607664" y="6348496"/>
              <a:ext cx="140367" cy="115383"/>
            </a:xfrm>
            <a:custGeom>
              <a:avLst/>
              <a:gdLst/>
              <a:ahLst/>
              <a:cxnLst/>
              <a:rect l="l" t="t" r="r" b="b"/>
              <a:pathLst>
                <a:path w="3253" h="2674" extrusionOk="0">
                  <a:moveTo>
                    <a:pt x="1" y="0"/>
                  </a:moveTo>
                  <a:lnTo>
                    <a:pt x="1" y="2673"/>
                  </a:lnTo>
                  <a:lnTo>
                    <a:pt x="3252" y="2673"/>
                  </a:lnTo>
                  <a:lnTo>
                    <a:pt x="32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2"/>
            <p:cNvSpPr/>
            <p:nvPr/>
          </p:nvSpPr>
          <p:spPr>
            <a:xfrm>
              <a:off x="-3961926" y="5602389"/>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2"/>
            <p:cNvSpPr/>
            <p:nvPr/>
          </p:nvSpPr>
          <p:spPr>
            <a:xfrm>
              <a:off x="-3631397" y="5602389"/>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2"/>
            <p:cNvSpPr/>
            <p:nvPr/>
          </p:nvSpPr>
          <p:spPr>
            <a:xfrm>
              <a:off x="-3961926" y="5976931"/>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2"/>
            <p:cNvSpPr/>
            <p:nvPr/>
          </p:nvSpPr>
          <p:spPr>
            <a:xfrm>
              <a:off x="-3631397" y="5976931"/>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2"/>
            <p:cNvSpPr/>
            <p:nvPr/>
          </p:nvSpPr>
          <p:spPr>
            <a:xfrm>
              <a:off x="-2368052" y="5602389"/>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2"/>
            <p:cNvSpPr/>
            <p:nvPr/>
          </p:nvSpPr>
          <p:spPr>
            <a:xfrm>
              <a:off x="-3032734" y="5602389"/>
              <a:ext cx="312190" cy="28565"/>
            </a:xfrm>
            <a:custGeom>
              <a:avLst/>
              <a:gdLst/>
              <a:ahLst/>
              <a:cxnLst/>
              <a:rect l="l" t="t" r="r" b="b"/>
              <a:pathLst>
                <a:path w="7235" h="662" extrusionOk="0">
                  <a:moveTo>
                    <a:pt x="1" y="0"/>
                  </a:moveTo>
                  <a:lnTo>
                    <a:pt x="1" y="661"/>
                  </a:lnTo>
                  <a:lnTo>
                    <a:pt x="7234" y="661"/>
                  </a:lnTo>
                  <a:lnTo>
                    <a:pt x="72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2"/>
            <p:cNvSpPr/>
            <p:nvPr/>
          </p:nvSpPr>
          <p:spPr>
            <a:xfrm>
              <a:off x="-2037523" y="5602389"/>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2"/>
            <p:cNvSpPr/>
            <p:nvPr/>
          </p:nvSpPr>
          <p:spPr>
            <a:xfrm>
              <a:off x="-2368052" y="5976931"/>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2"/>
            <p:cNvSpPr/>
            <p:nvPr/>
          </p:nvSpPr>
          <p:spPr>
            <a:xfrm>
              <a:off x="-2037523" y="5976931"/>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2"/>
            <p:cNvSpPr/>
            <p:nvPr/>
          </p:nvSpPr>
          <p:spPr>
            <a:xfrm>
              <a:off x="-2875755" y="5629703"/>
              <a:ext cx="10140" cy="561856"/>
            </a:xfrm>
            <a:custGeom>
              <a:avLst/>
              <a:gdLst/>
              <a:ahLst/>
              <a:cxnLst/>
              <a:rect l="l" t="t" r="r" b="b"/>
              <a:pathLst>
                <a:path w="235" h="13021" extrusionOk="0">
                  <a:moveTo>
                    <a:pt x="0" y="1"/>
                  </a:moveTo>
                  <a:lnTo>
                    <a:pt x="0" y="13021"/>
                  </a:lnTo>
                  <a:lnTo>
                    <a:pt x="234" y="13021"/>
                  </a:lnTo>
                  <a:lnTo>
                    <a:pt x="2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2"/>
            <p:cNvSpPr/>
            <p:nvPr/>
          </p:nvSpPr>
          <p:spPr>
            <a:xfrm>
              <a:off x="-4286544" y="5472767"/>
              <a:ext cx="2819809" cy="44617"/>
            </a:xfrm>
            <a:custGeom>
              <a:avLst/>
              <a:gdLst/>
              <a:ahLst/>
              <a:cxnLst/>
              <a:rect l="l" t="t" r="r" b="b"/>
              <a:pathLst>
                <a:path w="65349" h="1034" extrusionOk="0">
                  <a:moveTo>
                    <a:pt x="1" y="1"/>
                  </a:moveTo>
                  <a:lnTo>
                    <a:pt x="1" y="1034"/>
                  </a:lnTo>
                  <a:lnTo>
                    <a:pt x="65348" y="1034"/>
                  </a:lnTo>
                  <a:lnTo>
                    <a:pt x="653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2"/>
            <p:cNvSpPr/>
            <p:nvPr/>
          </p:nvSpPr>
          <p:spPr>
            <a:xfrm>
              <a:off x="-3357309" y="4863402"/>
              <a:ext cx="43" cy="609407"/>
            </a:xfrm>
            <a:custGeom>
              <a:avLst/>
              <a:gdLst/>
              <a:ahLst/>
              <a:cxnLst/>
              <a:rect l="l" t="t" r="r" b="b"/>
              <a:pathLst>
                <a:path w="1" h="14123" fill="none" extrusionOk="0">
                  <a:moveTo>
                    <a:pt x="0" y="0"/>
                  </a:moveTo>
                  <a:lnTo>
                    <a:pt x="0" y="141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2"/>
            <p:cNvSpPr/>
            <p:nvPr/>
          </p:nvSpPr>
          <p:spPr>
            <a:xfrm>
              <a:off x="-3480976" y="4856844"/>
              <a:ext cx="43" cy="615966"/>
            </a:xfrm>
            <a:custGeom>
              <a:avLst/>
              <a:gdLst/>
              <a:ahLst/>
              <a:cxnLst/>
              <a:rect l="l" t="t" r="r" b="b"/>
              <a:pathLst>
                <a:path w="1" h="14275" fill="none" extrusionOk="0">
                  <a:moveTo>
                    <a:pt x="0" y="1"/>
                  </a:moveTo>
                  <a:lnTo>
                    <a:pt x="0" y="142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2"/>
            <p:cNvSpPr/>
            <p:nvPr/>
          </p:nvSpPr>
          <p:spPr>
            <a:xfrm>
              <a:off x="-3233684" y="4868753"/>
              <a:ext cx="43" cy="604057"/>
            </a:xfrm>
            <a:custGeom>
              <a:avLst/>
              <a:gdLst/>
              <a:ahLst/>
              <a:cxnLst/>
              <a:rect l="l" t="t" r="r" b="b"/>
              <a:pathLst>
                <a:path w="1" h="13999" fill="none" extrusionOk="0">
                  <a:moveTo>
                    <a:pt x="1" y="0"/>
                  </a:moveTo>
                  <a:lnTo>
                    <a:pt x="1" y="13999"/>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2"/>
            <p:cNvSpPr/>
            <p:nvPr/>
          </p:nvSpPr>
          <p:spPr>
            <a:xfrm>
              <a:off x="-3604040" y="4847955"/>
              <a:ext cx="43" cy="624855"/>
            </a:xfrm>
            <a:custGeom>
              <a:avLst/>
              <a:gdLst/>
              <a:ahLst/>
              <a:cxnLst/>
              <a:rect l="l" t="t" r="r" b="b"/>
              <a:pathLst>
                <a:path w="1" h="14481" fill="none" extrusionOk="0">
                  <a:moveTo>
                    <a:pt x="0" y="0"/>
                  </a:moveTo>
                  <a:lnTo>
                    <a:pt x="0" y="1448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2"/>
            <p:cNvSpPr/>
            <p:nvPr/>
          </p:nvSpPr>
          <p:spPr>
            <a:xfrm>
              <a:off x="-2986952" y="4874708"/>
              <a:ext cx="43" cy="598102"/>
            </a:xfrm>
            <a:custGeom>
              <a:avLst/>
              <a:gdLst/>
              <a:ahLst/>
              <a:cxnLst/>
              <a:rect l="l" t="t" r="r" b="b"/>
              <a:pathLst>
                <a:path w="1" h="13861" fill="none" extrusionOk="0">
                  <a:moveTo>
                    <a:pt x="1" y="0"/>
                  </a:moveTo>
                  <a:lnTo>
                    <a:pt x="1" y="1386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2"/>
            <p:cNvSpPr/>
            <p:nvPr/>
          </p:nvSpPr>
          <p:spPr>
            <a:xfrm>
              <a:off x="-3851376" y="4826552"/>
              <a:ext cx="43" cy="646258"/>
            </a:xfrm>
            <a:custGeom>
              <a:avLst/>
              <a:gdLst/>
              <a:ahLst/>
              <a:cxnLst/>
              <a:rect l="l" t="t" r="r" b="b"/>
              <a:pathLst>
                <a:path w="1" h="14977" fill="none" extrusionOk="0">
                  <a:moveTo>
                    <a:pt x="1" y="0"/>
                  </a:moveTo>
                  <a:lnTo>
                    <a:pt x="1" y="1497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2"/>
            <p:cNvSpPr/>
            <p:nvPr/>
          </p:nvSpPr>
          <p:spPr>
            <a:xfrm>
              <a:off x="-1628504" y="5222497"/>
              <a:ext cx="43" cy="250313"/>
            </a:xfrm>
            <a:custGeom>
              <a:avLst/>
              <a:gdLst/>
              <a:ahLst/>
              <a:cxnLst/>
              <a:rect l="l" t="t" r="r" b="b"/>
              <a:pathLst>
                <a:path w="1" h="5801" fill="none" extrusionOk="0">
                  <a:moveTo>
                    <a:pt x="1" y="0"/>
                  </a:moveTo>
                  <a:lnTo>
                    <a:pt x="1" y="580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2"/>
            <p:cNvSpPr/>
            <p:nvPr/>
          </p:nvSpPr>
          <p:spPr>
            <a:xfrm>
              <a:off x="-1752172" y="5116650"/>
              <a:ext cx="43" cy="356160"/>
            </a:xfrm>
            <a:custGeom>
              <a:avLst/>
              <a:gdLst/>
              <a:ahLst/>
              <a:cxnLst/>
              <a:rect l="l" t="t" r="r" b="b"/>
              <a:pathLst>
                <a:path w="1" h="8254" fill="none" extrusionOk="0">
                  <a:moveTo>
                    <a:pt x="1" y="1"/>
                  </a:moveTo>
                  <a:lnTo>
                    <a:pt x="1" y="8254"/>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2"/>
            <p:cNvSpPr/>
            <p:nvPr/>
          </p:nvSpPr>
          <p:spPr>
            <a:xfrm>
              <a:off x="-2863284" y="4875269"/>
              <a:ext cx="43" cy="597541"/>
            </a:xfrm>
            <a:custGeom>
              <a:avLst/>
              <a:gdLst/>
              <a:ahLst/>
              <a:cxnLst/>
              <a:rect l="l" t="t" r="r" b="b"/>
              <a:pathLst>
                <a:path w="1" h="13848" fill="none" extrusionOk="0">
                  <a:moveTo>
                    <a:pt x="0" y="1"/>
                  </a:moveTo>
                  <a:lnTo>
                    <a:pt x="0" y="13848"/>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2"/>
            <p:cNvSpPr/>
            <p:nvPr/>
          </p:nvSpPr>
          <p:spPr>
            <a:xfrm>
              <a:off x="-1875796" y="4824179"/>
              <a:ext cx="43" cy="648631"/>
            </a:xfrm>
            <a:custGeom>
              <a:avLst/>
              <a:gdLst/>
              <a:ahLst/>
              <a:cxnLst/>
              <a:rect l="l" t="t" r="r" b="b"/>
              <a:pathLst>
                <a:path w="1" h="15032" fill="none" extrusionOk="0">
                  <a:moveTo>
                    <a:pt x="0" y="0"/>
                  </a:moveTo>
                  <a:lnTo>
                    <a:pt x="0" y="1503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2"/>
            <p:cNvSpPr/>
            <p:nvPr/>
          </p:nvSpPr>
          <p:spPr>
            <a:xfrm>
              <a:off x="-3727708" y="4838419"/>
              <a:ext cx="43" cy="634391"/>
            </a:xfrm>
            <a:custGeom>
              <a:avLst/>
              <a:gdLst/>
              <a:ahLst/>
              <a:cxnLst/>
              <a:rect l="l" t="t" r="r" b="b"/>
              <a:pathLst>
                <a:path w="1" h="14702" fill="none" extrusionOk="0">
                  <a:moveTo>
                    <a:pt x="1" y="1"/>
                  </a:moveTo>
                  <a:lnTo>
                    <a:pt x="1" y="1470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2"/>
            <p:cNvSpPr/>
            <p:nvPr/>
          </p:nvSpPr>
          <p:spPr>
            <a:xfrm>
              <a:off x="-3110620" y="4872334"/>
              <a:ext cx="43" cy="600475"/>
            </a:xfrm>
            <a:custGeom>
              <a:avLst/>
              <a:gdLst/>
              <a:ahLst/>
              <a:cxnLst/>
              <a:rect l="l" t="t" r="r" b="b"/>
              <a:pathLst>
                <a:path w="1" h="13916" fill="none" extrusionOk="0">
                  <a:moveTo>
                    <a:pt x="1" y="0"/>
                  </a:moveTo>
                  <a:lnTo>
                    <a:pt x="1" y="139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2"/>
            <p:cNvSpPr/>
            <p:nvPr/>
          </p:nvSpPr>
          <p:spPr>
            <a:xfrm>
              <a:off x="-3989283" y="5104784"/>
              <a:ext cx="43" cy="368026"/>
            </a:xfrm>
            <a:custGeom>
              <a:avLst/>
              <a:gdLst/>
              <a:ahLst/>
              <a:cxnLst/>
              <a:rect l="l" t="t" r="r" b="b"/>
              <a:pathLst>
                <a:path w="1" h="8529" fill="none" extrusionOk="0">
                  <a:moveTo>
                    <a:pt x="0" y="8529"/>
                  </a:moveTo>
                  <a:lnTo>
                    <a:pt x="0" y="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2"/>
            <p:cNvSpPr/>
            <p:nvPr/>
          </p:nvSpPr>
          <p:spPr>
            <a:xfrm>
              <a:off x="-1998860" y="4836045"/>
              <a:ext cx="43" cy="636765"/>
            </a:xfrm>
            <a:custGeom>
              <a:avLst/>
              <a:gdLst/>
              <a:ahLst/>
              <a:cxnLst/>
              <a:rect l="l" t="t" r="r" b="b"/>
              <a:pathLst>
                <a:path w="1" h="14757" fill="none" extrusionOk="0">
                  <a:moveTo>
                    <a:pt x="0" y="1"/>
                  </a:moveTo>
                  <a:lnTo>
                    <a:pt x="0" y="1475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2"/>
            <p:cNvSpPr/>
            <p:nvPr/>
          </p:nvSpPr>
          <p:spPr>
            <a:xfrm>
              <a:off x="-4112951" y="5213565"/>
              <a:ext cx="43" cy="259245"/>
            </a:xfrm>
            <a:custGeom>
              <a:avLst/>
              <a:gdLst/>
              <a:ahLst/>
              <a:cxnLst/>
              <a:rect l="l" t="t" r="r" b="b"/>
              <a:pathLst>
                <a:path w="1" h="6008" fill="none" extrusionOk="0">
                  <a:moveTo>
                    <a:pt x="1" y="6008"/>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2"/>
            <p:cNvSpPr/>
            <p:nvPr/>
          </p:nvSpPr>
          <p:spPr>
            <a:xfrm>
              <a:off x="-1505440" y="5302756"/>
              <a:ext cx="43" cy="170054"/>
            </a:xfrm>
            <a:custGeom>
              <a:avLst/>
              <a:gdLst/>
              <a:ahLst/>
              <a:cxnLst/>
              <a:rect l="l" t="t" r="r" b="b"/>
              <a:pathLst>
                <a:path w="1" h="3941" fill="none" extrusionOk="0">
                  <a:moveTo>
                    <a:pt x="1" y="0"/>
                  </a:moveTo>
                  <a:lnTo>
                    <a:pt x="1" y="394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2"/>
            <p:cNvSpPr/>
            <p:nvPr/>
          </p:nvSpPr>
          <p:spPr>
            <a:xfrm>
              <a:off x="-4236619" y="5295593"/>
              <a:ext cx="43" cy="177217"/>
            </a:xfrm>
            <a:custGeom>
              <a:avLst/>
              <a:gdLst/>
              <a:ahLst/>
              <a:cxnLst/>
              <a:rect l="l" t="t" r="r" b="b"/>
              <a:pathLst>
                <a:path w="1" h="4107" fill="none" extrusionOk="0">
                  <a:moveTo>
                    <a:pt x="1" y="4107"/>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2"/>
            <p:cNvSpPr/>
            <p:nvPr/>
          </p:nvSpPr>
          <p:spPr>
            <a:xfrm>
              <a:off x="-2122528" y="4846142"/>
              <a:ext cx="43" cy="626667"/>
            </a:xfrm>
            <a:custGeom>
              <a:avLst/>
              <a:gdLst/>
              <a:ahLst/>
              <a:cxnLst/>
              <a:rect l="l" t="t" r="r" b="b"/>
              <a:pathLst>
                <a:path w="1" h="14523" fill="none" extrusionOk="0">
                  <a:moveTo>
                    <a:pt x="0" y="1"/>
                  </a:moveTo>
                  <a:lnTo>
                    <a:pt x="0" y="145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2"/>
            <p:cNvSpPr/>
            <p:nvPr/>
          </p:nvSpPr>
          <p:spPr>
            <a:xfrm>
              <a:off x="-2616553" y="4871730"/>
              <a:ext cx="43" cy="601079"/>
            </a:xfrm>
            <a:custGeom>
              <a:avLst/>
              <a:gdLst/>
              <a:ahLst/>
              <a:cxnLst/>
              <a:rect l="l" t="t" r="r" b="b"/>
              <a:pathLst>
                <a:path w="1" h="13930" fill="none" extrusionOk="0">
                  <a:moveTo>
                    <a:pt x="0" y="0"/>
                  </a:moveTo>
                  <a:lnTo>
                    <a:pt x="0" y="1393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2"/>
            <p:cNvSpPr/>
            <p:nvPr/>
          </p:nvSpPr>
          <p:spPr>
            <a:xfrm>
              <a:off x="-2492928" y="4867545"/>
              <a:ext cx="43" cy="605265"/>
            </a:xfrm>
            <a:custGeom>
              <a:avLst/>
              <a:gdLst/>
              <a:ahLst/>
              <a:cxnLst/>
              <a:rect l="l" t="t" r="r" b="b"/>
              <a:pathLst>
                <a:path w="1" h="14027" fill="none" extrusionOk="0">
                  <a:moveTo>
                    <a:pt x="1" y="1"/>
                  </a:moveTo>
                  <a:lnTo>
                    <a:pt x="1" y="1402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2"/>
            <p:cNvSpPr/>
            <p:nvPr/>
          </p:nvSpPr>
          <p:spPr>
            <a:xfrm>
              <a:off x="-2740220" y="4874104"/>
              <a:ext cx="43" cy="598706"/>
            </a:xfrm>
            <a:custGeom>
              <a:avLst/>
              <a:gdLst/>
              <a:ahLst/>
              <a:cxnLst/>
              <a:rect l="l" t="t" r="r" b="b"/>
              <a:pathLst>
                <a:path w="1" h="13875" fill="none" extrusionOk="0">
                  <a:moveTo>
                    <a:pt x="0" y="0"/>
                  </a:moveTo>
                  <a:lnTo>
                    <a:pt x="0" y="138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2"/>
            <p:cNvSpPr/>
            <p:nvPr/>
          </p:nvSpPr>
          <p:spPr>
            <a:xfrm>
              <a:off x="-2246196" y="4855074"/>
              <a:ext cx="43" cy="617735"/>
            </a:xfrm>
            <a:custGeom>
              <a:avLst/>
              <a:gdLst/>
              <a:ahLst/>
              <a:cxnLst/>
              <a:rect l="l" t="t" r="r" b="b"/>
              <a:pathLst>
                <a:path w="1" h="14316" fill="none" extrusionOk="0">
                  <a:moveTo>
                    <a:pt x="1" y="1"/>
                  </a:moveTo>
                  <a:lnTo>
                    <a:pt x="1" y="143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2"/>
            <p:cNvSpPr/>
            <p:nvPr/>
          </p:nvSpPr>
          <p:spPr>
            <a:xfrm>
              <a:off x="-2369260" y="4862194"/>
              <a:ext cx="43" cy="610616"/>
            </a:xfrm>
            <a:custGeom>
              <a:avLst/>
              <a:gdLst/>
              <a:ahLst/>
              <a:cxnLst/>
              <a:rect l="l" t="t" r="r" b="b"/>
              <a:pathLst>
                <a:path w="1" h="14151" fill="none" extrusionOk="0">
                  <a:moveTo>
                    <a:pt x="1" y="1"/>
                  </a:moveTo>
                  <a:lnTo>
                    <a:pt x="1" y="1415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42"/>
          <p:cNvGrpSpPr/>
          <p:nvPr/>
        </p:nvGrpSpPr>
        <p:grpSpPr>
          <a:xfrm>
            <a:off x="3439925" y="4169414"/>
            <a:ext cx="1150589" cy="640165"/>
            <a:chOff x="2409125" y="1116500"/>
            <a:chExt cx="1771500" cy="985475"/>
          </a:xfrm>
        </p:grpSpPr>
        <p:sp>
          <p:nvSpPr>
            <p:cNvPr id="1994" name="Google Shape;1994;p42"/>
            <p:cNvSpPr/>
            <p:nvPr/>
          </p:nvSpPr>
          <p:spPr>
            <a:xfrm>
              <a:off x="2595475" y="1418900"/>
              <a:ext cx="1405350" cy="616250"/>
            </a:xfrm>
            <a:custGeom>
              <a:avLst/>
              <a:gdLst/>
              <a:ahLst/>
              <a:cxnLst/>
              <a:rect l="l" t="t" r="r" b="b"/>
              <a:pathLst>
                <a:path w="56214" h="24650" extrusionOk="0">
                  <a:moveTo>
                    <a:pt x="1" y="1"/>
                  </a:moveTo>
                  <a:lnTo>
                    <a:pt x="1" y="24649"/>
                  </a:lnTo>
                  <a:lnTo>
                    <a:pt x="56214" y="24649"/>
                  </a:lnTo>
                  <a:lnTo>
                    <a:pt x="562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2"/>
            <p:cNvSpPr/>
            <p:nvPr/>
          </p:nvSpPr>
          <p:spPr>
            <a:xfrm>
              <a:off x="2523825" y="1951425"/>
              <a:ext cx="1549000" cy="83725"/>
            </a:xfrm>
            <a:custGeom>
              <a:avLst/>
              <a:gdLst/>
              <a:ahLst/>
              <a:cxnLst/>
              <a:rect l="l" t="t" r="r" b="b"/>
              <a:pathLst>
                <a:path w="61960" h="3349" extrusionOk="0">
                  <a:moveTo>
                    <a:pt x="1" y="0"/>
                  </a:moveTo>
                  <a:lnTo>
                    <a:pt x="1" y="3348"/>
                  </a:lnTo>
                  <a:lnTo>
                    <a:pt x="61959" y="3348"/>
                  </a:lnTo>
                  <a:lnTo>
                    <a:pt x="619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2"/>
            <p:cNvSpPr/>
            <p:nvPr/>
          </p:nvSpPr>
          <p:spPr>
            <a:xfrm>
              <a:off x="2409125" y="1151625"/>
              <a:ext cx="1771500" cy="376150"/>
            </a:xfrm>
            <a:custGeom>
              <a:avLst/>
              <a:gdLst/>
              <a:ahLst/>
              <a:cxnLst/>
              <a:rect l="l" t="t" r="r" b="b"/>
              <a:pathLst>
                <a:path w="70860" h="15046" extrusionOk="0">
                  <a:moveTo>
                    <a:pt x="12057" y="0"/>
                  </a:moveTo>
                  <a:lnTo>
                    <a:pt x="12057" y="3486"/>
                  </a:lnTo>
                  <a:cubicBezTo>
                    <a:pt x="12057" y="3486"/>
                    <a:pt x="8681" y="9411"/>
                    <a:pt x="1" y="12841"/>
                  </a:cubicBezTo>
                  <a:lnTo>
                    <a:pt x="2757" y="15046"/>
                  </a:lnTo>
                  <a:lnTo>
                    <a:pt x="68104" y="15046"/>
                  </a:lnTo>
                  <a:lnTo>
                    <a:pt x="70860" y="12841"/>
                  </a:lnTo>
                  <a:cubicBezTo>
                    <a:pt x="62180" y="9411"/>
                    <a:pt x="58804" y="3486"/>
                    <a:pt x="58804" y="3486"/>
                  </a:cubicBezTo>
                  <a:lnTo>
                    <a:pt x="58804" y="0"/>
                  </a:lnTo>
                  <a:cubicBezTo>
                    <a:pt x="51013" y="799"/>
                    <a:pt x="43222" y="1199"/>
                    <a:pt x="35430" y="1199"/>
                  </a:cubicBezTo>
                  <a:cubicBezTo>
                    <a:pt x="27639" y="1199"/>
                    <a:pt x="19848" y="799"/>
                    <a:pt x="12057"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2"/>
            <p:cNvSpPr/>
            <p:nvPr/>
          </p:nvSpPr>
          <p:spPr>
            <a:xfrm>
              <a:off x="2949575" y="1116500"/>
              <a:ext cx="697525" cy="23775"/>
            </a:xfrm>
            <a:custGeom>
              <a:avLst/>
              <a:gdLst/>
              <a:ahLst/>
              <a:cxnLst/>
              <a:rect l="l" t="t" r="r" b="b"/>
              <a:pathLst>
                <a:path w="27901" h="951" extrusionOk="0">
                  <a:moveTo>
                    <a:pt x="28" y="0"/>
                  </a:moveTo>
                  <a:lnTo>
                    <a:pt x="0" y="524"/>
                  </a:lnTo>
                  <a:cubicBezTo>
                    <a:pt x="4574" y="813"/>
                    <a:pt x="9231" y="951"/>
                    <a:pt x="13819" y="951"/>
                  </a:cubicBezTo>
                  <a:lnTo>
                    <a:pt x="14081" y="951"/>
                  </a:lnTo>
                  <a:cubicBezTo>
                    <a:pt x="18669" y="951"/>
                    <a:pt x="23326" y="813"/>
                    <a:pt x="27900" y="524"/>
                  </a:cubicBezTo>
                  <a:lnTo>
                    <a:pt x="27873" y="0"/>
                  </a:lnTo>
                  <a:cubicBezTo>
                    <a:pt x="23298" y="276"/>
                    <a:pt x="18655" y="413"/>
                    <a:pt x="14081" y="413"/>
                  </a:cubicBezTo>
                  <a:lnTo>
                    <a:pt x="13943" y="413"/>
                  </a:lnTo>
                  <a:cubicBezTo>
                    <a:pt x="9328" y="413"/>
                    <a:pt x="4643" y="276"/>
                    <a:pt x="28"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2"/>
            <p:cNvSpPr/>
            <p:nvPr/>
          </p:nvSpPr>
          <p:spPr>
            <a:xfrm>
              <a:off x="3032575" y="1127850"/>
              <a:ext cx="12425" cy="60650"/>
            </a:xfrm>
            <a:custGeom>
              <a:avLst/>
              <a:gdLst/>
              <a:ahLst/>
              <a:cxnLst/>
              <a:rect l="l" t="t" r="r" b="b"/>
              <a:pathLst>
                <a:path w="497" h="2426" extrusionOk="0">
                  <a:moveTo>
                    <a:pt x="1" y="1"/>
                  </a:moveTo>
                  <a:lnTo>
                    <a:pt x="1" y="2426"/>
                  </a:lnTo>
                  <a:lnTo>
                    <a:pt x="497" y="2426"/>
                  </a:lnTo>
                  <a:lnTo>
                    <a:pt x="497"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2"/>
            <p:cNvSpPr/>
            <p:nvPr/>
          </p:nvSpPr>
          <p:spPr>
            <a:xfrm>
              <a:off x="3551300" y="1127850"/>
              <a:ext cx="12775" cy="60650"/>
            </a:xfrm>
            <a:custGeom>
              <a:avLst/>
              <a:gdLst/>
              <a:ahLst/>
              <a:cxnLst/>
              <a:rect l="l" t="t" r="r" b="b"/>
              <a:pathLst>
                <a:path w="511" h="2426" extrusionOk="0">
                  <a:moveTo>
                    <a:pt x="1" y="1"/>
                  </a:moveTo>
                  <a:lnTo>
                    <a:pt x="1" y="2426"/>
                  </a:lnTo>
                  <a:lnTo>
                    <a:pt x="511" y="2426"/>
                  </a:lnTo>
                  <a:lnTo>
                    <a:pt x="511"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2"/>
            <p:cNvSpPr/>
            <p:nvPr/>
          </p:nvSpPr>
          <p:spPr>
            <a:xfrm>
              <a:off x="3064625" y="1527750"/>
              <a:ext cx="81300" cy="507400"/>
            </a:xfrm>
            <a:custGeom>
              <a:avLst/>
              <a:gdLst/>
              <a:ahLst/>
              <a:cxnLst/>
              <a:rect l="l" t="t" r="r" b="b"/>
              <a:pathLst>
                <a:path w="3252" h="20296" extrusionOk="0">
                  <a:moveTo>
                    <a:pt x="0" y="1"/>
                  </a:moveTo>
                  <a:lnTo>
                    <a:pt x="0" y="20295"/>
                  </a:lnTo>
                  <a:lnTo>
                    <a:pt x="3252" y="20295"/>
                  </a:lnTo>
                  <a:lnTo>
                    <a:pt x="3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2"/>
            <p:cNvSpPr/>
            <p:nvPr/>
          </p:nvSpPr>
          <p:spPr>
            <a:xfrm>
              <a:off x="3450725" y="1527750"/>
              <a:ext cx="80975" cy="507400"/>
            </a:xfrm>
            <a:custGeom>
              <a:avLst/>
              <a:gdLst/>
              <a:ahLst/>
              <a:cxnLst/>
              <a:rect l="l" t="t" r="r" b="b"/>
              <a:pathLst>
                <a:path w="3239" h="20296" extrusionOk="0">
                  <a:moveTo>
                    <a:pt x="1" y="1"/>
                  </a:moveTo>
                  <a:lnTo>
                    <a:pt x="1" y="20295"/>
                  </a:lnTo>
                  <a:lnTo>
                    <a:pt x="3239" y="20295"/>
                  </a:lnTo>
                  <a:lnTo>
                    <a:pt x="32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2"/>
            <p:cNvSpPr/>
            <p:nvPr/>
          </p:nvSpPr>
          <p:spPr>
            <a:xfrm>
              <a:off x="2676425" y="1602850"/>
              <a:ext cx="128500" cy="233550"/>
            </a:xfrm>
            <a:custGeom>
              <a:avLst/>
              <a:gdLst/>
              <a:ahLst/>
              <a:cxnLst/>
              <a:rect l="l" t="t" r="r" b="b"/>
              <a:pathLst>
                <a:path w="5140" h="9342" extrusionOk="0">
                  <a:moveTo>
                    <a:pt x="1" y="0"/>
                  </a:moveTo>
                  <a:lnTo>
                    <a:pt x="1" y="9341"/>
                  </a:lnTo>
                  <a:lnTo>
                    <a:pt x="5140" y="9341"/>
                  </a:ln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2"/>
            <p:cNvSpPr/>
            <p:nvPr/>
          </p:nvSpPr>
          <p:spPr>
            <a:xfrm>
              <a:off x="26922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2"/>
            <p:cNvSpPr/>
            <p:nvPr/>
          </p:nvSpPr>
          <p:spPr>
            <a:xfrm>
              <a:off x="286827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2"/>
            <p:cNvSpPr/>
            <p:nvPr/>
          </p:nvSpPr>
          <p:spPr>
            <a:xfrm>
              <a:off x="28837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2006" name="Google Shape;2006;p42"/>
            <p:cNvSpPr/>
            <p:nvPr/>
          </p:nvSpPr>
          <p:spPr>
            <a:xfrm>
              <a:off x="379172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2"/>
            <p:cNvSpPr/>
            <p:nvPr/>
          </p:nvSpPr>
          <p:spPr>
            <a:xfrm>
              <a:off x="38075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2"/>
            <p:cNvSpPr/>
            <p:nvPr/>
          </p:nvSpPr>
          <p:spPr>
            <a:xfrm>
              <a:off x="3600225" y="1602850"/>
              <a:ext cx="128150" cy="233550"/>
            </a:xfrm>
            <a:custGeom>
              <a:avLst/>
              <a:gdLst/>
              <a:ahLst/>
              <a:cxnLst/>
              <a:rect l="l" t="t" r="r" b="b"/>
              <a:pathLst>
                <a:path w="5126" h="9342" extrusionOk="0">
                  <a:moveTo>
                    <a:pt x="0" y="0"/>
                  </a:moveTo>
                  <a:lnTo>
                    <a:pt x="0"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2"/>
            <p:cNvSpPr/>
            <p:nvPr/>
          </p:nvSpPr>
          <p:spPr>
            <a:xfrm>
              <a:off x="36160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2"/>
            <p:cNvSpPr/>
            <p:nvPr/>
          </p:nvSpPr>
          <p:spPr>
            <a:xfrm>
              <a:off x="3216175" y="1602850"/>
              <a:ext cx="157425" cy="348600"/>
            </a:xfrm>
            <a:custGeom>
              <a:avLst/>
              <a:gdLst/>
              <a:ahLst/>
              <a:cxnLst/>
              <a:rect l="l" t="t" r="r" b="b"/>
              <a:pathLst>
                <a:path w="6297" h="13944" extrusionOk="0">
                  <a:moveTo>
                    <a:pt x="0" y="0"/>
                  </a:moveTo>
                  <a:lnTo>
                    <a:pt x="0" y="13943"/>
                  </a:lnTo>
                  <a:lnTo>
                    <a:pt x="6297" y="13943"/>
                  </a:lnTo>
                  <a:lnTo>
                    <a:pt x="62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2"/>
            <p:cNvSpPr/>
            <p:nvPr/>
          </p:nvSpPr>
          <p:spPr>
            <a:xfrm>
              <a:off x="3232000" y="1619375"/>
              <a:ext cx="125750" cy="315525"/>
            </a:xfrm>
            <a:custGeom>
              <a:avLst/>
              <a:gdLst/>
              <a:ahLst/>
              <a:cxnLst/>
              <a:rect l="l" t="t" r="r" b="b"/>
              <a:pathLst>
                <a:path w="5030" h="12621" extrusionOk="0">
                  <a:moveTo>
                    <a:pt x="1" y="0"/>
                  </a:moveTo>
                  <a:lnTo>
                    <a:pt x="1" y="12621"/>
                  </a:lnTo>
                  <a:lnTo>
                    <a:pt x="5030" y="12621"/>
                  </a:lnTo>
                  <a:lnTo>
                    <a:pt x="5030"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2"/>
            <p:cNvSpPr/>
            <p:nvPr/>
          </p:nvSpPr>
          <p:spPr>
            <a:xfrm>
              <a:off x="2605825" y="2035125"/>
              <a:ext cx="77850" cy="66850"/>
            </a:xfrm>
            <a:custGeom>
              <a:avLst/>
              <a:gdLst/>
              <a:ahLst/>
              <a:cxnLst/>
              <a:rect l="l" t="t" r="r" b="b"/>
              <a:pathLst>
                <a:path w="3114" h="2674" extrusionOk="0">
                  <a:moveTo>
                    <a:pt x="0" y="0"/>
                  </a:moveTo>
                  <a:lnTo>
                    <a:pt x="0" y="2673"/>
                  </a:lnTo>
                  <a:lnTo>
                    <a:pt x="3114" y="2673"/>
                  </a:lnTo>
                  <a:lnTo>
                    <a:pt x="3114"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2"/>
            <p:cNvSpPr/>
            <p:nvPr/>
          </p:nvSpPr>
          <p:spPr>
            <a:xfrm>
              <a:off x="3906075" y="2035125"/>
              <a:ext cx="77875" cy="66850"/>
            </a:xfrm>
            <a:custGeom>
              <a:avLst/>
              <a:gdLst/>
              <a:ahLst/>
              <a:cxnLst/>
              <a:rect l="l" t="t" r="r" b="b"/>
              <a:pathLst>
                <a:path w="3115" h="2674" extrusionOk="0">
                  <a:moveTo>
                    <a:pt x="1" y="0"/>
                  </a:moveTo>
                  <a:lnTo>
                    <a:pt x="1" y="2673"/>
                  </a:lnTo>
                  <a:lnTo>
                    <a:pt x="3115" y="2673"/>
                  </a:lnTo>
                  <a:lnTo>
                    <a:pt x="3115"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2"/>
            <p:cNvSpPr/>
            <p:nvPr/>
          </p:nvSpPr>
          <p:spPr>
            <a:xfrm>
              <a:off x="3064625" y="2035125"/>
              <a:ext cx="81300" cy="66850"/>
            </a:xfrm>
            <a:custGeom>
              <a:avLst/>
              <a:gdLst/>
              <a:ahLst/>
              <a:cxnLst/>
              <a:rect l="l" t="t" r="r" b="b"/>
              <a:pathLst>
                <a:path w="3252" h="2674" extrusionOk="0">
                  <a:moveTo>
                    <a:pt x="0" y="0"/>
                  </a:moveTo>
                  <a:lnTo>
                    <a:pt x="0"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2"/>
            <p:cNvSpPr/>
            <p:nvPr/>
          </p:nvSpPr>
          <p:spPr>
            <a:xfrm>
              <a:off x="3450725" y="2035125"/>
              <a:ext cx="81325" cy="66850"/>
            </a:xfrm>
            <a:custGeom>
              <a:avLst/>
              <a:gdLst/>
              <a:ahLst/>
              <a:cxnLst/>
              <a:rect l="l" t="t" r="r" b="b"/>
              <a:pathLst>
                <a:path w="3253" h="2674" extrusionOk="0">
                  <a:moveTo>
                    <a:pt x="1" y="0"/>
                  </a:moveTo>
                  <a:lnTo>
                    <a:pt x="1"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2"/>
            <p:cNvSpPr/>
            <p:nvPr/>
          </p:nvSpPr>
          <p:spPr>
            <a:xfrm>
              <a:off x="266610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2"/>
            <p:cNvSpPr/>
            <p:nvPr/>
          </p:nvSpPr>
          <p:spPr>
            <a:xfrm>
              <a:off x="285760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2"/>
            <p:cNvSpPr/>
            <p:nvPr/>
          </p:nvSpPr>
          <p:spPr>
            <a:xfrm>
              <a:off x="266610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2"/>
            <p:cNvSpPr/>
            <p:nvPr/>
          </p:nvSpPr>
          <p:spPr>
            <a:xfrm>
              <a:off x="285760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2"/>
            <p:cNvSpPr/>
            <p:nvPr/>
          </p:nvSpPr>
          <p:spPr>
            <a:xfrm>
              <a:off x="358955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2"/>
            <p:cNvSpPr/>
            <p:nvPr/>
          </p:nvSpPr>
          <p:spPr>
            <a:xfrm>
              <a:off x="3204450" y="1602850"/>
              <a:ext cx="180875" cy="16550"/>
            </a:xfrm>
            <a:custGeom>
              <a:avLst/>
              <a:gdLst/>
              <a:ahLst/>
              <a:cxnLst/>
              <a:rect l="l" t="t" r="r" b="b"/>
              <a:pathLst>
                <a:path w="7235" h="662" extrusionOk="0">
                  <a:moveTo>
                    <a:pt x="1" y="0"/>
                  </a:moveTo>
                  <a:lnTo>
                    <a:pt x="1" y="661"/>
                  </a:lnTo>
                  <a:lnTo>
                    <a:pt x="7234" y="661"/>
                  </a:lnTo>
                  <a:lnTo>
                    <a:pt x="72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2"/>
            <p:cNvSpPr/>
            <p:nvPr/>
          </p:nvSpPr>
          <p:spPr>
            <a:xfrm>
              <a:off x="378105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2"/>
            <p:cNvSpPr/>
            <p:nvPr/>
          </p:nvSpPr>
          <p:spPr>
            <a:xfrm>
              <a:off x="358955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2"/>
            <p:cNvSpPr/>
            <p:nvPr/>
          </p:nvSpPr>
          <p:spPr>
            <a:xfrm>
              <a:off x="378105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2"/>
            <p:cNvSpPr/>
            <p:nvPr/>
          </p:nvSpPr>
          <p:spPr>
            <a:xfrm>
              <a:off x="3295400" y="1618675"/>
              <a:ext cx="5875" cy="325525"/>
            </a:xfrm>
            <a:custGeom>
              <a:avLst/>
              <a:gdLst/>
              <a:ahLst/>
              <a:cxnLst/>
              <a:rect l="l" t="t" r="r" b="b"/>
              <a:pathLst>
                <a:path w="235" h="13021" extrusionOk="0">
                  <a:moveTo>
                    <a:pt x="0" y="1"/>
                  </a:moveTo>
                  <a:lnTo>
                    <a:pt x="0" y="13021"/>
                  </a:lnTo>
                  <a:lnTo>
                    <a:pt x="234" y="13021"/>
                  </a:lnTo>
                  <a:lnTo>
                    <a:pt x="2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2"/>
            <p:cNvSpPr/>
            <p:nvPr/>
          </p:nvSpPr>
          <p:spPr>
            <a:xfrm>
              <a:off x="2478025" y="1527750"/>
              <a:ext cx="1633725" cy="25850"/>
            </a:xfrm>
            <a:custGeom>
              <a:avLst/>
              <a:gdLst/>
              <a:ahLst/>
              <a:cxnLst/>
              <a:rect l="l" t="t" r="r" b="b"/>
              <a:pathLst>
                <a:path w="65349" h="1034" extrusionOk="0">
                  <a:moveTo>
                    <a:pt x="1" y="1"/>
                  </a:moveTo>
                  <a:lnTo>
                    <a:pt x="1" y="1034"/>
                  </a:lnTo>
                  <a:lnTo>
                    <a:pt x="65348" y="1034"/>
                  </a:lnTo>
                  <a:lnTo>
                    <a:pt x="653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2"/>
            <p:cNvSpPr/>
            <p:nvPr/>
          </p:nvSpPr>
          <p:spPr>
            <a:xfrm>
              <a:off x="3016400" y="1174700"/>
              <a:ext cx="25" cy="353075"/>
            </a:xfrm>
            <a:custGeom>
              <a:avLst/>
              <a:gdLst/>
              <a:ahLst/>
              <a:cxnLst/>
              <a:rect l="l" t="t" r="r" b="b"/>
              <a:pathLst>
                <a:path w="1" h="14123" fill="none" extrusionOk="0">
                  <a:moveTo>
                    <a:pt x="0" y="0"/>
                  </a:moveTo>
                  <a:lnTo>
                    <a:pt x="0" y="141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2"/>
            <p:cNvSpPr/>
            <p:nvPr/>
          </p:nvSpPr>
          <p:spPr>
            <a:xfrm>
              <a:off x="2944750" y="1170900"/>
              <a:ext cx="25" cy="356875"/>
            </a:xfrm>
            <a:custGeom>
              <a:avLst/>
              <a:gdLst/>
              <a:ahLst/>
              <a:cxnLst/>
              <a:rect l="l" t="t" r="r" b="b"/>
              <a:pathLst>
                <a:path w="1" h="14275" fill="none" extrusionOk="0">
                  <a:moveTo>
                    <a:pt x="0" y="1"/>
                  </a:moveTo>
                  <a:lnTo>
                    <a:pt x="0" y="142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2"/>
            <p:cNvSpPr/>
            <p:nvPr/>
          </p:nvSpPr>
          <p:spPr>
            <a:xfrm>
              <a:off x="3088025" y="1177800"/>
              <a:ext cx="25" cy="349975"/>
            </a:xfrm>
            <a:custGeom>
              <a:avLst/>
              <a:gdLst/>
              <a:ahLst/>
              <a:cxnLst/>
              <a:rect l="l" t="t" r="r" b="b"/>
              <a:pathLst>
                <a:path w="1" h="13999" fill="none" extrusionOk="0">
                  <a:moveTo>
                    <a:pt x="1" y="0"/>
                  </a:moveTo>
                  <a:lnTo>
                    <a:pt x="1" y="13999"/>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2"/>
            <p:cNvSpPr/>
            <p:nvPr/>
          </p:nvSpPr>
          <p:spPr>
            <a:xfrm>
              <a:off x="2873450" y="1165750"/>
              <a:ext cx="25" cy="362025"/>
            </a:xfrm>
            <a:custGeom>
              <a:avLst/>
              <a:gdLst/>
              <a:ahLst/>
              <a:cxnLst/>
              <a:rect l="l" t="t" r="r" b="b"/>
              <a:pathLst>
                <a:path w="1" h="14481" fill="none" extrusionOk="0">
                  <a:moveTo>
                    <a:pt x="0" y="0"/>
                  </a:moveTo>
                  <a:lnTo>
                    <a:pt x="0" y="1448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2"/>
            <p:cNvSpPr/>
            <p:nvPr/>
          </p:nvSpPr>
          <p:spPr>
            <a:xfrm>
              <a:off x="3230975" y="1181250"/>
              <a:ext cx="25" cy="346525"/>
            </a:xfrm>
            <a:custGeom>
              <a:avLst/>
              <a:gdLst/>
              <a:ahLst/>
              <a:cxnLst/>
              <a:rect l="l" t="t" r="r" b="b"/>
              <a:pathLst>
                <a:path w="1" h="13861" fill="none" extrusionOk="0">
                  <a:moveTo>
                    <a:pt x="1" y="0"/>
                  </a:moveTo>
                  <a:lnTo>
                    <a:pt x="1" y="1386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2"/>
            <p:cNvSpPr/>
            <p:nvPr/>
          </p:nvSpPr>
          <p:spPr>
            <a:xfrm>
              <a:off x="2730150" y="1153350"/>
              <a:ext cx="25" cy="374425"/>
            </a:xfrm>
            <a:custGeom>
              <a:avLst/>
              <a:gdLst/>
              <a:ahLst/>
              <a:cxnLst/>
              <a:rect l="l" t="t" r="r" b="b"/>
              <a:pathLst>
                <a:path w="1" h="14977" fill="none" extrusionOk="0">
                  <a:moveTo>
                    <a:pt x="1" y="0"/>
                  </a:moveTo>
                  <a:lnTo>
                    <a:pt x="1" y="1497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2"/>
            <p:cNvSpPr/>
            <p:nvPr/>
          </p:nvSpPr>
          <p:spPr>
            <a:xfrm>
              <a:off x="4018025" y="1382750"/>
              <a:ext cx="25" cy="145025"/>
            </a:xfrm>
            <a:custGeom>
              <a:avLst/>
              <a:gdLst/>
              <a:ahLst/>
              <a:cxnLst/>
              <a:rect l="l" t="t" r="r" b="b"/>
              <a:pathLst>
                <a:path w="1" h="5801" fill="none" extrusionOk="0">
                  <a:moveTo>
                    <a:pt x="1" y="0"/>
                  </a:moveTo>
                  <a:lnTo>
                    <a:pt x="1" y="580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2"/>
            <p:cNvSpPr/>
            <p:nvPr/>
          </p:nvSpPr>
          <p:spPr>
            <a:xfrm>
              <a:off x="3946375" y="1321425"/>
              <a:ext cx="25" cy="206350"/>
            </a:xfrm>
            <a:custGeom>
              <a:avLst/>
              <a:gdLst/>
              <a:ahLst/>
              <a:cxnLst/>
              <a:rect l="l" t="t" r="r" b="b"/>
              <a:pathLst>
                <a:path w="1" h="8254" fill="none" extrusionOk="0">
                  <a:moveTo>
                    <a:pt x="1" y="1"/>
                  </a:moveTo>
                  <a:lnTo>
                    <a:pt x="1" y="8254"/>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2"/>
            <p:cNvSpPr/>
            <p:nvPr/>
          </p:nvSpPr>
          <p:spPr>
            <a:xfrm>
              <a:off x="3302625" y="1181575"/>
              <a:ext cx="25" cy="346200"/>
            </a:xfrm>
            <a:custGeom>
              <a:avLst/>
              <a:gdLst/>
              <a:ahLst/>
              <a:cxnLst/>
              <a:rect l="l" t="t" r="r" b="b"/>
              <a:pathLst>
                <a:path w="1" h="13848" fill="none" extrusionOk="0">
                  <a:moveTo>
                    <a:pt x="0" y="1"/>
                  </a:moveTo>
                  <a:lnTo>
                    <a:pt x="0" y="13848"/>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2"/>
            <p:cNvSpPr/>
            <p:nvPr/>
          </p:nvSpPr>
          <p:spPr>
            <a:xfrm>
              <a:off x="3874750" y="1151975"/>
              <a:ext cx="25" cy="375800"/>
            </a:xfrm>
            <a:custGeom>
              <a:avLst/>
              <a:gdLst/>
              <a:ahLst/>
              <a:cxnLst/>
              <a:rect l="l" t="t" r="r" b="b"/>
              <a:pathLst>
                <a:path w="1" h="15032" fill="none" extrusionOk="0">
                  <a:moveTo>
                    <a:pt x="0" y="0"/>
                  </a:moveTo>
                  <a:lnTo>
                    <a:pt x="0" y="1503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2"/>
            <p:cNvSpPr/>
            <p:nvPr/>
          </p:nvSpPr>
          <p:spPr>
            <a:xfrm>
              <a:off x="2801800" y="1160225"/>
              <a:ext cx="25" cy="367550"/>
            </a:xfrm>
            <a:custGeom>
              <a:avLst/>
              <a:gdLst/>
              <a:ahLst/>
              <a:cxnLst/>
              <a:rect l="l" t="t" r="r" b="b"/>
              <a:pathLst>
                <a:path w="1" h="14702" fill="none" extrusionOk="0">
                  <a:moveTo>
                    <a:pt x="1" y="1"/>
                  </a:moveTo>
                  <a:lnTo>
                    <a:pt x="1" y="1470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2"/>
            <p:cNvSpPr/>
            <p:nvPr/>
          </p:nvSpPr>
          <p:spPr>
            <a:xfrm>
              <a:off x="3159325" y="1179875"/>
              <a:ext cx="25" cy="347900"/>
            </a:xfrm>
            <a:custGeom>
              <a:avLst/>
              <a:gdLst/>
              <a:ahLst/>
              <a:cxnLst/>
              <a:rect l="l" t="t" r="r" b="b"/>
              <a:pathLst>
                <a:path w="1" h="13916" fill="none" extrusionOk="0">
                  <a:moveTo>
                    <a:pt x="1" y="0"/>
                  </a:moveTo>
                  <a:lnTo>
                    <a:pt x="1" y="139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2"/>
            <p:cNvSpPr/>
            <p:nvPr/>
          </p:nvSpPr>
          <p:spPr>
            <a:xfrm>
              <a:off x="2650250" y="1314550"/>
              <a:ext cx="25" cy="213225"/>
            </a:xfrm>
            <a:custGeom>
              <a:avLst/>
              <a:gdLst/>
              <a:ahLst/>
              <a:cxnLst/>
              <a:rect l="l" t="t" r="r" b="b"/>
              <a:pathLst>
                <a:path w="1" h="8529" fill="none" extrusionOk="0">
                  <a:moveTo>
                    <a:pt x="0" y="8529"/>
                  </a:moveTo>
                  <a:lnTo>
                    <a:pt x="0" y="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2"/>
            <p:cNvSpPr/>
            <p:nvPr/>
          </p:nvSpPr>
          <p:spPr>
            <a:xfrm>
              <a:off x="3803450" y="1158850"/>
              <a:ext cx="25" cy="368925"/>
            </a:xfrm>
            <a:custGeom>
              <a:avLst/>
              <a:gdLst/>
              <a:ahLst/>
              <a:cxnLst/>
              <a:rect l="l" t="t" r="r" b="b"/>
              <a:pathLst>
                <a:path w="1" h="14757" fill="none" extrusionOk="0">
                  <a:moveTo>
                    <a:pt x="0" y="1"/>
                  </a:moveTo>
                  <a:lnTo>
                    <a:pt x="0" y="1475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2"/>
            <p:cNvSpPr/>
            <p:nvPr/>
          </p:nvSpPr>
          <p:spPr>
            <a:xfrm>
              <a:off x="2578600" y="1377575"/>
              <a:ext cx="25" cy="150200"/>
            </a:xfrm>
            <a:custGeom>
              <a:avLst/>
              <a:gdLst/>
              <a:ahLst/>
              <a:cxnLst/>
              <a:rect l="l" t="t" r="r" b="b"/>
              <a:pathLst>
                <a:path w="1" h="6008" fill="none" extrusionOk="0">
                  <a:moveTo>
                    <a:pt x="1" y="6008"/>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2"/>
            <p:cNvSpPr/>
            <p:nvPr/>
          </p:nvSpPr>
          <p:spPr>
            <a:xfrm>
              <a:off x="4089325" y="1429250"/>
              <a:ext cx="25" cy="98525"/>
            </a:xfrm>
            <a:custGeom>
              <a:avLst/>
              <a:gdLst/>
              <a:ahLst/>
              <a:cxnLst/>
              <a:rect l="l" t="t" r="r" b="b"/>
              <a:pathLst>
                <a:path w="1" h="3941" fill="none" extrusionOk="0">
                  <a:moveTo>
                    <a:pt x="1" y="0"/>
                  </a:moveTo>
                  <a:lnTo>
                    <a:pt x="1" y="394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2"/>
            <p:cNvSpPr/>
            <p:nvPr/>
          </p:nvSpPr>
          <p:spPr>
            <a:xfrm>
              <a:off x="2506950" y="1425100"/>
              <a:ext cx="25" cy="102675"/>
            </a:xfrm>
            <a:custGeom>
              <a:avLst/>
              <a:gdLst/>
              <a:ahLst/>
              <a:cxnLst/>
              <a:rect l="l" t="t" r="r" b="b"/>
              <a:pathLst>
                <a:path w="1" h="4107" fill="none" extrusionOk="0">
                  <a:moveTo>
                    <a:pt x="1" y="4107"/>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2"/>
            <p:cNvSpPr/>
            <p:nvPr/>
          </p:nvSpPr>
          <p:spPr>
            <a:xfrm>
              <a:off x="3731800" y="1164700"/>
              <a:ext cx="25" cy="363075"/>
            </a:xfrm>
            <a:custGeom>
              <a:avLst/>
              <a:gdLst/>
              <a:ahLst/>
              <a:cxnLst/>
              <a:rect l="l" t="t" r="r" b="b"/>
              <a:pathLst>
                <a:path w="1" h="14523" fill="none" extrusionOk="0">
                  <a:moveTo>
                    <a:pt x="0" y="1"/>
                  </a:moveTo>
                  <a:lnTo>
                    <a:pt x="0" y="145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2"/>
            <p:cNvSpPr/>
            <p:nvPr/>
          </p:nvSpPr>
          <p:spPr>
            <a:xfrm>
              <a:off x="3445575" y="1179525"/>
              <a:ext cx="25" cy="348250"/>
            </a:xfrm>
            <a:custGeom>
              <a:avLst/>
              <a:gdLst/>
              <a:ahLst/>
              <a:cxnLst/>
              <a:rect l="l" t="t" r="r" b="b"/>
              <a:pathLst>
                <a:path w="1" h="13930" fill="none" extrusionOk="0">
                  <a:moveTo>
                    <a:pt x="0" y="0"/>
                  </a:moveTo>
                  <a:lnTo>
                    <a:pt x="0" y="1393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2"/>
            <p:cNvSpPr/>
            <p:nvPr/>
          </p:nvSpPr>
          <p:spPr>
            <a:xfrm>
              <a:off x="3517200" y="1177100"/>
              <a:ext cx="25" cy="350675"/>
            </a:xfrm>
            <a:custGeom>
              <a:avLst/>
              <a:gdLst/>
              <a:ahLst/>
              <a:cxnLst/>
              <a:rect l="l" t="t" r="r" b="b"/>
              <a:pathLst>
                <a:path w="1" h="14027" fill="none" extrusionOk="0">
                  <a:moveTo>
                    <a:pt x="1" y="1"/>
                  </a:moveTo>
                  <a:lnTo>
                    <a:pt x="1" y="1402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2"/>
            <p:cNvSpPr/>
            <p:nvPr/>
          </p:nvSpPr>
          <p:spPr>
            <a:xfrm>
              <a:off x="3373925" y="1180900"/>
              <a:ext cx="25" cy="346875"/>
            </a:xfrm>
            <a:custGeom>
              <a:avLst/>
              <a:gdLst/>
              <a:ahLst/>
              <a:cxnLst/>
              <a:rect l="l" t="t" r="r" b="b"/>
              <a:pathLst>
                <a:path w="1" h="13875" fill="none" extrusionOk="0">
                  <a:moveTo>
                    <a:pt x="0" y="0"/>
                  </a:moveTo>
                  <a:lnTo>
                    <a:pt x="0" y="138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2"/>
            <p:cNvSpPr/>
            <p:nvPr/>
          </p:nvSpPr>
          <p:spPr>
            <a:xfrm>
              <a:off x="3660150" y="1169875"/>
              <a:ext cx="25" cy="357900"/>
            </a:xfrm>
            <a:custGeom>
              <a:avLst/>
              <a:gdLst/>
              <a:ahLst/>
              <a:cxnLst/>
              <a:rect l="l" t="t" r="r" b="b"/>
              <a:pathLst>
                <a:path w="1" h="14316" fill="none" extrusionOk="0">
                  <a:moveTo>
                    <a:pt x="1" y="1"/>
                  </a:moveTo>
                  <a:lnTo>
                    <a:pt x="1" y="143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2"/>
            <p:cNvSpPr/>
            <p:nvPr/>
          </p:nvSpPr>
          <p:spPr>
            <a:xfrm>
              <a:off x="3588850" y="1174000"/>
              <a:ext cx="25" cy="353775"/>
            </a:xfrm>
            <a:custGeom>
              <a:avLst/>
              <a:gdLst/>
              <a:ahLst/>
              <a:cxnLst/>
              <a:rect l="l" t="t" r="r" b="b"/>
              <a:pathLst>
                <a:path w="1" h="14151" fill="none" extrusionOk="0">
                  <a:moveTo>
                    <a:pt x="1" y="1"/>
                  </a:moveTo>
                  <a:lnTo>
                    <a:pt x="1" y="1415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58"/>
        <p:cNvGrpSpPr/>
        <p:nvPr/>
      </p:nvGrpSpPr>
      <p:grpSpPr>
        <a:xfrm>
          <a:off x="0" y="0"/>
          <a:ext cx="0" cy="0"/>
          <a:chOff x="0" y="0"/>
          <a:chExt cx="0" cy="0"/>
        </a:xfrm>
      </p:grpSpPr>
      <p:grpSp>
        <p:nvGrpSpPr>
          <p:cNvPr id="559" name="Google Shape;559;p33"/>
          <p:cNvGrpSpPr/>
          <p:nvPr/>
        </p:nvGrpSpPr>
        <p:grpSpPr>
          <a:xfrm>
            <a:off x="-666720" y="3867789"/>
            <a:ext cx="7127746" cy="969366"/>
            <a:chOff x="1402225" y="3959475"/>
            <a:chExt cx="2140850" cy="254200"/>
          </a:xfrm>
        </p:grpSpPr>
        <p:sp>
          <p:nvSpPr>
            <p:cNvPr id="560" name="Google Shape;560;p33"/>
            <p:cNvSpPr/>
            <p:nvPr/>
          </p:nvSpPr>
          <p:spPr>
            <a:xfrm>
              <a:off x="1402225" y="3959475"/>
              <a:ext cx="2140850" cy="254200"/>
            </a:xfrm>
            <a:custGeom>
              <a:avLst/>
              <a:gdLst/>
              <a:ahLst/>
              <a:cxnLst/>
              <a:rect l="l" t="t" r="r" b="b"/>
              <a:pathLst>
                <a:path w="85634" h="10168" extrusionOk="0">
                  <a:moveTo>
                    <a:pt x="41495" y="1"/>
                  </a:moveTo>
                  <a:cubicBezTo>
                    <a:pt x="20776" y="1"/>
                    <a:pt x="7009" y="4017"/>
                    <a:pt x="0" y="6769"/>
                  </a:cubicBezTo>
                  <a:lnTo>
                    <a:pt x="0" y="10167"/>
                  </a:lnTo>
                  <a:lnTo>
                    <a:pt x="85633" y="10167"/>
                  </a:lnTo>
                  <a:lnTo>
                    <a:pt x="85633" y="5289"/>
                  </a:lnTo>
                  <a:cubicBezTo>
                    <a:pt x="77466" y="3108"/>
                    <a:pt x="65570" y="934"/>
                    <a:pt x="49214" y="182"/>
                  </a:cubicBezTo>
                  <a:cubicBezTo>
                    <a:pt x="46542" y="58"/>
                    <a:pt x="43969" y="1"/>
                    <a:pt x="414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3"/>
            <p:cNvSpPr/>
            <p:nvPr/>
          </p:nvSpPr>
          <p:spPr>
            <a:xfrm>
              <a:off x="1423425" y="4027550"/>
              <a:ext cx="2119650" cy="186125"/>
            </a:xfrm>
            <a:custGeom>
              <a:avLst/>
              <a:gdLst/>
              <a:ahLst/>
              <a:cxnLst/>
              <a:rect l="l" t="t" r="r" b="b"/>
              <a:pathLst>
                <a:path w="84786" h="7445" extrusionOk="0">
                  <a:moveTo>
                    <a:pt x="46495" y="1"/>
                  </a:moveTo>
                  <a:cubicBezTo>
                    <a:pt x="39812" y="1"/>
                    <a:pt x="33751" y="5213"/>
                    <a:pt x="26952" y="6078"/>
                  </a:cubicBezTo>
                  <a:cubicBezTo>
                    <a:pt x="26203" y="6173"/>
                    <a:pt x="25454" y="6215"/>
                    <a:pt x="24706" y="6215"/>
                  </a:cubicBezTo>
                  <a:cubicBezTo>
                    <a:pt x="20573" y="6215"/>
                    <a:pt x="16459" y="4941"/>
                    <a:pt x="12314" y="4414"/>
                  </a:cubicBezTo>
                  <a:cubicBezTo>
                    <a:pt x="11374" y="4294"/>
                    <a:pt x="10402" y="4228"/>
                    <a:pt x="9427" y="4228"/>
                  </a:cubicBezTo>
                  <a:cubicBezTo>
                    <a:pt x="5906" y="4228"/>
                    <a:pt x="2338" y="5094"/>
                    <a:pt x="1" y="7444"/>
                  </a:cubicBezTo>
                  <a:lnTo>
                    <a:pt x="84785" y="7444"/>
                  </a:lnTo>
                  <a:lnTo>
                    <a:pt x="84785" y="5492"/>
                  </a:lnTo>
                  <a:cubicBezTo>
                    <a:pt x="83423" y="5563"/>
                    <a:pt x="82069" y="5676"/>
                    <a:pt x="80739" y="5793"/>
                  </a:cubicBezTo>
                  <a:lnTo>
                    <a:pt x="71723" y="6608"/>
                  </a:lnTo>
                  <a:cubicBezTo>
                    <a:pt x="70200" y="6746"/>
                    <a:pt x="68661" y="6882"/>
                    <a:pt x="67132" y="6882"/>
                  </a:cubicBezTo>
                  <a:cubicBezTo>
                    <a:pt x="65743" y="6882"/>
                    <a:pt x="64362" y="6770"/>
                    <a:pt x="63008" y="6445"/>
                  </a:cubicBezTo>
                  <a:cubicBezTo>
                    <a:pt x="57754" y="5183"/>
                    <a:pt x="53524" y="844"/>
                    <a:pt x="48165" y="113"/>
                  </a:cubicBezTo>
                  <a:cubicBezTo>
                    <a:pt x="47604" y="36"/>
                    <a:pt x="47047" y="1"/>
                    <a:pt x="464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 name="Google Shape;562;p33"/>
          <p:cNvGrpSpPr/>
          <p:nvPr/>
        </p:nvGrpSpPr>
        <p:grpSpPr>
          <a:xfrm>
            <a:off x="-9537" y="114004"/>
            <a:ext cx="2185732" cy="1486298"/>
            <a:chOff x="-9537" y="114004"/>
            <a:chExt cx="2185732" cy="1486298"/>
          </a:xfrm>
        </p:grpSpPr>
        <p:sp>
          <p:nvSpPr>
            <p:cNvPr id="563" name="Google Shape;563;p33"/>
            <p:cNvSpPr/>
            <p:nvPr/>
          </p:nvSpPr>
          <p:spPr>
            <a:xfrm>
              <a:off x="-9537" y="743099"/>
              <a:ext cx="1060735" cy="781357"/>
            </a:xfrm>
            <a:custGeom>
              <a:avLst/>
              <a:gdLst/>
              <a:ahLst/>
              <a:cxnLst/>
              <a:rect l="l" t="t" r="r" b="b"/>
              <a:pathLst>
                <a:path w="31593" h="23272" extrusionOk="0">
                  <a:moveTo>
                    <a:pt x="31152" y="1"/>
                  </a:moveTo>
                  <a:cubicBezTo>
                    <a:pt x="27487" y="5650"/>
                    <a:pt x="23422" y="11133"/>
                    <a:pt x="18256" y="15390"/>
                  </a:cubicBezTo>
                  <a:cubicBezTo>
                    <a:pt x="13089" y="19662"/>
                    <a:pt x="6669" y="22679"/>
                    <a:pt x="0" y="22748"/>
                  </a:cubicBezTo>
                  <a:lnTo>
                    <a:pt x="0" y="23271"/>
                  </a:lnTo>
                  <a:cubicBezTo>
                    <a:pt x="6820" y="23189"/>
                    <a:pt x="13351" y="20130"/>
                    <a:pt x="18586" y="15804"/>
                  </a:cubicBezTo>
                  <a:cubicBezTo>
                    <a:pt x="23822" y="11478"/>
                    <a:pt x="27900" y="5953"/>
                    <a:pt x="31593" y="276"/>
                  </a:cubicBezTo>
                  <a:lnTo>
                    <a:pt x="31152"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3"/>
            <p:cNvSpPr/>
            <p:nvPr/>
          </p:nvSpPr>
          <p:spPr>
            <a:xfrm>
              <a:off x="639938" y="1143246"/>
              <a:ext cx="1319800" cy="228545"/>
            </a:xfrm>
            <a:custGeom>
              <a:avLst/>
              <a:gdLst/>
              <a:ahLst/>
              <a:cxnLst/>
              <a:rect l="l" t="t" r="r" b="b"/>
              <a:pathLst>
                <a:path w="39309" h="6807" extrusionOk="0">
                  <a:moveTo>
                    <a:pt x="39019" y="1"/>
                  </a:moveTo>
                  <a:cubicBezTo>
                    <a:pt x="32598" y="4161"/>
                    <a:pt x="24924" y="6297"/>
                    <a:pt x="17264" y="6297"/>
                  </a:cubicBezTo>
                  <a:cubicBezTo>
                    <a:pt x="11394" y="6297"/>
                    <a:pt x="5525" y="5043"/>
                    <a:pt x="234" y="2508"/>
                  </a:cubicBezTo>
                  <a:lnTo>
                    <a:pt x="14" y="2990"/>
                  </a:lnTo>
                  <a:lnTo>
                    <a:pt x="0" y="2990"/>
                  </a:lnTo>
                  <a:cubicBezTo>
                    <a:pt x="5373" y="5553"/>
                    <a:pt x="11325" y="6807"/>
                    <a:pt x="17264" y="6807"/>
                  </a:cubicBezTo>
                  <a:cubicBezTo>
                    <a:pt x="25021" y="6807"/>
                    <a:pt x="32791" y="4657"/>
                    <a:pt x="39308" y="441"/>
                  </a:cubicBezTo>
                  <a:lnTo>
                    <a:pt x="39019"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3"/>
            <p:cNvSpPr/>
            <p:nvPr/>
          </p:nvSpPr>
          <p:spPr>
            <a:xfrm>
              <a:off x="791193" y="515058"/>
              <a:ext cx="145279" cy="540793"/>
            </a:xfrm>
            <a:custGeom>
              <a:avLst/>
              <a:gdLst/>
              <a:ahLst/>
              <a:cxnLst/>
              <a:rect l="l" t="t" r="r" b="b"/>
              <a:pathLst>
                <a:path w="4327" h="16107" extrusionOk="0">
                  <a:moveTo>
                    <a:pt x="3996" y="0"/>
                  </a:moveTo>
                  <a:cubicBezTo>
                    <a:pt x="1723" y="1833"/>
                    <a:pt x="538" y="4712"/>
                    <a:pt x="166" y="7564"/>
                  </a:cubicBezTo>
                  <a:cubicBezTo>
                    <a:pt x="56" y="8419"/>
                    <a:pt x="1" y="9273"/>
                    <a:pt x="1" y="10127"/>
                  </a:cubicBezTo>
                  <a:cubicBezTo>
                    <a:pt x="1" y="12139"/>
                    <a:pt x="249" y="14136"/>
                    <a:pt x="497" y="16107"/>
                  </a:cubicBezTo>
                  <a:lnTo>
                    <a:pt x="1020" y="16038"/>
                  </a:lnTo>
                  <a:cubicBezTo>
                    <a:pt x="772" y="14067"/>
                    <a:pt x="524" y="12083"/>
                    <a:pt x="524" y="10127"/>
                  </a:cubicBezTo>
                  <a:cubicBezTo>
                    <a:pt x="524" y="9300"/>
                    <a:pt x="565" y="8460"/>
                    <a:pt x="676" y="7633"/>
                  </a:cubicBezTo>
                  <a:cubicBezTo>
                    <a:pt x="1034" y="4878"/>
                    <a:pt x="2191" y="2122"/>
                    <a:pt x="4327" y="400"/>
                  </a:cubicBezTo>
                  <a:lnTo>
                    <a:pt x="3996"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3"/>
            <p:cNvSpPr/>
            <p:nvPr/>
          </p:nvSpPr>
          <p:spPr>
            <a:xfrm>
              <a:off x="917939" y="735243"/>
              <a:ext cx="545426" cy="221629"/>
            </a:xfrm>
            <a:custGeom>
              <a:avLst/>
              <a:gdLst/>
              <a:ahLst/>
              <a:cxnLst/>
              <a:rect l="l" t="t" r="r" b="b"/>
              <a:pathLst>
                <a:path w="16245" h="6601" extrusionOk="0">
                  <a:moveTo>
                    <a:pt x="15845" y="1"/>
                  </a:moveTo>
                  <a:cubicBezTo>
                    <a:pt x="12786" y="3817"/>
                    <a:pt x="7881" y="6077"/>
                    <a:pt x="3004" y="6077"/>
                  </a:cubicBezTo>
                  <a:cubicBezTo>
                    <a:pt x="2026" y="6077"/>
                    <a:pt x="1048" y="5980"/>
                    <a:pt x="97" y="5801"/>
                  </a:cubicBezTo>
                  <a:lnTo>
                    <a:pt x="1" y="6311"/>
                  </a:lnTo>
                  <a:cubicBezTo>
                    <a:pt x="993" y="6504"/>
                    <a:pt x="1998" y="6600"/>
                    <a:pt x="3004" y="6600"/>
                  </a:cubicBezTo>
                  <a:cubicBezTo>
                    <a:pt x="8047" y="6600"/>
                    <a:pt x="13076" y="4272"/>
                    <a:pt x="16245" y="317"/>
                  </a:cubicBezTo>
                  <a:lnTo>
                    <a:pt x="15845"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3"/>
            <p:cNvSpPr/>
            <p:nvPr/>
          </p:nvSpPr>
          <p:spPr>
            <a:xfrm>
              <a:off x="1252849" y="633947"/>
              <a:ext cx="101799" cy="220218"/>
            </a:xfrm>
            <a:custGeom>
              <a:avLst/>
              <a:gdLst/>
              <a:ahLst/>
              <a:cxnLst/>
              <a:rect l="l" t="t" r="r" b="b"/>
              <a:pathLst>
                <a:path w="3032" h="6559" extrusionOk="0">
                  <a:moveTo>
                    <a:pt x="70" y="0"/>
                  </a:moveTo>
                  <a:cubicBezTo>
                    <a:pt x="14" y="317"/>
                    <a:pt x="1" y="634"/>
                    <a:pt x="1" y="951"/>
                  </a:cubicBezTo>
                  <a:cubicBezTo>
                    <a:pt x="1" y="3100"/>
                    <a:pt x="1006" y="5236"/>
                    <a:pt x="2715" y="6558"/>
                  </a:cubicBezTo>
                  <a:lnTo>
                    <a:pt x="3032" y="6145"/>
                  </a:lnTo>
                  <a:cubicBezTo>
                    <a:pt x="1461" y="4933"/>
                    <a:pt x="510" y="2935"/>
                    <a:pt x="510" y="951"/>
                  </a:cubicBezTo>
                  <a:cubicBezTo>
                    <a:pt x="510" y="662"/>
                    <a:pt x="538" y="358"/>
                    <a:pt x="579" y="69"/>
                  </a:cubicBezTo>
                  <a:lnTo>
                    <a:pt x="70" y="0"/>
                  </a:lnTo>
                  <a:close/>
                </a:path>
              </a:pathLst>
            </a:custGeom>
            <a:solidFill>
              <a:srgbClr val="B550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3"/>
            <p:cNvSpPr/>
            <p:nvPr/>
          </p:nvSpPr>
          <p:spPr>
            <a:xfrm>
              <a:off x="1325002" y="1358797"/>
              <a:ext cx="231802" cy="159179"/>
            </a:xfrm>
            <a:custGeom>
              <a:avLst/>
              <a:gdLst/>
              <a:ahLst/>
              <a:cxnLst/>
              <a:rect l="l" t="t" r="r" b="b"/>
              <a:pathLst>
                <a:path w="6904" h="4741" extrusionOk="0">
                  <a:moveTo>
                    <a:pt x="469" y="1"/>
                  </a:moveTo>
                  <a:lnTo>
                    <a:pt x="1" y="263"/>
                  </a:lnTo>
                  <a:cubicBezTo>
                    <a:pt x="1379" y="2743"/>
                    <a:pt x="4024" y="4479"/>
                    <a:pt x="6849" y="4740"/>
                  </a:cubicBezTo>
                  <a:lnTo>
                    <a:pt x="6904" y="4217"/>
                  </a:lnTo>
                  <a:cubicBezTo>
                    <a:pt x="4245" y="3969"/>
                    <a:pt x="1751" y="2343"/>
                    <a:pt x="46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3"/>
            <p:cNvSpPr/>
            <p:nvPr/>
          </p:nvSpPr>
          <p:spPr>
            <a:xfrm>
              <a:off x="872142" y="463252"/>
              <a:ext cx="117546" cy="117076"/>
            </a:xfrm>
            <a:custGeom>
              <a:avLst/>
              <a:gdLst/>
              <a:ahLst/>
              <a:cxnLst/>
              <a:rect l="l" t="t" r="r" b="b"/>
              <a:pathLst>
                <a:path w="3501" h="3487" extrusionOk="0">
                  <a:moveTo>
                    <a:pt x="1750" y="0"/>
                  </a:moveTo>
                  <a:cubicBezTo>
                    <a:pt x="786" y="0"/>
                    <a:pt x="1" y="772"/>
                    <a:pt x="1" y="1750"/>
                  </a:cubicBezTo>
                  <a:cubicBezTo>
                    <a:pt x="1" y="2714"/>
                    <a:pt x="786" y="3486"/>
                    <a:pt x="1750" y="3486"/>
                  </a:cubicBezTo>
                  <a:cubicBezTo>
                    <a:pt x="2715" y="3486"/>
                    <a:pt x="3500" y="2714"/>
                    <a:pt x="3500" y="1750"/>
                  </a:cubicBezTo>
                  <a:cubicBezTo>
                    <a:pt x="3500" y="772"/>
                    <a:pt x="2715" y="0"/>
                    <a:pt x="175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3"/>
            <p:cNvSpPr/>
            <p:nvPr/>
          </p:nvSpPr>
          <p:spPr>
            <a:xfrm>
              <a:off x="1004461" y="711471"/>
              <a:ext cx="78666" cy="72556"/>
            </a:xfrm>
            <a:custGeom>
              <a:avLst/>
              <a:gdLst/>
              <a:ahLst/>
              <a:cxnLst/>
              <a:rect l="l" t="t" r="r" b="b"/>
              <a:pathLst>
                <a:path w="2343" h="2161" extrusionOk="0">
                  <a:moveTo>
                    <a:pt x="1175" y="1"/>
                  </a:moveTo>
                  <a:cubicBezTo>
                    <a:pt x="661" y="1"/>
                    <a:pt x="208" y="362"/>
                    <a:pt x="110" y="874"/>
                  </a:cubicBezTo>
                  <a:cubicBezTo>
                    <a:pt x="0" y="1453"/>
                    <a:pt x="386" y="2017"/>
                    <a:pt x="964" y="2141"/>
                  </a:cubicBezTo>
                  <a:cubicBezTo>
                    <a:pt x="1031" y="2154"/>
                    <a:pt x="1098" y="2160"/>
                    <a:pt x="1163" y="2160"/>
                  </a:cubicBezTo>
                  <a:cubicBezTo>
                    <a:pt x="1667" y="2160"/>
                    <a:pt x="2121" y="1799"/>
                    <a:pt x="2218" y="1287"/>
                  </a:cubicBezTo>
                  <a:cubicBezTo>
                    <a:pt x="2342" y="695"/>
                    <a:pt x="1956" y="130"/>
                    <a:pt x="1378" y="20"/>
                  </a:cubicBezTo>
                  <a:cubicBezTo>
                    <a:pt x="1310" y="7"/>
                    <a:pt x="1242" y="1"/>
                    <a:pt x="117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3"/>
            <p:cNvSpPr/>
            <p:nvPr/>
          </p:nvSpPr>
          <p:spPr>
            <a:xfrm>
              <a:off x="1218636" y="589997"/>
              <a:ext cx="90216" cy="90216"/>
            </a:xfrm>
            <a:custGeom>
              <a:avLst/>
              <a:gdLst/>
              <a:ahLst/>
              <a:cxnLst/>
              <a:rect l="l" t="t" r="r" b="b"/>
              <a:pathLst>
                <a:path w="2687" h="2687" extrusionOk="0">
                  <a:moveTo>
                    <a:pt x="1337" y="0"/>
                  </a:moveTo>
                  <a:cubicBezTo>
                    <a:pt x="606" y="0"/>
                    <a:pt x="0" y="607"/>
                    <a:pt x="0" y="1351"/>
                  </a:cubicBezTo>
                  <a:cubicBezTo>
                    <a:pt x="0" y="2081"/>
                    <a:pt x="606" y="2687"/>
                    <a:pt x="1337" y="2687"/>
                  </a:cubicBezTo>
                  <a:cubicBezTo>
                    <a:pt x="2081" y="2687"/>
                    <a:pt x="2687" y="2081"/>
                    <a:pt x="2687" y="1351"/>
                  </a:cubicBezTo>
                  <a:cubicBezTo>
                    <a:pt x="2687" y="607"/>
                    <a:pt x="2081" y="0"/>
                    <a:pt x="1337" y="0"/>
                  </a:cubicBezTo>
                  <a:close/>
                </a:path>
              </a:pathLst>
            </a:custGeom>
            <a:solidFill>
              <a:srgbClr val="FF7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3"/>
            <p:cNvSpPr/>
            <p:nvPr/>
          </p:nvSpPr>
          <p:spPr>
            <a:xfrm>
              <a:off x="1411995" y="695926"/>
              <a:ext cx="88839" cy="88839"/>
            </a:xfrm>
            <a:custGeom>
              <a:avLst/>
              <a:gdLst/>
              <a:ahLst/>
              <a:cxnLst/>
              <a:rect l="l" t="t" r="r" b="b"/>
              <a:pathLst>
                <a:path w="2646" h="2646" extrusionOk="0">
                  <a:moveTo>
                    <a:pt x="1323" y="0"/>
                  </a:moveTo>
                  <a:cubicBezTo>
                    <a:pt x="593" y="0"/>
                    <a:pt x="0" y="593"/>
                    <a:pt x="0" y="1323"/>
                  </a:cubicBezTo>
                  <a:cubicBezTo>
                    <a:pt x="0" y="2053"/>
                    <a:pt x="593" y="2646"/>
                    <a:pt x="1323" y="2646"/>
                  </a:cubicBezTo>
                  <a:cubicBezTo>
                    <a:pt x="2053" y="2646"/>
                    <a:pt x="2646" y="2053"/>
                    <a:pt x="2646" y="1323"/>
                  </a:cubicBezTo>
                  <a:cubicBezTo>
                    <a:pt x="2646" y="593"/>
                    <a:pt x="2053" y="0"/>
                    <a:pt x="132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3"/>
            <p:cNvSpPr/>
            <p:nvPr/>
          </p:nvSpPr>
          <p:spPr>
            <a:xfrm>
              <a:off x="1896314" y="1092346"/>
              <a:ext cx="117076" cy="116606"/>
            </a:xfrm>
            <a:custGeom>
              <a:avLst/>
              <a:gdLst/>
              <a:ahLst/>
              <a:cxnLst/>
              <a:rect l="l" t="t" r="r" b="b"/>
              <a:pathLst>
                <a:path w="3487" h="3473" extrusionOk="0">
                  <a:moveTo>
                    <a:pt x="1736" y="1"/>
                  </a:moveTo>
                  <a:cubicBezTo>
                    <a:pt x="786" y="1"/>
                    <a:pt x="0" y="773"/>
                    <a:pt x="0" y="1737"/>
                  </a:cubicBezTo>
                  <a:cubicBezTo>
                    <a:pt x="0" y="2701"/>
                    <a:pt x="786" y="3473"/>
                    <a:pt x="1736" y="3473"/>
                  </a:cubicBezTo>
                  <a:cubicBezTo>
                    <a:pt x="2701" y="3473"/>
                    <a:pt x="3486" y="2701"/>
                    <a:pt x="3486" y="1737"/>
                  </a:cubicBezTo>
                  <a:cubicBezTo>
                    <a:pt x="3486" y="773"/>
                    <a:pt x="2701" y="1"/>
                    <a:pt x="173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3"/>
            <p:cNvSpPr/>
            <p:nvPr/>
          </p:nvSpPr>
          <p:spPr>
            <a:xfrm>
              <a:off x="1493851" y="1454553"/>
              <a:ext cx="145749" cy="145749"/>
            </a:xfrm>
            <a:custGeom>
              <a:avLst/>
              <a:gdLst/>
              <a:ahLst/>
              <a:cxnLst/>
              <a:rect l="l" t="t" r="r" b="b"/>
              <a:pathLst>
                <a:path w="4341" h="4341" extrusionOk="0">
                  <a:moveTo>
                    <a:pt x="2178" y="1"/>
                  </a:moveTo>
                  <a:cubicBezTo>
                    <a:pt x="979" y="1"/>
                    <a:pt x="1" y="965"/>
                    <a:pt x="1" y="2164"/>
                  </a:cubicBezTo>
                  <a:cubicBezTo>
                    <a:pt x="1" y="3363"/>
                    <a:pt x="979" y="4341"/>
                    <a:pt x="2178" y="4341"/>
                  </a:cubicBezTo>
                  <a:cubicBezTo>
                    <a:pt x="3376" y="4341"/>
                    <a:pt x="4341" y="3363"/>
                    <a:pt x="4341" y="2164"/>
                  </a:cubicBezTo>
                  <a:cubicBezTo>
                    <a:pt x="4341" y="965"/>
                    <a:pt x="3376" y="1"/>
                    <a:pt x="2178"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3"/>
            <p:cNvSpPr/>
            <p:nvPr/>
          </p:nvSpPr>
          <p:spPr>
            <a:xfrm>
              <a:off x="1920824" y="806019"/>
              <a:ext cx="255371" cy="141418"/>
            </a:xfrm>
            <a:custGeom>
              <a:avLst/>
              <a:gdLst/>
              <a:ahLst/>
              <a:cxnLst/>
              <a:rect l="l" t="t" r="r" b="b"/>
              <a:pathLst>
                <a:path w="7606" h="4212" extrusionOk="0">
                  <a:moveTo>
                    <a:pt x="7606" y="1"/>
                  </a:moveTo>
                  <a:lnTo>
                    <a:pt x="7317" y="97"/>
                  </a:lnTo>
                  <a:cubicBezTo>
                    <a:pt x="6876" y="1089"/>
                    <a:pt x="5994" y="2109"/>
                    <a:pt x="4823" y="2825"/>
                  </a:cubicBezTo>
                  <a:cubicBezTo>
                    <a:pt x="3941" y="3376"/>
                    <a:pt x="3032" y="3665"/>
                    <a:pt x="2246" y="3693"/>
                  </a:cubicBezTo>
                  <a:cubicBezTo>
                    <a:pt x="2182" y="3696"/>
                    <a:pt x="2118" y="3698"/>
                    <a:pt x="2055" y="3698"/>
                  </a:cubicBezTo>
                  <a:cubicBezTo>
                    <a:pt x="1113" y="3698"/>
                    <a:pt x="380" y="3313"/>
                    <a:pt x="70" y="2577"/>
                  </a:cubicBezTo>
                  <a:cubicBezTo>
                    <a:pt x="42" y="2508"/>
                    <a:pt x="14" y="2453"/>
                    <a:pt x="1" y="2384"/>
                  </a:cubicBezTo>
                  <a:lnTo>
                    <a:pt x="1" y="2384"/>
                  </a:lnTo>
                  <a:cubicBezTo>
                    <a:pt x="1" y="2522"/>
                    <a:pt x="14" y="2646"/>
                    <a:pt x="56" y="2770"/>
                  </a:cubicBezTo>
                  <a:cubicBezTo>
                    <a:pt x="249" y="3652"/>
                    <a:pt x="965" y="4134"/>
                    <a:pt x="1943" y="4203"/>
                  </a:cubicBezTo>
                  <a:cubicBezTo>
                    <a:pt x="2020" y="4209"/>
                    <a:pt x="2099" y="4211"/>
                    <a:pt x="2179" y="4211"/>
                  </a:cubicBezTo>
                  <a:cubicBezTo>
                    <a:pt x="2862" y="4211"/>
                    <a:pt x="3665" y="4002"/>
                    <a:pt x="4478" y="3583"/>
                  </a:cubicBezTo>
                  <a:cubicBezTo>
                    <a:pt x="6077" y="2742"/>
                    <a:pt x="7275" y="1323"/>
                    <a:pt x="7606" y="14"/>
                  </a:cubicBezTo>
                  <a:lnTo>
                    <a:pt x="76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3"/>
            <p:cNvSpPr/>
            <p:nvPr/>
          </p:nvSpPr>
          <p:spPr>
            <a:xfrm>
              <a:off x="1920824" y="809242"/>
              <a:ext cx="245668" cy="120971"/>
            </a:xfrm>
            <a:custGeom>
              <a:avLst/>
              <a:gdLst/>
              <a:ahLst/>
              <a:cxnLst/>
              <a:rect l="l" t="t" r="r" b="b"/>
              <a:pathLst>
                <a:path w="7317" h="3603" extrusionOk="0">
                  <a:moveTo>
                    <a:pt x="7317" y="1"/>
                  </a:moveTo>
                  <a:lnTo>
                    <a:pt x="6710" y="194"/>
                  </a:lnTo>
                  <a:lnTo>
                    <a:pt x="6104" y="373"/>
                  </a:lnTo>
                  <a:lnTo>
                    <a:pt x="5098" y="690"/>
                  </a:lnTo>
                  <a:lnTo>
                    <a:pt x="14" y="2274"/>
                  </a:lnTo>
                  <a:lnTo>
                    <a:pt x="1" y="2274"/>
                  </a:lnTo>
                  <a:lnTo>
                    <a:pt x="1" y="2288"/>
                  </a:lnTo>
                  <a:cubicBezTo>
                    <a:pt x="14" y="2357"/>
                    <a:pt x="42" y="2412"/>
                    <a:pt x="56" y="2481"/>
                  </a:cubicBezTo>
                  <a:cubicBezTo>
                    <a:pt x="366" y="3217"/>
                    <a:pt x="1111" y="3602"/>
                    <a:pt x="2055" y="3602"/>
                  </a:cubicBezTo>
                  <a:cubicBezTo>
                    <a:pt x="2118" y="3602"/>
                    <a:pt x="2182" y="3600"/>
                    <a:pt x="2246" y="3597"/>
                  </a:cubicBezTo>
                  <a:cubicBezTo>
                    <a:pt x="3032" y="3569"/>
                    <a:pt x="3941" y="3280"/>
                    <a:pt x="4823" y="2729"/>
                  </a:cubicBezTo>
                  <a:cubicBezTo>
                    <a:pt x="5994" y="2013"/>
                    <a:pt x="6876" y="993"/>
                    <a:pt x="73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3"/>
            <p:cNvSpPr/>
            <p:nvPr/>
          </p:nvSpPr>
          <p:spPr>
            <a:xfrm>
              <a:off x="1463331" y="1012337"/>
              <a:ext cx="229955" cy="113819"/>
            </a:xfrm>
            <a:custGeom>
              <a:avLst/>
              <a:gdLst/>
              <a:ahLst/>
              <a:cxnLst/>
              <a:rect l="l" t="t" r="r" b="b"/>
              <a:pathLst>
                <a:path w="6849" h="3390" extrusionOk="0">
                  <a:moveTo>
                    <a:pt x="6559" y="0"/>
                  </a:moveTo>
                  <a:lnTo>
                    <a:pt x="235" y="2136"/>
                  </a:lnTo>
                  <a:lnTo>
                    <a:pt x="1" y="3390"/>
                  </a:lnTo>
                  <a:lnTo>
                    <a:pt x="1" y="3390"/>
                  </a:lnTo>
                  <a:lnTo>
                    <a:pt x="6848" y="97"/>
                  </a:lnTo>
                  <a:lnTo>
                    <a:pt x="6559" y="0"/>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3"/>
            <p:cNvSpPr/>
            <p:nvPr/>
          </p:nvSpPr>
          <p:spPr>
            <a:xfrm>
              <a:off x="1456381" y="1015560"/>
              <a:ext cx="252148" cy="153639"/>
            </a:xfrm>
            <a:custGeom>
              <a:avLst/>
              <a:gdLst/>
              <a:ahLst/>
              <a:cxnLst/>
              <a:rect l="l" t="t" r="r" b="b"/>
              <a:pathLst>
                <a:path w="7510" h="4576" extrusionOk="0">
                  <a:moveTo>
                    <a:pt x="7055" y="1"/>
                  </a:moveTo>
                  <a:lnTo>
                    <a:pt x="263" y="2977"/>
                  </a:lnTo>
                  <a:lnTo>
                    <a:pt x="1" y="4575"/>
                  </a:lnTo>
                  <a:lnTo>
                    <a:pt x="7510" y="194"/>
                  </a:lnTo>
                  <a:lnTo>
                    <a:pt x="70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3"/>
            <p:cNvSpPr/>
            <p:nvPr/>
          </p:nvSpPr>
          <p:spPr>
            <a:xfrm>
              <a:off x="1754292" y="108818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3"/>
            <p:cNvSpPr/>
            <p:nvPr/>
          </p:nvSpPr>
          <p:spPr>
            <a:xfrm>
              <a:off x="1746435" y="1204755"/>
              <a:ext cx="56943" cy="19944"/>
            </a:xfrm>
            <a:custGeom>
              <a:avLst/>
              <a:gdLst/>
              <a:ahLst/>
              <a:cxnLst/>
              <a:rect l="l" t="t" r="r" b="b"/>
              <a:pathLst>
                <a:path w="1696" h="594" extrusionOk="0">
                  <a:moveTo>
                    <a:pt x="262" y="1"/>
                  </a:moveTo>
                  <a:lnTo>
                    <a:pt x="1" y="511"/>
                  </a:lnTo>
                  <a:lnTo>
                    <a:pt x="111" y="566"/>
                  </a:lnTo>
                  <a:lnTo>
                    <a:pt x="317" y="152"/>
                  </a:lnTo>
                  <a:lnTo>
                    <a:pt x="1654"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3"/>
            <p:cNvSpPr/>
            <p:nvPr/>
          </p:nvSpPr>
          <p:spPr>
            <a:xfrm>
              <a:off x="1801935" y="108818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3"/>
            <p:cNvSpPr/>
            <p:nvPr/>
          </p:nvSpPr>
          <p:spPr>
            <a:xfrm>
              <a:off x="1794078" y="1204755"/>
              <a:ext cx="56943" cy="19944"/>
            </a:xfrm>
            <a:custGeom>
              <a:avLst/>
              <a:gdLst/>
              <a:ahLst/>
              <a:cxnLst/>
              <a:rect l="l" t="t" r="r" b="b"/>
              <a:pathLst>
                <a:path w="1696" h="594" extrusionOk="0">
                  <a:moveTo>
                    <a:pt x="262" y="1"/>
                  </a:moveTo>
                  <a:lnTo>
                    <a:pt x="1" y="511"/>
                  </a:lnTo>
                  <a:lnTo>
                    <a:pt x="111" y="566"/>
                  </a:lnTo>
                  <a:lnTo>
                    <a:pt x="317" y="152"/>
                  </a:lnTo>
                  <a:lnTo>
                    <a:pt x="1668"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3"/>
            <p:cNvSpPr/>
            <p:nvPr/>
          </p:nvSpPr>
          <p:spPr>
            <a:xfrm>
              <a:off x="1724679" y="1060920"/>
              <a:ext cx="149912" cy="83736"/>
            </a:xfrm>
            <a:custGeom>
              <a:avLst/>
              <a:gdLst/>
              <a:ahLst/>
              <a:cxnLst/>
              <a:rect l="l" t="t" r="r" b="b"/>
              <a:pathLst>
                <a:path w="4465" h="2494" extrusionOk="0">
                  <a:moveTo>
                    <a:pt x="4465" y="0"/>
                  </a:moveTo>
                  <a:lnTo>
                    <a:pt x="1" y="827"/>
                  </a:lnTo>
                  <a:lnTo>
                    <a:pt x="910" y="2494"/>
                  </a:lnTo>
                  <a:lnTo>
                    <a:pt x="1737" y="1695"/>
                  </a:lnTo>
                  <a:lnTo>
                    <a:pt x="2329" y="2329"/>
                  </a:lnTo>
                  <a:lnTo>
                    <a:pt x="44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3"/>
            <p:cNvSpPr/>
            <p:nvPr/>
          </p:nvSpPr>
          <p:spPr>
            <a:xfrm>
              <a:off x="1626640" y="909631"/>
              <a:ext cx="330311" cy="186476"/>
            </a:xfrm>
            <a:custGeom>
              <a:avLst/>
              <a:gdLst/>
              <a:ahLst/>
              <a:cxnLst/>
              <a:rect l="l" t="t" r="r" b="b"/>
              <a:pathLst>
                <a:path w="9838" h="5554" extrusionOk="0">
                  <a:moveTo>
                    <a:pt x="9810" y="1"/>
                  </a:moveTo>
                  <a:cubicBezTo>
                    <a:pt x="9562" y="2605"/>
                    <a:pt x="6999" y="4658"/>
                    <a:pt x="3885" y="4658"/>
                  </a:cubicBezTo>
                  <a:cubicBezTo>
                    <a:pt x="2632" y="4658"/>
                    <a:pt x="1461" y="4327"/>
                    <a:pt x="510" y="3748"/>
                  </a:cubicBezTo>
                  <a:cubicBezTo>
                    <a:pt x="345" y="3652"/>
                    <a:pt x="221" y="3528"/>
                    <a:pt x="138" y="3376"/>
                  </a:cubicBezTo>
                  <a:cubicBezTo>
                    <a:pt x="41" y="3569"/>
                    <a:pt x="0" y="3803"/>
                    <a:pt x="55" y="4038"/>
                  </a:cubicBezTo>
                  <a:cubicBezTo>
                    <a:pt x="97" y="4272"/>
                    <a:pt x="262" y="4506"/>
                    <a:pt x="510" y="4658"/>
                  </a:cubicBezTo>
                  <a:cubicBezTo>
                    <a:pt x="1461" y="5223"/>
                    <a:pt x="2632" y="5553"/>
                    <a:pt x="3885" y="5553"/>
                  </a:cubicBezTo>
                  <a:cubicBezTo>
                    <a:pt x="7178" y="5553"/>
                    <a:pt x="9837" y="3280"/>
                    <a:pt x="9837" y="469"/>
                  </a:cubicBezTo>
                  <a:cubicBezTo>
                    <a:pt x="9837" y="304"/>
                    <a:pt x="9824" y="152"/>
                    <a:pt x="9810"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3"/>
            <p:cNvSpPr/>
            <p:nvPr/>
          </p:nvSpPr>
          <p:spPr>
            <a:xfrm>
              <a:off x="1631239" y="809712"/>
              <a:ext cx="330781" cy="256312"/>
            </a:xfrm>
            <a:custGeom>
              <a:avLst/>
              <a:gdLst/>
              <a:ahLst/>
              <a:cxnLst/>
              <a:rect l="l" t="t" r="r" b="b"/>
              <a:pathLst>
                <a:path w="9852" h="7634" extrusionOk="0">
                  <a:moveTo>
                    <a:pt x="9246" y="1"/>
                  </a:moveTo>
                  <a:cubicBezTo>
                    <a:pt x="8543" y="1"/>
                    <a:pt x="7964" y="566"/>
                    <a:pt x="7964" y="1282"/>
                  </a:cubicBezTo>
                  <a:cubicBezTo>
                    <a:pt x="7964" y="1365"/>
                    <a:pt x="7964" y="1447"/>
                    <a:pt x="7992" y="1530"/>
                  </a:cubicBezTo>
                  <a:lnTo>
                    <a:pt x="7771" y="1571"/>
                  </a:lnTo>
                  <a:lnTo>
                    <a:pt x="7234" y="1640"/>
                  </a:lnTo>
                  <a:cubicBezTo>
                    <a:pt x="7179" y="979"/>
                    <a:pt x="6628" y="469"/>
                    <a:pt x="5953" y="469"/>
                  </a:cubicBezTo>
                  <a:cubicBezTo>
                    <a:pt x="5457" y="469"/>
                    <a:pt x="5030" y="745"/>
                    <a:pt x="4823" y="1158"/>
                  </a:cubicBezTo>
                  <a:cubicBezTo>
                    <a:pt x="4754" y="1268"/>
                    <a:pt x="4713" y="1392"/>
                    <a:pt x="4685" y="1516"/>
                  </a:cubicBezTo>
                  <a:lnTo>
                    <a:pt x="4699" y="1530"/>
                  </a:lnTo>
                  <a:cubicBezTo>
                    <a:pt x="4727" y="1764"/>
                    <a:pt x="4782" y="1999"/>
                    <a:pt x="4878" y="2205"/>
                  </a:cubicBezTo>
                  <a:lnTo>
                    <a:pt x="4864" y="2205"/>
                  </a:lnTo>
                  <a:cubicBezTo>
                    <a:pt x="4851" y="2233"/>
                    <a:pt x="4837" y="2247"/>
                    <a:pt x="4823" y="2274"/>
                  </a:cubicBezTo>
                  <a:lnTo>
                    <a:pt x="4795" y="2302"/>
                  </a:lnTo>
                  <a:cubicBezTo>
                    <a:pt x="4630" y="2508"/>
                    <a:pt x="4465" y="2715"/>
                    <a:pt x="4286" y="2922"/>
                  </a:cubicBezTo>
                  <a:cubicBezTo>
                    <a:pt x="3762" y="3528"/>
                    <a:pt x="3197" y="4065"/>
                    <a:pt x="2632" y="4520"/>
                  </a:cubicBezTo>
                  <a:cubicBezTo>
                    <a:pt x="1902" y="5126"/>
                    <a:pt x="1172" y="5595"/>
                    <a:pt x="469" y="5911"/>
                  </a:cubicBezTo>
                  <a:cubicBezTo>
                    <a:pt x="249" y="6008"/>
                    <a:pt x="97" y="6159"/>
                    <a:pt x="1" y="6352"/>
                  </a:cubicBezTo>
                  <a:cubicBezTo>
                    <a:pt x="84" y="6490"/>
                    <a:pt x="208" y="6628"/>
                    <a:pt x="373" y="6724"/>
                  </a:cubicBezTo>
                  <a:cubicBezTo>
                    <a:pt x="1324" y="7303"/>
                    <a:pt x="2495" y="7634"/>
                    <a:pt x="3748" y="7634"/>
                  </a:cubicBezTo>
                  <a:cubicBezTo>
                    <a:pt x="6862" y="7634"/>
                    <a:pt x="9425" y="5581"/>
                    <a:pt x="9673" y="2977"/>
                  </a:cubicBezTo>
                  <a:lnTo>
                    <a:pt x="9673" y="2963"/>
                  </a:lnTo>
                  <a:cubicBezTo>
                    <a:pt x="9659" y="2811"/>
                    <a:pt x="9631" y="2660"/>
                    <a:pt x="9590" y="2508"/>
                  </a:cubicBezTo>
                  <a:cubicBezTo>
                    <a:pt x="9590" y="2467"/>
                    <a:pt x="9576" y="2412"/>
                    <a:pt x="9563" y="2371"/>
                  </a:cubicBezTo>
                  <a:cubicBezTo>
                    <a:pt x="9604" y="2288"/>
                    <a:pt x="9645" y="2205"/>
                    <a:pt x="9687" y="2109"/>
                  </a:cubicBezTo>
                  <a:cubicBezTo>
                    <a:pt x="9797" y="1833"/>
                    <a:pt x="9852" y="1516"/>
                    <a:pt x="9852" y="1186"/>
                  </a:cubicBezTo>
                  <a:cubicBezTo>
                    <a:pt x="9852" y="1034"/>
                    <a:pt x="9838" y="883"/>
                    <a:pt x="9811" y="731"/>
                  </a:cubicBezTo>
                  <a:cubicBezTo>
                    <a:pt x="9769" y="483"/>
                    <a:pt x="9700" y="249"/>
                    <a:pt x="9576" y="42"/>
                  </a:cubicBezTo>
                  <a:cubicBezTo>
                    <a:pt x="9480" y="15"/>
                    <a:pt x="9370" y="1"/>
                    <a:pt x="9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3"/>
            <p:cNvSpPr/>
            <p:nvPr/>
          </p:nvSpPr>
          <p:spPr>
            <a:xfrm>
              <a:off x="1764029" y="722753"/>
              <a:ext cx="188759" cy="142056"/>
            </a:xfrm>
            <a:custGeom>
              <a:avLst/>
              <a:gdLst/>
              <a:ahLst/>
              <a:cxnLst/>
              <a:rect l="l" t="t" r="r" b="b"/>
              <a:pathLst>
                <a:path w="5622" h="4231" extrusionOk="0">
                  <a:moveTo>
                    <a:pt x="1075" y="1"/>
                  </a:moveTo>
                  <a:cubicBezTo>
                    <a:pt x="1557" y="207"/>
                    <a:pt x="1970" y="565"/>
                    <a:pt x="2232" y="1020"/>
                  </a:cubicBezTo>
                  <a:cubicBezTo>
                    <a:pt x="2169" y="1018"/>
                    <a:pt x="2106" y="1017"/>
                    <a:pt x="2042" y="1017"/>
                  </a:cubicBezTo>
                  <a:cubicBezTo>
                    <a:pt x="1346" y="1017"/>
                    <a:pt x="644" y="1156"/>
                    <a:pt x="0" y="1433"/>
                  </a:cubicBezTo>
                  <a:cubicBezTo>
                    <a:pt x="482" y="1640"/>
                    <a:pt x="978" y="1805"/>
                    <a:pt x="1488" y="1929"/>
                  </a:cubicBezTo>
                  <a:cubicBezTo>
                    <a:pt x="1020" y="2398"/>
                    <a:pt x="716" y="3045"/>
                    <a:pt x="716" y="3776"/>
                  </a:cubicBezTo>
                  <a:cubicBezTo>
                    <a:pt x="716" y="3886"/>
                    <a:pt x="716" y="3996"/>
                    <a:pt x="730" y="4106"/>
                  </a:cubicBezTo>
                  <a:cubicBezTo>
                    <a:pt x="840" y="3500"/>
                    <a:pt x="1364" y="3059"/>
                    <a:pt x="1998" y="3059"/>
                  </a:cubicBezTo>
                  <a:cubicBezTo>
                    <a:pt x="2673" y="3059"/>
                    <a:pt x="3224" y="3569"/>
                    <a:pt x="3265" y="4230"/>
                  </a:cubicBezTo>
                  <a:lnTo>
                    <a:pt x="3803" y="4161"/>
                  </a:lnTo>
                  <a:lnTo>
                    <a:pt x="4037" y="4120"/>
                  </a:lnTo>
                  <a:cubicBezTo>
                    <a:pt x="4009" y="4037"/>
                    <a:pt x="4009" y="3955"/>
                    <a:pt x="4009" y="3858"/>
                  </a:cubicBezTo>
                  <a:cubicBezTo>
                    <a:pt x="4009" y="3156"/>
                    <a:pt x="4574" y="2577"/>
                    <a:pt x="5291" y="2577"/>
                  </a:cubicBezTo>
                  <a:cubicBezTo>
                    <a:pt x="5401" y="2577"/>
                    <a:pt x="5511" y="2591"/>
                    <a:pt x="5621" y="2618"/>
                  </a:cubicBezTo>
                  <a:cubicBezTo>
                    <a:pt x="5304" y="1971"/>
                    <a:pt x="4726" y="1489"/>
                    <a:pt x="4023" y="1282"/>
                  </a:cubicBezTo>
                  <a:lnTo>
                    <a:pt x="4009" y="1282"/>
                  </a:lnTo>
                  <a:cubicBezTo>
                    <a:pt x="3196" y="565"/>
                    <a:pt x="2163" y="111"/>
                    <a:pt x="1075"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3"/>
            <p:cNvSpPr/>
            <p:nvPr/>
          </p:nvSpPr>
          <p:spPr>
            <a:xfrm>
              <a:off x="1542904" y="806019"/>
              <a:ext cx="255371" cy="141418"/>
            </a:xfrm>
            <a:custGeom>
              <a:avLst/>
              <a:gdLst/>
              <a:ahLst/>
              <a:cxnLst/>
              <a:rect l="l" t="t" r="r" b="b"/>
              <a:pathLst>
                <a:path w="7606" h="4212" extrusionOk="0">
                  <a:moveTo>
                    <a:pt x="0" y="1"/>
                  </a:moveTo>
                  <a:lnTo>
                    <a:pt x="0" y="14"/>
                  </a:lnTo>
                  <a:cubicBezTo>
                    <a:pt x="331" y="1323"/>
                    <a:pt x="1530" y="2742"/>
                    <a:pt x="3128" y="3583"/>
                  </a:cubicBezTo>
                  <a:cubicBezTo>
                    <a:pt x="3941" y="4002"/>
                    <a:pt x="4744" y="4211"/>
                    <a:pt x="5427" y="4211"/>
                  </a:cubicBezTo>
                  <a:cubicBezTo>
                    <a:pt x="5507" y="4211"/>
                    <a:pt x="5586" y="4209"/>
                    <a:pt x="5663" y="4203"/>
                  </a:cubicBezTo>
                  <a:cubicBezTo>
                    <a:pt x="6641" y="4134"/>
                    <a:pt x="7358" y="3652"/>
                    <a:pt x="7550" y="2770"/>
                  </a:cubicBezTo>
                  <a:cubicBezTo>
                    <a:pt x="7578" y="2646"/>
                    <a:pt x="7606" y="2522"/>
                    <a:pt x="7606" y="2384"/>
                  </a:cubicBezTo>
                  <a:lnTo>
                    <a:pt x="7606" y="2384"/>
                  </a:lnTo>
                  <a:cubicBezTo>
                    <a:pt x="7592" y="2453"/>
                    <a:pt x="7564" y="2508"/>
                    <a:pt x="7537" y="2577"/>
                  </a:cubicBezTo>
                  <a:cubicBezTo>
                    <a:pt x="7227" y="3313"/>
                    <a:pt x="6493" y="3698"/>
                    <a:pt x="5551" y="3698"/>
                  </a:cubicBezTo>
                  <a:cubicBezTo>
                    <a:pt x="5489" y="3698"/>
                    <a:pt x="5425" y="3696"/>
                    <a:pt x="5360" y="3693"/>
                  </a:cubicBezTo>
                  <a:cubicBezTo>
                    <a:pt x="4575" y="3665"/>
                    <a:pt x="3665" y="3376"/>
                    <a:pt x="2783" y="2825"/>
                  </a:cubicBezTo>
                  <a:cubicBezTo>
                    <a:pt x="1612" y="2109"/>
                    <a:pt x="731" y="1089"/>
                    <a:pt x="290" y="9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3"/>
            <p:cNvSpPr/>
            <p:nvPr/>
          </p:nvSpPr>
          <p:spPr>
            <a:xfrm>
              <a:off x="1552607" y="809242"/>
              <a:ext cx="245668" cy="120971"/>
            </a:xfrm>
            <a:custGeom>
              <a:avLst/>
              <a:gdLst/>
              <a:ahLst/>
              <a:cxnLst/>
              <a:rect l="l" t="t" r="r" b="b"/>
              <a:pathLst>
                <a:path w="7317" h="3603" extrusionOk="0">
                  <a:moveTo>
                    <a:pt x="1" y="1"/>
                  </a:moveTo>
                  <a:lnTo>
                    <a:pt x="1" y="1"/>
                  </a:lnTo>
                  <a:cubicBezTo>
                    <a:pt x="442" y="993"/>
                    <a:pt x="1323" y="2013"/>
                    <a:pt x="2494" y="2729"/>
                  </a:cubicBezTo>
                  <a:cubicBezTo>
                    <a:pt x="3376" y="3280"/>
                    <a:pt x="4286" y="3569"/>
                    <a:pt x="5071" y="3597"/>
                  </a:cubicBezTo>
                  <a:cubicBezTo>
                    <a:pt x="5136" y="3600"/>
                    <a:pt x="5200" y="3602"/>
                    <a:pt x="5262" y="3602"/>
                  </a:cubicBezTo>
                  <a:cubicBezTo>
                    <a:pt x="6204" y="3602"/>
                    <a:pt x="6938" y="3217"/>
                    <a:pt x="7248" y="2481"/>
                  </a:cubicBezTo>
                  <a:cubicBezTo>
                    <a:pt x="7275" y="2412"/>
                    <a:pt x="7303" y="2357"/>
                    <a:pt x="7317" y="2288"/>
                  </a:cubicBezTo>
                  <a:lnTo>
                    <a:pt x="7317" y="2274"/>
                  </a:lnTo>
                  <a:lnTo>
                    <a:pt x="7303" y="2274"/>
                  </a:lnTo>
                  <a:lnTo>
                    <a:pt x="2205" y="690"/>
                  </a:lnTo>
                  <a:lnTo>
                    <a:pt x="1213" y="373"/>
                  </a:lnTo>
                  <a:lnTo>
                    <a:pt x="607" y="1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3"/>
            <p:cNvSpPr/>
            <p:nvPr/>
          </p:nvSpPr>
          <p:spPr>
            <a:xfrm>
              <a:off x="1866701" y="860142"/>
              <a:ext cx="38913" cy="36563"/>
            </a:xfrm>
            <a:custGeom>
              <a:avLst/>
              <a:gdLst/>
              <a:ahLst/>
              <a:cxnLst/>
              <a:rect l="l" t="t" r="r" b="b"/>
              <a:pathLst>
                <a:path w="1159" h="1089" extrusionOk="0">
                  <a:moveTo>
                    <a:pt x="1158" y="1"/>
                  </a:moveTo>
                  <a:lnTo>
                    <a:pt x="731" y="69"/>
                  </a:lnTo>
                  <a:lnTo>
                    <a:pt x="579" y="83"/>
                  </a:lnTo>
                  <a:lnTo>
                    <a:pt x="235" y="138"/>
                  </a:lnTo>
                  <a:lnTo>
                    <a:pt x="1" y="166"/>
                  </a:lnTo>
                  <a:lnTo>
                    <a:pt x="207" y="428"/>
                  </a:lnTo>
                  <a:lnTo>
                    <a:pt x="359" y="634"/>
                  </a:lnTo>
                  <a:lnTo>
                    <a:pt x="731" y="1089"/>
                  </a:lnTo>
                  <a:lnTo>
                    <a:pt x="938" y="552"/>
                  </a:lnTo>
                  <a:lnTo>
                    <a:pt x="965" y="497"/>
                  </a:lnTo>
                  <a:lnTo>
                    <a:pt x="1158"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3"/>
            <p:cNvSpPr/>
            <p:nvPr/>
          </p:nvSpPr>
          <p:spPr>
            <a:xfrm>
              <a:off x="1917131" y="834591"/>
              <a:ext cx="16217" cy="22395"/>
            </a:xfrm>
            <a:custGeom>
              <a:avLst/>
              <a:gdLst/>
              <a:ahLst/>
              <a:cxnLst/>
              <a:rect l="l" t="t" r="r" b="b"/>
              <a:pathLst>
                <a:path w="483" h="667" extrusionOk="0">
                  <a:moveTo>
                    <a:pt x="236" y="0"/>
                  </a:moveTo>
                  <a:cubicBezTo>
                    <a:pt x="226" y="0"/>
                    <a:pt x="217" y="1"/>
                    <a:pt x="207" y="4"/>
                  </a:cubicBezTo>
                  <a:cubicBezTo>
                    <a:pt x="83" y="18"/>
                    <a:pt x="0" y="169"/>
                    <a:pt x="28" y="362"/>
                  </a:cubicBezTo>
                  <a:cubicBezTo>
                    <a:pt x="54" y="533"/>
                    <a:pt x="156" y="666"/>
                    <a:pt x="273" y="666"/>
                  </a:cubicBezTo>
                  <a:cubicBezTo>
                    <a:pt x="278" y="666"/>
                    <a:pt x="284" y="666"/>
                    <a:pt x="290" y="665"/>
                  </a:cubicBezTo>
                  <a:cubicBezTo>
                    <a:pt x="400" y="651"/>
                    <a:pt x="483" y="486"/>
                    <a:pt x="455" y="307"/>
                  </a:cubicBezTo>
                  <a:cubicBezTo>
                    <a:pt x="443" y="131"/>
                    <a:pt x="338" y="0"/>
                    <a:pt x="236" y="0"/>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3"/>
            <p:cNvSpPr/>
            <p:nvPr/>
          </p:nvSpPr>
          <p:spPr>
            <a:xfrm>
              <a:off x="1835241" y="844831"/>
              <a:ext cx="16250" cy="22764"/>
            </a:xfrm>
            <a:custGeom>
              <a:avLst/>
              <a:gdLst/>
              <a:ahLst/>
              <a:cxnLst/>
              <a:rect l="l" t="t" r="r" b="b"/>
              <a:pathLst>
                <a:path w="484" h="678" extrusionOk="0">
                  <a:moveTo>
                    <a:pt x="211" y="1"/>
                  </a:moveTo>
                  <a:cubicBezTo>
                    <a:pt x="205" y="1"/>
                    <a:pt x="199" y="1"/>
                    <a:pt x="194" y="2"/>
                  </a:cubicBezTo>
                  <a:cubicBezTo>
                    <a:pt x="70" y="29"/>
                    <a:pt x="1" y="181"/>
                    <a:pt x="28" y="374"/>
                  </a:cubicBezTo>
                  <a:cubicBezTo>
                    <a:pt x="42" y="545"/>
                    <a:pt x="155" y="678"/>
                    <a:pt x="261" y="678"/>
                  </a:cubicBezTo>
                  <a:cubicBezTo>
                    <a:pt x="266" y="678"/>
                    <a:pt x="271" y="678"/>
                    <a:pt x="276" y="677"/>
                  </a:cubicBezTo>
                  <a:cubicBezTo>
                    <a:pt x="400" y="663"/>
                    <a:pt x="483" y="498"/>
                    <a:pt x="455" y="319"/>
                  </a:cubicBezTo>
                  <a:cubicBezTo>
                    <a:pt x="429" y="135"/>
                    <a:pt x="328" y="1"/>
                    <a:pt x="21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3"/>
            <p:cNvSpPr/>
            <p:nvPr/>
          </p:nvSpPr>
          <p:spPr>
            <a:xfrm>
              <a:off x="1931467" y="856583"/>
              <a:ext cx="28707" cy="18567"/>
            </a:xfrm>
            <a:custGeom>
              <a:avLst/>
              <a:gdLst/>
              <a:ahLst/>
              <a:cxnLst/>
              <a:rect l="l" t="t" r="r" b="b"/>
              <a:pathLst>
                <a:path w="855" h="553" extrusionOk="0">
                  <a:moveTo>
                    <a:pt x="493" y="0"/>
                  </a:moveTo>
                  <a:cubicBezTo>
                    <a:pt x="459" y="0"/>
                    <a:pt x="423" y="4"/>
                    <a:pt x="386" y="10"/>
                  </a:cubicBezTo>
                  <a:cubicBezTo>
                    <a:pt x="166" y="38"/>
                    <a:pt x="1" y="189"/>
                    <a:pt x="28" y="341"/>
                  </a:cubicBezTo>
                  <a:cubicBezTo>
                    <a:pt x="40" y="463"/>
                    <a:pt x="203" y="552"/>
                    <a:pt x="393" y="552"/>
                  </a:cubicBezTo>
                  <a:cubicBezTo>
                    <a:pt x="418" y="552"/>
                    <a:pt x="444" y="551"/>
                    <a:pt x="469" y="547"/>
                  </a:cubicBezTo>
                  <a:cubicBezTo>
                    <a:pt x="689" y="506"/>
                    <a:pt x="855" y="368"/>
                    <a:pt x="841" y="217"/>
                  </a:cubicBezTo>
                  <a:cubicBezTo>
                    <a:pt x="818" y="89"/>
                    <a:pt x="677" y="0"/>
                    <a:pt x="49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3"/>
            <p:cNvSpPr/>
            <p:nvPr/>
          </p:nvSpPr>
          <p:spPr>
            <a:xfrm>
              <a:off x="1808415" y="873236"/>
              <a:ext cx="29177" cy="18567"/>
            </a:xfrm>
            <a:custGeom>
              <a:avLst/>
              <a:gdLst/>
              <a:ahLst/>
              <a:cxnLst/>
              <a:rect l="l" t="t" r="r" b="b"/>
              <a:pathLst>
                <a:path w="869" h="553" extrusionOk="0">
                  <a:moveTo>
                    <a:pt x="502" y="0"/>
                  </a:moveTo>
                  <a:cubicBezTo>
                    <a:pt x="469" y="0"/>
                    <a:pt x="435" y="4"/>
                    <a:pt x="400" y="10"/>
                  </a:cubicBezTo>
                  <a:cubicBezTo>
                    <a:pt x="166" y="38"/>
                    <a:pt x="1" y="189"/>
                    <a:pt x="28" y="327"/>
                  </a:cubicBezTo>
                  <a:cubicBezTo>
                    <a:pt x="53" y="461"/>
                    <a:pt x="207" y="552"/>
                    <a:pt x="395" y="552"/>
                  </a:cubicBezTo>
                  <a:cubicBezTo>
                    <a:pt x="419" y="552"/>
                    <a:pt x="444" y="551"/>
                    <a:pt x="469" y="547"/>
                  </a:cubicBezTo>
                  <a:cubicBezTo>
                    <a:pt x="703" y="506"/>
                    <a:pt x="869" y="355"/>
                    <a:pt x="841" y="217"/>
                  </a:cubicBezTo>
                  <a:cubicBezTo>
                    <a:pt x="818" y="89"/>
                    <a:pt x="677" y="0"/>
                    <a:pt x="502"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3"/>
            <p:cNvSpPr/>
            <p:nvPr/>
          </p:nvSpPr>
          <p:spPr>
            <a:xfrm>
              <a:off x="654274" y="589057"/>
              <a:ext cx="377954" cy="186476"/>
            </a:xfrm>
            <a:custGeom>
              <a:avLst/>
              <a:gdLst/>
              <a:ahLst/>
              <a:cxnLst/>
              <a:rect l="l" t="t" r="r" b="b"/>
              <a:pathLst>
                <a:path w="11257" h="5554" extrusionOk="0">
                  <a:moveTo>
                    <a:pt x="10774" y="1"/>
                  </a:moveTo>
                  <a:lnTo>
                    <a:pt x="400" y="3500"/>
                  </a:lnTo>
                  <a:lnTo>
                    <a:pt x="0" y="5553"/>
                  </a:lnTo>
                  <a:lnTo>
                    <a:pt x="11257" y="152"/>
                  </a:lnTo>
                  <a:lnTo>
                    <a:pt x="10774" y="1"/>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3"/>
            <p:cNvSpPr/>
            <p:nvPr/>
          </p:nvSpPr>
          <p:spPr>
            <a:xfrm>
              <a:off x="643161" y="594160"/>
              <a:ext cx="413577" cy="252148"/>
            </a:xfrm>
            <a:custGeom>
              <a:avLst/>
              <a:gdLst/>
              <a:ahLst/>
              <a:cxnLst/>
              <a:rect l="l" t="t" r="r" b="b"/>
              <a:pathLst>
                <a:path w="12318" h="7510" extrusionOk="0">
                  <a:moveTo>
                    <a:pt x="11588" y="0"/>
                  </a:moveTo>
                  <a:lnTo>
                    <a:pt x="428" y="4891"/>
                  </a:lnTo>
                  <a:lnTo>
                    <a:pt x="1" y="7509"/>
                  </a:lnTo>
                  <a:lnTo>
                    <a:pt x="12318" y="317"/>
                  </a:lnTo>
                  <a:lnTo>
                    <a:pt x="115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3"/>
            <p:cNvSpPr/>
            <p:nvPr/>
          </p:nvSpPr>
          <p:spPr>
            <a:xfrm>
              <a:off x="1131643" y="713956"/>
              <a:ext cx="6984" cy="195239"/>
            </a:xfrm>
            <a:custGeom>
              <a:avLst/>
              <a:gdLst/>
              <a:ahLst/>
              <a:cxnLst/>
              <a:rect l="l" t="t" r="r" b="b"/>
              <a:pathLst>
                <a:path w="208" h="5815" extrusionOk="0">
                  <a:moveTo>
                    <a:pt x="1" y="1"/>
                  </a:moveTo>
                  <a:lnTo>
                    <a:pt x="1" y="5815"/>
                  </a:lnTo>
                  <a:lnTo>
                    <a:pt x="208" y="5815"/>
                  </a:lnTo>
                  <a:lnTo>
                    <a:pt x="208"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3"/>
            <p:cNvSpPr/>
            <p:nvPr/>
          </p:nvSpPr>
          <p:spPr>
            <a:xfrm>
              <a:off x="1118717" y="904998"/>
              <a:ext cx="93909" cy="32433"/>
            </a:xfrm>
            <a:custGeom>
              <a:avLst/>
              <a:gdLst/>
              <a:ahLst/>
              <a:cxnLst/>
              <a:rect l="l" t="t" r="r" b="b"/>
              <a:pathLst>
                <a:path w="2797" h="966" extrusionOk="0">
                  <a:moveTo>
                    <a:pt x="441" y="1"/>
                  </a:moveTo>
                  <a:lnTo>
                    <a:pt x="0" y="814"/>
                  </a:lnTo>
                  <a:lnTo>
                    <a:pt x="179" y="910"/>
                  </a:lnTo>
                  <a:lnTo>
                    <a:pt x="537"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3"/>
            <p:cNvSpPr/>
            <p:nvPr/>
          </p:nvSpPr>
          <p:spPr>
            <a:xfrm>
              <a:off x="1209840" y="713956"/>
              <a:ext cx="6950" cy="195239"/>
            </a:xfrm>
            <a:custGeom>
              <a:avLst/>
              <a:gdLst/>
              <a:ahLst/>
              <a:cxnLst/>
              <a:rect l="l" t="t" r="r" b="b"/>
              <a:pathLst>
                <a:path w="207" h="5815" extrusionOk="0">
                  <a:moveTo>
                    <a:pt x="0" y="1"/>
                  </a:moveTo>
                  <a:lnTo>
                    <a:pt x="0" y="5815"/>
                  </a:lnTo>
                  <a:lnTo>
                    <a:pt x="207" y="5815"/>
                  </a:lnTo>
                  <a:lnTo>
                    <a:pt x="207"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3"/>
            <p:cNvSpPr/>
            <p:nvPr/>
          </p:nvSpPr>
          <p:spPr>
            <a:xfrm>
              <a:off x="1196880" y="904998"/>
              <a:ext cx="93943" cy="32433"/>
            </a:xfrm>
            <a:custGeom>
              <a:avLst/>
              <a:gdLst/>
              <a:ahLst/>
              <a:cxnLst/>
              <a:rect l="l" t="t" r="r" b="b"/>
              <a:pathLst>
                <a:path w="2798" h="966" extrusionOk="0">
                  <a:moveTo>
                    <a:pt x="441" y="1"/>
                  </a:moveTo>
                  <a:lnTo>
                    <a:pt x="1" y="814"/>
                  </a:lnTo>
                  <a:lnTo>
                    <a:pt x="193" y="910"/>
                  </a:lnTo>
                  <a:lnTo>
                    <a:pt x="552"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3"/>
            <p:cNvSpPr/>
            <p:nvPr/>
          </p:nvSpPr>
          <p:spPr>
            <a:xfrm>
              <a:off x="1084001" y="668630"/>
              <a:ext cx="245668" cy="137422"/>
            </a:xfrm>
            <a:custGeom>
              <a:avLst/>
              <a:gdLst/>
              <a:ahLst/>
              <a:cxnLst/>
              <a:rect l="l" t="t" r="r" b="b"/>
              <a:pathLst>
                <a:path w="7317" h="4093" extrusionOk="0">
                  <a:moveTo>
                    <a:pt x="7317" y="1"/>
                  </a:moveTo>
                  <a:lnTo>
                    <a:pt x="1" y="1365"/>
                  </a:lnTo>
                  <a:lnTo>
                    <a:pt x="1489" y="4093"/>
                  </a:lnTo>
                  <a:lnTo>
                    <a:pt x="2839" y="2797"/>
                  </a:lnTo>
                  <a:lnTo>
                    <a:pt x="3817" y="3831"/>
                  </a:lnTo>
                  <a:lnTo>
                    <a:pt x="73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3"/>
            <p:cNvSpPr/>
            <p:nvPr/>
          </p:nvSpPr>
          <p:spPr>
            <a:xfrm>
              <a:off x="922572" y="420208"/>
              <a:ext cx="541733" cy="306271"/>
            </a:xfrm>
            <a:custGeom>
              <a:avLst/>
              <a:gdLst/>
              <a:ahLst/>
              <a:cxnLst/>
              <a:rect l="l" t="t" r="r" b="b"/>
              <a:pathLst>
                <a:path w="16135" h="9122" extrusionOk="0">
                  <a:moveTo>
                    <a:pt x="16093" y="1"/>
                  </a:moveTo>
                  <a:cubicBezTo>
                    <a:pt x="15679" y="4286"/>
                    <a:pt x="11491" y="7648"/>
                    <a:pt x="6379" y="7648"/>
                  </a:cubicBezTo>
                  <a:cubicBezTo>
                    <a:pt x="4313" y="7648"/>
                    <a:pt x="2398" y="7110"/>
                    <a:pt x="827" y="6173"/>
                  </a:cubicBezTo>
                  <a:cubicBezTo>
                    <a:pt x="551" y="6008"/>
                    <a:pt x="359" y="5788"/>
                    <a:pt x="221" y="5540"/>
                  </a:cubicBezTo>
                  <a:cubicBezTo>
                    <a:pt x="55" y="5870"/>
                    <a:pt x="0" y="6256"/>
                    <a:pt x="83" y="6628"/>
                  </a:cubicBezTo>
                  <a:cubicBezTo>
                    <a:pt x="166" y="7014"/>
                    <a:pt x="414" y="7400"/>
                    <a:pt x="827" y="7634"/>
                  </a:cubicBezTo>
                  <a:cubicBezTo>
                    <a:pt x="2398" y="8584"/>
                    <a:pt x="4313" y="9122"/>
                    <a:pt x="6379" y="9122"/>
                  </a:cubicBezTo>
                  <a:cubicBezTo>
                    <a:pt x="11767" y="9122"/>
                    <a:pt x="16134" y="5388"/>
                    <a:pt x="16134" y="772"/>
                  </a:cubicBezTo>
                  <a:cubicBezTo>
                    <a:pt x="16134" y="511"/>
                    <a:pt x="16120" y="263"/>
                    <a:pt x="1609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3"/>
            <p:cNvSpPr/>
            <p:nvPr/>
          </p:nvSpPr>
          <p:spPr>
            <a:xfrm>
              <a:off x="930429" y="255993"/>
              <a:ext cx="542639" cy="420997"/>
            </a:xfrm>
            <a:custGeom>
              <a:avLst/>
              <a:gdLst/>
              <a:ahLst/>
              <a:cxnLst/>
              <a:rect l="l" t="t" r="r" b="b"/>
              <a:pathLst>
                <a:path w="16162" h="12539" extrusionOk="0">
                  <a:moveTo>
                    <a:pt x="15156" y="1"/>
                  </a:moveTo>
                  <a:cubicBezTo>
                    <a:pt x="13999" y="1"/>
                    <a:pt x="13048" y="938"/>
                    <a:pt x="13048" y="2109"/>
                  </a:cubicBezTo>
                  <a:cubicBezTo>
                    <a:pt x="13048" y="2247"/>
                    <a:pt x="13062" y="2398"/>
                    <a:pt x="13103" y="2536"/>
                  </a:cubicBezTo>
                  <a:lnTo>
                    <a:pt x="12731" y="2591"/>
                  </a:lnTo>
                  <a:lnTo>
                    <a:pt x="11849" y="2715"/>
                  </a:lnTo>
                  <a:cubicBezTo>
                    <a:pt x="11767" y="1627"/>
                    <a:pt x="10857" y="786"/>
                    <a:pt x="9755" y="786"/>
                  </a:cubicBezTo>
                  <a:cubicBezTo>
                    <a:pt x="8942" y="786"/>
                    <a:pt x="8240" y="1241"/>
                    <a:pt x="7895" y="1916"/>
                  </a:cubicBezTo>
                  <a:cubicBezTo>
                    <a:pt x="7799" y="2095"/>
                    <a:pt x="7730" y="2288"/>
                    <a:pt x="7689" y="2495"/>
                  </a:cubicBezTo>
                  <a:lnTo>
                    <a:pt x="7689" y="2522"/>
                  </a:lnTo>
                  <a:cubicBezTo>
                    <a:pt x="7744" y="2922"/>
                    <a:pt x="7840" y="3280"/>
                    <a:pt x="7992" y="3624"/>
                  </a:cubicBezTo>
                  <a:lnTo>
                    <a:pt x="7978" y="3624"/>
                  </a:lnTo>
                  <a:cubicBezTo>
                    <a:pt x="7950" y="3679"/>
                    <a:pt x="7909" y="3735"/>
                    <a:pt x="7854" y="3790"/>
                  </a:cubicBezTo>
                  <a:cubicBezTo>
                    <a:pt x="7606" y="4134"/>
                    <a:pt x="7330" y="4465"/>
                    <a:pt x="7027" y="4809"/>
                  </a:cubicBezTo>
                  <a:cubicBezTo>
                    <a:pt x="5029" y="7083"/>
                    <a:pt x="2797" y="8791"/>
                    <a:pt x="758" y="9714"/>
                  </a:cubicBezTo>
                  <a:cubicBezTo>
                    <a:pt x="400" y="9879"/>
                    <a:pt x="152" y="10127"/>
                    <a:pt x="1" y="10431"/>
                  </a:cubicBezTo>
                  <a:cubicBezTo>
                    <a:pt x="125" y="10679"/>
                    <a:pt x="331" y="10899"/>
                    <a:pt x="593" y="11064"/>
                  </a:cubicBezTo>
                  <a:cubicBezTo>
                    <a:pt x="2164" y="12001"/>
                    <a:pt x="4079" y="12539"/>
                    <a:pt x="6145" y="12539"/>
                  </a:cubicBezTo>
                  <a:cubicBezTo>
                    <a:pt x="11257" y="12539"/>
                    <a:pt x="15445" y="9177"/>
                    <a:pt x="15873" y="4892"/>
                  </a:cubicBezTo>
                  <a:lnTo>
                    <a:pt x="15873" y="4878"/>
                  </a:lnTo>
                  <a:cubicBezTo>
                    <a:pt x="15845" y="4630"/>
                    <a:pt x="15790" y="4368"/>
                    <a:pt x="15735" y="4134"/>
                  </a:cubicBezTo>
                  <a:cubicBezTo>
                    <a:pt x="15735" y="4051"/>
                    <a:pt x="15707" y="3983"/>
                    <a:pt x="15693" y="3900"/>
                  </a:cubicBezTo>
                  <a:cubicBezTo>
                    <a:pt x="15749" y="3762"/>
                    <a:pt x="15817" y="3624"/>
                    <a:pt x="15873" y="3487"/>
                  </a:cubicBezTo>
                  <a:cubicBezTo>
                    <a:pt x="16052" y="3018"/>
                    <a:pt x="16162" y="2495"/>
                    <a:pt x="16162" y="1971"/>
                  </a:cubicBezTo>
                  <a:cubicBezTo>
                    <a:pt x="16162" y="1709"/>
                    <a:pt x="16134" y="1461"/>
                    <a:pt x="16093" y="1213"/>
                  </a:cubicBezTo>
                  <a:cubicBezTo>
                    <a:pt x="16010" y="814"/>
                    <a:pt x="15886" y="428"/>
                    <a:pt x="15707" y="70"/>
                  </a:cubicBezTo>
                  <a:cubicBezTo>
                    <a:pt x="15542" y="28"/>
                    <a:pt x="15349" y="1"/>
                    <a:pt x="15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3"/>
            <p:cNvSpPr/>
            <p:nvPr/>
          </p:nvSpPr>
          <p:spPr>
            <a:xfrm>
              <a:off x="1148297" y="114004"/>
              <a:ext cx="309528" cy="233178"/>
            </a:xfrm>
            <a:custGeom>
              <a:avLst/>
              <a:gdLst/>
              <a:ahLst/>
              <a:cxnLst/>
              <a:rect l="l" t="t" r="r" b="b"/>
              <a:pathLst>
                <a:path w="9219" h="6945" extrusionOk="0">
                  <a:moveTo>
                    <a:pt x="1764" y="0"/>
                  </a:moveTo>
                  <a:lnTo>
                    <a:pt x="1764" y="0"/>
                  </a:lnTo>
                  <a:cubicBezTo>
                    <a:pt x="2550" y="331"/>
                    <a:pt x="3225" y="923"/>
                    <a:pt x="3652" y="1667"/>
                  </a:cubicBezTo>
                  <a:cubicBezTo>
                    <a:pt x="3558" y="1664"/>
                    <a:pt x="3464" y="1663"/>
                    <a:pt x="3369" y="1663"/>
                  </a:cubicBezTo>
                  <a:cubicBezTo>
                    <a:pt x="2210" y="1663"/>
                    <a:pt x="1059" y="1897"/>
                    <a:pt x="1" y="2356"/>
                  </a:cubicBezTo>
                  <a:cubicBezTo>
                    <a:pt x="786" y="2701"/>
                    <a:pt x="1613" y="2962"/>
                    <a:pt x="2440" y="3155"/>
                  </a:cubicBezTo>
                  <a:cubicBezTo>
                    <a:pt x="1654" y="3927"/>
                    <a:pt x="1158" y="5001"/>
                    <a:pt x="1158" y="6200"/>
                  </a:cubicBezTo>
                  <a:cubicBezTo>
                    <a:pt x="1158" y="6379"/>
                    <a:pt x="1172" y="6558"/>
                    <a:pt x="1200" y="6724"/>
                  </a:cubicBezTo>
                  <a:cubicBezTo>
                    <a:pt x="1379" y="5745"/>
                    <a:pt x="2233" y="5015"/>
                    <a:pt x="3266" y="5015"/>
                  </a:cubicBezTo>
                  <a:cubicBezTo>
                    <a:pt x="4368" y="5015"/>
                    <a:pt x="5278" y="5856"/>
                    <a:pt x="5360" y="6944"/>
                  </a:cubicBezTo>
                  <a:lnTo>
                    <a:pt x="6242" y="6820"/>
                  </a:lnTo>
                  <a:lnTo>
                    <a:pt x="6600" y="6765"/>
                  </a:lnTo>
                  <a:cubicBezTo>
                    <a:pt x="6573" y="6627"/>
                    <a:pt x="6559" y="6476"/>
                    <a:pt x="6559" y="6338"/>
                  </a:cubicBezTo>
                  <a:cubicBezTo>
                    <a:pt x="6559" y="5167"/>
                    <a:pt x="7510" y="4230"/>
                    <a:pt x="8667" y="4230"/>
                  </a:cubicBezTo>
                  <a:cubicBezTo>
                    <a:pt x="8860" y="4230"/>
                    <a:pt x="9039" y="4257"/>
                    <a:pt x="9218" y="4299"/>
                  </a:cubicBezTo>
                  <a:cubicBezTo>
                    <a:pt x="8695" y="3238"/>
                    <a:pt x="7730" y="2439"/>
                    <a:pt x="6573" y="2108"/>
                  </a:cubicBezTo>
                  <a:lnTo>
                    <a:pt x="6587" y="2108"/>
                  </a:lnTo>
                  <a:cubicBezTo>
                    <a:pt x="5236" y="937"/>
                    <a:pt x="3542" y="179"/>
                    <a:pt x="1764"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3"/>
            <p:cNvSpPr/>
            <p:nvPr/>
          </p:nvSpPr>
          <p:spPr>
            <a:xfrm>
              <a:off x="925359" y="582141"/>
              <a:ext cx="30553" cy="37503"/>
            </a:xfrm>
            <a:custGeom>
              <a:avLst/>
              <a:gdLst/>
              <a:ahLst/>
              <a:cxnLst/>
              <a:rect l="l" t="t" r="r" b="b"/>
              <a:pathLst>
                <a:path w="910" h="1117" extrusionOk="0">
                  <a:moveTo>
                    <a:pt x="909" y="0"/>
                  </a:moveTo>
                  <a:cubicBezTo>
                    <a:pt x="620" y="124"/>
                    <a:pt x="400" y="317"/>
                    <a:pt x="248" y="551"/>
                  </a:cubicBezTo>
                  <a:cubicBezTo>
                    <a:pt x="400" y="317"/>
                    <a:pt x="620" y="138"/>
                    <a:pt x="909" y="0"/>
                  </a:cubicBezTo>
                  <a:close/>
                  <a:moveTo>
                    <a:pt x="83" y="855"/>
                  </a:moveTo>
                  <a:cubicBezTo>
                    <a:pt x="41" y="937"/>
                    <a:pt x="14" y="1020"/>
                    <a:pt x="0" y="1116"/>
                  </a:cubicBezTo>
                  <a:cubicBezTo>
                    <a:pt x="14" y="1034"/>
                    <a:pt x="41" y="937"/>
                    <a:pt x="83" y="855"/>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3"/>
            <p:cNvSpPr/>
            <p:nvPr/>
          </p:nvSpPr>
          <p:spPr>
            <a:xfrm>
              <a:off x="923478" y="619610"/>
              <a:ext cx="1880" cy="21287"/>
            </a:xfrm>
            <a:custGeom>
              <a:avLst/>
              <a:gdLst/>
              <a:ahLst/>
              <a:cxnLst/>
              <a:rect l="l" t="t" r="r" b="b"/>
              <a:pathLst>
                <a:path w="56" h="634" extrusionOk="0">
                  <a:moveTo>
                    <a:pt x="56" y="1"/>
                  </a:moveTo>
                  <a:cubicBezTo>
                    <a:pt x="15" y="207"/>
                    <a:pt x="1" y="427"/>
                    <a:pt x="42" y="634"/>
                  </a:cubicBezTo>
                  <a:cubicBezTo>
                    <a:pt x="15" y="427"/>
                    <a:pt x="15" y="207"/>
                    <a:pt x="56"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3"/>
            <p:cNvSpPr/>
            <p:nvPr/>
          </p:nvSpPr>
          <p:spPr>
            <a:xfrm>
              <a:off x="924889" y="640863"/>
              <a:ext cx="504" cy="1880"/>
            </a:xfrm>
            <a:custGeom>
              <a:avLst/>
              <a:gdLst/>
              <a:ahLst/>
              <a:cxnLst/>
              <a:rect l="l" t="t" r="r" b="b"/>
              <a:pathLst>
                <a:path w="15" h="56" extrusionOk="0">
                  <a:moveTo>
                    <a:pt x="0" y="1"/>
                  </a:moveTo>
                  <a:lnTo>
                    <a:pt x="0" y="1"/>
                  </a:lnTo>
                  <a:cubicBezTo>
                    <a:pt x="14" y="28"/>
                    <a:pt x="14" y="28"/>
                    <a:pt x="14" y="56"/>
                  </a:cubicBezTo>
                  <a:cubicBezTo>
                    <a:pt x="14" y="28"/>
                    <a:pt x="14" y="28"/>
                    <a:pt x="0" y="1"/>
                  </a:cubicBezTo>
                  <a:close/>
                </a:path>
              </a:pathLst>
            </a:custGeom>
            <a:solidFill>
              <a:srgbClr val="F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3"/>
            <p:cNvSpPr/>
            <p:nvPr/>
          </p:nvSpPr>
          <p:spPr>
            <a:xfrm>
              <a:off x="923949" y="606180"/>
              <a:ext cx="50463" cy="36127"/>
            </a:xfrm>
            <a:custGeom>
              <a:avLst/>
              <a:gdLst/>
              <a:ahLst/>
              <a:cxnLst/>
              <a:rect l="l" t="t" r="r" b="b"/>
              <a:pathLst>
                <a:path w="1503" h="1076" extrusionOk="0">
                  <a:moveTo>
                    <a:pt x="194" y="1"/>
                  </a:moveTo>
                  <a:cubicBezTo>
                    <a:pt x="166" y="42"/>
                    <a:pt x="138" y="97"/>
                    <a:pt x="125" y="138"/>
                  </a:cubicBezTo>
                  <a:cubicBezTo>
                    <a:pt x="83" y="221"/>
                    <a:pt x="56" y="304"/>
                    <a:pt x="42" y="400"/>
                  </a:cubicBezTo>
                  <a:cubicBezTo>
                    <a:pt x="1" y="607"/>
                    <a:pt x="1" y="827"/>
                    <a:pt x="28" y="1034"/>
                  </a:cubicBezTo>
                  <a:cubicBezTo>
                    <a:pt x="42" y="1048"/>
                    <a:pt x="42" y="1061"/>
                    <a:pt x="42" y="1075"/>
                  </a:cubicBezTo>
                  <a:lnTo>
                    <a:pt x="194" y="1075"/>
                  </a:lnTo>
                  <a:cubicBezTo>
                    <a:pt x="634" y="1075"/>
                    <a:pt x="1062" y="1061"/>
                    <a:pt x="1502" y="1006"/>
                  </a:cubicBezTo>
                  <a:cubicBezTo>
                    <a:pt x="1254" y="896"/>
                    <a:pt x="1020" y="758"/>
                    <a:pt x="786" y="621"/>
                  </a:cubicBezTo>
                  <a:cubicBezTo>
                    <a:pt x="524" y="469"/>
                    <a:pt x="318" y="249"/>
                    <a:pt x="194"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3"/>
            <p:cNvSpPr/>
            <p:nvPr/>
          </p:nvSpPr>
          <p:spPr>
            <a:xfrm>
              <a:off x="930429" y="377669"/>
              <a:ext cx="306271" cy="262321"/>
            </a:xfrm>
            <a:custGeom>
              <a:avLst/>
              <a:gdLst/>
              <a:ahLst/>
              <a:cxnLst/>
              <a:rect l="l" t="t" r="r" b="b"/>
              <a:pathLst>
                <a:path w="9122" h="7813" extrusionOk="0">
                  <a:moveTo>
                    <a:pt x="7978" y="0"/>
                  </a:moveTo>
                  <a:cubicBezTo>
                    <a:pt x="7937" y="55"/>
                    <a:pt x="7909" y="111"/>
                    <a:pt x="7854" y="166"/>
                  </a:cubicBezTo>
                  <a:cubicBezTo>
                    <a:pt x="7592" y="510"/>
                    <a:pt x="7317" y="841"/>
                    <a:pt x="7027" y="1185"/>
                  </a:cubicBezTo>
                  <a:cubicBezTo>
                    <a:pt x="5029" y="3459"/>
                    <a:pt x="2784" y="5167"/>
                    <a:pt x="758" y="6090"/>
                  </a:cubicBezTo>
                  <a:cubicBezTo>
                    <a:pt x="469" y="6228"/>
                    <a:pt x="249" y="6407"/>
                    <a:pt x="97" y="6641"/>
                  </a:cubicBezTo>
                  <a:cubicBezTo>
                    <a:pt x="56" y="6696"/>
                    <a:pt x="28" y="6751"/>
                    <a:pt x="1" y="6807"/>
                  </a:cubicBezTo>
                  <a:cubicBezTo>
                    <a:pt x="125" y="7055"/>
                    <a:pt x="331" y="7275"/>
                    <a:pt x="593" y="7427"/>
                  </a:cubicBezTo>
                  <a:cubicBezTo>
                    <a:pt x="827" y="7564"/>
                    <a:pt x="1061" y="7702"/>
                    <a:pt x="1309" y="7812"/>
                  </a:cubicBezTo>
                  <a:cubicBezTo>
                    <a:pt x="1874" y="7757"/>
                    <a:pt x="2425" y="7661"/>
                    <a:pt x="2990" y="7523"/>
                  </a:cubicBezTo>
                  <a:cubicBezTo>
                    <a:pt x="4878" y="7055"/>
                    <a:pt x="6393" y="6214"/>
                    <a:pt x="7399" y="5167"/>
                  </a:cubicBezTo>
                  <a:cubicBezTo>
                    <a:pt x="8694" y="3817"/>
                    <a:pt x="9121" y="2136"/>
                    <a:pt x="8336" y="565"/>
                  </a:cubicBezTo>
                  <a:cubicBezTo>
                    <a:pt x="8240" y="372"/>
                    <a:pt x="8116" y="179"/>
                    <a:pt x="7978" y="0"/>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3"/>
            <p:cNvSpPr/>
            <p:nvPr/>
          </p:nvSpPr>
          <p:spPr>
            <a:xfrm>
              <a:off x="812480" y="382302"/>
              <a:ext cx="406190" cy="197186"/>
            </a:xfrm>
            <a:custGeom>
              <a:avLst/>
              <a:gdLst/>
              <a:ahLst/>
              <a:cxnLst/>
              <a:rect l="l" t="t" r="r" b="b"/>
              <a:pathLst>
                <a:path w="12098" h="5873" extrusionOk="0">
                  <a:moveTo>
                    <a:pt x="11505" y="0"/>
                  </a:moveTo>
                  <a:lnTo>
                    <a:pt x="3486" y="3486"/>
                  </a:lnTo>
                  <a:lnTo>
                    <a:pt x="1915" y="4161"/>
                  </a:lnTo>
                  <a:lnTo>
                    <a:pt x="951" y="4574"/>
                  </a:lnTo>
                  <a:lnTo>
                    <a:pt x="0" y="5001"/>
                  </a:lnTo>
                  <a:cubicBezTo>
                    <a:pt x="1167" y="5560"/>
                    <a:pt x="2628" y="5873"/>
                    <a:pt x="4193" y="5873"/>
                  </a:cubicBezTo>
                  <a:cubicBezTo>
                    <a:pt x="4791" y="5873"/>
                    <a:pt x="5404" y="5827"/>
                    <a:pt x="6021" y="5732"/>
                  </a:cubicBezTo>
                  <a:cubicBezTo>
                    <a:pt x="7702" y="5456"/>
                    <a:pt x="9135" y="4850"/>
                    <a:pt x="10154" y="4051"/>
                  </a:cubicBezTo>
                  <a:cubicBezTo>
                    <a:pt x="11477" y="3004"/>
                    <a:pt x="12097" y="1653"/>
                    <a:pt x="11656" y="317"/>
                  </a:cubicBezTo>
                  <a:cubicBezTo>
                    <a:pt x="11629" y="207"/>
                    <a:pt x="11587" y="110"/>
                    <a:pt x="11546" y="14"/>
                  </a:cubicBezTo>
                  <a:lnTo>
                    <a:pt x="115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3"/>
            <p:cNvSpPr/>
            <p:nvPr/>
          </p:nvSpPr>
          <p:spPr>
            <a:xfrm>
              <a:off x="1316239" y="339259"/>
              <a:ext cx="64330" cy="60166"/>
            </a:xfrm>
            <a:custGeom>
              <a:avLst/>
              <a:gdLst/>
              <a:ahLst/>
              <a:cxnLst/>
              <a:rect l="l" t="t" r="r" b="b"/>
              <a:pathLst>
                <a:path w="1916" h="1792" extrusionOk="0">
                  <a:moveTo>
                    <a:pt x="1915" y="1"/>
                  </a:moveTo>
                  <a:lnTo>
                    <a:pt x="1199" y="97"/>
                  </a:lnTo>
                  <a:lnTo>
                    <a:pt x="965" y="139"/>
                  </a:lnTo>
                  <a:lnTo>
                    <a:pt x="386" y="221"/>
                  </a:lnTo>
                  <a:lnTo>
                    <a:pt x="0" y="276"/>
                  </a:lnTo>
                  <a:lnTo>
                    <a:pt x="345" y="703"/>
                  </a:lnTo>
                  <a:lnTo>
                    <a:pt x="606" y="1034"/>
                  </a:lnTo>
                  <a:lnTo>
                    <a:pt x="1199" y="1792"/>
                  </a:lnTo>
                  <a:lnTo>
                    <a:pt x="1557" y="896"/>
                  </a:lnTo>
                  <a:lnTo>
                    <a:pt x="1598" y="814"/>
                  </a:lnTo>
                  <a:lnTo>
                    <a:pt x="1915"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3"/>
            <p:cNvSpPr/>
            <p:nvPr/>
          </p:nvSpPr>
          <p:spPr>
            <a:xfrm>
              <a:off x="1399505" y="297089"/>
              <a:ext cx="26390" cy="37201"/>
            </a:xfrm>
            <a:custGeom>
              <a:avLst/>
              <a:gdLst/>
              <a:ahLst/>
              <a:cxnLst/>
              <a:rect l="l" t="t" r="r" b="b"/>
              <a:pathLst>
                <a:path w="786" h="1108" extrusionOk="0">
                  <a:moveTo>
                    <a:pt x="362" y="1"/>
                  </a:moveTo>
                  <a:cubicBezTo>
                    <a:pt x="352" y="1"/>
                    <a:pt x="341" y="2"/>
                    <a:pt x="331" y="3"/>
                  </a:cubicBezTo>
                  <a:cubicBezTo>
                    <a:pt x="124" y="17"/>
                    <a:pt x="0" y="292"/>
                    <a:pt x="42" y="595"/>
                  </a:cubicBezTo>
                  <a:cubicBezTo>
                    <a:pt x="81" y="882"/>
                    <a:pt x="255" y="1107"/>
                    <a:pt x="438" y="1107"/>
                  </a:cubicBezTo>
                  <a:cubicBezTo>
                    <a:pt x="448" y="1107"/>
                    <a:pt x="458" y="1107"/>
                    <a:pt x="469" y="1105"/>
                  </a:cubicBezTo>
                  <a:cubicBezTo>
                    <a:pt x="662" y="1078"/>
                    <a:pt x="786" y="816"/>
                    <a:pt x="744" y="513"/>
                  </a:cubicBezTo>
                  <a:cubicBezTo>
                    <a:pt x="718" y="226"/>
                    <a:pt x="544" y="1"/>
                    <a:pt x="362"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3"/>
            <p:cNvSpPr/>
            <p:nvPr/>
          </p:nvSpPr>
          <p:spPr>
            <a:xfrm>
              <a:off x="1264869" y="314212"/>
              <a:ext cx="26424" cy="37201"/>
            </a:xfrm>
            <a:custGeom>
              <a:avLst/>
              <a:gdLst/>
              <a:ahLst/>
              <a:cxnLst/>
              <a:rect l="l" t="t" r="r" b="b"/>
              <a:pathLst>
                <a:path w="787" h="1108" extrusionOk="0">
                  <a:moveTo>
                    <a:pt x="349" y="1"/>
                  </a:moveTo>
                  <a:cubicBezTo>
                    <a:pt x="338" y="1"/>
                    <a:pt x="328" y="1"/>
                    <a:pt x="318" y="3"/>
                  </a:cubicBezTo>
                  <a:cubicBezTo>
                    <a:pt x="125" y="30"/>
                    <a:pt x="1" y="292"/>
                    <a:pt x="42" y="609"/>
                  </a:cubicBezTo>
                  <a:cubicBezTo>
                    <a:pt x="68" y="895"/>
                    <a:pt x="241" y="1107"/>
                    <a:pt x="423" y="1107"/>
                  </a:cubicBezTo>
                  <a:cubicBezTo>
                    <a:pt x="434" y="1107"/>
                    <a:pt x="445" y="1107"/>
                    <a:pt x="456" y="1105"/>
                  </a:cubicBezTo>
                  <a:cubicBezTo>
                    <a:pt x="662" y="1091"/>
                    <a:pt x="786" y="816"/>
                    <a:pt x="745" y="513"/>
                  </a:cubicBezTo>
                  <a:cubicBezTo>
                    <a:pt x="706" y="226"/>
                    <a:pt x="531" y="1"/>
                    <a:pt x="349"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3"/>
            <p:cNvSpPr/>
            <p:nvPr/>
          </p:nvSpPr>
          <p:spPr>
            <a:xfrm>
              <a:off x="1423074" y="333350"/>
              <a:ext cx="47240" cy="30385"/>
            </a:xfrm>
            <a:custGeom>
              <a:avLst/>
              <a:gdLst/>
              <a:ahLst/>
              <a:cxnLst/>
              <a:rect l="l" t="t" r="r" b="b"/>
              <a:pathLst>
                <a:path w="1407" h="905" extrusionOk="0">
                  <a:moveTo>
                    <a:pt x="785" y="0"/>
                  </a:moveTo>
                  <a:cubicBezTo>
                    <a:pt x="737" y="0"/>
                    <a:pt x="686" y="4"/>
                    <a:pt x="635" y="11"/>
                  </a:cubicBezTo>
                  <a:cubicBezTo>
                    <a:pt x="263" y="67"/>
                    <a:pt x="1" y="315"/>
                    <a:pt x="28" y="549"/>
                  </a:cubicBezTo>
                  <a:cubicBezTo>
                    <a:pt x="64" y="762"/>
                    <a:pt x="314" y="905"/>
                    <a:pt x="612" y="905"/>
                  </a:cubicBezTo>
                  <a:cubicBezTo>
                    <a:pt x="660" y="905"/>
                    <a:pt x="709" y="901"/>
                    <a:pt x="759" y="893"/>
                  </a:cubicBezTo>
                  <a:cubicBezTo>
                    <a:pt x="1131" y="838"/>
                    <a:pt x="1406" y="604"/>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3"/>
            <p:cNvSpPr/>
            <p:nvPr/>
          </p:nvSpPr>
          <p:spPr>
            <a:xfrm>
              <a:off x="1221389" y="360646"/>
              <a:ext cx="47240" cy="30385"/>
            </a:xfrm>
            <a:custGeom>
              <a:avLst/>
              <a:gdLst/>
              <a:ahLst/>
              <a:cxnLst/>
              <a:rect l="l" t="t" r="r" b="b"/>
              <a:pathLst>
                <a:path w="1407" h="905" extrusionOk="0">
                  <a:moveTo>
                    <a:pt x="785" y="0"/>
                  </a:moveTo>
                  <a:cubicBezTo>
                    <a:pt x="737" y="0"/>
                    <a:pt x="686" y="4"/>
                    <a:pt x="635" y="11"/>
                  </a:cubicBezTo>
                  <a:cubicBezTo>
                    <a:pt x="263" y="66"/>
                    <a:pt x="1" y="301"/>
                    <a:pt x="28" y="549"/>
                  </a:cubicBezTo>
                  <a:cubicBezTo>
                    <a:pt x="64" y="762"/>
                    <a:pt x="304" y="904"/>
                    <a:pt x="608" y="904"/>
                  </a:cubicBezTo>
                  <a:cubicBezTo>
                    <a:pt x="657" y="904"/>
                    <a:pt x="707" y="901"/>
                    <a:pt x="759" y="893"/>
                  </a:cubicBezTo>
                  <a:cubicBezTo>
                    <a:pt x="1131" y="838"/>
                    <a:pt x="1406" y="590"/>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 name="Google Shape;615;p33"/>
          <p:cNvSpPr/>
          <p:nvPr/>
        </p:nvSpPr>
        <p:spPr>
          <a:xfrm>
            <a:off x="-339553" y="3542606"/>
            <a:ext cx="10175798" cy="1620021"/>
          </a:xfrm>
          <a:custGeom>
            <a:avLst/>
            <a:gdLst/>
            <a:ahLst/>
            <a:cxnLst/>
            <a:rect l="l" t="t" r="r" b="b"/>
            <a:pathLst>
              <a:path w="85634" h="13527" extrusionOk="0">
                <a:moveTo>
                  <a:pt x="70890" y="0"/>
                </a:moveTo>
                <a:cubicBezTo>
                  <a:pt x="70644" y="0"/>
                  <a:pt x="70401" y="31"/>
                  <a:pt x="70168" y="96"/>
                </a:cubicBezTo>
                <a:cubicBezTo>
                  <a:pt x="69909" y="163"/>
                  <a:pt x="69667" y="276"/>
                  <a:pt x="69441" y="435"/>
                </a:cubicBezTo>
                <a:cubicBezTo>
                  <a:pt x="68827" y="869"/>
                  <a:pt x="68417" y="1618"/>
                  <a:pt x="67694" y="1839"/>
                </a:cubicBezTo>
                <a:cubicBezTo>
                  <a:pt x="67372" y="1944"/>
                  <a:pt x="67025" y="1923"/>
                  <a:pt x="66687" y="1935"/>
                </a:cubicBezTo>
                <a:cubicBezTo>
                  <a:pt x="66586" y="1939"/>
                  <a:pt x="66486" y="1948"/>
                  <a:pt x="66386" y="1960"/>
                </a:cubicBezTo>
                <a:cubicBezTo>
                  <a:pt x="65286" y="2107"/>
                  <a:pt x="64480" y="3035"/>
                  <a:pt x="63819" y="3929"/>
                </a:cubicBezTo>
                <a:cubicBezTo>
                  <a:pt x="63155" y="4819"/>
                  <a:pt x="62494" y="6140"/>
                  <a:pt x="61391" y="6236"/>
                </a:cubicBezTo>
                <a:cubicBezTo>
                  <a:pt x="61339" y="6241"/>
                  <a:pt x="61287" y="6243"/>
                  <a:pt x="61236" y="6243"/>
                </a:cubicBezTo>
                <a:cubicBezTo>
                  <a:pt x="59995" y="6243"/>
                  <a:pt x="58994" y="4898"/>
                  <a:pt x="57733" y="4898"/>
                </a:cubicBezTo>
                <a:cubicBezTo>
                  <a:pt x="57722" y="4898"/>
                  <a:pt x="57711" y="4899"/>
                  <a:pt x="57700" y="4899"/>
                </a:cubicBezTo>
                <a:cubicBezTo>
                  <a:pt x="56529" y="4916"/>
                  <a:pt x="55631" y="5965"/>
                  <a:pt x="54540" y="6404"/>
                </a:cubicBezTo>
                <a:cubicBezTo>
                  <a:pt x="54439" y="6445"/>
                  <a:pt x="54339" y="6479"/>
                  <a:pt x="54235" y="6508"/>
                </a:cubicBezTo>
                <a:cubicBezTo>
                  <a:pt x="54076" y="6552"/>
                  <a:pt x="53915" y="6571"/>
                  <a:pt x="53756" y="6571"/>
                </a:cubicBezTo>
                <a:cubicBezTo>
                  <a:pt x="53042" y="6571"/>
                  <a:pt x="52333" y="6177"/>
                  <a:pt x="51739" y="5743"/>
                </a:cubicBezTo>
                <a:cubicBezTo>
                  <a:pt x="51213" y="5363"/>
                  <a:pt x="50694" y="4928"/>
                  <a:pt x="50109" y="4673"/>
                </a:cubicBezTo>
                <a:cubicBezTo>
                  <a:pt x="49879" y="4569"/>
                  <a:pt x="49641" y="4498"/>
                  <a:pt x="49390" y="4460"/>
                </a:cubicBezTo>
                <a:cubicBezTo>
                  <a:pt x="49281" y="4445"/>
                  <a:pt x="49173" y="4438"/>
                  <a:pt x="49065" y="4438"/>
                </a:cubicBezTo>
                <a:cubicBezTo>
                  <a:pt x="48059" y="4438"/>
                  <a:pt x="47116" y="5057"/>
                  <a:pt x="46297" y="5680"/>
                </a:cubicBezTo>
                <a:cubicBezTo>
                  <a:pt x="45390" y="6370"/>
                  <a:pt x="44462" y="7164"/>
                  <a:pt x="43329" y="7248"/>
                </a:cubicBezTo>
                <a:cubicBezTo>
                  <a:pt x="43296" y="7250"/>
                  <a:pt x="43264" y="7251"/>
                  <a:pt x="43231" y="7251"/>
                </a:cubicBezTo>
                <a:cubicBezTo>
                  <a:pt x="42637" y="7251"/>
                  <a:pt x="42085" y="6899"/>
                  <a:pt x="41657" y="6479"/>
                </a:cubicBezTo>
                <a:cubicBezTo>
                  <a:pt x="41210" y="6032"/>
                  <a:pt x="40855" y="5497"/>
                  <a:pt x="40383" y="5079"/>
                </a:cubicBezTo>
                <a:cubicBezTo>
                  <a:pt x="40190" y="4907"/>
                  <a:pt x="39973" y="4753"/>
                  <a:pt x="39739" y="4644"/>
                </a:cubicBezTo>
                <a:cubicBezTo>
                  <a:pt x="39496" y="4527"/>
                  <a:pt x="39234" y="4453"/>
                  <a:pt x="38969" y="4453"/>
                </a:cubicBezTo>
                <a:cubicBezTo>
                  <a:pt x="38865" y="4453"/>
                  <a:pt x="38760" y="4464"/>
                  <a:pt x="38656" y="4489"/>
                </a:cubicBezTo>
                <a:cubicBezTo>
                  <a:pt x="38397" y="4548"/>
                  <a:pt x="38167" y="4677"/>
                  <a:pt x="37916" y="4761"/>
                </a:cubicBezTo>
                <a:cubicBezTo>
                  <a:pt x="37772" y="4809"/>
                  <a:pt x="37573" y="4866"/>
                  <a:pt x="37399" y="4866"/>
                </a:cubicBezTo>
                <a:cubicBezTo>
                  <a:pt x="37272" y="4866"/>
                  <a:pt x="37158" y="4835"/>
                  <a:pt x="37089" y="4748"/>
                </a:cubicBezTo>
                <a:cubicBezTo>
                  <a:pt x="37055" y="4711"/>
                  <a:pt x="37022" y="4673"/>
                  <a:pt x="36993" y="4635"/>
                </a:cubicBezTo>
                <a:cubicBezTo>
                  <a:pt x="36153" y="3639"/>
                  <a:pt x="35040" y="2721"/>
                  <a:pt x="33760" y="2721"/>
                </a:cubicBezTo>
                <a:cubicBezTo>
                  <a:pt x="33708" y="2721"/>
                  <a:pt x="33655" y="2722"/>
                  <a:pt x="33603" y="2725"/>
                </a:cubicBezTo>
                <a:cubicBezTo>
                  <a:pt x="32236" y="2805"/>
                  <a:pt x="31191" y="3908"/>
                  <a:pt x="30179" y="4828"/>
                </a:cubicBezTo>
                <a:cubicBezTo>
                  <a:pt x="28700" y="6178"/>
                  <a:pt x="27274" y="8038"/>
                  <a:pt x="25272" y="8042"/>
                </a:cubicBezTo>
                <a:cubicBezTo>
                  <a:pt x="25265" y="8042"/>
                  <a:pt x="25257" y="8042"/>
                  <a:pt x="25250" y="8042"/>
                </a:cubicBezTo>
                <a:cubicBezTo>
                  <a:pt x="23071" y="8042"/>
                  <a:pt x="20911" y="7440"/>
                  <a:pt x="19132" y="6182"/>
                </a:cubicBezTo>
                <a:cubicBezTo>
                  <a:pt x="18120" y="5463"/>
                  <a:pt x="17084" y="4732"/>
                  <a:pt x="15905" y="4343"/>
                </a:cubicBezTo>
                <a:cubicBezTo>
                  <a:pt x="15390" y="4173"/>
                  <a:pt x="14839" y="4076"/>
                  <a:pt x="14296" y="4076"/>
                </a:cubicBezTo>
                <a:cubicBezTo>
                  <a:pt x="13808" y="4076"/>
                  <a:pt x="13326" y="4154"/>
                  <a:pt x="12879" y="4330"/>
                </a:cubicBezTo>
                <a:cubicBezTo>
                  <a:pt x="12682" y="4406"/>
                  <a:pt x="12490" y="4506"/>
                  <a:pt x="12310" y="4623"/>
                </a:cubicBezTo>
                <a:cubicBezTo>
                  <a:pt x="11805" y="4949"/>
                  <a:pt x="11407" y="5409"/>
                  <a:pt x="10944" y="5781"/>
                </a:cubicBezTo>
                <a:cubicBezTo>
                  <a:pt x="10546" y="6098"/>
                  <a:pt x="10095" y="6406"/>
                  <a:pt x="9610" y="6406"/>
                </a:cubicBezTo>
                <a:cubicBezTo>
                  <a:pt x="9559" y="6406"/>
                  <a:pt x="9507" y="6402"/>
                  <a:pt x="9455" y="6395"/>
                </a:cubicBezTo>
                <a:cubicBezTo>
                  <a:pt x="9418" y="6391"/>
                  <a:pt x="9384" y="6383"/>
                  <a:pt x="9351" y="6374"/>
                </a:cubicBezTo>
                <a:cubicBezTo>
                  <a:pt x="9019" y="6298"/>
                  <a:pt x="8686" y="6263"/>
                  <a:pt x="8354" y="6263"/>
                </a:cubicBezTo>
                <a:cubicBezTo>
                  <a:pt x="6713" y="6263"/>
                  <a:pt x="5092" y="7120"/>
                  <a:pt x="3691" y="8059"/>
                </a:cubicBezTo>
                <a:cubicBezTo>
                  <a:pt x="2500" y="8861"/>
                  <a:pt x="1309" y="9756"/>
                  <a:pt x="1" y="10303"/>
                </a:cubicBezTo>
                <a:lnTo>
                  <a:pt x="1" y="13468"/>
                </a:lnTo>
                <a:lnTo>
                  <a:pt x="29435" y="13468"/>
                </a:lnTo>
                <a:cubicBezTo>
                  <a:pt x="29603" y="13468"/>
                  <a:pt x="29757" y="13526"/>
                  <a:pt x="29924" y="13526"/>
                </a:cubicBezTo>
                <a:lnTo>
                  <a:pt x="85634" y="13526"/>
                </a:lnTo>
                <a:lnTo>
                  <a:pt x="85634" y="8439"/>
                </a:lnTo>
                <a:cubicBezTo>
                  <a:pt x="85634" y="8435"/>
                  <a:pt x="85630" y="8427"/>
                  <a:pt x="85630" y="8422"/>
                </a:cubicBezTo>
                <a:cubicBezTo>
                  <a:pt x="85346" y="7319"/>
                  <a:pt x="84831" y="6098"/>
                  <a:pt x="83745" y="5764"/>
                </a:cubicBezTo>
                <a:cubicBezTo>
                  <a:pt x="83538" y="5701"/>
                  <a:pt x="83331" y="5674"/>
                  <a:pt x="83124" y="5674"/>
                </a:cubicBezTo>
                <a:cubicBezTo>
                  <a:pt x="81860" y="5674"/>
                  <a:pt x="80585" y="6680"/>
                  <a:pt x="79320" y="6680"/>
                </a:cubicBezTo>
                <a:cubicBezTo>
                  <a:pt x="79110" y="6680"/>
                  <a:pt x="78901" y="6652"/>
                  <a:pt x="78691" y="6587"/>
                </a:cubicBezTo>
                <a:cubicBezTo>
                  <a:pt x="77404" y="6190"/>
                  <a:pt x="76463" y="5099"/>
                  <a:pt x="75698" y="3988"/>
                </a:cubicBezTo>
                <a:cubicBezTo>
                  <a:pt x="74938" y="2876"/>
                  <a:pt x="74252" y="1668"/>
                  <a:pt x="73190" y="840"/>
                </a:cubicBezTo>
                <a:cubicBezTo>
                  <a:pt x="72543" y="331"/>
                  <a:pt x="71699" y="0"/>
                  <a:pt x="70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3"/>
          <p:cNvSpPr/>
          <p:nvPr/>
        </p:nvSpPr>
        <p:spPr>
          <a:xfrm>
            <a:off x="5614826" y="4102248"/>
            <a:ext cx="526056" cy="280243"/>
          </a:xfrm>
          <a:custGeom>
            <a:avLst/>
            <a:gdLst/>
            <a:ahLst/>
            <a:cxnLst/>
            <a:rect l="l" t="t" r="r" b="b"/>
            <a:pathLst>
              <a:path w="4427" h="2340" extrusionOk="0">
                <a:moveTo>
                  <a:pt x="0" y="0"/>
                </a:moveTo>
                <a:lnTo>
                  <a:pt x="0" y="0"/>
                </a:lnTo>
                <a:cubicBezTo>
                  <a:pt x="477" y="385"/>
                  <a:pt x="874" y="849"/>
                  <a:pt x="1317" y="1271"/>
                </a:cubicBezTo>
                <a:cubicBezTo>
                  <a:pt x="1785" y="1726"/>
                  <a:pt x="2328" y="2136"/>
                  <a:pt x="2964" y="2286"/>
                </a:cubicBezTo>
                <a:cubicBezTo>
                  <a:pt x="3104" y="2320"/>
                  <a:pt x="3250" y="2340"/>
                  <a:pt x="3396" y="2340"/>
                </a:cubicBezTo>
                <a:cubicBezTo>
                  <a:pt x="3542" y="2340"/>
                  <a:pt x="3687" y="2320"/>
                  <a:pt x="3825" y="2274"/>
                </a:cubicBezTo>
                <a:cubicBezTo>
                  <a:pt x="4088" y="2186"/>
                  <a:pt x="4326" y="1990"/>
                  <a:pt x="4427" y="1731"/>
                </a:cubicBezTo>
                <a:lnTo>
                  <a:pt x="4427" y="1731"/>
                </a:lnTo>
                <a:cubicBezTo>
                  <a:pt x="4330" y="1772"/>
                  <a:pt x="4230" y="1806"/>
                  <a:pt x="4126" y="1835"/>
                </a:cubicBezTo>
                <a:cubicBezTo>
                  <a:pt x="3967" y="1879"/>
                  <a:pt x="3806" y="1898"/>
                  <a:pt x="3647" y="1898"/>
                </a:cubicBezTo>
                <a:cubicBezTo>
                  <a:pt x="2933" y="1898"/>
                  <a:pt x="2224" y="1504"/>
                  <a:pt x="1626" y="1070"/>
                </a:cubicBezTo>
                <a:cubicBezTo>
                  <a:pt x="1104" y="690"/>
                  <a:pt x="581" y="2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3"/>
          <p:cNvSpPr/>
          <p:nvPr/>
        </p:nvSpPr>
        <p:spPr>
          <a:xfrm>
            <a:off x="4056152" y="4075781"/>
            <a:ext cx="326423" cy="247788"/>
          </a:xfrm>
          <a:custGeom>
            <a:avLst/>
            <a:gdLst/>
            <a:ahLst/>
            <a:cxnLst/>
            <a:rect l="l" t="t" r="r" b="b"/>
            <a:pathLst>
              <a:path w="2747" h="2069" extrusionOk="0">
                <a:moveTo>
                  <a:pt x="1973" y="1"/>
                </a:moveTo>
                <a:cubicBezTo>
                  <a:pt x="1868" y="1"/>
                  <a:pt x="1764" y="12"/>
                  <a:pt x="1660" y="37"/>
                </a:cubicBezTo>
                <a:cubicBezTo>
                  <a:pt x="1405" y="96"/>
                  <a:pt x="1171" y="225"/>
                  <a:pt x="924" y="309"/>
                </a:cubicBezTo>
                <a:cubicBezTo>
                  <a:pt x="780" y="357"/>
                  <a:pt x="581" y="414"/>
                  <a:pt x="407" y="414"/>
                </a:cubicBezTo>
                <a:cubicBezTo>
                  <a:pt x="278" y="414"/>
                  <a:pt x="163" y="383"/>
                  <a:pt x="93" y="296"/>
                </a:cubicBezTo>
                <a:cubicBezTo>
                  <a:pt x="63" y="259"/>
                  <a:pt x="30" y="221"/>
                  <a:pt x="1" y="183"/>
                </a:cubicBezTo>
                <a:lnTo>
                  <a:pt x="1" y="183"/>
                </a:lnTo>
                <a:cubicBezTo>
                  <a:pt x="30" y="284"/>
                  <a:pt x="80" y="384"/>
                  <a:pt x="126" y="484"/>
                </a:cubicBezTo>
                <a:cubicBezTo>
                  <a:pt x="331" y="911"/>
                  <a:pt x="544" y="1333"/>
                  <a:pt x="749" y="1759"/>
                </a:cubicBezTo>
                <a:cubicBezTo>
                  <a:pt x="816" y="1893"/>
                  <a:pt x="903" y="2044"/>
                  <a:pt x="1050" y="2064"/>
                </a:cubicBezTo>
                <a:cubicBezTo>
                  <a:pt x="1064" y="2067"/>
                  <a:pt x="1078" y="2068"/>
                  <a:pt x="1092" y="2068"/>
                </a:cubicBezTo>
                <a:cubicBezTo>
                  <a:pt x="1256" y="2068"/>
                  <a:pt x="1384" y="1892"/>
                  <a:pt x="1430" y="1730"/>
                </a:cubicBezTo>
                <a:cubicBezTo>
                  <a:pt x="1493" y="1496"/>
                  <a:pt x="1476" y="1254"/>
                  <a:pt x="1518" y="1015"/>
                </a:cubicBezTo>
                <a:cubicBezTo>
                  <a:pt x="1556" y="777"/>
                  <a:pt x="1673" y="526"/>
                  <a:pt x="1898" y="443"/>
                </a:cubicBezTo>
                <a:cubicBezTo>
                  <a:pt x="1984" y="411"/>
                  <a:pt x="2078" y="407"/>
                  <a:pt x="2172" y="407"/>
                </a:cubicBezTo>
                <a:cubicBezTo>
                  <a:pt x="2209" y="407"/>
                  <a:pt x="2246" y="408"/>
                  <a:pt x="2282" y="408"/>
                </a:cubicBezTo>
                <a:cubicBezTo>
                  <a:pt x="2403" y="408"/>
                  <a:pt x="2521" y="400"/>
                  <a:pt x="2621" y="338"/>
                </a:cubicBezTo>
                <a:cubicBezTo>
                  <a:pt x="2676" y="301"/>
                  <a:pt x="2718" y="250"/>
                  <a:pt x="2747" y="192"/>
                </a:cubicBezTo>
                <a:cubicBezTo>
                  <a:pt x="2501" y="75"/>
                  <a:pt x="2238" y="1"/>
                  <a:pt x="1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3"/>
          <p:cNvSpPr/>
          <p:nvPr/>
        </p:nvSpPr>
        <p:spPr>
          <a:xfrm>
            <a:off x="7584646" y="3554103"/>
            <a:ext cx="414357" cy="295573"/>
          </a:xfrm>
          <a:custGeom>
            <a:avLst/>
            <a:gdLst/>
            <a:ahLst/>
            <a:cxnLst/>
            <a:rect l="l" t="t" r="r" b="b"/>
            <a:pathLst>
              <a:path w="3487" h="2468" extrusionOk="0">
                <a:moveTo>
                  <a:pt x="3478" y="0"/>
                </a:moveTo>
                <a:lnTo>
                  <a:pt x="3478" y="0"/>
                </a:lnTo>
                <a:cubicBezTo>
                  <a:pt x="3223" y="67"/>
                  <a:pt x="2981" y="180"/>
                  <a:pt x="2755" y="339"/>
                </a:cubicBezTo>
                <a:cubicBezTo>
                  <a:pt x="2141" y="778"/>
                  <a:pt x="1727" y="1522"/>
                  <a:pt x="1008" y="1747"/>
                </a:cubicBezTo>
                <a:cubicBezTo>
                  <a:pt x="682" y="1848"/>
                  <a:pt x="339" y="1827"/>
                  <a:pt x="1" y="1839"/>
                </a:cubicBezTo>
                <a:cubicBezTo>
                  <a:pt x="251" y="1952"/>
                  <a:pt x="644" y="1998"/>
                  <a:pt x="828" y="2052"/>
                </a:cubicBezTo>
                <a:cubicBezTo>
                  <a:pt x="1250" y="2169"/>
                  <a:pt x="1673" y="2287"/>
                  <a:pt x="2091" y="2408"/>
                </a:cubicBezTo>
                <a:cubicBezTo>
                  <a:pt x="2199" y="2439"/>
                  <a:pt x="2319" y="2468"/>
                  <a:pt x="2432" y="2468"/>
                </a:cubicBezTo>
                <a:cubicBezTo>
                  <a:pt x="2531" y="2468"/>
                  <a:pt x="2624" y="2445"/>
                  <a:pt x="2701" y="2383"/>
                </a:cubicBezTo>
                <a:cubicBezTo>
                  <a:pt x="2789" y="2312"/>
                  <a:pt x="2835" y="2203"/>
                  <a:pt x="2876" y="2103"/>
                </a:cubicBezTo>
                <a:cubicBezTo>
                  <a:pt x="3098" y="1538"/>
                  <a:pt x="3282" y="957"/>
                  <a:pt x="3428" y="372"/>
                </a:cubicBezTo>
                <a:cubicBezTo>
                  <a:pt x="3457" y="251"/>
                  <a:pt x="3487" y="121"/>
                  <a:pt x="3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3"/>
          <p:cNvSpPr/>
          <p:nvPr/>
        </p:nvSpPr>
        <p:spPr>
          <a:xfrm>
            <a:off x="783971" y="4061170"/>
            <a:ext cx="422318" cy="452102"/>
          </a:xfrm>
          <a:custGeom>
            <a:avLst/>
            <a:gdLst/>
            <a:ahLst/>
            <a:cxnLst/>
            <a:rect l="l" t="t" r="r" b="b"/>
            <a:pathLst>
              <a:path w="3554" h="3775" extrusionOk="0">
                <a:moveTo>
                  <a:pt x="3424" y="0"/>
                </a:moveTo>
                <a:cubicBezTo>
                  <a:pt x="3227" y="76"/>
                  <a:pt x="3035" y="176"/>
                  <a:pt x="2851" y="293"/>
                </a:cubicBezTo>
                <a:cubicBezTo>
                  <a:pt x="2350" y="619"/>
                  <a:pt x="1952" y="1079"/>
                  <a:pt x="1484" y="1451"/>
                </a:cubicBezTo>
                <a:cubicBezTo>
                  <a:pt x="1091" y="1768"/>
                  <a:pt x="640" y="2076"/>
                  <a:pt x="155" y="2076"/>
                </a:cubicBezTo>
                <a:cubicBezTo>
                  <a:pt x="104" y="2076"/>
                  <a:pt x="52" y="2072"/>
                  <a:pt x="0" y="2065"/>
                </a:cubicBezTo>
                <a:lnTo>
                  <a:pt x="0" y="2065"/>
                </a:lnTo>
                <a:cubicBezTo>
                  <a:pt x="97" y="2211"/>
                  <a:pt x="239" y="2337"/>
                  <a:pt x="385" y="2450"/>
                </a:cubicBezTo>
                <a:cubicBezTo>
                  <a:pt x="849" y="2822"/>
                  <a:pt x="1330" y="3177"/>
                  <a:pt x="1802" y="3545"/>
                </a:cubicBezTo>
                <a:cubicBezTo>
                  <a:pt x="1946" y="3656"/>
                  <a:pt x="2110" y="3775"/>
                  <a:pt x="2294" y="3775"/>
                </a:cubicBezTo>
                <a:cubicBezTo>
                  <a:pt x="2297" y="3775"/>
                  <a:pt x="2300" y="3775"/>
                  <a:pt x="2304" y="3775"/>
                </a:cubicBezTo>
                <a:cubicBezTo>
                  <a:pt x="2529" y="3766"/>
                  <a:pt x="2705" y="3582"/>
                  <a:pt x="2855" y="3415"/>
                </a:cubicBezTo>
                <a:cubicBezTo>
                  <a:pt x="2981" y="3273"/>
                  <a:pt x="3110" y="3127"/>
                  <a:pt x="3173" y="2947"/>
                </a:cubicBezTo>
                <a:cubicBezTo>
                  <a:pt x="3236" y="2767"/>
                  <a:pt x="3215" y="2546"/>
                  <a:pt x="3073" y="2416"/>
                </a:cubicBezTo>
                <a:cubicBezTo>
                  <a:pt x="2951" y="2308"/>
                  <a:pt x="2772" y="2291"/>
                  <a:pt x="2642" y="2191"/>
                </a:cubicBezTo>
                <a:cubicBezTo>
                  <a:pt x="2421" y="2011"/>
                  <a:pt x="2454" y="1651"/>
                  <a:pt x="2613" y="1413"/>
                </a:cubicBezTo>
                <a:cubicBezTo>
                  <a:pt x="2772" y="1175"/>
                  <a:pt x="3018" y="1016"/>
                  <a:pt x="3215" y="807"/>
                </a:cubicBezTo>
                <a:cubicBezTo>
                  <a:pt x="3411" y="598"/>
                  <a:pt x="3553" y="293"/>
                  <a:pt x="3441" y="30"/>
                </a:cubicBezTo>
                <a:cubicBezTo>
                  <a:pt x="3436" y="21"/>
                  <a:pt x="3432" y="9"/>
                  <a:pt x="3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 name="Google Shape;620;p33"/>
          <p:cNvGrpSpPr/>
          <p:nvPr/>
        </p:nvGrpSpPr>
        <p:grpSpPr>
          <a:xfrm>
            <a:off x="7797511" y="2654019"/>
            <a:ext cx="1346485" cy="2489485"/>
            <a:chOff x="10825986" y="2457144"/>
            <a:chExt cx="1346485" cy="2489485"/>
          </a:xfrm>
        </p:grpSpPr>
        <p:sp>
          <p:nvSpPr>
            <p:cNvPr id="621" name="Google Shape;621;p33"/>
            <p:cNvSpPr/>
            <p:nvPr/>
          </p:nvSpPr>
          <p:spPr>
            <a:xfrm>
              <a:off x="11486814" y="4946529"/>
              <a:ext cx="100" cy="100"/>
            </a:xfrm>
            <a:custGeom>
              <a:avLst/>
              <a:gdLst/>
              <a:ahLst/>
              <a:cxnLst/>
              <a:rect l="l" t="t" r="r" b="b"/>
              <a:pathLst>
                <a:path w="1" h="1" extrusionOk="0">
                  <a:moveTo>
                    <a:pt x="1" y="1"/>
                  </a:moveTo>
                  <a:lnTo>
                    <a:pt x="1" y="1"/>
                  </a:ln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3"/>
            <p:cNvSpPr/>
            <p:nvPr/>
          </p:nvSpPr>
          <p:spPr>
            <a:xfrm>
              <a:off x="11433266" y="2527244"/>
              <a:ext cx="162240" cy="2404428"/>
            </a:xfrm>
            <a:custGeom>
              <a:avLst/>
              <a:gdLst/>
              <a:ahLst/>
              <a:cxnLst/>
              <a:rect l="l" t="t" r="r" b="b"/>
              <a:pathLst>
                <a:path w="1627" h="24113" extrusionOk="0">
                  <a:moveTo>
                    <a:pt x="579" y="0"/>
                  </a:moveTo>
                  <a:cubicBezTo>
                    <a:pt x="538" y="0"/>
                    <a:pt x="496" y="41"/>
                    <a:pt x="496" y="83"/>
                  </a:cubicBezTo>
                  <a:cubicBezTo>
                    <a:pt x="524" y="2370"/>
                    <a:pt x="386" y="4657"/>
                    <a:pt x="276" y="6944"/>
                  </a:cubicBezTo>
                  <a:cubicBezTo>
                    <a:pt x="207" y="8515"/>
                    <a:pt x="28" y="10099"/>
                    <a:pt x="83" y="11670"/>
                  </a:cubicBezTo>
                  <a:cubicBezTo>
                    <a:pt x="152" y="13406"/>
                    <a:pt x="55" y="15142"/>
                    <a:pt x="124" y="16864"/>
                  </a:cubicBezTo>
                  <a:cubicBezTo>
                    <a:pt x="124" y="17319"/>
                    <a:pt x="179" y="17787"/>
                    <a:pt x="193" y="18242"/>
                  </a:cubicBezTo>
                  <a:cubicBezTo>
                    <a:pt x="179" y="18807"/>
                    <a:pt x="221" y="19385"/>
                    <a:pt x="221" y="19950"/>
                  </a:cubicBezTo>
                  <a:cubicBezTo>
                    <a:pt x="221" y="21011"/>
                    <a:pt x="179" y="22086"/>
                    <a:pt x="97" y="23161"/>
                  </a:cubicBezTo>
                  <a:cubicBezTo>
                    <a:pt x="83" y="23353"/>
                    <a:pt x="28" y="23629"/>
                    <a:pt x="0" y="23891"/>
                  </a:cubicBezTo>
                  <a:cubicBezTo>
                    <a:pt x="0" y="23946"/>
                    <a:pt x="14" y="24001"/>
                    <a:pt x="69" y="24029"/>
                  </a:cubicBezTo>
                  <a:cubicBezTo>
                    <a:pt x="124" y="24042"/>
                    <a:pt x="166" y="24042"/>
                    <a:pt x="221" y="24042"/>
                  </a:cubicBezTo>
                  <a:cubicBezTo>
                    <a:pt x="252" y="24104"/>
                    <a:pt x="322" y="24112"/>
                    <a:pt x="389" y="24112"/>
                  </a:cubicBezTo>
                  <a:cubicBezTo>
                    <a:pt x="412" y="24112"/>
                    <a:pt x="434" y="24111"/>
                    <a:pt x="455" y="24111"/>
                  </a:cubicBezTo>
                  <a:lnTo>
                    <a:pt x="868" y="24111"/>
                  </a:lnTo>
                  <a:cubicBezTo>
                    <a:pt x="1020" y="24111"/>
                    <a:pt x="1227" y="24097"/>
                    <a:pt x="1323" y="24084"/>
                  </a:cubicBezTo>
                  <a:cubicBezTo>
                    <a:pt x="1342" y="24096"/>
                    <a:pt x="1366" y="24103"/>
                    <a:pt x="1390" y="24103"/>
                  </a:cubicBezTo>
                  <a:cubicBezTo>
                    <a:pt x="1421" y="24103"/>
                    <a:pt x="1452" y="24093"/>
                    <a:pt x="1475" y="24070"/>
                  </a:cubicBezTo>
                  <a:cubicBezTo>
                    <a:pt x="1502" y="24070"/>
                    <a:pt x="1530" y="24042"/>
                    <a:pt x="1557" y="24029"/>
                  </a:cubicBezTo>
                  <a:lnTo>
                    <a:pt x="1543" y="24029"/>
                  </a:lnTo>
                  <a:cubicBezTo>
                    <a:pt x="1543" y="24029"/>
                    <a:pt x="1557" y="24029"/>
                    <a:pt x="1557" y="24015"/>
                  </a:cubicBezTo>
                  <a:cubicBezTo>
                    <a:pt x="1585" y="24001"/>
                    <a:pt x="1599" y="23987"/>
                    <a:pt x="1599" y="23973"/>
                  </a:cubicBezTo>
                  <a:cubicBezTo>
                    <a:pt x="1626" y="23822"/>
                    <a:pt x="1612" y="23657"/>
                    <a:pt x="1599" y="23491"/>
                  </a:cubicBezTo>
                  <a:lnTo>
                    <a:pt x="1599" y="23505"/>
                  </a:lnTo>
                  <a:cubicBezTo>
                    <a:pt x="1557" y="23009"/>
                    <a:pt x="1461" y="22458"/>
                    <a:pt x="1461" y="21865"/>
                  </a:cubicBezTo>
                  <a:cubicBezTo>
                    <a:pt x="1433" y="20997"/>
                    <a:pt x="1543" y="20143"/>
                    <a:pt x="1516" y="19275"/>
                  </a:cubicBezTo>
                  <a:cubicBezTo>
                    <a:pt x="1530" y="17581"/>
                    <a:pt x="1461" y="15886"/>
                    <a:pt x="1475" y="14191"/>
                  </a:cubicBezTo>
                  <a:cubicBezTo>
                    <a:pt x="1461" y="13020"/>
                    <a:pt x="1295" y="11849"/>
                    <a:pt x="1337" y="10664"/>
                  </a:cubicBezTo>
                  <a:cubicBezTo>
                    <a:pt x="1295" y="9603"/>
                    <a:pt x="1227" y="8542"/>
                    <a:pt x="1144" y="7468"/>
                  </a:cubicBezTo>
                  <a:cubicBezTo>
                    <a:pt x="1061" y="6531"/>
                    <a:pt x="965" y="5580"/>
                    <a:pt x="1020" y="4616"/>
                  </a:cubicBezTo>
                  <a:cubicBezTo>
                    <a:pt x="1061" y="3803"/>
                    <a:pt x="1061" y="2976"/>
                    <a:pt x="1061" y="2163"/>
                  </a:cubicBezTo>
                  <a:cubicBezTo>
                    <a:pt x="1061" y="1783"/>
                    <a:pt x="1141" y="54"/>
                    <a:pt x="670" y="54"/>
                  </a:cubicBezTo>
                  <a:cubicBezTo>
                    <a:pt x="663" y="54"/>
                    <a:pt x="655" y="54"/>
                    <a:pt x="648" y="55"/>
                  </a:cubicBezTo>
                  <a:cubicBezTo>
                    <a:pt x="648" y="28"/>
                    <a:pt x="607" y="0"/>
                    <a:pt x="579"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3"/>
            <p:cNvSpPr/>
            <p:nvPr/>
          </p:nvSpPr>
          <p:spPr>
            <a:xfrm>
              <a:off x="11021632" y="3661901"/>
              <a:ext cx="450225" cy="249188"/>
            </a:xfrm>
            <a:custGeom>
              <a:avLst/>
              <a:gdLst/>
              <a:ahLst/>
              <a:cxnLst/>
              <a:rect l="l" t="t" r="r" b="b"/>
              <a:pathLst>
                <a:path w="4515" h="2499" extrusionOk="0">
                  <a:moveTo>
                    <a:pt x="381" y="1"/>
                  </a:moveTo>
                  <a:cubicBezTo>
                    <a:pt x="293" y="1"/>
                    <a:pt x="248" y="128"/>
                    <a:pt x="339" y="167"/>
                  </a:cubicBezTo>
                  <a:cubicBezTo>
                    <a:pt x="629" y="291"/>
                    <a:pt x="932" y="415"/>
                    <a:pt x="1194" y="580"/>
                  </a:cubicBezTo>
                  <a:lnTo>
                    <a:pt x="1139" y="580"/>
                  </a:lnTo>
                  <a:cubicBezTo>
                    <a:pt x="1079" y="576"/>
                    <a:pt x="1021" y="574"/>
                    <a:pt x="963" y="574"/>
                  </a:cubicBezTo>
                  <a:cubicBezTo>
                    <a:pt x="848" y="574"/>
                    <a:pt x="734" y="580"/>
                    <a:pt x="615" y="580"/>
                  </a:cubicBezTo>
                  <a:cubicBezTo>
                    <a:pt x="436" y="608"/>
                    <a:pt x="271" y="635"/>
                    <a:pt x="91" y="677"/>
                  </a:cubicBezTo>
                  <a:cubicBezTo>
                    <a:pt x="64" y="690"/>
                    <a:pt x="50" y="704"/>
                    <a:pt x="36" y="718"/>
                  </a:cubicBezTo>
                  <a:cubicBezTo>
                    <a:pt x="1" y="766"/>
                    <a:pt x="47" y="834"/>
                    <a:pt x="105" y="834"/>
                  </a:cubicBezTo>
                  <a:cubicBezTo>
                    <a:pt x="114" y="834"/>
                    <a:pt x="123" y="832"/>
                    <a:pt x="133" y="828"/>
                  </a:cubicBezTo>
                  <a:cubicBezTo>
                    <a:pt x="326" y="787"/>
                    <a:pt x="560" y="746"/>
                    <a:pt x="780" y="746"/>
                  </a:cubicBezTo>
                  <a:cubicBezTo>
                    <a:pt x="739" y="759"/>
                    <a:pt x="698" y="787"/>
                    <a:pt x="670" y="814"/>
                  </a:cubicBezTo>
                  <a:cubicBezTo>
                    <a:pt x="546" y="938"/>
                    <a:pt x="298" y="1186"/>
                    <a:pt x="229" y="1324"/>
                  </a:cubicBezTo>
                  <a:cubicBezTo>
                    <a:pt x="229" y="1371"/>
                    <a:pt x="273" y="1405"/>
                    <a:pt x="319" y="1405"/>
                  </a:cubicBezTo>
                  <a:cubicBezTo>
                    <a:pt x="341" y="1405"/>
                    <a:pt x="363" y="1397"/>
                    <a:pt x="381" y="1379"/>
                  </a:cubicBezTo>
                  <a:cubicBezTo>
                    <a:pt x="532" y="1214"/>
                    <a:pt x="711" y="994"/>
                    <a:pt x="849" y="897"/>
                  </a:cubicBezTo>
                  <a:cubicBezTo>
                    <a:pt x="891" y="883"/>
                    <a:pt x="918" y="856"/>
                    <a:pt x="959" y="828"/>
                  </a:cubicBezTo>
                  <a:cubicBezTo>
                    <a:pt x="987" y="814"/>
                    <a:pt x="1001" y="814"/>
                    <a:pt x="1042" y="801"/>
                  </a:cubicBezTo>
                  <a:cubicBezTo>
                    <a:pt x="1056" y="787"/>
                    <a:pt x="1070" y="787"/>
                    <a:pt x="1056" y="787"/>
                  </a:cubicBezTo>
                  <a:cubicBezTo>
                    <a:pt x="1070" y="787"/>
                    <a:pt x="1083" y="773"/>
                    <a:pt x="1097" y="773"/>
                  </a:cubicBezTo>
                  <a:lnTo>
                    <a:pt x="1111" y="773"/>
                  </a:lnTo>
                  <a:cubicBezTo>
                    <a:pt x="1125" y="773"/>
                    <a:pt x="1139" y="759"/>
                    <a:pt x="1152" y="759"/>
                  </a:cubicBezTo>
                  <a:cubicBezTo>
                    <a:pt x="1194" y="773"/>
                    <a:pt x="1249" y="773"/>
                    <a:pt x="1276" y="787"/>
                  </a:cubicBezTo>
                  <a:cubicBezTo>
                    <a:pt x="1511" y="897"/>
                    <a:pt x="1662" y="952"/>
                    <a:pt x="1827" y="1035"/>
                  </a:cubicBezTo>
                  <a:cubicBezTo>
                    <a:pt x="1924" y="1104"/>
                    <a:pt x="2103" y="1255"/>
                    <a:pt x="2282" y="1366"/>
                  </a:cubicBezTo>
                  <a:cubicBezTo>
                    <a:pt x="2365" y="1462"/>
                    <a:pt x="2406" y="1490"/>
                    <a:pt x="2489" y="1558"/>
                  </a:cubicBezTo>
                  <a:cubicBezTo>
                    <a:pt x="2764" y="1793"/>
                    <a:pt x="2888" y="1917"/>
                    <a:pt x="3123" y="2068"/>
                  </a:cubicBezTo>
                  <a:cubicBezTo>
                    <a:pt x="3191" y="2137"/>
                    <a:pt x="3343" y="2247"/>
                    <a:pt x="3522" y="2316"/>
                  </a:cubicBezTo>
                  <a:cubicBezTo>
                    <a:pt x="3536" y="2330"/>
                    <a:pt x="3563" y="2344"/>
                    <a:pt x="3577" y="2344"/>
                  </a:cubicBezTo>
                  <a:cubicBezTo>
                    <a:pt x="3591" y="2344"/>
                    <a:pt x="3591" y="2344"/>
                    <a:pt x="3605" y="2358"/>
                  </a:cubicBezTo>
                  <a:cubicBezTo>
                    <a:pt x="3619" y="2358"/>
                    <a:pt x="3646" y="2371"/>
                    <a:pt x="3646" y="2371"/>
                  </a:cubicBezTo>
                  <a:cubicBezTo>
                    <a:pt x="3743" y="2413"/>
                    <a:pt x="3825" y="2440"/>
                    <a:pt x="3908" y="2468"/>
                  </a:cubicBezTo>
                  <a:cubicBezTo>
                    <a:pt x="3941" y="2493"/>
                    <a:pt x="3984" y="2498"/>
                    <a:pt x="4028" y="2498"/>
                  </a:cubicBezTo>
                  <a:cubicBezTo>
                    <a:pt x="4057" y="2498"/>
                    <a:pt x="4087" y="2495"/>
                    <a:pt x="4115" y="2495"/>
                  </a:cubicBezTo>
                  <a:lnTo>
                    <a:pt x="4170" y="2495"/>
                  </a:lnTo>
                  <a:cubicBezTo>
                    <a:pt x="4197" y="2495"/>
                    <a:pt x="4232" y="2499"/>
                    <a:pt x="4266" y="2499"/>
                  </a:cubicBezTo>
                  <a:cubicBezTo>
                    <a:pt x="4301" y="2499"/>
                    <a:pt x="4335" y="2495"/>
                    <a:pt x="4363" y="2482"/>
                  </a:cubicBezTo>
                  <a:lnTo>
                    <a:pt x="4376" y="2482"/>
                  </a:lnTo>
                  <a:cubicBezTo>
                    <a:pt x="4459" y="2482"/>
                    <a:pt x="4514" y="2385"/>
                    <a:pt x="4445" y="2330"/>
                  </a:cubicBezTo>
                  <a:cubicBezTo>
                    <a:pt x="4425" y="2316"/>
                    <a:pt x="4394" y="2309"/>
                    <a:pt x="4363" y="2309"/>
                  </a:cubicBezTo>
                  <a:cubicBezTo>
                    <a:pt x="4332" y="2309"/>
                    <a:pt x="4301" y="2316"/>
                    <a:pt x="4280" y="2330"/>
                  </a:cubicBezTo>
                  <a:lnTo>
                    <a:pt x="3991" y="2330"/>
                  </a:lnTo>
                  <a:cubicBezTo>
                    <a:pt x="3839" y="2275"/>
                    <a:pt x="3784" y="2247"/>
                    <a:pt x="3687" y="2206"/>
                  </a:cubicBezTo>
                  <a:cubicBezTo>
                    <a:pt x="3674" y="2206"/>
                    <a:pt x="3646" y="2206"/>
                    <a:pt x="3619" y="2192"/>
                  </a:cubicBezTo>
                  <a:cubicBezTo>
                    <a:pt x="3563" y="2165"/>
                    <a:pt x="3508" y="2137"/>
                    <a:pt x="3453" y="2110"/>
                  </a:cubicBezTo>
                  <a:cubicBezTo>
                    <a:pt x="3384" y="2068"/>
                    <a:pt x="3357" y="2054"/>
                    <a:pt x="3288" y="1999"/>
                  </a:cubicBezTo>
                  <a:cubicBezTo>
                    <a:pt x="3136" y="1889"/>
                    <a:pt x="3054" y="1848"/>
                    <a:pt x="2930" y="1738"/>
                  </a:cubicBezTo>
                  <a:cubicBezTo>
                    <a:pt x="2778" y="1600"/>
                    <a:pt x="2640" y="1462"/>
                    <a:pt x="2489" y="1352"/>
                  </a:cubicBezTo>
                  <a:cubicBezTo>
                    <a:pt x="2447" y="1310"/>
                    <a:pt x="2351" y="1228"/>
                    <a:pt x="2310" y="1200"/>
                  </a:cubicBezTo>
                  <a:cubicBezTo>
                    <a:pt x="2144" y="1076"/>
                    <a:pt x="2007" y="952"/>
                    <a:pt x="1855" y="856"/>
                  </a:cubicBezTo>
                  <a:cubicBezTo>
                    <a:pt x="1759" y="801"/>
                    <a:pt x="1690" y="773"/>
                    <a:pt x="1621" y="746"/>
                  </a:cubicBezTo>
                  <a:cubicBezTo>
                    <a:pt x="1635" y="704"/>
                    <a:pt x="1621" y="663"/>
                    <a:pt x="1552" y="635"/>
                  </a:cubicBezTo>
                  <a:lnTo>
                    <a:pt x="1538" y="622"/>
                  </a:lnTo>
                  <a:cubicBezTo>
                    <a:pt x="1538" y="622"/>
                    <a:pt x="1538" y="622"/>
                    <a:pt x="1538" y="608"/>
                  </a:cubicBezTo>
                  <a:cubicBezTo>
                    <a:pt x="1524" y="608"/>
                    <a:pt x="1524" y="608"/>
                    <a:pt x="1511" y="594"/>
                  </a:cubicBezTo>
                  <a:cubicBezTo>
                    <a:pt x="1511" y="594"/>
                    <a:pt x="1497" y="580"/>
                    <a:pt x="1483" y="566"/>
                  </a:cubicBezTo>
                  <a:cubicBezTo>
                    <a:pt x="1387" y="498"/>
                    <a:pt x="1373" y="470"/>
                    <a:pt x="1221" y="374"/>
                  </a:cubicBezTo>
                  <a:cubicBezTo>
                    <a:pt x="959" y="236"/>
                    <a:pt x="684" y="112"/>
                    <a:pt x="395" y="2"/>
                  </a:cubicBezTo>
                  <a:cubicBezTo>
                    <a:pt x="390" y="1"/>
                    <a:pt x="386" y="1"/>
                    <a:pt x="3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3"/>
            <p:cNvSpPr/>
            <p:nvPr/>
          </p:nvSpPr>
          <p:spPr>
            <a:xfrm>
              <a:off x="11545946" y="3713753"/>
              <a:ext cx="486422" cy="209102"/>
            </a:xfrm>
            <a:custGeom>
              <a:avLst/>
              <a:gdLst/>
              <a:ahLst/>
              <a:cxnLst/>
              <a:rect l="l" t="t" r="r" b="b"/>
              <a:pathLst>
                <a:path w="4878" h="2097" extrusionOk="0">
                  <a:moveTo>
                    <a:pt x="3920" y="1"/>
                  </a:moveTo>
                  <a:cubicBezTo>
                    <a:pt x="3875" y="1"/>
                    <a:pt x="3830" y="35"/>
                    <a:pt x="3830" y="60"/>
                  </a:cubicBezTo>
                  <a:cubicBezTo>
                    <a:pt x="3748" y="294"/>
                    <a:pt x="3734" y="391"/>
                    <a:pt x="3596" y="611"/>
                  </a:cubicBezTo>
                  <a:cubicBezTo>
                    <a:pt x="3569" y="666"/>
                    <a:pt x="3513" y="722"/>
                    <a:pt x="3486" y="777"/>
                  </a:cubicBezTo>
                  <a:lnTo>
                    <a:pt x="3472" y="777"/>
                  </a:lnTo>
                  <a:cubicBezTo>
                    <a:pt x="3114" y="928"/>
                    <a:pt x="2783" y="970"/>
                    <a:pt x="2356" y="983"/>
                  </a:cubicBezTo>
                  <a:cubicBezTo>
                    <a:pt x="1915" y="1025"/>
                    <a:pt x="1750" y="1025"/>
                    <a:pt x="1364" y="1107"/>
                  </a:cubicBezTo>
                  <a:cubicBezTo>
                    <a:pt x="1144" y="1190"/>
                    <a:pt x="841" y="1300"/>
                    <a:pt x="717" y="1424"/>
                  </a:cubicBezTo>
                  <a:cubicBezTo>
                    <a:pt x="579" y="1521"/>
                    <a:pt x="345" y="1672"/>
                    <a:pt x="152" y="1838"/>
                  </a:cubicBezTo>
                  <a:cubicBezTo>
                    <a:pt x="110" y="1893"/>
                    <a:pt x="0" y="1934"/>
                    <a:pt x="0" y="2003"/>
                  </a:cubicBezTo>
                  <a:cubicBezTo>
                    <a:pt x="0" y="2060"/>
                    <a:pt x="52" y="2097"/>
                    <a:pt x="102" y="2097"/>
                  </a:cubicBezTo>
                  <a:cubicBezTo>
                    <a:pt x="125" y="2097"/>
                    <a:pt x="148" y="2089"/>
                    <a:pt x="165" y="2072"/>
                  </a:cubicBezTo>
                  <a:cubicBezTo>
                    <a:pt x="648" y="1658"/>
                    <a:pt x="1130" y="1355"/>
                    <a:pt x="1516" y="1286"/>
                  </a:cubicBezTo>
                  <a:cubicBezTo>
                    <a:pt x="1915" y="1273"/>
                    <a:pt x="2136" y="1218"/>
                    <a:pt x="2535" y="1218"/>
                  </a:cubicBezTo>
                  <a:cubicBezTo>
                    <a:pt x="2797" y="1204"/>
                    <a:pt x="3100" y="1149"/>
                    <a:pt x="3389" y="1052"/>
                  </a:cubicBezTo>
                  <a:cubicBezTo>
                    <a:pt x="3445" y="1052"/>
                    <a:pt x="3486" y="1052"/>
                    <a:pt x="3527" y="1066"/>
                  </a:cubicBezTo>
                  <a:cubicBezTo>
                    <a:pt x="3658" y="1086"/>
                    <a:pt x="3834" y="1099"/>
                    <a:pt x="4016" y="1099"/>
                  </a:cubicBezTo>
                  <a:cubicBezTo>
                    <a:pt x="4082" y="1099"/>
                    <a:pt x="4150" y="1097"/>
                    <a:pt x="4216" y="1094"/>
                  </a:cubicBezTo>
                  <a:cubicBezTo>
                    <a:pt x="4478" y="1038"/>
                    <a:pt x="4574" y="970"/>
                    <a:pt x="4809" y="873"/>
                  </a:cubicBezTo>
                  <a:cubicBezTo>
                    <a:pt x="4877" y="846"/>
                    <a:pt x="4864" y="735"/>
                    <a:pt x="4781" y="722"/>
                  </a:cubicBezTo>
                  <a:cubicBezTo>
                    <a:pt x="4774" y="718"/>
                    <a:pt x="4766" y="717"/>
                    <a:pt x="4757" y="717"/>
                  </a:cubicBezTo>
                  <a:cubicBezTo>
                    <a:pt x="4699" y="717"/>
                    <a:pt x="4607" y="778"/>
                    <a:pt x="4612" y="778"/>
                  </a:cubicBezTo>
                  <a:cubicBezTo>
                    <a:pt x="4612" y="778"/>
                    <a:pt x="4612" y="778"/>
                    <a:pt x="4612" y="778"/>
                  </a:cubicBezTo>
                  <a:lnTo>
                    <a:pt x="4612" y="778"/>
                  </a:lnTo>
                  <a:cubicBezTo>
                    <a:pt x="4375" y="878"/>
                    <a:pt x="4274" y="944"/>
                    <a:pt x="4017" y="944"/>
                  </a:cubicBezTo>
                  <a:cubicBezTo>
                    <a:pt x="3993" y="944"/>
                    <a:pt x="3968" y="943"/>
                    <a:pt x="3941" y="942"/>
                  </a:cubicBezTo>
                  <a:cubicBezTo>
                    <a:pt x="3830" y="942"/>
                    <a:pt x="3748" y="928"/>
                    <a:pt x="3679" y="928"/>
                  </a:cubicBezTo>
                  <a:cubicBezTo>
                    <a:pt x="3817" y="846"/>
                    <a:pt x="3941" y="763"/>
                    <a:pt x="4051" y="653"/>
                  </a:cubicBezTo>
                  <a:cubicBezTo>
                    <a:pt x="4202" y="501"/>
                    <a:pt x="4271" y="418"/>
                    <a:pt x="4395" y="226"/>
                  </a:cubicBezTo>
                  <a:cubicBezTo>
                    <a:pt x="4409" y="212"/>
                    <a:pt x="4409" y="184"/>
                    <a:pt x="4395" y="157"/>
                  </a:cubicBezTo>
                  <a:cubicBezTo>
                    <a:pt x="4388" y="119"/>
                    <a:pt x="4347" y="98"/>
                    <a:pt x="4305" y="98"/>
                  </a:cubicBezTo>
                  <a:cubicBezTo>
                    <a:pt x="4270" y="98"/>
                    <a:pt x="4235" y="112"/>
                    <a:pt x="4216" y="143"/>
                  </a:cubicBezTo>
                  <a:cubicBezTo>
                    <a:pt x="4133" y="253"/>
                    <a:pt x="4120" y="308"/>
                    <a:pt x="4037" y="377"/>
                  </a:cubicBezTo>
                  <a:cubicBezTo>
                    <a:pt x="3954" y="487"/>
                    <a:pt x="3872" y="556"/>
                    <a:pt x="3789" y="625"/>
                  </a:cubicBezTo>
                  <a:cubicBezTo>
                    <a:pt x="3899" y="405"/>
                    <a:pt x="3996" y="184"/>
                    <a:pt x="3996" y="60"/>
                  </a:cubicBezTo>
                  <a:cubicBezTo>
                    <a:pt x="3979" y="16"/>
                    <a:pt x="3949" y="1"/>
                    <a:pt x="39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3"/>
            <p:cNvSpPr/>
            <p:nvPr/>
          </p:nvSpPr>
          <p:spPr>
            <a:xfrm>
              <a:off x="11440146" y="3579536"/>
              <a:ext cx="100" cy="100"/>
            </a:xfrm>
            <a:custGeom>
              <a:avLst/>
              <a:gdLst/>
              <a:ahLst/>
              <a:cxnLst/>
              <a:rect l="l" t="t" r="r" b="b"/>
              <a:pathLst>
                <a:path w="1" h="1" extrusionOk="0">
                  <a:moveTo>
                    <a:pt x="0" y="1"/>
                  </a:moveTo>
                  <a:lnTo>
                    <a:pt x="0"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3"/>
            <p:cNvSpPr/>
            <p:nvPr/>
          </p:nvSpPr>
          <p:spPr>
            <a:xfrm>
              <a:off x="11183174" y="3476531"/>
              <a:ext cx="100" cy="100"/>
            </a:xfrm>
            <a:custGeom>
              <a:avLst/>
              <a:gdLst/>
              <a:ahLst/>
              <a:cxnLst/>
              <a:rect l="l" t="t" r="r" b="b"/>
              <a:pathLst>
                <a:path w="1" h="1" extrusionOk="0">
                  <a:moveTo>
                    <a:pt x="1" y="1"/>
                  </a:move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3"/>
            <p:cNvSpPr/>
            <p:nvPr/>
          </p:nvSpPr>
          <p:spPr>
            <a:xfrm>
              <a:off x="11050151" y="3408625"/>
              <a:ext cx="430780" cy="195741"/>
            </a:xfrm>
            <a:custGeom>
              <a:avLst/>
              <a:gdLst/>
              <a:ahLst/>
              <a:cxnLst/>
              <a:rect l="l" t="t" r="r" b="b"/>
              <a:pathLst>
                <a:path w="4320" h="1963" extrusionOk="0">
                  <a:moveTo>
                    <a:pt x="214" y="0"/>
                  </a:moveTo>
                  <a:cubicBezTo>
                    <a:pt x="127" y="0"/>
                    <a:pt x="94" y="147"/>
                    <a:pt x="205" y="172"/>
                  </a:cubicBezTo>
                  <a:cubicBezTo>
                    <a:pt x="481" y="213"/>
                    <a:pt x="756" y="337"/>
                    <a:pt x="949" y="447"/>
                  </a:cubicBezTo>
                  <a:cubicBezTo>
                    <a:pt x="742" y="461"/>
                    <a:pt x="494" y="502"/>
                    <a:pt x="288" y="585"/>
                  </a:cubicBezTo>
                  <a:cubicBezTo>
                    <a:pt x="205" y="626"/>
                    <a:pt x="67" y="640"/>
                    <a:pt x="12" y="723"/>
                  </a:cubicBezTo>
                  <a:cubicBezTo>
                    <a:pt x="1" y="779"/>
                    <a:pt x="54" y="827"/>
                    <a:pt x="112" y="827"/>
                  </a:cubicBezTo>
                  <a:cubicBezTo>
                    <a:pt x="125" y="827"/>
                    <a:pt x="137" y="824"/>
                    <a:pt x="150" y="819"/>
                  </a:cubicBezTo>
                  <a:cubicBezTo>
                    <a:pt x="412" y="695"/>
                    <a:pt x="742" y="613"/>
                    <a:pt x="1018" y="613"/>
                  </a:cubicBezTo>
                  <a:lnTo>
                    <a:pt x="1032" y="613"/>
                  </a:lnTo>
                  <a:cubicBezTo>
                    <a:pt x="935" y="682"/>
                    <a:pt x="866" y="778"/>
                    <a:pt x="784" y="847"/>
                  </a:cubicBezTo>
                  <a:cubicBezTo>
                    <a:pt x="660" y="985"/>
                    <a:pt x="453" y="1122"/>
                    <a:pt x="384" y="1274"/>
                  </a:cubicBezTo>
                  <a:cubicBezTo>
                    <a:pt x="384" y="1321"/>
                    <a:pt x="435" y="1355"/>
                    <a:pt x="484" y="1355"/>
                  </a:cubicBezTo>
                  <a:cubicBezTo>
                    <a:pt x="508" y="1355"/>
                    <a:pt x="532" y="1347"/>
                    <a:pt x="549" y="1329"/>
                  </a:cubicBezTo>
                  <a:cubicBezTo>
                    <a:pt x="770" y="1136"/>
                    <a:pt x="1045" y="792"/>
                    <a:pt x="1211" y="737"/>
                  </a:cubicBezTo>
                  <a:cubicBezTo>
                    <a:pt x="1266" y="709"/>
                    <a:pt x="1280" y="709"/>
                    <a:pt x="1335" y="682"/>
                  </a:cubicBezTo>
                  <a:cubicBezTo>
                    <a:pt x="1335" y="682"/>
                    <a:pt x="1335" y="682"/>
                    <a:pt x="1335" y="668"/>
                  </a:cubicBezTo>
                  <a:cubicBezTo>
                    <a:pt x="1362" y="668"/>
                    <a:pt x="1376" y="654"/>
                    <a:pt x="1404" y="640"/>
                  </a:cubicBezTo>
                  <a:cubicBezTo>
                    <a:pt x="1486" y="654"/>
                    <a:pt x="1583" y="654"/>
                    <a:pt x="1665" y="654"/>
                  </a:cubicBezTo>
                  <a:cubicBezTo>
                    <a:pt x="1699" y="653"/>
                    <a:pt x="1730" y="652"/>
                    <a:pt x="1760" y="652"/>
                  </a:cubicBezTo>
                  <a:cubicBezTo>
                    <a:pt x="2033" y="652"/>
                    <a:pt x="2201" y="708"/>
                    <a:pt x="2437" y="819"/>
                  </a:cubicBezTo>
                  <a:cubicBezTo>
                    <a:pt x="2768" y="902"/>
                    <a:pt x="3085" y="1136"/>
                    <a:pt x="3429" y="1343"/>
                  </a:cubicBezTo>
                  <a:cubicBezTo>
                    <a:pt x="3525" y="1398"/>
                    <a:pt x="3718" y="1536"/>
                    <a:pt x="3801" y="1591"/>
                  </a:cubicBezTo>
                  <a:cubicBezTo>
                    <a:pt x="3829" y="1632"/>
                    <a:pt x="3870" y="1660"/>
                    <a:pt x="3911" y="1701"/>
                  </a:cubicBezTo>
                  <a:cubicBezTo>
                    <a:pt x="3925" y="1715"/>
                    <a:pt x="3939" y="1729"/>
                    <a:pt x="3953" y="1729"/>
                  </a:cubicBezTo>
                  <a:cubicBezTo>
                    <a:pt x="3953" y="1742"/>
                    <a:pt x="3966" y="1756"/>
                    <a:pt x="3980" y="1756"/>
                  </a:cubicBezTo>
                  <a:cubicBezTo>
                    <a:pt x="4035" y="1798"/>
                    <a:pt x="4035" y="1866"/>
                    <a:pt x="4118" y="1935"/>
                  </a:cubicBezTo>
                  <a:cubicBezTo>
                    <a:pt x="4137" y="1955"/>
                    <a:pt x="4159" y="1963"/>
                    <a:pt x="4181" y="1963"/>
                  </a:cubicBezTo>
                  <a:cubicBezTo>
                    <a:pt x="4253" y="1963"/>
                    <a:pt x="4319" y="1875"/>
                    <a:pt x="4256" y="1811"/>
                  </a:cubicBezTo>
                  <a:cubicBezTo>
                    <a:pt x="4228" y="1784"/>
                    <a:pt x="4201" y="1756"/>
                    <a:pt x="4187" y="1715"/>
                  </a:cubicBezTo>
                  <a:cubicBezTo>
                    <a:pt x="4145" y="1660"/>
                    <a:pt x="4090" y="1618"/>
                    <a:pt x="4077" y="1605"/>
                  </a:cubicBezTo>
                  <a:cubicBezTo>
                    <a:pt x="4077" y="1605"/>
                    <a:pt x="4063" y="1591"/>
                    <a:pt x="4063" y="1591"/>
                  </a:cubicBezTo>
                  <a:cubicBezTo>
                    <a:pt x="3966" y="1494"/>
                    <a:pt x="3925" y="1439"/>
                    <a:pt x="3787" y="1357"/>
                  </a:cubicBezTo>
                  <a:cubicBezTo>
                    <a:pt x="3691" y="1288"/>
                    <a:pt x="3581" y="1191"/>
                    <a:pt x="3415" y="1109"/>
                  </a:cubicBezTo>
                  <a:cubicBezTo>
                    <a:pt x="3209" y="971"/>
                    <a:pt x="2988" y="833"/>
                    <a:pt x="2768" y="737"/>
                  </a:cubicBezTo>
                  <a:cubicBezTo>
                    <a:pt x="2589" y="654"/>
                    <a:pt x="2520" y="654"/>
                    <a:pt x="2354" y="571"/>
                  </a:cubicBezTo>
                  <a:cubicBezTo>
                    <a:pt x="2217" y="544"/>
                    <a:pt x="2093" y="489"/>
                    <a:pt x="1955" y="475"/>
                  </a:cubicBezTo>
                  <a:cubicBezTo>
                    <a:pt x="1882" y="479"/>
                    <a:pt x="1811" y="481"/>
                    <a:pt x="1740" y="481"/>
                  </a:cubicBezTo>
                  <a:cubicBezTo>
                    <a:pt x="1570" y="481"/>
                    <a:pt x="1404" y="471"/>
                    <a:pt x="1238" y="461"/>
                  </a:cubicBezTo>
                  <a:cubicBezTo>
                    <a:pt x="1225" y="447"/>
                    <a:pt x="1211" y="434"/>
                    <a:pt x="1197" y="420"/>
                  </a:cubicBezTo>
                  <a:cubicBezTo>
                    <a:pt x="921" y="213"/>
                    <a:pt x="591" y="75"/>
                    <a:pt x="246" y="6"/>
                  </a:cubicBezTo>
                  <a:cubicBezTo>
                    <a:pt x="235" y="2"/>
                    <a:pt x="224"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3"/>
            <p:cNvSpPr/>
            <p:nvPr/>
          </p:nvSpPr>
          <p:spPr>
            <a:xfrm>
              <a:off x="11537869" y="3430462"/>
              <a:ext cx="512349" cy="198931"/>
            </a:xfrm>
            <a:custGeom>
              <a:avLst/>
              <a:gdLst/>
              <a:ahLst/>
              <a:cxnLst/>
              <a:rect l="l" t="t" r="r" b="b"/>
              <a:pathLst>
                <a:path w="5138" h="1995" extrusionOk="0">
                  <a:moveTo>
                    <a:pt x="4395" y="1"/>
                  </a:moveTo>
                  <a:cubicBezTo>
                    <a:pt x="4324" y="1"/>
                    <a:pt x="4280" y="123"/>
                    <a:pt x="4270" y="187"/>
                  </a:cubicBezTo>
                  <a:cubicBezTo>
                    <a:pt x="4242" y="228"/>
                    <a:pt x="4187" y="325"/>
                    <a:pt x="4132" y="380"/>
                  </a:cubicBezTo>
                  <a:cubicBezTo>
                    <a:pt x="3994" y="504"/>
                    <a:pt x="3870" y="600"/>
                    <a:pt x="3732" y="697"/>
                  </a:cubicBezTo>
                  <a:cubicBezTo>
                    <a:pt x="3650" y="711"/>
                    <a:pt x="3567" y="724"/>
                    <a:pt x="3498" y="738"/>
                  </a:cubicBezTo>
                  <a:cubicBezTo>
                    <a:pt x="3448" y="740"/>
                    <a:pt x="3397" y="741"/>
                    <a:pt x="3346" y="741"/>
                  </a:cubicBezTo>
                  <a:cubicBezTo>
                    <a:pt x="3100" y="741"/>
                    <a:pt x="2849" y="721"/>
                    <a:pt x="2603" y="721"/>
                  </a:cubicBezTo>
                  <a:cubicBezTo>
                    <a:pt x="2552" y="721"/>
                    <a:pt x="2501" y="722"/>
                    <a:pt x="2451" y="724"/>
                  </a:cubicBezTo>
                  <a:cubicBezTo>
                    <a:pt x="2403" y="724"/>
                    <a:pt x="2354" y="723"/>
                    <a:pt x="2306" y="723"/>
                  </a:cubicBezTo>
                  <a:cubicBezTo>
                    <a:pt x="2162" y="723"/>
                    <a:pt x="2020" y="731"/>
                    <a:pt x="1886" y="793"/>
                  </a:cubicBezTo>
                  <a:cubicBezTo>
                    <a:pt x="1679" y="876"/>
                    <a:pt x="1473" y="986"/>
                    <a:pt x="1280" y="1096"/>
                  </a:cubicBezTo>
                  <a:cubicBezTo>
                    <a:pt x="1197" y="1124"/>
                    <a:pt x="1018" y="1179"/>
                    <a:pt x="880" y="1262"/>
                  </a:cubicBezTo>
                  <a:cubicBezTo>
                    <a:pt x="577" y="1482"/>
                    <a:pt x="398" y="1634"/>
                    <a:pt x="81" y="1827"/>
                  </a:cubicBezTo>
                  <a:cubicBezTo>
                    <a:pt x="1" y="1872"/>
                    <a:pt x="45" y="1995"/>
                    <a:pt x="125" y="1995"/>
                  </a:cubicBezTo>
                  <a:cubicBezTo>
                    <a:pt x="141" y="1995"/>
                    <a:pt x="159" y="1990"/>
                    <a:pt x="178" y="1978"/>
                  </a:cubicBezTo>
                  <a:cubicBezTo>
                    <a:pt x="481" y="1799"/>
                    <a:pt x="880" y="1482"/>
                    <a:pt x="1059" y="1386"/>
                  </a:cubicBezTo>
                  <a:cubicBezTo>
                    <a:pt x="1376" y="1289"/>
                    <a:pt x="1776" y="1041"/>
                    <a:pt x="2065" y="945"/>
                  </a:cubicBezTo>
                  <a:cubicBezTo>
                    <a:pt x="2125" y="940"/>
                    <a:pt x="2214" y="939"/>
                    <a:pt x="2316" y="939"/>
                  </a:cubicBezTo>
                  <a:cubicBezTo>
                    <a:pt x="2521" y="939"/>
                    <a:pt x="2782" y="945"/>
                    <a:pt x="2974" y="945"/>
                  </a:cubicBezTo>
                  <a:cubicBezTo>
                    <a:pt x="3108" y="958"/>
                    <a:pt x="3243" y="967"/>
                    <a:pt x="3375" y="967"/>
                  </a:cubicBezTo>
                  <a:cubicBezTo>
                    <a:pt x="3529" y="967"/>
                    <a:pt x="3681" y="954"/>
                    <a:pt x="3829" y="917"/>
                  </a:cubicBezTo>
                  <a:cubicBezTo>
                    <a:pt x="3939" y="890"/>
                    <a:pt x="4035" y="848"/>
                    <a:pt x="4132" y="793"/>
                  </a:cubicBezTo>
                  <a:cubicBezTo>
                    <a:pt x="4407" y="793"/>
                    <a:pt x="4683" y="752"/>
                    <a:pt x="4958" y="738"/>
                  </a:cubicBezTo>
                  <a:cubicBezTo>
                    <a:pt x="5041" y="738"/>
                    <a:pt x="5138" y="697"/>
                    <a:pt x="5110" y="614"/>
                  </a:cubicBezTo>
                  <a:lnTo>
                    <a:pt x="5124" y="614"/>
                  </a:lnTo>
                  <a:cubicBezTo>
                    <a:pt x="5110" y="573"/>
                    <a:pt x="5069" y="545"/>
                    <a:pt x="5027" y="545"/>
                  </a:cubicBezTo>
                  <a:cubicBezTo>
                    <a:pt x="4821" y="559"/>
                    <a:pt x="4628" y="573"/>
                    <a:pt x="4435" y="600"/>
                  </a:cubicBezTo>
                  <a:cubicBezTo>
                    <a:pt x="4504" y="531"/>
                    <a:pt x="4586" y="476"/>
                    <a:pt x="4655" y="407"/>
                  </a:cubicBezTo>
                  <a:cubicBezTo>
                    <a:pt x="4669" y="394"/>
                    <a:pt x="4710" y="380"/>
                    <a:pt x="4724" y="366"/>
                  </a:cubicBezTo>
                  <a:cubicBezTo>
                    <a:pt x="4752" y="339"/>
                    <a:pt x="4793" y="297"/>
                    <a:pt x="4821" y="256"/>
                  </a:cubicBezTo>
                  <a:cubicBezTo>
                    <a:pt x="4862" y="187"/>
                    <a:pt x="4793" y="104"/>
                    <a:pt x="4710" y="104"/>
                  </a:cubicBezTo>
                  <a:cubicBezTo>
                    <a:pt x="4642" y="104"/>
                    <a:pt x="4614" y="146"/>
                    <a:pt x="4573" y="187"/>
                  </a:cubicBezTo>
                  <a:cubicBezTo>
                    <a:pt x="4545" y="201"/>
                    <a:pt x="4462" y="256"/>
                    <a:pt x="4380" y="325"/>
                  </a:cubicBezTo>
                  <a:cubicBezTo>
                    <a:pt x="4407" y="283"/>
                    <a:pt x="4421" y="242"/>
                    <a:pt x="4435" y="201"/>
                  </a:cubicBezTo>
                  <a:cubicBezTo>
                    <a:pt x="4449" y="132"/>
                    <a:pt x="4518" y="118"/>
                    <a:pt x="4462" y="35"/>
                  </a:cubicBezTo>
                  <a:cubicBezTo>
                    <a:pt x="4438" y="11"/>
                    <a:pt x="4415" y="1"/>
                    <a:pt x="4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3"/>
            <p:cNvSpPr/>
            <p:nvPr/>
          </p:nvSpPr>
          <p:spPr>
            <a:xfrm>
              <a:off x="11158644" y="3098411"/>
              <a:ext cx="343427" cy="240812"/>
            </a:xfrm>
            <a:custGeom>
              <a:avLst/>
              <a:gdLst/>
              <a:ahLst/>
              <a:cxnLst/>
              <a:rect l="l" t="t" r="r" b="b"/>
              <a:pathLst>
                <a:path w="3444" h="2415" extrusionOk="0">
                  <a:moveTo>
                    <a:pt x="569" y="0"/>
                  </a:moveTo>
                  <a:cubicBezTo>
                    <a:pt x="547" y="0"/>
                    <a:pt x="522" y="9"/>
                    <a:pt x="495" y="31"/>
                  </a:cubicBezTo>
                  <a:cubicBezTo>
                    <a:pt x="440" y="86"/>
                    <a:pt x="481" y="155"/>
                    <a:pt x="522" y="210"/>
                  </a:cubicBezTo>
                  <a:cubicBezTo>
                    <a:pt x="619" y="348"/>
                    <a:pt x="757" y="417"/>
                    <a:pt x="867" y="500"/>
                  </a:cubicBezTo>
                  <a:cubicBezTo>
                    <a:pt x="784" y="513"/>
                    <a:pt x="715" y="513"/>
                    <a:pt x="646" y="541"/>
                  </a:cubicBezTo>
                  <a:cubicBezTo>
                    <a:pt x="453" y="569"/>
                    <a:pt x="274" y="596"/>
                    <a:pt x="81" y="637"/>
                  </a:cubicBezTo>
                  <a:cubicBezTo>
                    <a:pt x="40" y="651"/>
                    <a:pt x="13" y="679"/>
                    <a:pt x="13" y="706"/>
                  </a:cubicBezTo>
                  <a:cubicBezTo>
                    <a:pt x="0" y="756"/>
                    <a:pt x="54" y="805"/>
                    <a:pt x="105" y="805"/>
                  </a:cubicBezTo>
                  <a:cubicBezTo>
                    <a:pt x="111" y="805"/>
                    <a:pt x="117" y="804"/>
                    <a:pt x="123" y="803"/>
                  </a:cubicBezTo>
                  <a:cubicBezTo>
                    <a:pt x="343" y="761"/>
                    <a:pt x="550" y="720"/>
                    <a:pt x="743" y="693"/>
                  </a:cubicBezTo>
                  <a:lnTo>
                    <a:pt x="743" y="693"/>
                  </a:lnTo>
                  <a:cubicBezTo>
                    <a:pt x="619" y="803"/>
                    <a:pt x="522" y="954"/>
                    <a:pt x="440" y="1092"/>
                  </a:cubicBezTo>
                  <a:cubicBezTo>
                    <a:pt x="412" y="1175"/>
                    <a:pt x="329" y="1257"/>
                    <a:pt x="329" y="1340"/>
                  </a:cubicBezTo>
                  <a:cubicBezTo>
                    <a:pt x="337" y="1380"/>
                    <a:pt x="378" y="1402"/>
                    <a:pt x="419" y="1402"/>
                  </a:cubicBezTo>
                  <a:cubicBezTo>
                    <a:pt x="448" y="1402"/>
                    <a:pt x="478" y="1391"/>
                    <a:pt x="495" y="1368"/>
                  </a:cubicBezTo>
                  <a:cubicBezTo>
                    <a:pt x="619" y="1120"/>
                    <a:pt x="798" y="830"/>
                    <a:pt x="936" y="748"/>
                  </a:cubicBezTo>
                  <a:cubicBezTo>
                    <a:pt x="977" y="720"/>
                    <a:pt x="1087" y="706"/>
                    <a:pt x="1156" y="679"/>
                  </a:cubicBezTo>
                  <a:cubicBezTo>
                    <a:pt x="1184" y="679"/>
                    <a:pt x="1211" y="693"/>
                    <a:pt x="1253" y="693"/>
                  </a:cubicBezTo>
                  <a:cubicBezTo>
                    <a:pt x="1432" y="761"/>
                    <a:pt x="1790" y="941"/>
                    <a:pt x="1928" y="1051"/>
                  </a:cubicBezTo>
                  <a:cubicBezTo>
                    <a:pt x="2272" y="1354"/>
                    <a:pt x="2630" y="1643"/>
                    <a:pt x="2865" y="1946"/>
                  </a:cubicBezTo>
                  <a:cubicBezTo>
                    <a:pt x="2961" y="2057"/>
                    <a:pt x="3085" y="2236"/>
                    <a:pt x="3250" y="2387"/>
                  </a:cubicBezTo>
                  <a:cubicBezTo>
                    <a:pt x="3264" y="2401"/>
                    <a:pt x="3292" y="2415"/>
                    <a:pt x="3319" y="2415"/>
                  </a:cubicBezTo>
                  <a:cubicBezTo>
                    <a:pt x="3443" y="2401"/>
                    <a:pt x="3429" y="2291"/>
                    <a:pt x="3347" y="2236"/>
                  </a:cubicBezTo>
                  <a:cubicBezTo>
                    <a:pt x="3168" y="2057"/>
                    <a:pt x="3044" y="1877"/>
                    <a:pt x="2865" y="1657"/>
                  </a:cubicBezTo>
                  <a:cubicBezTo>
                    <a:pt x="2658" y="1423"/>
                    <a:pt x="2424" y="1216"/>
                    <a:pt x="2176" y="1009"/>
                  </a:cubicBezTo>
                  <a:cubicBezTo>
                    <a:pt x="1997" y="830"/>
                    <a:pt x="1749" y="734"/>
                    <a:pt x="1528" y="624"/>
                  </a:cubicBezTo>
                  <a:cubicBezTo>
                    <a:pt x="1418" y="555"/>
                    <a:pt x="1294" y="527"/>
                    <a:pt x="1170" y="500"/>
                  </a:cubicBezTo>
                  <a:cubicBezTo>
                    <a:pt x="1142" y="486"/>
                    <a:pt x="1129" y="472"/>
                    <a:pt x="1060" y="417"/>
                  </a:cubicBezTo>
                  <a:cubicBezTo>
                    <a:pt x="1018" y="376"/>
                    <a:pt x="825" y="252"/>
                    <a:pt x="729" y="155"/>
                  </a:cubicBezTo>
                  <a:cubicBezTo>
                    <a:pt x="707" y="144"/>
                    <a:pt x="658" y="0"/>
                    <a:pt x="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3"/>
            <p:cNvSpPr/>
            <p:nvPr/>
          </p:nvSpPr>
          <p:spPr>
            <a:xfrm>
              <a:off x="11529094" y="3139095"/>
              <a:ext cx="396078" cy="232934"/>
            </a:xfrm>
            <a:custGeom>
              <a:avLst/>
              <a:gdLst/>
              <a:ahLst/>
              <a:cxnLst/>
              <a:rect l="l" t="t" r="r" b="b"/>
              <a:pathLst>
                <a:path w="3972" h="2336" extrusionOk="0">
                  <a:moveTo>
                    <a:pt x="3398" y="1"/>
                  </a:moveTo>
                  <a:cubicBezTo>
                    <a:pt x="3366" y="1"/>
                    <a:pt x="3333" y="14"/>
                    <a:pt x="3324" y="23"/>
                  </a:cubicBezTo>
                  <a:cubicBezTo>
                    <a:pt x="3283" y="50"/>
                    <a:pt x="3242" y="78"/>
                    <a:pt x="3200" y="119"/>
                  </a:cubicBezTo>
                  <a:cubicBezTo>
                    <a:pt x="3090" y="243"/>
                    <a:pt x="2966" y="353"/>
                    <a:pt x="2870" y="491"/>
                  </a:cubicBezTo>
                  <a:cubicBezTo>
                    <a:pt x="2663" y="560"/>
                    <a:pt x="2484" y="629"/>
                    <a:pt x="2250" y="712"/>
                  </a:cubicBezTo>
                  <a:cubicBezTo>
                    <a:pt x="2015" y="822"/>
                    <a:pt x="1795" y="960"/>
                    <a:pt x="1547" y="1070"/>
                  </a:cubicBezTo>
                  <a:cubicBezTo>
                    <a:pt x="1382" y="1153"/>
                    <a:pt x="1340" y="1221"/>
                    <a:pt x="1202" y="1304"/>
                  </a:cubicBezTo>
                  <a:cubicBezTo>
                    <a:pt x="1065" y="1387"/>
                    <a:pt x="899" y="1456"/>
                    <a:pt x="762" y="1552"/>
                  </a:cubicBezTo>
                  <a:cubicBezTo>
                    <a:pt x="514" y="1759"/>
                    <a:pt x="252" y="1979"/>
                    <a:pt x="31" y="2213"/>
                  </a:cubicBezTo>
                  <a:cubicBezTo>
                    <a:pt x="1" y="2275"/>
                    <a:pt x="60" y="2336"/>
                    <a:pt x="121" y="2336"/>
                  </a:cubicBezTo>
                  <a:cubicBezTo>
                    <a:pt x="143" y="2336"/>
                    <a:pt x="165" y="2328"/>
                    <a:pt x="183" y="2310"/>
                  </a:cubicBezTo>
                  <a:cubicBezTo>
                    <a:pt x="445" y="2076"/>
                    <a:pt x="693" y="1828"/>
                    <a:pt x="927" y="1676"/>
                  </a:cubicBezTo>
                  <a:cubicBezTo>
                    <a:pt x="1134" y="1538"/>
                    <a:pt x="1368" y="1442"/>
                    <a:pt x="1561" y="1290"/>
                  </a:cubicBezTo>
                  <a:cubicBezTo>
                    <a:pt x="2043" y="1029"/>
                    <a:pt x="2442" y="836"/>
                    <a:pt x="2925" y="698"/>
                  </a:cubicBezTo>
                  <a:cubicBezTo>
                    <a:pt x="3173" y="781"/>
                    <a:pt x="3338" y="849"/>
                    <a:pt x="3545" y="932"/>
                  </a:cubicBezTo>
                  <a:cubicBezTo>
                    <a:pt x="3626" y="941"/>
                    <a:pt x="3772" y="1021"/>
                    <a:pt x="3871" y="1021"/>
                  </a:cubicBezTo>
                  <a:cubicBezTo>
                    <a:pt x="3923" y="1021"/>
                    <a:pt x="3962" y="999"/>
                    <a:pt x="3972" y="932"/>
                  </a:cubicBezTo>
                  <a:cubicBezTo>
                    <a:pt x="3972" y="836"/>
                    <a:pt x="3848" y="822"/>
                    <a:pt x="3765" y="794"/>
                  </a:cubicBezTo>
                  <a:cubicBezTo>
                    <a:pt x="3586" y="739"/>
                    <a:pt x="3531" y="712"/>
                    <a:pt x="3379" y="657"/>
                  </a:cubicBezTo>
                  <a:cubicBezTo>
                    <a:pt x="3352" y="643"/>
                    <a:pt x="3324" y="629"/>
                    <a:pt x="3283" y="629"/>
                  </a:cubicBezTo>
                  <a:cubicBezTo>
                    <a:pt x="3338" y="615"/>
                    <a:pt x="3393" y="601"/>
                    <a:pt x="3448" y="601"/>
                  </a:cubicBezTo>
                  <a:lnTo>
                    <a:pt x="3462" y="601"/>
                  </a:lnTo>
                  <a:cubicBezTo>
                    <a:pt x="3476" y="601"/>
                    <a:pt x="3476" y="601"/>
                    <a:pt x="3490" y="588"/>
                  </a:cubicBezTo>
                  <a:cubicBezTo>
                    <a:pt x="3572" y="574"/>
                    <a:pt x="3600" y="450"/>
                    <a:pt x="3517" y="409"/>
                  </a:cubicBezTo>
                  <a:cubicBezTo>
                    <a:pt x="3487" y="386"/>
                    <a:pt x="3461" y="376"/>
                    <a:pt x="3436" y="376"/>
                  </a:cubicBezTo>
                  <a:cubicBezTo>
                    <a:pt x="3416" y="376"/>
                    <a:pt x="3398" y="382"/>
                    <a:pt x="3379" y="395"/>
                  </a:cubicBezTo>
                  <a:cubicBezTo>
                    <a:pt x="3297" y="409"/>
                    <a:pt x="3214" y="422"/>
                    <a:pt x="3131" y="436"/>
                  </a:cubicBezTo>
                  <a:cubicBezTo>
                    <a:pt x="3228" y="326"/>
                    <a:pt x="3338" y="216"/>
                    <a:pt x="3393" y="161"/>
                  </a:cubicBezTo>
                  <a:cubicBezTo>
                    <a:pt x="3448" y="133"/>
                    <a:pt x="3503" y="64"/>
                    <a:pt x="3448" y="23"/>
                  </a:cubicBezTo>
                  <a:cubicBezTo>
                    <a:pt x="3437" y="7"/>
                    <a:pt x="3418" y="1"/>
                    <a:pt x="33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3"/>
            <p:cNvSpPr/>
            <p:nvPr/>
          </p:nvSpPr>
          <p:spPr>
            <a:xfrm>
              <a:off x="11237321" y="2859594"/>
              <a:ext cx="268240" cy="243205"/>
            </a:xfrm>
            <a:custGeom>
              <a:avLst/>
              <a:gdLst/>
              <a:ahLst/>
              <a:cxnLst/>
              <a:rect l="l" t="t" r="r" b="b"/>
              <a:pathLst>
                <a:path w="2690" h="2439" extrusionOk="0">
                  <a:moveTo>
                    <a:pt x="367" y="0"/>
                  </a:moveTo>
                  <a:cubicBezTo>
                    <a:pt x="294" y="0"/>
                    <a:pt x="260" y="100"/>
                    <a:pt x="312" y="139"/>
                  </a:cubicBezTo>
                  <a:cubicBezTo>
                    <a:pt x="519" y="360"/>
                    <a:pt x="670" y="539"/>
                    <a:pt x="822" y="745"/>
                  </a:cubicBezTo>
                  <a:cubicBezTo>
                    <a:pt x="629" y="663"/>
                    <a:pt x="436" y="594"/>
                    <a:pt x="229" y="539"/>
                  </a:cubicBezTo>
                  <a:cubicBezTo>
                    <a:pt x="202" y="539"/>
                    <a:pt x="174" y="526"/>
                    <a:pt x="147" y="526"/>
                  </a:cubicBezTo>
                  <a:cubicBezTo>
                    <a:pt x="133" y="526"/>
                    <a:pt x="119" y="530"/>
                    <a:pt x="105" y="539"/>
                  </a:cubicBezTo>
                  <a:cubicBezTo>
                    <a:pt x="36" y="566"/>
                    <a:pt x="50" y="663"/>
                    <a:pt x="119" y="690"/>
                  </a:cubicBezTo>
                  <a:cubicBezTo>
                    <a:pt x="298" y="732"/>
                    <a:pt x="477" y="787"/>
                    <a:pt x="656" y="842"/>
                  </a:cubicBezTo>
                  <a:cubicBezTo>
                    <a:pt x="477" y="856"/>
                    <a:pt x="312" y="869"/>
                    <a:pt x="133" y="897"/>
                  </a:cubicBezTo>
                  <a:cubicBezTo>
                    <a:pt x="92" y="897"/>
                    <a:pt x="64" y="911"/>
                    <a:pt x="36" y="952"/>
                  </a:cubicBezTo>
                  <a:cubicBezTo>
                    <a:pt x="0" y="1013"/>
                    <a:pt x="49" y="1095"/>
                    <a:pt x="127" y="1095"/>
                  </a:cubicBezTo>
                  <a:cubicBezTo>
                    <a:pt x="138" y="1095"/>
                    <a:pt x="149" y="1093"/>
                    <a:pt x="160" y="1090"/>
                  </a:cubicBezTo>
                  <a:cubicBezTo>
                    <a:pt x="294" y="1069"/>
                    <a:pt x="594" y="1034"/>
                    <a:pt x="813" y="1034"/>
                  </a:cubicBezTo>
                  <a:cubicBezTo>
                    <a:pt x="889" y="1034"/>
                    <a:pt x="955" y="1038"/>
                    <a:pt x="1001" y="1048"/>
                  </a:cubicBezTo>
                  <a:cubicBezTo>
                    <a:pt x="1030" y="1058"/>
                    <a:pt x="1066" y="1068"/>
                    <a:pt x="1104" y="1068"/>
                  </a:cubicBezTo>
                  <a:cubicBezTo>
                    <a:pt x="1120" y="1068"/>
                    <a:pt x="1136" y="1066"/>
                    <a:pt x="1152" y="1062"/>
                  </a:cubicBezTo>
                  <a:cubicBezTo>
                    <a:pt x="1373" y="1172"/>
                    <a:pt x="1593" y="1310"/>
                    <a:pt x="1772" y="1448"/>
                  </a:cubicBezTo>
                  <a:cubicBezTo>
                    <a:pt x="2089" y="1724"/>
                    <a:pt x="2241" y="1944"/>
                    <a:pt x="2392" y="2233"/>
                  </a:cubicBezTo>
                  <a:cubicBezTo>
                    <a:pt x="2461" y="2330"/>
                    <a:pt x="2461" y="2385"/>
                    <a:pt x="2530" y="2426"/>
                  </a:cubicBezTo>
                  <a:cubicBezTo>
                    <a:pt x="2545" y="2435"/>
                    <a:pt x="2560" y="2439"/>
                    <a:pt x="2576" y="2439"/>
                  </a:cubicBezTo>
                  <a:cubicBezTo>
                    <a:pt x="2634" y="2439"/>
                    <a:pt x="2690" y="2384"/>
                    <a:pt x="2668" y="2330"/>
                  </a:cubicBezTo>
                  <a:cubicBezTo>
                    <a:pt x="2613" y="2206"/>
                    <a:pt x="2503" y="2054"/>
                    <a:pt x="2475" y="1999"/>
                  </a:cubicBezTo>
                  <a:cubicBezTo>
                    <a:pt x="2392" y="1806"/>
                    <a:pt x="2241" y="1641"/>
                    <a:pt x="2089" y="1489"/>
                  </a:cubicBezTo>
                  <a:cubicBezTo>
                    <a:pt x="1855" y="1228"/>
                    <a:pt x="1552" y="1076"/>
                    <a:pt x="1208" y="897"/>
                  </a:cubicBezTo>
                  <a:cubicBezTo>
                    <a:pt x="1208" y="897"/>
                    <a:pt x="1180" y="883"/>
                    <a:pt x="1166" y="883"/>
                  </a:cubicBezTo>
                  <a:cubicBezTo>
                    <a:pt x="1152" y="869"/>
                    <a:pt x="1152" y="856"/>
                    <a:pt x="1125" y="842"/>
                  </a:cubicBezTo>
                  <a:cubicBezTo>
                    <a:pt x="1097" y="800"/>
                    <a:pt x="1056" y="745"/>
                    <a:pt x="1015" y="690"/>
                  </a:cubicBezTo>
                  <a:cubicBezTo>
                    <a:pt x="849" y="456"/>
                    <a:pt x="643" y="236"/>
                    <a:pt x="450" y="15"/>
                  </a:cubicBezTo>
                  <a:cubicBezTo>
                    <a:pt x="436" y="1"/>
                    <a:pt x="408" y="1"/>
                    <a:pt x="381" y="1"/>
                  </a:cubicBezTo>
                  <a:cubicBezTo>
                    <a:pt x="376" y="1"/>
                    <a:pt x="37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3"/>
            <p:cNvSpPr/>
            <p:nvPr/>
          </p:nvSpPr>
          <p:spPr>
            <a:xfrm>
              <a:off x="11514336" y="2882827"/>
              <a:ext cx="340336" cy="184174"/>
            </a:xfrm>
            <a:custGeom>
              <a:avLst/>
              <a:gdLst/>
              <a:ahLst/>
              <a:cxnLst/>
              <a:rect l="l" t="t" r="r" b="b"/>
              <a:pathLst>
                <a:path w="3413" h="1847" extrusionOk="0">
                  <a:moveTo>
                    <a:pt x="3122" y="0"/>
                  </a:moveTo>
                  <a:cubicBezTo>
                    <a:pt x="3115" y="0"/>
                    <a:pt x="3107" y="1"/>
                    <a:pt x="3100" y="3"/>
                  </a:cubicBezTo>
                  <a:cubicBezTo>
                    <a:pt x="3078" y="3"/>
                    <a:pt x="2977" y="20"/>
                    <a:pt x="2972" y="20"/>
                  </a:cubicBezTo>
                  <a:cubicBezTo>
                    <a:pt x="2971" y="20"/>
                    <a:pt x="2976" y="19"/>
                    <a:pt x="2990" y="16"/>
                  </a:cubicBezTo>
                  <a:lnTo>
                    <a:pt x="2990" y="16"/>
                  </a:lnTo>
                  <a:cubicBezTo>
                    <a:pt x="2687" y="44"/>
                    <a:pt x="2439" y="251"/>
                    <a:pt x="2177" y="375"/>
                  </a:cubicBezTo>
                  <a:cubicBezTo>
                    <a:pt x="2122" y="388"/>
                    <a:pt x="2081" y="388"/>
                    <a:pt x="2039" y="402"/>
                  </a:cubicBezTo>
                  <a:cubicBezTo>
                    <a:pt x="1654" y="499"/>
                    <a:pt x="1516" y="567"/>
                    <a:pt x="1130" y="788"/>
                  </a:cubicBezTo>
                  <a:cubicBezTo>
                    <a:pt x="1034" y="857"/>
                    <a:pt x="896" y="898"/>
                    <a:pt x="799" y="981"/>
                  </a:cubicBezTo>
                  <a:cubicBezTo>
                    <a:pt x="620" y="1105"/>
                    <a:pt x="234" y="1463"/>
                    <a:pt x="42" y="1711"/>
                  </a:cubicBezTo>
                  <a:cubicBezTo>
                    <a:pt x="1" y="1783"/>
                    <a:pt x="74" y="1847"/>
                    <a:pt x="142" y="1847"/>
                  </a:cubicBezTo>
                  <a:cubicBezTo>
                    <a:pt x="166" y="1847"/>
                    <a:pt x="189" y="1839"/>
                    <a:pt x="207" y="1821"/>
                  </a:cubicBezTo>
                  <a:cubicBezTo>
                    <a:pt x="579" y="1408"/>
                    <a:pt x="854" y="1160"/>
                    <a:pt x="1282" y="953"/>
                  </a:cubicBezTo>
                  <a:cubicBezTo>
                    <a:pt x="1709" y="719"/>
                    <a:pt x="1970" y="623"/>
                    <a:pt x="2411" y="595"/>
                  </a:cubicBezTo>
                  <a:cubicBezTo>
                    <a:pt x="2673" y="733"/>
                    <a:pt x="2976" y="912"/>
                    <a:pt x="3114" y="1036"/>
                  </a:cubicBezTo>
                  <a:cubicBezTo>
                    <a:pt x="3136" y="1058"/>
                    <a:pt x="3163" y="1067"/>
                    <a:pt x="3190" y="1067"/>
                  </a:cubicBezTo>
                  <a:cubicBezTo>
                    <a:pt x="3249" y="1067"/>
                    <a:pt x="3307" y="1024"/>
                    <a:pt x="3307" y="967"/>
                  </a:cubicBezTo>
                  <a:cubicBezTo>
                    <a:pt x="3293" y="871"/>
                    <a:pt x="3266" y="871"/>
                    <a:pt x="3169" y="802"/>
                  </a:cubicBezTo>
                  <a:cubicBezTo>
                    <a:pt x="3073" y="733"/>
                    <a:pt x="2976" y="678"/>
                    <a:pt x="2880" y="623"/>
                  </a:cubicBezTo>
                  <a:lnTo>
                    <a:pt x="2880" y="623"/>
                  </a:lnTo>
                  <a:cubicBezTo>
                    <a:pt x="2976" y="636"/>
                    <a:pt x="3086" y="650"/>
                    <a:pt x="3238" y="650"/>
                  </a:cubicBezTo>
                  <a:cubicBezTo>
                    <a:pt x="3243" y="651"/>
                    <a:pt x="3248" y="651"/>
                    <a:pt x="3252" y="651"/>
                  </a:cubicBezTo>
                  <a:cubicBezTo>
                    <a:pt x="3366" y="651"/>
                    <a:pt x="3413" y="496"/>
                    <a:pt x="3307" y="443"/>
                  </a:cubicBezTo>
                  <a:cubicBezTo>
                    <a:pt x="3266" y="416"/>
                    <a:pt x="3114" y="402"/>
                    <a:pt x="2852" y="388"/>
                  </a:cubicBezTo>
                  <a:cubicBezTo>
                    <a:pt x="2825" y="388"/>
                    <a:pt x="2742" y="375"/>
                    <a:pt x="2646" y="361"/>
                  </a:cubicBezTo>
                  <a:cubicBezTo>
                    <a:pt x="2770" y="292"/>
                    <a:pt x="2894" y="237"/>
                    <a:pt x="2949" y="237"/>
                  </a:cubicBezTo>
                  <a:cubicBezTo>
                    <a:pt x="3045" y="223"/>
                    <a:pt x="3224" y="237"/>
                    <a:pt x="3238" y="113"/>
                  </a:cubicBezTo>
                  <a:cubicBezTo>
                    <a:pt x="3250" y="51"/>
                    <a:pt x="3185" y="0"/>
                    <a:pt x="3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3"/>
            <p:cNvSpPr/>
            <p:nvPr/>
          </p:nvSpPr>
          <p:spPr>
            <a:xfrm>
              <a:off x="11327465" y="2679608"/>
              <a:ext cx="179990" cy="173903"/>
            </a:xfrm>
            <a:custGeom>
              <a:avLst/>
              <a:gdLst/>
              <a:ahLst/>
              <a:cxnLst/>
              <a:rect l="l" t="t" r="r" b="b"/>
              <a:pathLst>
                <a:path w="1805" h="1744" extrusionOk="0">
                  <a:moveTo>
                    <a:pt x="359" y="1"/>
                  </a:moveTo>
                  <a:cubicBezTo>
                    <a:pt x="271" y="1"/>
                    <a:pt x="225" y="127"/>
                    <a:pt x="304" y="167"/>
                  </a:cubicBezTo>
                  <a:cubicBezTo>
                    <a:pt x="400" y="222"/>
                    <a:pt x="496" y="291"/>
                    <a:pt x="593" y="373"/>
                  </a:cubicBezTo>
                  <a:cubicBezTo>
                    <a:pt x="496" y="346"/>
                    <a:pt x="414" y="332"/>
                    <a:pt x="317" y="318"/>
                  </a:cubicBezTo>
                  <a:cubicBezTo>
                    <a:pt x="251" y="318"/>
                    <a:pt x="176" y="283"/>
                    <a:pt x="107" y="283"/>
                  </a:cubicBezTo>
                  <a:cubicBezTo>
                    <a:pt x="89" y="283"/>
                    <a:pt x="72" y="285"/>
                    <a:pt x="56" y="291"/>
                  </a:cubicBezTo>
                  <a:cubicBezTo>
                    <a:pt x="0" y="332"/>
                    <a:pt x="14" y="429"/>
                    <a:pt x="83" y="442"/>
                  </a:cubicBezTo>
                  <a:cubicBezTo>
                    <a:pt x="304" y="470"/>
                    <a:pt x="634" y="539"/>
                    <a:pt x="772" y="608"/>
                  </a:cubicBezTo>
                  <a:cubicBezTo>
                    <a:pt x="800" y="621"/>
                    <a:pt x="813" y="621"/>
                    <a:pt x="827" y="635"/>
                  </a:cubicBezTo>
                  <a:cubicBezTo>
                    <a:pt x="1144" y="897"/>
                    <a:pt x="1406" y="1255"/>
                    <a:pt x="1544" y="1558"/>
                  </a:cubicBezTo>
                  <a:cubicBezTo>
                    <a:pt x="1557" y="1613"/>
                    <a:pt x="1571" y="1682"/>
                    <a:pt x="1626" y="1724"/>
                  </a:cubicBezTo>
                  <a:cubicBezTo>
                    <a:pt x="1643" y="1738"/>
                    <a:pt x="1661" y="1744"/>
                    <a:pt x="1679" y="1744"/>
                  </a:cubicBezTo>
                  <a:cubicBezTo>
                    <a:pt x="1747" y="1744"/>
                    <a:pt x="1805" y="1654"/>
                    <a:pt x="1750" y="1600"/>
                  </a:cubicBezTo>
                  <a:lnTo>
                    <a:pt x="1750" y="1586"/>
                  </a:lnTo>
                  <a:cubicBezTo>
                    <a:pt x="1681" y="1338"/>
                    <a:pt x="1420" y="966"/>
                    <a:pt x="1172" y="718"/>
                  </a:cubicBezTo>
                  <a:cubicBezTo>
                    <a:pt x="1103" y="621"/>
                    <a:pt x="1006" y="553"/>
                    <a:pt x="910" y="484"/>
                  </a:cubicBezTo>
                  <a:cubicBezTo>
                    <a:pt x="896" y="470"/>
                    <a:pt x="882" y="456"/>
                    <a:pt x="882" y="442"/>
                  </a:cubicBezTo>
                  <a:cubicBezTo>
                    <a:pt x="772" y="249"/>
                    <a:pt x="565" y="98"/>
                    <a:pt x="372" y="1"/>
                  </a:cubicBezTo>
                  <a:cubicBezTo>
                    <a:pt x="368" y="1"/>
                    <a:pt x="363" y="1"/>
                    <a:pt x="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3"/>
            <p:cNvSpPr/>
            <p:nvPr/>
          </p:nvSpPr>
          <p:spPr>
            <a:xfrm>
              <a:off x="11514336" y="2679509"/>
              <a:ext cx="225362" cy="236624"/>
            </a:xfrm>
            <a:custGeom>
              <a:avLst/>
              <a:gdLst/>
              <a:ahLst/>
              <a:cxnLst/>
              <a:rect l="l" t="t" r="r" b="b"/>
              <a:pathLst>
                <a:path w="2260" h="2373" extrusionOk="0">
                  <a:moveTo>
                    <a:pt x="1996" y="1"/>
                  </a:moveTo>
                  <a:cubicBezTo>
                    <a:pt x="1937" y="1"/>
                    <a:pt x="1868" y="50"/>
                    <a:pt x="1819" y="99"/>
                  </a:cubicBezTo>
                  <a:cubicBezTo>
                    <a:pt x="1626" y="250"/>
                    <a:pt x="1516" y="471"/>
                    <a:pt x="1378" y="664"/>
                  </a:cubicBezTo>
                  <a:cubicBezTo>
                    <a:pt x="1295" y="719"/>
                    <a:pt x="1213" y="774"/>
                    <a:pt x="1158" y="815"/>
                  </a:cubicBezTo>
                  <a:cubicBezTo>
                    <a:pt x="882" y="967"/>
                    <a:pt x="634" y="1160"/>
                    <a:pt x="414" y="1366"/>
                  </a:cubicBezTo>
                  <a:cubicBezTo>
                    <a:pt x="276" y="1504"/>
                    <a:pt x="166" y="1656"/>
                    <a:pt x="110" y="1849"/>
                  </a:cubicBezTo>
                  <a:cubicBezTo>
                    <a:pt x="69" y="2000"/>
                    <a:pt x="14" y="2152"/>
                    <a:pt x="0" y="2303"/>
                  </a:cubicBezTo>
                  <a:cubicBezTo>
                    <a:pt x="0" y="2331"/>
                    <a:pt x="14" y="2345"/>
                    <a:pt x="42" y="2358"/>
                  </a:cubicBezTo>
                  <a:cubicBezTo>
                    <a:pt x="55" y="2368"/>
                    <a:pt x="74" y="2372"/>
                    <a:pt x="93" y="2372"/>
                  </a:cubicBezTo>
                  <a:cubicBezTo>
                    <a:pt x="130" y="2372"/>
                    <a:pt x="170" y="2354"/>
                    <a:pt x="179" y="2317"/>
                  </a:cubicBezTo>
                  <a:cubicBezTo>
                    <a:pt x="248" y="1862"/>
                    <a:pt x="358" y="1601"/>
                    <a:pt x="744" y="1339"/>
                  </a:cubicBezTo>
                  <a:cubicBezTo>
                    <a:pt x="896" y="1187"/>
                    <a:pt x="1047" y="1118"/>
                    <a:pt x="1268" y="994"/>
                  </a:cubicBezTo>
                  <a:cubicBezTo>
                    <a:pt x="1323" y="953"/>
                    <a:pt x="1392" y="912"/>
                    <a:pt x="1461" y="870"/>
                  </a:cubicBezTo>
                  <a:cubicBezTo>
                    <a:pt x="1488" y="870"/>
                    <a:pt x="1516" y="857"/>
                    <a:pt x="1543" y="829"/>
                  </a:cubicBezTo>
                  <a:cubicBezTo>
                    <a:pt x="1654" y="760"/>
                    <a:pt x="1764" y="719"/>
                    <a:pt x="1846" y="691"/>
                  </a:cubicBezTo>
                  <a:cubicBezTo>
                    <a:pt x="1957" y="636"/>
                    <a:pt x="2026" y="636"/>
                    <a:pt x="2163" y="567"/>
                  </a:cubicBezTo>
                  <a:cubicBezTo>
                    <a:pt x="2260" y="526"/>
                    <a:pt x="2246" y="388"/>
                    <a:pt x="2150" y="361"/>
                  </a:cubicBezTo>
                  <a:lnTo>
                    <a:pt x="2136" y="361"/>
                  </a:lnTo>
                  <a:cubicBezTo>
                    <a:pt x="2125" y="357"/>
                    <a:pt x="2114" y="355"/>
                    <a:pt x="2103" y="355"/>
                  </a:cubicBezTo>
                  <a:cubicBezTo>
                    <a:pt x="2073" y="355"/>
                    <a:pt x="2046" y="368"/>
                    <a:pt x="2026" y="388"/>
                  </a:cubicBezTo>
                  <a:cubicBezTo>
                    <a:pt x="2012" y="388"/>
                    <a:pt x="1998" y="402"/>
                    <a:pt x="1984" y="402"/>
                  </a:cubicBezTo>
                  <a:cubicBezTo>
                    <a:pt x="1915" y="416"/>
                    <a:pt x="1846" y="443"/>
                    <a:pt x="1764" y="471"/>
                  </a:cubicBezTo>
                  <a:cubicBezTo>
                    <a:pt x="1846" y="374"/>
                    <a:pt x="1929" y="278"/>
                    <a:pt x="2039" y="195"/>
                  </a:cubicBezTo>
                  <a:cubicBezTo>
                    <a:pt x="2081" y="168"/>
                    <a:pt x="2094" y="126"/>
                    <a:pt x="2094" y="85"/>
                  </a:cubicBezTo>
                  <a:cubicBezTo>
                    <a:pt x="2072" y="24"/>
                    <a:pt x="2036" y="1"/>
                    <a:pt x="19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3"/>
            <p:cNvSpPr/>
            <p:nvPr/>
          </p:nvSpPr>
          <p:spPr>
            <a:xfrm>
              <a:off x="11404348" y="2558554"/>
              <a:ext cx="110487" cy="116766"/>
            </a:xfrm>
            <a:custGeom>
              <a:avLst/>
              <a:gdLst/>
              <a:ahLst/>
              <a:cxnLst/>
              <a:rect l="l" t="t" r="r" b="b"/>
              <a:pathLst>
                <a:path w="1108" h="1171" extrusionOk="0">
                  <a:moveTo>
                    <a:pt x="112" y="1"/>
                  </a:moveTo>
                  <a:cubicBezTo>
                    <a:pt x="93" y="1"/>
                    <a:pt x="72" y="9"/>
                    <a:pt x="56" y="17"/>
                  </a:cubicBezTo>
                  <a:cubicBezTo>
                    <a:pt x="1" y="44"/>
                    <a:pt x="15" y="127"/>
                    <a:pt x="56" y="155"/>
                  </a:cubicBezTo>
                  <a:cubicBezTo>
                    <a:pt x="401" y="334"/>
                    <a:pt x="649" y="637"/>
                    <a:pt x="841" y="981"/>
                  </a:cubicBezTo>
                  <a:cubicBezTo>
                    <a:pt x="910" y="1064"/>
                    <a:pt x="869" y="1091"/>
                    <a:pt x="952" y="1160"/>
                  </a:cubicBezTo>
                  <a:cubicBezTo>
                    <a:pt x="965" y="1167"/>
                    <a:pt x="979" y="1170"/>
                    <a:pt x="992" y="1170"/>
                  </a:cubicBezTo>
                  <a:cubicBezTo>
                    <a:pt x="1058" y="1170"/>
                    <a:pt x="1108" y="1094"/>
                    <a:pt x="1062" y="1036"/>
                  </a:cubicBezTo>
                  <a:cubicBezTo>
                    <a:pt x="952" y="802"/>
                    <a:pt x="800" y="568"/>
                    <a:pt x="621" y="375"/>
                  </a:cubicBezTo>
                  <a:cubicBezTo>
                    <a:pt x="483" y="237"/>
                    <a:pt x="332" y="99"/>
                    <a:pt x="153" y="17"/>
                  </a:cubicBezTo>
                  <a:cubicBezTo>
                    <a:pt x="141" y="5"/>
                    <a:pt x="127" y="1"/>
                    <a:pt x="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3"/>
            <p:cNvSpPr/>
            <p:nvPr/>
          </p:nvSpPr>
          <p:spPr>
            <a:xfrm>
              <a:off x="11508453" y="2554267"/>
              <a:ext cx="100715" cy="76880"/>
            </a:xfrm>
            <a:custGeom>
              <a:avLst/>
              <a:gdLst/>
              <a:ahLst/>
              <a:cxnLst/>
              <a:rect l="l" t="t" r="r" b="b"/>
              <a:pathLst>
                <a:path w="1010" h="771" extrusionOk="0">
                  <a:moveTo>
                    <a:pt x="864" y="0"/>
                  </a:moveTo>
                  <a:cubicBezTo>
                    <a:pt x="808" y="0"/>
                    <a:pt x="743" y="18"/>
                    <a:pt x="789" y="18"/>
                  </a:cubicBezTo>
                  <a:cubicBezTo>
                    <a:pt x="624" y="46"/>
                    <a:pt x="583" y="60"/>
                    <a:pt x="431" y="156"/>
                  </a:cubicBezTo>
                  <a:cubicBezTo>
                    <a:pt x="266" y="294"/>
                    <a:pt x="101" y="459"/>
                    <a:pt x="18" y="652"/>
                  </a:cubicBezTo>
                  <a:cubicBezTo>
                    <a:pt x="0" y="723"/>
                    <a:pt x="73" y="771"/>
                    <a:pt x="142" y="771"/>
                  </a:cubicBezTo>
                  <a:cubicBezTo>
                    <a:pt x="181" y="771"/>
                    <a:pt x="219" y="756"/>
                    <a:pt x="238" y="721"/>
                  </a:cubicBezTo>
                  <a:cubicBezTo>
                    <a:pt x="376" y="514"/>
                    <a:pt x="500" y="335"/>
                    <a:pt x="734" y="239"/>
                  </a:cubicBezTo>
                  <a:cubicBezTo>
                    <a:pt x="762" y="239"/>
                    <a:pt x="872" y="198"/>
                    <a:pt x="900" y="198"/>
                  </a:cubicBezTo>
                  <a:cubicBezTo>
                    <a:pt x="982" y="170"/>
                    <a:pt x="1010" y="60"/>
                    <a:pt x="927" y="18"/>
                  </a:cubicBezTo>
                  <a:cubicBezTo>
                    <a:pt x="918" y="5"/>
                    <a:pt x="892" y="0"/>
                    <a:pt x="8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3"/>
            <p:cNvSpPr/>
            <p:nvPr/>
          </p:nvSpPr>
          <p:spPr>
            <a:xfrm>
              <a:off x="11931953" y="3645547"/>
              <a:ext cx="1496" cy="100"/>
            </a:xfrm>
            <a:custGeom>
              <a:avLst/>
              <a:gdLst/>
              <a:ahLst/>
              <a:cxnLst/>
              <a:rect l="l" t="t" r="r" b="b"/>
              <a:pathLst>
                <a:path w="15" h="1" extrusionOk="0">
                  <a:moveTo>
                    <a:pt x="1" y="0"/>
                  </a:moveTo>
                  <a:lnTo>
                    <a:pt x="1" y="0"/>
                  </a:lnTo>
                  <a:cubicBezTo>
                    <a:pt x="14" y="0"/>
                    <a:pt x="14" y="0"/>
                    <a:pt x="1" y="0"/>
                  </a:cubicBezTo>
                  <a:close/>
                </a:path>
              </a:pathLst>
            </a:custGeom>
            <a:solidFill>
              <a:srgbClr val="6A6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3"/>
            <p:cNvSpPr/>
            <p:nvPr/>
          </p:nvSpPr>
          <p:spPr>
            <a:xfrm>
              <a:off x="11606375" y="2730563"/>
              <a:ext cx="100" cy="100"/>
            </a:xfrm>
            <a:custGeom>
              <a:avLst/>
              <a:gdLst/>
              <a:ahLst/>
              <a:cxnLst/>
              <a:rect l="l" t="t" r="r" b="b"/>
              <a:pathLst>
                <a:path w="1" h="1" extrusionOk="0">
                  <a:moveTo>
                    <a:pt x="0" y="0"/>
                  </a:moveTo>
                  <a:lnTo>
                    <a:pt x="0" y="0"/>
                  </a:lnTo>
                  <a:lnTo>
                    <a:pt x="0" y="0"/>
                  </a:lnTo>
                  <a:lnTo>
                    <a:pt x="0" y="0"/>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3"/>
            <p:cNvSpPr/>
            <p:nvPr/>
          </p:nvSpPr>
          <p:spPr>
            <a:xfrm>
              <a:off x="11872920" y="3197628"/>
              <a:ext cx="1396" cy="1496"/>
            </a:xfrm>
            <a:custGeom>
              <a:avLst/>
              <a:gdLst/>
              <a:ahLst/>
              <a:cxnLst/>
              <a:rect l="l" t="t" r="r" b="b"/>
              <a:pathLst>
                <a:path w="14" h="15" extrusionOk="0">
                  <a:moveTo>
                    <a:pt x="14" y="1"/>
                  </a:moveTo>
                  <a:cubicBezTo>
                    <a:pt x="0" y="14"/>
                    <a:pt x="14" y="1"/>
                    <a:pt x="1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3"/>
            <p:cNvSpPr/>
            <p:nvPr/>
          </p:nvSpPr>
          <p:spPr>
            <a:xfrm>
              <a:off x="11536274" y="3087143"/>
              <a:ext cx="511152" cy="208105"/>
            </a:xfrm>
            <a:custGeom>
              <a:avLst/>
              <a:gdLst/>
              <a:ahLst/>
              <a:cxnLst/>
              <a:rect l="l" t="t" r="r" b="b"/>
              <a:pathLst>
                <a:path w="5126" h="2087" extrusionOk="0">
                  <a:moveTo>
                    <a:pt x="2404" y="1"/>
                  </a:moveTo>
                  <a:cubicBezTo>
                    <a:pt x="2357" y="1"/>
                    <a:pt x="2305" y="7"/>
                    <a:pt x="2246" y="20"/>
                  </a:cubicBezTo>
                  <a:cubicBezTo>
                    <a:pt x="2150" y="34"/>
                    <a:pt x="2067" y="103"/>
                    <a:pt x="2026" y="144"/>
                  </a:cubicBezTo>
                  <a:cubicBezTo>
                    <a:pt x="1990" y="108"/>
                    <a:pt x="1938" y="91"/>
                    <a:pt x="1885" y="91"/>
                  </a:cubicBezTo>
                  <a:cubicBezTo>
                    <a:pt x="1838" y="91"/>
                    <a:pt x="1789" y="104"/>
                    <a:pt x="1750" y="130"/>
                  </a:cubicBezTo>
                  <a:cubicBezTo>
                    <a:pt x="1684" y="108"/>
                    <a:pt x="1614" y="94"/>
                    <a:pt x="1542" y="94"/>
                  </a:cubicBezTo>
                  <a:cubicBezTo>
                    <a:pt x="1479" y="94"/>
                    <a:pt x="1415" y="105"/>
                    <a:pt x="1351" y="130"/>
                  </a:cubicBezTo>
                  <a:cubicBezTo>
                    <a:pt x="1020" y="186"/>
                    <a:pt x="731" y="489"/>
                    <a:pt x="814" y="750"/>
                  </a:cubicBezTo>
                  <a:cubicBezTo>
                    <a:pt x="621" y="806"/>
                    <a:pt x="442" y="957"/>
                    <a:pt x="290" y="1067"/>
                  </a:cubicBezTo>
                  <a:cubicBezTo>
                    <a:pt x="1" y="1288"/>
                    <a:pt x="70" y="1563"/>
                    <a:pt x="414" y="1660"/>
                  </a:cubicBezTo>
                  <a:cubicBezTo>
                    <a:pt x="465" y="1674"/>
                    <a:pt x="514" y="1680"/>
                    <a:pt x="563" y="1680"/>
                  </a:cubicBezTo>
                  <a:cubicBezTo>
                    <a:pt x="752" y="1680"/>
                    <a:pt x="930" y="1588"/>
                    <a:pt x="1117" y="1522"/>
                  </a:cubicBezTo>
                  <a:cubicBezTo>
                    <a:pt x="1144" y="1508"/>
                    <a:pt x="1172" y="1508"/>
                    <a:pt x="1199" y="1494"/>
                  </a:cubicBezTo>
                  <a:lnTo>
                    <a:pt x="1199" y="1494"/>
                  </a:lnTo>
                  <a:cubicBezTo>
                    <a:pt x="1117" y="1646"/>
                    <a:pt x="1158" y="1825"/>
                    <a:pt x="1420" y="1908"/>
                  </a:cubicBezTo>
                  <a:cubicBezTo>
                    <a:pt x="1455" y="1915"/>
                    <a:pt x="1494" y="1919"/>
                    <a:pt x="1536" y="1919"/>
                  </a:cubicBezTo>
                  <a:cubicBezTo>
                    <a:pt x="1720" y="1919"/>
                    <a:pt x="1951" y="1851"/>
                    <a:pt x="2109" y="1784"/>
                  </a:cubicBezTo>
                  <a:cubicBezTo>
                    <a:pt x="2122" y="1853"/>
                    <a:pt x="2150" y="1922"/>
                    <a:pt x="2205" y="1977"/>
                  </a:cubicBezTo>
                  <a:cubicBezTo>
                    <a:pt x="2288" y="2050"/>
                    <a:pt x="2401" y="2087"/>
                    <a:pt x="2520" y="2087"/>
                  </a:cubicBezTo>
                  <a:cubicBezTo>
                    <a:pt x="2580" y="2087"/>
                    <a:pt x="2641" y="2078"/>
                    <a:pt x="2701" y="2059"/>
                  </a:cubicBezTo>
                  <a:cubicBezTo>
                    <a:pt x="2949" y="2018"/>
                    <a:pt x="3362" y="1798"/>
                    <a:pt x="3514" y="1715"/>
                  </a:cubicBezTo>
                  <a:cubicBezTo>
                    <a:pt x="3542" y="1742"/>
                    <a:pt x="3569" y="1770"/>
                    <a:pt x="3638" y="1811"/>
                  </a:cubicBezTo>
                  <a:cubicBezTo>
                    <a:pt x="3721" y="1842"/>
                    <a:pt x="3811" y="1858"/>
                    <a:pt x="3898" y="1858"/>
                  </a:cubicBezTo>
                  <a:cubicBezTo>
                    <a:pt x="3926" y="1858"/>
                    <a:pt x="3955" y="1856"/>
                    <a:pt x="3982" y="1853"/>
                  </a:cubicBezTo>
                  <a:cubicBezTo>
                    <a:pt x="4286" y="1770"/>
                    <a:pt x="4451" y="1674"/>
                    <a:pt x="4795" y="1632"/>
                  </a:cubicBezTo>
                  <a:cubicBezTo>
                    <a:pt x="4974" y="1577"/>
                    <a:pt x="5126" y="1426"/>
                    <a:pt x="5126" y="1246"/>
                  </a:cubicBezTo>
                  <a:cubicBezTo>
                    <a:pt x="5085" y="998"/>
                    <a:pt x="4809" y="861"/>
                    <a:pt x="4575" y="792"/>
                  </a:cubicBezTo>
                  <a:lnTo>
                    <a:pt x="4561" y="778"/>
                  </a:lnTo>
                  <a:cubicBezTo>
                    <a:pt x="4671" y="640"/>
                    <a:pt x="4658" y="461"/>
                    <a:pt x="4423" y="323"/>
                  </a:cubicBezTo>
                  <a:cubicBezTo>
                    <a:pt x="4330" y="265"/>
                    <a:pt x="4220" y="244"/>
                    <a:pt x="4108" y="244"/>
                  </a:cubicBezTo>
                  <a:cubicBezTo>
                    <a:pt x="3955" y="244"/>
                    <a:pt x="3799" y="284"/>
                    <a:pt x="3679" y="323"/>
                  </a:cubicBezTo>
                  <a:cubicBezTo>
                    <a:pt x="3666" y="268"/>
                    <a:pt x="3652" y="227"/>
                    <a:pt x="3610" y="186"/>
                  </a:cubicBezTo>
                  <a:cubicBezTo>
                    <a:pt x="3528" y="98"/>
                    <a:pt x="3425" y="66"/>
                    <a:pt x="3316" y="66"/>
                  </a:cubicBezTo>
                  <a:cubicBezTo>
                    <a:pt x="3134" y="66"/>
                    <a:pt x="2933" y="153"/>
                    <a:pt x="2770" y="213"/>
                  </a:cubicBezTo>
                  <a:cubicBezTo>
                    <a:pt x="2756" y="213"/>
                    <a:pt x="2729" y="227"/>
                    <a:pt x="2715" y="241"/>
                  </a:cubicBezTo>
                  <a:cubicBezTo>
                    <a:pt x="2693" y="107"/>
                    <a:pt x="2599" y="1"/>
                    <a:pt x="24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3"/>
            <p:cNvSpPr/>
            <p:nvPr/>
          </p:nvSpPr>
          <p:spPr>
            <a:xfrm>
              <a:off x="10825986" y="3611146"/>
              <a:ext cx="614260" cy="281695"/>
            </a:xfrm>
            <a:custGeom>
              <a:avLst/>
              <a:gdLst/>
              <a:ahLst/>
              <a:cxnLst/>
              <a:rect l="l" t="t" r="r" b="b"/>
              <a:pathLst>
                <a:path w="6160" h="2825" extrusionOk="0">
                  <a:moveTo>
                    <a:pt x="2914" y="0"/>
                  </a:moveTo>
                  <a:cubicBezTo>
                    <a:pt x="2696" y="0"/>
                    <a:pt x="2446" y="108"/>
                    <a:pt x="2301" y="180"/>
                  </a:cubicBezTo>
                  <a:cubicBezTo>
                    <a:pt x="2215" y="100"/>
                    <a:pt x="2107" y="61"/>
                    <a:pt x="2005" y="61"/>
                  </a:cubicBezTo>
                  <a:cubicBezTo>
                    <a:pt x="1879" y="61"/>
                    <a:pt x="1762" y="121"/>
                    <a:pt x="1709" y="235"/>
                  </a:cubicBezTo>
                  <a:cubicBezTo>
                    <a:pt x="1679" y="231"/>
                    <a:pt x="1648" y="228"/>
                    <a:pt x="1617" y="228"/>
                  </a:cubicBezTo>
                  <a:cubicBezTo>
                    <a:pt x="1548" y="228"/>
                    <a:pt x="1481" y="243"/>
                    <a:pt x="1433" y="290"/>
                  </a:cubicBezTo>
                  <a:cubicBezTo>
                    <a:pt x="1392" y="331"/>
                    <a:pt x="1378" y="373"/>
                    <a:pt x="1365" y="428"/>
                  </a:cubicBezTo>
                  <a:cubicBezTo>
                    <a:pt x="1309" y="428"/>
                    <a:pt x="1254" y="428"/>
                    <a:pt x="1199" y="455"/>
                  </a:cubicBezTo>
                  <a:cubicBezTo>
                    <a:pt x="1130" y="497"/>
                    <a:pt x="1130" y="566"/>
                    <a:pt x="1172" y="635"/>
                  </a:cubicBezTo>
                  <a:cubicBezTo>
                    <a:pt x="965" y="648"/>
                    <a:pt x="731" y="690"/>
                    <a:pt x="593" y="814"/>
                  </a:cubicBezTo>
                  <a:cubicBezTo>
                    <a:pt x="552" y="883"/>
                    <a:pt x="565" y="938"/>
                    <a:pt x="607" y="993"/>
                  </a:cubicBezTo>
                  <a:cubicBezTo>
                    <a:pt x="166" y="1199"/>
                    <a:pt x="83" y="1516"/>
                    <a:pt x="497" y="1558"/>
                  </a:cubicBezTo>
                  <a:cubicBezTo>
                    <a:pt x="373" y="1640"/>
                    <a:pt x="249" y="1737"/>
                    <a:pt x="152" y="1861"/>
                  </a:cubicBezTo>
                  <a:cubicBezTo>
                    <a:pt x="1" y="1999"/>
                    <a:pt x="14" y="2205"/>
                    <a:pt x="262" y="2219"/>
                  </a:cubicBezTo>
                  <a:cubicBezTo>
                    <a:pt x="284" y="2223"/>
                    <a:pt x="308" y="2224"/>
                    <a:pt x="332" y="2224"/>
                  </a:cubicBezTo>
                  <a:cubicBezTo>
                    <a:pt x="398" y="2224"/>
                    <a:pt x="471" y="2212"/>
                    <a:pt x="552" y="2191"/>
                  </a:cubicBezTo>
                  <a:lnTo>
                    <a:pt x="552" y="2191"/>
                  </a:lnTo>
                  <a:cubicBezTo>
                    <a:pt x="552" y="2205"/>
                    <a:pt x="538" y="2205"/>
                    <a:pt x="538" y="2219"/>
                  </a:cubicBezTo>
                  <a:cubicBezTo>
                    <a:pt x="469" y="2288"/>
                    <a:pt x="400" y="2371"/>
                    <a:pt x="386" y="2467"/>
                  </a:cubicBezTo>
                  <a:cubicBezTo>
                    <a:pt x="359" y="2605"/>
                    <a:pt x="524" y="2701"/>
                    <a:pt x="662" y="2701"/>
                  </a:cubicBezTo>
                  <a:cubicBezTo>
                    <a:pt x="671" y="2702"/>
                    <a:pt x="681" y="2703"/>
                    <a:pt x="690" y="2703"/>
                  </a:cubicBezTo>
                  <a:cubicBezTo>
                    <a:pt x="812" y="2703"/>
                    <a:pt x="976" y="2626"/>
                    <a:pt x="1117" y="2550"/>
                  </a:cubicBezTo>
                  <a:cubicBezTo>
                    <a:pt x="1117" y="2591"/>
                    <a:pt x="1117" y="2619"/>
                    <a:pt x="1117" y="2660"/>
                  </a:cubicBezTo>
                  <a:cubicBezTo>
                    <a:pt x="1167" y="2777"/>
                    <a:pt x="1244" y="2825"/>
                    <a:pt x="1333" y="2825"/>
                  </a:cubicBezTo>
                  <a:cubicBezTo>
                    <a:pt x="1555" y="2825"/>
                    <a:pt x="1854" y="2525"/>
                    <a:pt x="2012" y="2288"/>
                  </a:cubicBezTo>
                  <a:cubicBezTo>
                    <a:pt x="2052" y="2308"/>
                    <a:pt x="2093" y="2321"/>
                    <a:pt x="2133" y="2321"/>
                  </a:cubicBezTo>
                  <a:cubicBezTo>
                    <a:pt x="2148" y="2321"/>
                    <a:pt x="2163" y="2319"/>
                    <a:pt x="2177" y="2315"/>
                  </a:cubicBezTo>
                  <a:cubicBezTo>
                    <a:pt x="2301" y="2288"/>
                    <a:pt x="2370" y="2191"/>
                    <a:pt x="2370" y="2164"/>
                  </a:cubicBezTo>
                  <a:cubicBezTo>
                    <a:pt x="2453" y="2081"/>
                    <a:pt x="2522" y="1985"/>
                    <a:pt x="2563" y="1888"/>
                  </a:cubicBezTo>
                  <a:cubicBezTo>
                    <a:pt x="2619" y="1928"/>
                    <a:pt x="2685" y="1950"/>
                    <a:pt x="2749" y="1950"/>
                  </a:cubicBezTo>
                  <a:cubicBezTo>
                    <a:pt x="2795" y="1950"/>
                    <a:pt x="2840" y="1939"/>
                    <a:pt x="2880" y="1916"/>
                  </a:cubicBezTo>
                  <a:cubicBezTo>
                    <a:pt x="3032" y="1806"/>
                    <a:pt x="3142" y="1668"/>
                    <a:pt x="3225" y="1503"/>
                  </a:cubicBezTo>
                  <a:cubicBezTo>
                    <a:pt x="3279" y="1579"/>
                    <a:pt x="3343" y="1610"/>
                    <a:pt x="3411" y="1610"/>
                  </a:cubicBezTo>
                  <a:cubicBezTo>
                    <a:pt x="3548" y="1610"/>
                    <a:pt x="3697" y="1481"/>
                    <a:pt x="3789" y="1351"/>
                  </a:cubicBezTo>
                  <a:cubicBezTo>
                    <a:pt x="3893" y="1498"/>
                    <a:pt x="4018" y="1580"/>
                    <a:pt x="4162" y="1580"/>
                  </a:cubicBezTo>
                  <a:cubicBezTo>
                    <a:pt x="4247" y="1580"/>
                    <a:pt x="4339" y="1551"/>
                    <a:pt x="4437" y="1489"/>
                  </a:cubicBezTo>
                  <a:cubicBezTo>
                    <a:pt x="4515" y="1679"/>
                    <a:pt x="4669" y="1821"/>
                    <a:pt x="4842" y="1821"/>
                  </a:cubicBezTo>
                  <a:cubicBezTo>
                    <a:pt x="4943" y="1821"/>
                    <a:pt x="5051" y="1772"/>
                    <a:pt x="5153" y="1654"/>
                  </a:cubicBezTo>
                  <a:cubicBezTo>
                    <a:pt x="5167" y="1640"/>
                    <a:pt x="5181" y="1613"/>
                    <a:pt x="5195" y="1599"/>
                  </a:cubicBezTo>
                  <a:cubicBezTo>
                    <a:pt x="5292" y="1678"/>
                    <a:pt x="5417" y="1712"/>
                    <a:pt x="5545" y="1712"/>
                  </a:cubicBezTo>
                  <a:cubicBezTo>
                    <a:pt x="5617" y="1712"/>
                    <a:pt x="5690" y="1702"/>
                    <a:pt x="5760" y="1682"/>
                  </a:cubicBezTo>
                  <a:cubicBezTo>
                    <a:pt x="6104" y="1613"/>
                    <a:pt x="6008" y="1351"/>
                    <a:pt x="5746" y="1227"/>
                  </a:cubicBezTo>
                  <a:cubicBezTo>
                    <a:pt x="5677" y="1186"/>
                    <a:pt x="5608" y="1144"/>
                    <a:pt x="5553" y="1117"/>
                  </a:cubicBezTo>
                  <a:cubicBezTo>
                    <a:pt x="6159" y="993"/>
                    <a:pt x="5925" y="566"/>
                    <a:pt x="5291" y="511"/>
                  </a:cubicBezTo>
                  <a:lnTo>
                    <a:pt x="5153" y="511"/>
                  </a:lnTo>
                  <a:cubicBezTo>
                    <a:pt x="5140" y="394"/>
                    <a:pt x="5005" y="289"/>
                    <a:pt x="4828" y="289"/>
                  </a:cubicBezTo>
                  <a:cubicBezTo>
                    <a:pt x="4817" y="289"/>
                    <a:pt x="4806" y="289"/>
                    <a:pt x="4795" y="290"/>
                  </a:cubicBezTo>
                  <a:cubicBezTo>
                    <a:pt x="4561" y="304"/>
                    <a:pt x="4313" y="304"/>
                    <a:pt x="4079" y="331"/>
                  </a:cubicBezTo>
                  <a:cubicBezTo>
                    <a:pt x="4079" y="194"/>
                    <a:pt x="3969" y="42"/>
                    <a:pt x="3693" y="42"/>
                  </a:cubicBezTo>
                  <a:cubicBezTo>
                    <a:pt x="3528" y="42"/>
                    <a:pt x="3376" y="83"/>
                    <a:pt x="3225" y="152"/>
                  </a:cubicBezTo>
                  <a:cubicBezTo>
                    <a:pt x="3225" y="139"/>
                    <a:pt x="3211" y="125"/>
                    <a:pt x="3211" y="111"/>
                  </a:cubicBezTo>
                  <a:cubicBezTo>
                    <a:pt x="3135" y="30"/>
                    <a:pt x="3029" y="0"/>
                    <a:pt x="2914"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3"/>
            <p:cNvSpPr/>
            <p:nvPr/>
          </p:nvSpPr>
          <p:spPr>
            <a:xfrm>
              <a:off x="11555818" y="3340120"/>
              <a:ext cx="586439" cy="236823"/>
            </a:xfrm>
            <a:custGeom>
              <a:avLst/>
              <a:gdLst/>
              <a:ahLst/>
              <a:cxnLst/>
              <a:rect l="l" t="t" r="r" b="b"/>
              <a:pathLst>
                <a:path w="5881" h="2375" extrusionOk="0">
                  <a:moveTo>
                    <a:pt x="1997" y="1"/>
                  </a:moveTo>
                  <a:cubicBezTo>
                    <a:pt x="1967" y="1"/>
                    <a:pt x="1935" y="6"/>
                    <a:pt x="1899" y="18"/>
                  </a:cubicBezTo>
                  <a:cubicBezTo>
                    <a:pt x="1802" y="87"/>
                    <a:pt x="1734" y="156"/>
                    <a:pt x="1678" y="239"/>
                  </a:cubicBezTo>
                  <a:cubicBezTo>
                    <a:pt x="1596" y="156"/>
                    <a:pt x="1472" y="73"/>
                    <a:pt x="1334" y="73"/>
                  </a:cubicBezTo>
                  <a:cubicBezTo>
                    <a:pt x="1141" y="73"/>
                    <a:pt x="907" y="253"/>
                    <a:pt x="976" y="432"/>
                  </a:cubicBezTo>
                  <a:cubicBezTo>
                    <a:pt x="783" y="445"/>
                    <a:pt x="590" y="597"/>
                    <a:pt x="700" y="776"/>
                  </a:cubicBezTo>
                  <a:cubicBezTo>
                    <a:pt x="700" y="776"/>
                    <a:pt x="700" y="790"/>
                    <a:pt x="700" y="790"/>
                  </a:cubicBezTo>
                  <a:cubicBezTo>
                    <a:pt x="645" y="790"/>
                    <a:pt x="576" y="817"/>
                    <a:pt x="521" y="859"/>
                  </a:cubicBezTo>
                  <a:cubicBezTo>
                    <a:pt x="535" y="859"/>
                    <a:pt x="370" y="955"/>
                    <a:pt x="370" y="1052"/>
                  </a:cubicBezTo>
                  <a:cubicBezTo>
                    <a:pt x="356" y="1134"/>
                    <a:pt x="397" y="1203"/>
                    <a:pt x="466" y="1245"/>
                  </a:cubicBezTo>
                  <a:cubicBezTo>
                    <a:pt x="425" y="1258"/>
                    <a:pt x="383" y="1286"/>
                    <a:pt x="356" y="1300"/>
                  </a:cubicBezTo>
                  <a:cubicBezTo>
                    <a:pt x="149" y="1382"/>
                    <a:pt x="53" y="1479"/>
                    <a:pt x="80" y="1603"/>
                  </a:cubicBezTo>
                  <a:cubicBezTo>
                    <a:pt x="66" y="1603"/>
                    <a:pt x="66" y="1603"/>
                    <a:pt x="53" y="1617"/>
                  </a:cubicBezTo>
                  <a:cubicBezTo>
                    <a:pt x="1" y="1707"/>
                    <a:pt x="96" y="1811"/>
                    <a:pt x="199" y="1811"/>
                  </a:cubicBezTo>
                  <a:cubicBezTo>
                    <a:pt x="205" y="1811"/>
                    <a:pt x="212" y="1810"/>
                    <a:pt x="218" y="1809"/>
                  </a:cubicBezTo>
                  <a:lnTo>
                    <a:pt x="232" y="1809"/>
                  </a:lnTo>
                  <a:cubicBezTo>
                    <a:pt x="246" y="1823"/>
                    <a:pt x="246" y="1837"/>
                    <a:pt x="259" y="1837"/>
                  </a:cubicBezTo>
                  <a:cubicBezTo>
                    <a:pt x="444" y="2015"/>
                    <a:pt x="701" y="2065"/>
                    <a:pt x="948" y="2065"/>
                  </a:cubicBezTo>
                  <a:cubicBezTo>
                    <a:pt x="1161" y="2065"/>
                    <a:pt x="1367" y="2028"/>
                    <a:pt x="1513" y="2002"/>
                  </a:cubicBezTo>
                  <a:cubicBezTo>
                    <a:pt x="1527" y="2016"/>
                    <a:pt x="1541" y="2030"/>
                    <a:pt x="1568" y="2030"/>
                  </a:cubicBezTo>
                  <a:cubicBezTo>
                    <a:pt x="1541" y="2154"/>
                    <a:pt x="1610" y="2264"/>
                    <a:pt x="1747" y="2264"/>
                  </a:cubicBezTo>
                  <a:cubicBezTo>
                    <a:pt x="1816" y="2319"/>
                    <a:pt x="1899" y="2361"/>
                    <a:pt x="1995" y="2374"/>
                  </a:cubicBezTo>
                  <a:cubicBezTo>
                    <a:pt x="2147" y="2374"/>
                    <a:pt x="2298" y="2305"/>
                    <a:pt x="2422" y="2237"/>
                  </a:cubicBezTo>
                  <a:cubicBezTo>
                    <a:pt x="2478" y="2209"/>
                    <a:pt x="2602" y="2140"/>
                    <a:pt x="2684" y="2085"/>
                  </a:cubicBezTo>
                  <a:cubicBezTo>
                    <a:pt x="2698" y="2099"/>
                    <a:pt x="2698" y="2113"/>
                    <a:pt x="2698" y="2126"/>
                  </a:cubicBezTo>
                  <a:cubicBezTo>
                    <a:pt x="2774" y="2257"/>
                    <a:pt x="2928" y="2336"/>
                    <a:pt x="3085" y="2336"/>
                  </a:cubicBezTo>
                  <a:cubicBezTo>
                    <a:pt x="3126" y="2336"/>
                    <a:pt x="3167" y="2331"/>
                    <a:pt x="3208" y="2319"/>
                  </a:cubicBezTo>
                  <a:cubicBezTo>
                    <a:pt x="3263" y="2305"/>
                    <a:pt x="3318" y="2278"/>
                    <a:pt x="3359" y="2237"/>
                  </a:cubicBezTo>
                  <a:lnTo>
                    <a:pt x="3401" y="2237"/>
                  </a:lnTo>
                  <a:cubicBezTo>
                    <a:pt x="3497" y="2209"/>
                    <a:pt x="3580" y="2168"/>
                    <a:pt x="3662" y="2126"/>
                  </a:cubicBezTo>
                  <a:cubicBezTo>
                    <a:pt x="3766" y="2183"/>
                    <a:pt x="3884" y="2209"/>
                    <a:pt x="4005" y="2209"/>
                  </a:cubicBezTo>
                  <a:cubicBezTo>
                    <a:pt x="4206" y="2209"/>
                    <a:pt x="4411" y="2137"/>
                    <a:pt x="4558" y="2016"/>
                  </a:cubicBezTo>
                  <a:cubicBezTo>
                    <a:pt x="4696" y="1920"/>
                    <a:pt x="4723" y="1782"/>
                    <a:pt x="4696" y="1658"/>
                  </a:cubicBezTo>
                  <a:cubicBezTo>
                    <a:pt x="4710" y="1644"/>
                    <a:pt x="4723" y="1644"/>
                    <a:pt x="4737" y="1630"/>
                  </a:cubicBezTo>
                  <a:cubicBezTo>
                    <a:pt x="4806" y="1636"/>
                    <a:pt x="4876" y="1639"/>
                    <a:pt x="4948" y="1639"/>
                  </a:cubicBezTo>
                  <a:cubicBezTo>
                    <a:pt x="5048" y="1639"/>
                    <a:pt x="5150" y="1633"/>
                    <a:pt x="5247" y="1617"/>
                  </a:cubicBezTo>
                  <a:cubicBezTo>
                    <a:pt x="5619" y="1575"/>
                    <a:pt x="5881" y="1327"/>
                    <a:pt x="5646" y="983"/>
                  </a:cubicBezTo>
                  <a:cubicBezTo>
                    <a:pt x="5522" y="817"/>
                    <a:pt x="5330" y="707"/>
                    <a:pt x="5137" y="652"/>
                  </a:cubicBezTo>
                  <a:cubicBezTo>
                    <a:pt x="5109" y="638"/>
                    <a:pt x="5095" y="638"/>
                    <a:pt x="5068" y="638"/>
                  </a:cubicBezTo>
                  <a:cubicBezTo>
                    <a:pt x="5026" y="528"/>
                    <a:pt x="4902" y="445"/>
                    <a:pt x="4792" y="432"/>
                  </a:cubicBezTo>
                  <a:cubicBezTo>
                    <a:pt x="4707" y="413"/>
                    <a:pt x="4620" y="404"/>
                    <a:pt x="4534" y="404"/>
                  </a:cubicBezTo>
                  <a:cubicBezTo>
                    <a:pt x="4368" y="404"/>
                    <a:pt x="4202" y="437"/>
                    <a:pt x="4048" y="501"/>
                  </a:cubicBezTo>
                  <a:cubicBezTo>
                    <a:pt x="4021" y="418"/>
                    <a:pt x="3938" y="335"/>
                    <a:pt x="3814" y="294"/>
                  </a:cubicBezTo>
                  <a:cubicBezTo>
                    <a:pt x="3706" y="261"/>
                    <a:pt x="3609" y="249"/>
                    <a:pt x="3516" y="249"/>
                  </a:cubicBezTo>
                  <a:cubicBezTo>
                    <a:pt x="3334" y="249"/>
                    <a:pt x="3164" y="294"/>
                    <a:pt x="2946" y="321"/>
                  </a:cubicBezTo>
                  <a:cubicBezTo>
                    <a:pt x="3011" y="138"/>
                    <a:pt x="2791" y="17"/>
                    <a:pt x="2604" y="17"/>
                  </a:cubicBezTo>
                  <a:cubicBezTo>
                    <a:pt x="2594" y="17"/>
                    <a:pt x="2584" y="18"/>
                    <a:pt x="2574" y="18"/>
                  </a:cubicBezTo>
                  <a:cubicBezTo>
                    <a:pt x="2436" y="32"/>
                    <a:pt x="2312" y="87"/>
                    <a:pt x="2202" y="170"/>
                  </a:cubicBezTo>
                  <a:cubicBezTo>
                    <a:pt x="2170" y="73"/>
                    <a:pt x="2103" y="1"/>
                    <a:pt x="199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3"/>
            <p:cNvSpPr/>
            <p:nvPr/>
          </p:nvSpPr>
          <p:spPr>
            <a:xfrm>
              <a:off x="10988127" y="3060520"/>
              <a:ext cx="454812" cy="215783"/>
            </a:xfrm>
            <a:custGeom>
              <a:avLst/>
              <a:gdLst/>
              <a:ahLst/>
              <a:cxnLst/>
              <a:rect l="l" t="t" r="r" b="b"/>
              <a:pathLst>
                <a:path w="4561" h="2164" extrusionOk="0">
                  <a:moveTo>
                    <a:pt x="1716" y="1"/>
                  </a:moveTo>
                  <a:cubicBezTo>
                    <a:pt x="1616" y="1"/>
                    <a:pt x="1516" y="15"/>
                    <a:pt x="1419" y="39"/>
                  </a:cubicBezTo>
                  <a:cubicBezTo>
                    <a:pt x="1185" y="94"/>
                    <a:pt x="882" y="232"/>
                    <a:pt x="882" y="494"/>
                  </a:cubicBezTo>
                  <a:lnTo>
                    <a:pt x="896" y="494"/>
                  </a:lnTo>
                  <a:cubicBezTo>
                    <a:pt x="799" y="521"/>
                    <a:pt x="703" y="563"/>
                    <a:pt x="620" y="604"/>
                  </a:cubicBezTo>
                  <a:cubicBezTo>
                    <a:pt x="386" y="714"/>
                    <a:pt x="152" y="893"/>
                    <a:pt x="42" y="1114"/>
                  </a:cubicBezTo>
                  <a:cubicBezTo>
                    <a:pt x="0" y="1252"/>
                    <a:pt x="111" y="1376"/>
                    <a:pt x="221" y="1458"/>
                  </a:cubicBezTo>
                  <a:cubicBezTo>
                    <a:pt x="276" y="1500"/>
                    <a:pt x="345" y="1527"/>
                    <a:pt x="414" y="1555"/>
                  </a:cubicBezTo>
                  <a:cubicBezTo>
                    <a:pt x="372" y="1596"/>
                    <a:pt x="345" y="1651"/>
                    <a:pt x="317" y="1706"/>
                  </a:cubicBezTo>
                  <a:cubicBezTo>
                    <a:pt x="248" y="1844"/>
                    <a:pt x="262" y="2051"/>
                    <a:pt x="427" y="2120"/>
                  </a:cubicBezTo>
                  <a:cubicBezTo>
                    <a:pt x="480" y="2151"/>
                    <a:pt x="535" y="2163"/>
                    <a:pt x="589" y="2163"/>
                  </a:cubicBezTo>
                  <a:cubicBezTo>
                    <a:pt x="705" y="2163"/>
                    <a:pt x="820" y="2107"/>
                    <a:pt x="923" y="2051"/>
                  </a:cubicBezTo>
                  <a:cubicBezTo>
                    <a:pt x="1130" y="1941"/>
                    <a:pt x="1323" y="1803"/>
                    <a:pt x="1502" y="1651"/>
                  </a:cubicBezTo>
                  <a:cubicBezTo>
                    <a:pt x="1555" y="1822"/>
                    <a:pt x="1720" y="1955"/>
                    <a:pt x="1915" y="1955"/>
                  </a:cubicBezTo>
                  <a:cubicBezTo>
                    <a:pt x="1924" y="1955"/>
                    <a:pt x="1933" y="1955"/>
                    <a:pt x="1943" y="1954"/>
                  </a:cubicBezTo>
                  <a:cubicBezTo>
                    <a:pt x="2191" y="1954"/>
                    <a:pt x="2398" y="1817"/>
                    <a:pt x="2577" y="1665"/>
                  </a:cubicBezTo>
                  <a:cubicBezTo>
                    <a:pt x="2591" y="1706"/>
                    <a:pt x="2618" y="1748"/>
                    <a:pt x="2659" y="1775"/>
                  </a:cubicBezTo>
                  <a:cubicBezTo>
                    <a:pt x="2760" y="1858"/>
                    <a:pt x="2863" y="1892"/>
                    <a:pt x="2963" y="1892"/>
                  </a:cubicBezTo>
                  <a:cubicBezTo>
                    <a:pt x="3247" y="1892"/>
                    <a:pt x="3513" y="1621"/>
                    <a:pt x="3665" y="1417"/>
                  </a:cubicBezTo>
                  <a:cubicBezTo>
                    <a:pt x="3707" y="1445"/>
                    <a:pt x="3748" y="1472"/>
                    <a:pt x="3789" y="1500"/>
                  </a:cubicBezTo>
                  <a:cubicBezTo>
                    <a:pt x="3862" y="1532"/>
                    <a:pt x="3941" y="1548"/>
                    <a:pt x="4020" y="1548"/>
                  </a:cubicBezTo>
                  <a:cubicBezTo>
                    <a:pt x="4242" y="1548"/>
                    <a:pt x="4462" y="1427"/>
                    <a:pt x="4533" y="1224"/>
                  </a:cubicBezTo>
                  <a:cubicBezTo>
                    <a:pt x="4561" y="1045"/>
                    <a:pt x="4395" y="880"/>
                    <a:pt x="4258" y="769"/>
                  </a:cubicBezTo>
                  <a:cubicBezTo>
                    <a:pt x="4244" y="756"/>
                    <a:pt x="4203" y="742"/>
                    <a:pt x="4175" y="728"/>
                  </a:cubicBezTo>
                  <a:cubicBezTo>
                    <a:pt x="4285" y="508"/>
                    <a:pt x="4079" y="315"/>
                    <a:pt x="3817" y="273"/>
                  </a:cubicBezTo>
                  <a:cubicBezTo>
                    <a:pt x="3775" y="267"/>
                    <a:pt x="3696" y="260"/>
                    <a:pt x="3603" y="260"/>
                  </a:cubicBezTo>
                  <a:cubicBezTo>
                    <a:pt x="3510" y="260"/>
                    <a:pt x="3403" y="267"/>
                    <a:pt x="3307" y="287"/>
                  </a:cubicBezTo>
                  <a:cubicBezTo>
                    <a:pt x="3260" y="123"/>
                    <a:pt x="3141" y="61"/>
                    <a:pt x="3002" y="61"/>
                  </a:cubicBezTo>
                  <a:cubicBezTo>
                    <a:pt x="2897" y="61"/>
                    <a:pt x="2780" y="96"/>
                    <a:pt x="2673" y="149"/>
                  </a:cubicBezTo>
                  <a:cubicBezTo>
                    <a:pt x="2624" y="76"/>
                    <a:pt x="2557" y="46"/>
                    <a:pt x="2484" y="46"/>
                  </a:cubicBezTo>
                  <a:cubicBezTo>
                    <a:pt x="2391" y="46"/>
                    <a:pt x="2289" y="94"/>
                    <a:pt x="2205" y="163"/>
                  </a:cubicBezTo>
                  <a:cubicBezTo>
                    <a:pt x="2122" y="108"/>
                    <a:pt x="2039" y="53"/>
                    <a:pt x="1929" y="25"/>
                  </a:cubicBezTo>
                  <a:cubicBezTo>
                    <a:pt x="1860" y="8"/>
                    <a:pt x="1788" y="1"/>
                    <a:pt x="1716"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3"/>
            <p:cNvSpPr/>
            <p:nvPr/>
          </p:nvSpPr>
          <p:spPr>
            <a:xfrm>
              <a:off x="11368649" y="2457144"/>
              <a:ext cx="301446" cy="144088"/>
            </a:xfrm>
            <a:custGeom>
              <a:avLst/>
              <a:gdLst/>
              <a:ahLst/>
              <a:cxnLst/>
              <a:rect l="l" t="t" r="r" b="b"/>
              <a:pathLst>
                <a:path w="3023" h="1445" extrusionOk="0">
                  <a:moveTo>
                    <a:pt x="1075" y="0"/>
                  </a:moveTo>
                  <a:cubicBezTo>
                    <a:pt x="993" y="0"/>
                    <a:pt x="896" y="28"/>
                    <a:pt x="800" y="111"/>
                  </a:cubicBezTo>
                  <a:cubicBezTo>
                    <a:pt x="676" y="111"/>
                    <a:pt x="552" y="111"/>
                    <a:pt x="442" y="193"/>
                  </a:cubicBezTo>
                  <a:cubicBezTo>
                    <a:pt x="304" y="290"/>
                    <a:pt x="194" y="483"/>
                    <a:pt x="249" y="620"/>
                  </a:cubicBezTo>
                  <a:cubicBezTo>
                    <a:pt x="235" y="662"/>
                    <a:pt x="235" y="703"/>
                    <a:pt x="249" y="744"/>
                  </a:cubicBezTo>
                  <a:cubicBezTo>
                    <a:pt x="152" y="813"/>
                    <a:pt x="70" y="924"/>
                    <a:pt x="28" y="1034"/>
                  </a:cubicBezTo>
                  <a:cubicBezTo>
                    <a:pt x="1" y="1185"/>
                    <a:pt x="83" y="1337"/>
                    <a:pt x="235" y="1406"/>
                  </a:cubicBezTo>
                  <a:cubicBezTo>
                    <a:pt x="245" y="1426"/>
                    <a:pt x="270" y="1439"/>
                    <a:pt x="293" y="1439"/>
                  </a:cubicBezTo>
                  <a:cubicBezTo>
                    <a:pt x="302" y="1439"/>
                    <a:pt x="310" y="1437"/>
                    <a:pt x="318" y="1433"/>
                  </a:cubicBezTo>
                  <a:cubicBezTo>
                    <a:pt x="353" y="1441"/>
                    <a:pt x="388" y="1444"/>
                    <a:pt x="423" y="1444"/>
                  </a:cubicBezTo>
                  <a:cubicBezTo>
                    <a:pt x="652" y="1444"/>
                    <a:pt x="881" y="1301"/>
                    <a:pt x="1048" y="1158"/>
                  </a:cubicBezTo>
                  <a:cubicBezTo>
                    <a:pt x="1118" y="1218"/>
                    <a:pt x="1204" y="1257"/>
                    <a:pt x="1293" y="1257"/>
                  </a:cubicBezTo>
                  <a:cubicBezTo>
                    <a:pt x="1326" y="1257"/>
                    <a:pt x="1359" y="1252"/>
                    <a:pt x="1392" y="1240"/>
                  </a:cubicBezTo>
                  <a:cubicBezTo>
                    <a:pt x="1461" y="1227"/>
                    <a:pt x="1571" y="1158"/>
                    <a:pt x="1640" y="1116"/>
                  </a:cubicBezTo>
                  <a:cubicBezTo>
                    <a:pt x="1704" y="1212"/>
                    <a:pt x="1867" y="1390"/>
                    <a:pt x="2070" y="1390"/>
                  </a:cubicBezTo>
                  <a:cubicBezTo>
                    <a:pt x="2131" y="1390"/>
                    <a:pt x="2194" y="1375"/>
                    <a:pt x="2260" y="1337"/>
                  </a:cubicBezTo>
                  <a:cubicBezTo>
                    <a:pt x="2398" y="1282"/>
                    <a:pt x="2495" y="1185"/>
                    <a:pt x="2605" y="1075"/>
                  </a:cubicBezTo>
                  <a:cubicBezTo>
                    <a:pt x="2643" y="1094"/>
                    <a:pt x="2686" y="1103"/>
                    <a:pt x="2729" y="1103"/>
                  </a:cubicBezTo>
                  <a:cubicBezTo>
                    <a:pt x="2874" y="1103"/>
                    <a:pt x="3022" y="1003"/>
                    <a:pt x="2991" y="855"/>
                  </a:cubicBezTo>
                  <a:cubicBezTo>
                    <a:pt x="2873" y="555"/>
                    <a:pt x="2485" y="440"/>
                    <a:pt x="2129" y="440"/>
                  </a:cubicBezTo>
                  <a:cubicBezTo>
                    <a:pt x="2108" y="440"/>
                    <a:pt x="2088" y="441"/>
                    <a:pt x="2067" y="441"/>
                  </a:cubicBezTo>
                  <a:cubicBezTo>
                    <a:pt x="2054" y="276"/>
                    <a:pt x="1861" y="193"/>
                    <a:pt x="1709" y="152"/>
                  </a:cubicBezTo>
                  <a:lnTo>
                    <a:pt x="1654" y="152"/>
                  </a:lnTo>
                  <a:cubicBezTo>
                    <a:pt x="1608" y="79"/>
                    <a:pt x="1513" y="30"/>
                    <a:pt x="1422" y="30"/>
                  </a:cubicBezTo>
                  <a:cubicBezTo>
                    <a:pt x="1377" y="30"/>
                    <a:pt x="1333" y="42"/>
                    <a:pt x="1296" y="69"/>
                  </a:cubicBezTo>
                  <a:cubicBezTo>
                    <a:pt x="1282" y="69"/>
                    <a:pt x="1282" y="83"/>
                    <a:pt x="1282" y="83"/>
                  </a:cubicBezTo>
                  <a:cubicBezTo>
                    <a:pt x="1213" y="42"/>
                    <a:pt x="1144" y="14"/>
                    <a:pt x="1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3"/>
            <p:cNvSpPr/>
            <p:nvPr/>
          </p:nvSpPr>
          <p:spPr>
            <a:xfrm>
              <a:off x="11596703" y="3622214"/>
              <a:ext cx="575769" cy="237721"/>
            </a:xfrm>
            <a:custGeom>
              <a:avLst/>
              <a:gdLst/>
              <a:ahLst/>
              <a:cxnLst/>
              <a:rect l="l" t="t" r="r" b="b"/>
              <a:pathLst>
                <a:path w="5774" h="2384" extrusionOk="0">
                  <a:moveTo>
                    <a:pt x="3432" y="0"/>
                  </a:moveTo>
                  <a:cubicBezTo>
                    <a:pt x="3170" y="0"/>
                    <a:pt x="2839" y="110"/>
                    <a:pt x="2522" y="248"/>
                  </a:cubicBezTo>
                  <a:cubicBezTo>
                    <a:pt x="2497" y="134"/>
                    <a:pt x="2378" y="96"/>
                    <a:pt x="2239" y="96"/>
                  </a:cubicBezTo>
                  <a:cubicBezTo>
                    <a:pt x="2075" y="96"/>
                    <a:pt x="1882" y="148"/>
                    <a:pt x="1778" y="193"/>
                  </a:cubicBezTo>
                  <a:cubicBezTo>
                    <a:pt x="1696" y="234"/>
                    <a:pt x="1613" y="289"/>
                    <a:pt x="1544" y="344"/>
                  </a:cubicBezTo>
                  <a:cubicBezTo>
                    <a:pt x="1461" y="303"/>
                    <a:pt x="1379" y="276"/>
                    <a:pt x="1296" y="262"/>
                  </a:cubicBezTo>
                  <a:cubicBezTo>
                    <a:pt x="1252" y="254"/>
                    <a:pt x="1208" y="250"/>
                    <a:pt x="1166" y="250"/>
                  </a:cubicBezTo>
                  <a:cubicBezTo>
                    <a:pt x="1064" y="250"/>
                    <a:pt x="966" y="270"/>
                    <a:pt x="869" y="289"/>
                  </a:cubicBezTo>
                  <a:cubicBezTo>
                    <a:pt x="648" y="317"/>
                    <a:pt x="332" y="400"/>
                    <a:pt x="318" y="648"/>
                  </a:cubicBezTo>
                  <a:cubicBezTo>
                    <a:pt x="318" y="730"/>
                    <a:pt x="400" y="799"/>
                    <a:pt x="469" y="840"/>
                  </a:cubicBezTo>
                  <a:cubicBezTo>
                    <a:pt x="524" y="882"/>
                    <a:pt x="566" y="909"/>
                    <a:pt x="621" y="937"/>
                  </a:cubicBezTo>
                  <a:cubicBezTo>
                    <a:pt x="469" y="978"/>
                    <a:pt x="332" y="1047"/>
                    <a:pt x="208" y="1130"/>
                  </a:cubicBezTo>
                  <a:cubicBezTo>
                    <a:pt x="125" y="1199"/>
                    <a:pt x="1" y="1268"/>
                    <a:pt x="28" y="1392"/>
                  </a:cubicBezTo>
                  <a:cubicBezTo>
                    <a:pt x="97" y="1543"/>
                    <a:pt x="249" y="1640"/>
                    <a:pt x="387" y="1708"/>
                  </a:cubicBezTo>
                  <a:cubicBezTo>
                    <a:pt x="221" y="1819"/>
                    <a:pt x="84" y="1956"/>
                    <a:pt x="15" y="2122"/>
                  </a:cubicBezTo>
                  <a:cubicBezTo>
                    <a:pt x="15" y="2292"/>
                    <a:pt x="135" y="2354"/>
                    <a:pt x="312" y="2354"/>
                  </a:cubicBezTo>
                  <a:cubicBezTo>
                    <a:pt x="637" y="2354"/>
                    <a:pt x="1154" y="2145"/>
                    <a:pt x="1475" y="2012"/>
                  </a:cubicBezTo>
                  <a:cubicBezTo>
                    <a:pt x="1475" y="2039"/>
                    <a:pt x="1475" y="2080"/>
                    <a:pt x="1503" y="2122"/>
                  </a:cubicBezTo>
                  <a:cubicBezTo>
                    <a:pt x="1561" y="2220"/>
                    <a:pt x="1654" y="2256"/>
                    <a:pt x="1760" y="2256"/>
                  </a:cubicBezTo>
                  <a:cubicBezTo>
                    <a:pt x="1981" y="2256"/>
                    <a:pt x="2259" y="2100"/>
                    <a:pt x="2398" y="2025"/>
                  </a:cubicBezTo>
                  <a:cubicBezTo>
                    <a:pt x="2412" y="2218"/>
                    <a:pt x="2522" y="2384"/>
                    <a:pt x="2756" y="2384"/>
                  </a:cubicBezTo>
                  <a:cubicBezTo>
                    <a:pt x="3018" y="2356"/>
                    <a:pt x="3170" y="2136"/>
                    <a:pt x="3335" y="1970"/>
                  </a:cubicBezTo>
                  <a:cubicBezTo>
                    <a:pt x="3418" y="2039"/>
                    <a:pt x="3473" y="2108"/>
                    <a:pt x="3569" y="2163"/>
                  </a:cubicBezTo>
                  <a:cubicBezTo>
                    <a:pt x="3648" y="2222"/>
                    <a:pt x="3747" y="2250"/>
                    <a:pt x="3846" y="2250"/>
                  </a:cubicBezTo>
                  <a:cubicBezTo>
                    <a:pt x="4024" y="2250"/>
                    <a:pt x="4206" y="2162"/>
                    <a:pt x="4286" y="2012"/>
                  </a:cubicBezTo>
                  <a:cubicBezTo>
                    <a:pt x="4313" y="1929"/>
                    <a:pt x="4355" y="1860"/>
                    <a:pt x="4341" y="1777"/>
                  </a:cubicBezTo>
                  <a:lnTo>
                    <a:pt x="4341" y="1750"/>
                  </a:lnTo>
                  <a:cubicBezTo>
                    <a:pt x="4476" y="1772"/>
                    <a:pt x="4806" y="1848"/>
                    <a:pt x="5068" y="1848"/>
                  </a:cubicBezTo>
                  <a:cubicBezTo>
                    <a:pt x="5288" y="1848"/>
                    <a:pt x="5461" y="1794"/>
                    <a:pt x="5429" y="1612"/>
                  </a:cubicBezTo>
                  <a:cubicBezTo>
                    <a:pt x="5416" y="1557"/>
                    <a:pt x="5374" y="1516"/>
                    <a:pt x="5333" y="1474"/>
                  </a:cubicBezTo>
                  <a:cubicBezTo>
                    <a:pt x="5223" y="1378"/>
                    <a:pt x="5071" y="1295"/>
                    <a:pt x="4933" y="1226"/>
                  </a:cubicBezTo>
                  <a:cubicBezTo>
                    <a:pt x="4947" y="1226"/>
                    <a:pt x="4947" y="1212"/>
                    <a:pt x="4961" y="1212"/>
                  </a:cubicBezTo>
                  <a:cubicBezTo>
                    <a:pt x="5774" y="1157"/>
                    <a:pt x="5498" y="592"/>
                    <a:pt x="4920" y="455"/>
                  </a:cubicBezTo>
                  <a:cubicBezTo>
                    <a:pt x="5030" y="317"/>
                    <a:pt x="5002" y="193"/>
                    <a:pt x="4782" y="110"/>
                  </a:cubicBezTo>
                  <a:cubicBezTo>
                    <a:pt x="4670" y="84"/>
                    <a:pt x="4556" y="73"/>
                    <a:pt x="4443" y="73"/>
                  </a:cubicBezTo>
                  <a:cubicBezTo>
                    <a:pt x="4194" y="73"/>
                    <a:pt x="3944" y="127"/>
                    <a:pt x="3707" y="193"/>
                  </a:cubicBezTo>
                  <a:cubicBezTo>
                    <a:pt x="3707" y="96"/>
                    <a:pt x="3611" y="14"/>
                    <a:pt x="3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3"/>
            <p:cNvSpPr/>
            <p:nvPr/>
          </p:nvSpPr>
          <p:spPr>
            <a:xfrm>
              <a:off x="10913937" y="3343012"/>
              <a:ext cx="516636" cy="210399"/>
            </a:xfrm>
            <a:custGeom>
              <a:avLst/>
              <a:gdLst/>
              <a:ahLst/>
              <a:cxnLst/>
              <a:rect l="l" t="t" r="r" b="b"/>
              <a:pathLst>
                <a:path w="5181" h="2110" extrusionOk="0">
                  <a:moveTo>
                    <a:pt x="2780" y="0"/>
                  </a:moveTo>
                  <a:cubicBezTo>
                    <a:pt x="2682" y="0"/>
                    <a:pt x="2588" y="36"/>
                    <a:pt x="2508" y="86"/>
                  </a:cubicBezTo>
                  <a:cubicBezTo>
                    <a:pt x="2469" y="76"/>
                    <a:pt x="2437" y="66"/>
                    <a:pt x="2402" y="66"/>
                  </a:cubicBezTo>
                  <a:cubicBezTo>
                    <a:pt x="2387" y="66"/>
                    <a:pt x="2372" y="68"/>
                    <a:pt x="2356" y="72"/>
                  </a:cubicBezTo>
                  <a:cubicBezTo>
                    <a:pt x="2315" y="100"/>
                    <a:pt x="2274" y="127"/>
                    <a:pt x="2219" y="155"/>
                  </a:cubicBezTo>
                  <a:cubicBezTo>
                    <a:pt x="2142" y="138"/>
                    <a:pt x="2064" y="131"/>
                    <a:pt x="1986" y="131"/>
                  </a:cubicBezTo>
                  <a:cubicBezTo>
                    <a:pt x="1865" y="131"/>
                    <a:pt x="1743" y="149"/>
                    <a:pt x="1626" y="182"/>
                  </a:cubicBezTo>
                  <a:cubicBezTo>
                    <a:pt x="1516" y="196"/>
                    <a:pt x="1406" y="224"/>
                    <a:pt x="1337" y="292"/>
                  </a:cubicBezTo>
                  <a:cubicBezTo>
                    <a:pt x="1158" y="403"/>
                    <a:pt x="1158" y="568"/>
                    <a:pt x="1254" y="678"/>
                  </a:cubicBezTo>
                  <a:cubicBezTo>
                    <a:pt x="910" y="761"/>
                    <a:pt x="607" y="995"/>
                    <a:pt x="841" y="1229"/>
                  </a:cubicBezTo>
                  <a:cubicBezTo>
                    <a:pt x="689" y="1271"/>
                    <a:pt x="538" y="1367"/>
                    <a:pt x="400" y="1464"/>
                  </a:cubicBezTo>
                  <a:cubicBezTo>
                    <a:pt x="235" y="1601"/>
                    <a:pt x="0" y="1863"/>
                    <a:pt x="290" y="2015"/>
                  </a:cubicBezTo>
                  <a:cubicBezTo>
                    <a:pt x="375" y="2049"/>
                    <a:pt x="457" y="2065"/>
                    <a:pt x="536" y="2065"/>
                  </a:cubicBezTo>
                  <a:cubicBezTo>
                    <a:pt x="740" y="2065"/>
                    <a:pt x="928" y="1964"/>
                    <a:pt x="1116" y="1836"/>
                  </a:cubicBezTo>
                  <a:cubicBezTo>
                    <a:pt x="1158" y="1987"/>
                    <a:pt x="1337" y="2084"/>
                    <a:pt x="1502" y="2097"/>
                  </a:cubicBezTo>
                  <a:cubicBezTo>
                    <a:pt x="1519" y="2099"/>
                    <a:pt x="1535" y="2100"/>
                    <a:pt x="1552" y="2100"/>
                  </a:cubicBezTo>
                  <a:cubicBezTo>
                    <a:pt x="1757" y="2100"/>
                    <a:pt x="1970" y="1948"/>
                    <a:pt x="2136" y="1808"/>
                  </a:cubicBezTo>
                  <a:cubicBezTo>
                    <a:pt x="2158" y="1993"/>
                    <a:pt x="2257" y="2109"/>
                    <a:pt x="2467" y="2109"/>
                  </a:cubicBezTo>
                  <a:cubicBezTo>
                    <a:pt x="2523" y="2109"/>
                    <a:pt x="2587" y="2101"/>
                    <a:pt x="2659" y="2084"/>
                  </a:cubicBezTo>
                  <a:cubicBezTo>
                    <a:pt x="2866" y="2015"/>
                    <a:pt x="3018" y="1849"/>
                    <a:pt x="3169" y="1712"/>
                  </a:cubicBezTo>
                  <a:cubicBezTo>
                    <a:pt x="3197" y="1684"/>
                    <a:pt x="3224" y="1670"/>
                    <a:pt x="3238" y="1643"/>
                  </a:cubicBezTo>
                  <a:cubicBezTo>
                    <a:pt x="3336" y="1770"/>
                    <a:pt x="3442" y="1819"/>
                    <a:pt x="3546" y="1819"/>
                  </a:cubicBezTo>
                  <a:cubicBezTo>
                    <a:pt x="3735" y="1819"/>
                    <a:pt x="3917" y="1656"/>
                    <a:pt x="4023" y="1505"/>
                  </a:cubicBezTo>
                  <a:cubicBezTo>
                    <a:pt x="4112" y="1604"/>
                    <a:pt x="4236" y="1686"/>
                    <a:pt x="4374" y="1686"/>
                  </a:cubicBezTo>
                  <a:cubicBezTo>
                    <a:pt x="4408" y="1686"/>
                    <a:pt x="4443" y="1681"/>
                    <a:pt x="4478" y="1670"/>
                  </a:cubicBezTo>
                  <a:cubicBezTo>
                    <a:pt x="4657" y="1615"/>
                    <a:pt x="4767" y="1408"/>
                    <a:pt x="4754" y="1243"/>
                  </a:cubicBezTo>
                  <a:cubicBezTo>
                    <a:pt x="4740" y="1188"/>
                    <a:pt x="4699" y="1133"/>
                    <a:pt x="4671" y="1064"/>
                  </a:cubicBezTo>
                  <a:cubicBezTo>
                    <a:pt x="4754" y="1064"/>
                    <a:pt x="4836" y="1009"/>
                    <a:pt x="4919" y="981"/>
                  </a:cubicBezTo>
                  <a:cubicBezTo>
                    <a:pt x="4988" y="940"/>
                    <a:pt x="5071" y="899"/>
                    <a:pt x="5112" y="830"/>
                  </a:cubicBezTo>
                  <a:cubicBezTo>
                    <a:pt x="5181" y="651"/>
                    <a:pt x="4933" y="554"/>
                    <a:pt x="4795" y="499"/>
                  </a:cubicBezTo>
                  <a:cubicBezTo>
                    <a:pt x="4616" y="444"/>
                    <a:pt x="4382" y="416"/>
                    <a:pt x="4175" y="416"/>
                  </a:cubicBezTo>
                  <a:cubicBezTo>
                    <a:pt x="4244" y="306"/>
                    <a:pt x="4230" y="155"/>
                    <a:pt x="4106" y="100"/>
                  </a:cubicBezTo>
                  <a:cubicBezTo>
                    <a:pt x="3996" y="36"/>
                    <a:pt x="3865" y="9"/>
                    <a:pt x="3723" y="9"/>
                  </a:cubicBezTo>
                  <a:cubicBezTo>
                    <a:pt x="3528" y="9"/>
                    <a:pt x="3314" y="61"/>
                    <a:pt x="3114" y="141"/>
                  </a:cubicBezTo>
                  <a:cubicBezTo>
                    <a:pt x="3059" y="72"/>
                    <a:pt x="2976" y="31"/>
                    <a:pt x="2894" y="17"/>
                  </a:cubicBezTo>
                  <a:cubicBezTo>
                    <a:pt x="2856" y="6"/>
                    <a:pt x="2818" y="0"/>
                    <a:pt x="27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3"/>
            <p:cNvSpPr/>
            <p:nvPr/>
          </p:nvSpPr>
          <p:spPr>
            <a:xfrm>
              <a:off x="11594010" y="2823397"/>
              <a:ext cx="372445" cy="218974"/>
            </a:xfrm>
            <a:custGeom>
              <a:avLst/>
              <a:gdLst/>
              <a:ahLst/>
              <a:cxnLst/>
              <a:rect l="l" t="t" r="r" b="b"/>
              <a:pathLst>
                <a:path w="3735" h="2196" extrusionOk="0">
                  <a:moveTo>
                    <a:pt x="2607" y="1"/>
                  </a:moveTo>
                  <a:cubicBezTo>
                    <a:pt x="2403" y="1"/>
                    <a:pt x="2196" y="82"/>
                    <a:pt x="2039" y="213"/>
                  </a:cubicBezTo>
                  <a:cubicBezTo>
                    <a:pt x="1941" y="108"/>
                    <a:pt x="1828" y="61"/>
                    <a:pt x="1718" y="61"/>
                  </a:cubicBezTo>
                  <a:cubicBezTo>
                    <a:pt x="1582" y="61"/>
                    <a:pt x="1449" y="132"/>
                    <a:pt x="1351" y="254"/>
                  </a:cubicBezTo>
                  <a:cubicBezTo>
                    <a:pt x="1323" y="240"/>
                    <a:pt x="1309" y="227"/>
                    <a:pt x="1295" y="213"/>
                  </a:cubicBezTo>
                  <a:cubicBezTo>
                    <a:pt x="1249" y="190"/>
                    <a:pt x="1199" y="179"/>
                    <a:pt x="1148" y="179"/>
                  </a:cubicBezTo>
                  <a:cubicBezTo>
                    <a:pt x="1077" y="179"/>
                    <a:pt x="1007" y="200"/>
                    <a:pt x="951" y="240"/>
                  </a:cubicBezTo>
                  <a:cubicBezTo>
                    <a:pt x="923" y="268"/>
                    <a:pt x="896" y="295"/>
                    <a:pt x="882" y="323"/>
                  </a:cubicBezTo>
                  <a:cubicBezTo>
                    <a:pt x="786" y="282"/>
                    <a:pt x="689" y="240"/>
                    <a:pt x="579" y="240"/>
                  </a:cubicBezTo>
                  <a:cubicBezTo>
                    <a:pt x="386" y="254"/>
                    <a:pt x="235" y="419"/>
                    <a:pt x="207" y="585"/>
                  </a:cubicBezTo>
                  <a:lnTo>
                    <a:pt x="207" y="599"/>
                  </a:lnTo>
                  <a:cubicBezTo>
                    <a:pt x="83" y="709"/>
                    <a:pt x="0" y="847"/>
                    <a:pt x="14" y="1012"/>
                  </a:cubicBezTo>
                  <a:cubicBezTo>
                    <a:pt x="42" y="1136"/>
                    <a:pt x="152" y="1219"/>
                    <a:pt x="262" y="1274"/>
                  </a:cubicBezTo>
                  <a:cubicBezTo>
                    <a:pt x="303" y="1287"/>
                    <a:pt x="345" y="1287"/>
                    <a:pt x="386" y="1287"/>
                  </a:cubicBezTo>
                  <a:cubicBezTo>
                    <a:pt x="331" y="1329"/>
                    <a:pt x="290" y="1384"/>
                    <a:pt x="262" y="1439"/>
                  </a:cubicBezTo>
                  <a:cubicBezTo>
                    <a:pt x="235" y="1549"/>
                    <a:pt x="303" y="1659"/>
                    <a:pt x="400" y="1715"/>
                  </a:cubicBezTo>
                  <a:cubicBezTo>
                    <a:pt x="495" y="1776"/>
                    <a:pt x="599" y="1801"/>
                    <a:pt x="705" y="1801"/>
                  </a:cubicBezTo>
                  <a:cubicBezTo>
                    <a:pt x="862" y="1801"/>
                    <a:pt x="1024" y="1747"/>
                    <a:pt x="1171" y="1673"/>
                  </a:cubicBezTo>
                  <a:cubicBezTo>
                    <a:pt x="1216" y="1865"/>
                    <a:pt x="1381" y="1964"/>
                    <a:pt x="1575" y="1964"/>
                  </a:cubicBezTo>
                  <a:cubicBezTo>
                    <a:pt x="1618" y="1964"/>
                    <a:pt x="1663" y="1959"/>
                    <a:pt x="1709" y="1949"/>
                  </a:cubicBezTo>
                  <a:cubicBezTo>
                    <a:pt x="1764" y="1935"/>
                    <a:pt x="1833" y="1907"/>
                    <a:pt x="1902" y="1880"/>
                  </a:cubicBezTo>
                  <a:cubicBezTo>
                    <a:pt x="1929" y="1976"/>
                    <a:pt x="1971" y="2073"/>
                    <a:pt x="2081" y="2128"/>
                  </a:cubicBezTo>
                  <a:cubicBezTo>
                    <a:pt x="2119" y="2166"/>
                    <a:pt x="2183" y="2196"/>
                    <a:pt x="2241" y="2196"/>
                  </a:cubicBezTo>
                  <a:cubicBezTo>
                    <a:pt x="2288" y="2196"/>
                    <a:pt x="2332" y="2177"/>
                    <a:pt x="2356" y="2128"/>
                  </a:cubicBezTo>
                  <a:cubicBezTo>
                    <a:pt x="2398" y="2059"/>
                    <a:pt x="2384" y="1990"/>
                    <a:pt x="2370" y="1907"/>
                  </a:cubicBezTo>
                  <a:lnTo>
                    <a:pt x="2370" y="1907"/>
                  </a:lnTo>
                  <a:cubicBezTo>
                    <a:pt x="2470" y="1958"/>
                    <a:pt x="2577" y="2051"/>
                    <a:pt x="2687" y="2051"/>
                  </a:cubicBezTo>
                  <a:cubicBezTo>
                    <a:pt x="2728" y="2051"/>
                    <a:pt x="2769" y="2038"/>
                    <a:pt x="2811" y="2004"/>
                  </a:cubicBezTo>
                  <a:cubicBezTo>
                    <a:pt x="2866" y="1949"/>
                    <a:pt x="2880" y="1880"/>
                    <a:pt x="2866" y="1811"/>
                  </a:cubicBezTo>
                  <a:lnTo>
                    <a:pt x="2866" y="1811"/>
                  </a:lnTo>
                  <a:cubicBezTo>
                    <a:pt x="2866" y="1811"/>
                    <a:pt x="2880" y="1825"/>
                    <a:pt x="2880" y="1825"/>
                  </a:cubicBezTo>
                  <a:cubicBezTo>
                    <a:pt x="2923" y="1832"/>
                    <a:pt x="2967" y="1836"/>
                    <a:pt x="3011" y="1836"/>
                  </a:cubicBezTo>
                  <a:cubicBezTo>
                    <a:pt x="3293" y="1836"/>
                    <a:pt x="3586" y="1687"/>
                    <a:pt x="3693" y="1425"/>
                  </a:cubicBezTo>
                  <a:cubicBezTo>
                    <a:pt x="3734" y="1329"/>
                    <a:pt x="3707" y="1205"/>
                    <a:pt x="3651" y="1108"/>
                  </a:cubicBezTo>
                  <a:lnTo>
                    <a:pt x="3638" y="1108"/>
                  </a:lnTo>
                  <a:cubicBezTo>
                    <a:pt x="3651" y="1081"/>
                    <a:pt x="3651" y="1067"/>
                    <a:pt x="3651" y="1039"/>
                  </a:cubicBezTo>
                  <a:cubicBezTo>
                    <a:pt x="3651" y="888"/>
                    <a:pt x="3486" y="778"/>
                    <a:pt x="3348" y="723"/>
                  </a:cubicBezTo>
                  <a:cubicBezTo>
                    <a:pt x="3252" y="695"/>
                    <a:pt x="3169" y="667"/>
                    <a:pt x="3087" y="654"/>
                  </a:cubicBezTo>
                  <a:cubicBezTo>
                    <a:pt x="3142" y="599"/>
                    <a:pt x="3183" y="530"/>
                    <a:pt x="3183" y="447"/>
                  </a:cubicBezTo>
                  <a:cubicBezTo>
                    <a:pt x="3169" y="295"/>
                    <a:pt x="3087" y="171"/>
                    <a:pt x="2949" y="89"/>
                  </a:cubicBezTo>
                  <a:cubicBezTo>
                    <a:pt x="2843" y="28"/>
                    <a:pt x="2725" y="1"/>
                    <a:pt x="260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3"/>
            <p:cNvSpPr/>
            <p:nvPr/>
          </p:nvSpPr>
          <p:spPr>
            <a:xfrm>
              <a:off x="11069197" y="2817115"/>
              <a:ext cx="424597" cy="176196"/>
            </a:xfrm>
            <a:custGeom>
              <a:avLst/>
              <a:gdLst/>
              <a:ahLst/>
              <a:cxnLst/>
              <a:rect l="l" t="t" r="r" b="b"/>
              <a:pathLst>
                <a:path w="4258" h="1767" extrusionOk="0">
                  <a:moveTo>
                    <a:pt x="2136" y="0"/>
                  </a:moveTo>
                  <a:cubicBezTo>
                    <a:pt x="1970" y="14"/>
                    <a:pt x="1791" y="69"/>
                    <a:pt x="1654" y="166"/>
                  </a:cubicBezTo>
                  <a:cubicBezTo>
                    <a:pt x="1612" y="97"/>
                    <a:pt x="1543" y="55"/>
                    <a:pt x="1461" y="42"/>
                  </a:cubicBezTo>
                  <a:cubicBezTo>
                    <a:pt x="1437" y="37"/>
                    <a:pt x="1413" y="35"/>
                    <a:pt x="1390" y="35"/>
                  </a:cubicBezTo>
                  <a:cubicBezTo>
                    <a:pt x="1281" y="35"/>
                    <a:pt x="1182" y="86"/>
                    <a:pt x="1102" y="166"/>
                  </a:cubicBezTo>
                  <a:lnTo>
                    <a:pt x="1020" y="166"/>
                  </a:lnTo>
                  <a:cubicBezTo>
                    <a:pt x="689" y="221"/>
                    <a:pt x="262" y="441"/>
                    <a:pt x="358" y="813"/>
                  </a:cubicBezTo>
                  <a:cubicBezTo>
                    <a:pt x="358" y="827"/>
                    <a:pt x="372" y="854"/>
                    <a:pt x="386" y="882"/>
                  </a:cubicBezTo>
                  <a:cubicBezTo>
                    <a:pt x="331" y="910"/>
                    <a:pt x="276" y="965"/>
                    <a:pt x="234" y="1006"/>
                  </a:cubicBezTo>
                  <a:cubicBezTo>
                    <a:pt x="0" y="1213"/>
                    <a:pt x="97" y="1585"/>
                    <a:pt x="358" y="1709"/>
                  </a:cubicBezTo>
                  <a:cubicBezTo>
                    <a:pt x="430" y="1751"/>
                    <a:pt x="510" y="1767"/>
                    <a:pt x="592" y="1767"/>
                  </a:cubicBezTo>
                  <a:cubicBezTo>
                    <a:pt x="698" y="1767"/>
                    <a:pt x="808" y="1740"/>
                    <a:pt x="910" y="1709"/>
                  </a:cubicBezTo>
                  <a:cubicBezTo>
                    <a:pt x="992" y="1681"/>
                    <a:pt x="1075" y="1640"/>
                    <a:pt x="1144" y="1585"/>
                  </a:cubicBezTo>
                  <a:cubicBezTo>
                    <a:pt x="1244" y="1669"/>
                    <a:pt x="1358" y="1705"/>
                    <a:pt x="1474" y="1705"/>
                  </a:cubicBezTo>
                  <a:cubicBezTo>
                    <a:pt x="1661" y="1705"/>
                    <a:pt x="1853" y="1611"/>
                    <a:pt x="1998" y="1474"/>
                  </a:cubicBezTo>
                  <a:cubicBezTo>
                    <a:pt x="2053" y="1433"/>
                    <a:pt x="2108" y="1378"/>
                    <a:pt x="2150" y="1337"/>
                  </a:cubicBezTo>
                  <a:cubicBezTo>
                    <a:pt x="2205" y="1378"/>
                    <a:pt x="2274" y="1419"/>
                    <a:pt x="2356" y="1433"/>
                  </a:cubicBezTo>
                  <a:cubicBezTo>
                    <a:pt x="2409" y="1445"/>
                    <a:pt x="2462" y="1450"/>
                    <a:pt x="2515" y="1450"/>
                  </a:cubicBezTo>
                  <a:cubicBezTo>
                    <a:pt x="2708" y="1450"/>
                    <a:pt x="2893" y="1376"/>
                    <a:pt x="3045" y="1268"/>
                  </a:cubicBezTo>
                  <a:cubicBezTo>
                    <a:pt x="3086" y="1254"/>
                    <a:pt x="3114" y="1226"/>
                    <a:pt x="3155" y="1199"/>
                  </a:cubicBezTo>
                  <a:cubicBezTo>
                    <a:pt x="3155" y="1199"/>
                    <a:pt x="3169" y="1213"/>
                    <a:pt x="3183" y="1226"/>
                  </a:cubicBezTo>
                  <a:cubicBezTo>
                    <a:pt x="3248" y="1274"/>
                    <a:pt x="3322" y="1293"/>
                    <a:pt x="3399" y="1293"/>
                  </a:cubicBezTo>
                  <a:cubicBezTo>
                    <a:pt x="3569" y="1293"/>
                    <a:pt x="3753" y="1201"/>
                    <a:pt x="3886" y="1116"/>
                  </a:cubicBezTo>
                  <a:cubicBezTo>
                    <a:pt x="4258" y="827"/>
                    <a:pt x="3665" y="469"/>
                    <a:pt x="3362" y="469"/>
                  </a:cubicBezTo>
                  <a:lnTo>
                    <a:pt x="3238" y="469"/>
                  </a:lnTo>
                  <a:cubicBezTo>
                    <a:pt x="3238" y="455"/>
                    <a:pt x="3252" y="455"/>
                    <a:pt x="3238" y="441"/>
                  </a:cubicBezTo>
                  <a:cubicBezTo>
                    <a:pt x="3183" y="317"/>
                    <a:pt x="3100" y="248"/>
                    <a:pt x="2935" y="221"/>
                  </a:cubicBezTo>
                  <a:cubicBezTo>
                    <a:pt x="2913" y="219"/>
                    <a:pt x="2890" y="218"/>
                    <a:pt x="2868" y="218"/>
                  </a:cubicBezTo>
                  <a:cubicBezTo>
                    <a:pt x="2722" y="218"/>
                    <a:pt x="2572" y="254"/>
                    <a:pt x="2453" y="290"/>
                  </a:cubicBezTo>
                  <a:cubicBezTo>
                    <a:pt x="2453" y="276"/>
                    <a:pt x="2453" y="262"/>
                    <a:pt x="2453" y="248"/>
                  </a:cubicBezTo>
                  <a:cubicBezTo>
                    <a:pt x="2411" y="124"/>
                    <a:pt x="2274" y="28"/>
                    <a:pt x="2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3"/>
            <p:cNvSpPr/>
            <p:nvPr/>
          </p:nvSpPr>
          <p:spPr>
            <a:xfrm>
              <a:off x="11267037" y="2647899"/>
              <a:ext cx="556523" cy="128034"/>
            </a:xfrm>
            <a:custGeom>
              <a:avLst/>
              <a:gdLst/>
              <a:ahLst/>
              <a:cxnLst/>
              <a:rect l="l" t="t" r="r" b="b"/>
              <a:pathLst>
                <a:path w="5581" h="1284" extrusionOk="0">
                  <a:moveTo>
                    <a:pt x="1662" y="0"/>
                  </a:moveTo>
                  <a:cubicBezTo>
                    <a:pt x="1592" y="0"/>
                    <a:pt x="1527" y="39"/>
                    <a:pt x="1488" y="140"/>
                  </a:cubicBezTo>
                  <a:cubicBezTo>
                    <a:pt x="1488" y="168"/>
                    <a:pt x="1474" y="182"/>
                    <a:pt x="1474" y="195"/>
                  </a:cubicBezTo>
                  <a:cubicBezTo>
                    <a:pt x="1378" y="154"/>
                    <a:pt x="1268" y="99"/>
                    <a:pt x="1144" y="85"/>
                  </a:cubicBezTo>
                  <a:cubicBezTo>
                    <a:pt x="1133" y="84"/>
                    <a:pt x="1123" y="84"/>
                    <a:pt x="1113" y="84"/>
                  </a:cubicBezTo>
                  <a:cubicBezTo>
                    <a:pt x="1006" y="84"/>
                    <a:pt x="935" y="148"/>
                    <a:pt x="910" y="223"/>
                  </a:cubicBezTo>
                  <a:cubicBezTo>
                    <a:pt x="799" y="223"/>
                    <a:pt x="675" y="237"/>
                    <a:pt x="593" y="264"/>
                  </a:cubicBezTo>
                  <a:cubicBezTo>
                    <a:pt x="303" y="361"/>
                    <a:pt x="14" y="581"/>
                    <a:pt x="0" y="884"/>
                  </a:cubicBezTo>
                  <a:cubicBezTo>
                    <a:pt x="23" y="1116"/>
                    <a:pt x="195" y="1198"/>
                    <a:pt x="400" y="1198"/>
                  </a:cubicBezTo>
                  <a:cubicBezTo>
                    <a:pt x="574" y="1198"/>
                    <a:pt x="772" y="1139"/>
                    <a:pt x="923" y="1063"/>
                  </a:cubicBezTo>
                  <a:cubicBezTo>
                    <a:pt x="923" y="1077"/>
                    <a:pt x="923" y="1077"/>
                    <a:pt x="923" y="1091"/>
                  </a:cubicBezTo>
                  <a:cubicBezTo>
                    <a:pt x="937" y="1105"/>
                    <a:pt x="965" y="1119"/>
                    <a:pt x="978" y="1132"/>
                  </a:cubicBezTo>
                  <a:cubicBezTo>
                    <a:pt x="1034" y="1215"/>
                    <a:pt x="1116" y="1284"/>
                    <a:pt x="1226" y="1284"/>
                  </a:cubicBezTo>
                  <a:cubicBezTo>
                    <a:pt x="1419" y="1284"/>
                    <a:pt x="1585" y="1174"/>
                    <a:pt x="1736" y="1091"/>
                  </a:cubicBezTo>
                  <a:cubicBezTo>
                    <a:pt x="1791" y="1063"/>
                    <a:pt x="1833" y="1036"/>
                    <a:pt x="1874" y="995"/>
                  </a:cubicBezTo>
                  <a:cubicBezTo>
                    <a:pt x="1940" y="1137"/>
                    <a:pt x="2075" y="1236"/>
                    <a:pt x="2280" y="1236"/>
                  </a:cubicBezTo>
                  <a:cubicBezTo>
                    <a:pt x="2333" y="1236"/>
                    <a:pt x="2390" y="1229"/>
                    <a:pt x="2453" y="1215"/>
                  </a:cubicBezTo>
                  <a:cubicBezTo>
                    <a:pt x="2618" y="1174"/>
                    <a:pt x="2921" y="995"/>
                    <a:pt x="3004" y="939"/>
                  </a:cubicBezTo>
                  <a:cubicBezTo>
                    <a:pt x="3114" y="1107"/>
                    <a:pt x="3252" y="1167"/>
                    <a:pt x="3396" y="1167"/>
                  </a:cubicBezTo>
                  <a:cubicBezTo>
                    <a:pt x="3629" y="1167"/>
                    <a:pt x="3875" y="1009"/>
                    <a:pt x="4037" y="898"/>
                  </a:cubicBezTo>
                  <a:lnTo>
                    <a:pt x="4051" y="898"/>
                  </a:lnTo>
                  <a:cubicBezTo>
                    <a:pt x="4051" y="898"/>
                    <a:pt x="4051" y="912"/>
                    <a:pt x="4051" y="912"/>
                  </a:cubicBezTo>
                  <a:cubicBezTo>
                    <a:pt x="4162" y="1066"/>
                    <a:pt x="4333" y="1135"/>
                    <a:pt x="4512" y="1135"/>
                  </a:cubicBezTo>
                  <a:cubicBezTo>
                    <a:pt x="4621" y="1135"/>
                    <a:pt x="4732" y="1110"/>
                    <a:pt x="4836" y="1063"/>
                  </a:cubicBezTo>
                  <a:cubicBezTo>
                    <a:pt x="4960" y="1022"/>
                    <a:pt x="5070" y="953"/>
                    <a:pt x="5181" y="884"/>
                  </a:cubicBezTo>
                  <a:cubicBezTo>
                    <a:pt x="5208" y="898"/>
                    <a:pt x="5236" y="912"/>
                    <a:pt x="5263" y="926"/>
                  </a:cubicBezTo>
                  <a:cubicBezTo>
                    <a:pt x="5280" y="932"/>
                    <a:pt x="5296" y="935"/>
                    <a:pt x="5313" y="935"/>
                  </a:cubicBezTo>
                  <a:cubicBezTo>
                    <a:pt x="5405" y="935"/>
                    <a:pt x="5490" y="844"/>
                    <a:pt x="5525" y="774"/>
                  </a:cubicBezTo>
                  <a:cubicBezTo>
                    <a:pt x="5580" y="664"/>
                    <a:pt x="5553" y="540"/>
                    <a:pt x="5470" y="457"/>
                  </a:cubicBezTo>
                  <a:lnTo>
                    <a:pt x="5470" y="443"/>
                  </a:lnTo>
                  <a:cubicBezTo>
                    <a:pt x="5346" y="251"/>
                    <a:pt x="5098" y="182"/>
                    <a:pt x="4878" y="127"/>
                  </a:cubicBezTo>
                  <a:cubicBezTo>
                    <a:pt x="4735" y="98"/>
                    <a:pt x="4584" y="73"/>
                    <a:pt x="4434" y="73"/>
                  </a:cubicBezTo>
                  <a:cubicBezTo>
                    <a:pt x="4295" y="73"/>
                    <a:pt x="4156" y="95"/>
                    <a:pt x="4023" y="154"/>
                  </a:cubicBezTo>
                  <a:cubicBezTo>
                    <a:pt x="3968" y="182"/>
                    <a:pt x="3913" y="223"/>
                    <a:pt x="3858" y="264"/>
                  </a:cubicBezTo>
                  <a:cubicBezTo>
                    <a:pt x="3779" y="201"/>
                    <a:pt x="3687" y="176"/>
                    <a:pt x="3589" y="176"/>
                  </a:cubicBezTo>
                  <a:cubicBezTo>
                    <a:pt x="3431" y="176"/>
                    <a:pt x="3259" y="243"/>
                    <a:pt x="3114" y="319"/>
                  </a:cubicBezTo>
                  <a:cubicBezTo>
                    <a:pt x="3073" y="278"/>
                    <a:pt x="3045" y="237"/>
                    <a:pt x="2990" y="209"/>
                  </a:cubicBezTo>
                  <a:cubicBezTo>
                    <a:pt x="2924" y="166"/>
                    <a:pt x="2851" y="149"/>
                    <a:pt x="2777" y="149"/>
                  </a:cubicBezTo>
                  <a:cubicBezTo>
                    <a:pt x="2710" y="149"/>
                    <a:pt x="2642" y="162"/>
                    <a:pt x="2577" y="182"/>
                  </a:cubicBezTo>
                  <a:cubicBezTo>
                    <a:pt x="2549" y="195"/>
                    <a:pt x="2508" y="209"/>
                    <a:pt x="2480" y="223"/>
                  </a:cubicBezTo>
                  <a:cubicBezTo>
                    <a:pt x="2425" y="140"/>
                    <a:pt x="2342" y="85"/>
                    <a:pt x="2232" y="58"/>
                  </a:cubicBezTo>
                  <a:cubicBezTo>
                    <a:pt x="2211" y="54"/>
                    <a:pt x="2191" y="52"/>
                    <a:pt x="2172" y="52"/>
                  </a:cubicBezTo>
                  <a:cubicBezTo>
                    <a:pt x="2066" y="52"/>
                    <a:pt x="1990" y="112"/>
                    <a:pt x="1943" y="182"/>
                  </a:cubicBezTo>
                  <a:cubicBezTo>
                    <a:pt x="1878" y="84"/>
                    <a:pt x="1764" y="0"/>
                    <a:pt x="166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 name="Google Shape;650;p33"/>
          <p:cNvGrpSpPr/>
          <p:nvPr/>
        </p:nvGrpSpPr>
        <p:grpSpPr>
          <a:xfrm>
            <a:off x="7284292" y="759096"/>
            <a:ext cx="2107617" cy="3366817"/>
            <a:chOff x="1369600" y="1217925"/>
            <a:chExt cx="433675" cy="692775"/>
          </a:xfrm>
        </p:grpSpPr>
        <p:sp>
          <p:nvSpPr>
            <p:cNvPr id="651" name="Google Shape;651;p33"/>
            <p:cNvSpPr/>
            <p:nvPr/>
          </p:nvSpPr>
          <p:spPr>
            <a:xfrm>
              <a:off x="1500625" y="1308675"/>
              <a:ext cx="87375" cy="602025"/>
            </a:xfrm>
            <a:custGeom>
              <a:avLst/>
              <a:gdLst/>
              <a:ahLst/>
              <a:cxnLst/>
              <a:rect l="l" t="t" r="r" b="b"/>
              <a:pathLst>
                <a:path w="3495" h="24081" extrusionOk="0">
                  <a:moveTo>
                    <a:pt x="1910" y="1"/>
                  </a:moveTo>
                  <a:cubicBezTo>
                    <a:pt x="1883" y="1"/>
                    <a:pt x="1855" y="15"/>
                    <a:pt x="1842" y="29"/>
                  </a:cubicBezTo>
                  <a:cubicBezTo>
                    <a:pt x="1828" y="29"/>
                    <a:pt x="1814" y="29"/>
                    <a:pt x="1814" y="42"/>
                  </a:cubicBezTo>
                  <a:cubicBezTo>
                    <a:pt x="1745" y="111"/>
                    <a:pt x="1773" y="70"/>
                    <a:pt x="1759" y="153"/>
                  </a:cubicBezTo>
                  <a:cubicBezTo>
                    <a:pt x="1759" y="263"/>
                    <a:pt x="1773" y="359"/>
                    <a:pt x="1773" y="442"/>
                  </a:cubicBezTo>
                  <a:cubicBezTo>
                    <a:pt x="1718" y="1365"/>
                    <a:pt x="1842" y="2261"/>
                    <a:pt x="1924" y="3115"/>
                  </a:cubicBezTo>
                  <a:cubicBezTo>
                    <a:pt x="1979" y="3666"/>
                    <a:pt x="1924" y="4644"/>
                    <a:pt x="2007" y="5250"/>
                  </a:cubicBezTo>
                  <a:cubicBezTo>
                    <a:pt x="2034" y="5788"/>
                    <a:pt x="1938" y="6325"/>
                    <a:pt x="1952" y="6862"/>
                  </a:cubicBezTo>
                  <a:cubicBezTo>
                    <a:pt x="2007" y="7138"/>
                    <a:pt x="1938" y="7468"/>
                    <a:pt x="1952" y="7854"/>
                  </a:cubicBezTo>
                  <a:cubicBezTo>
                    <a:pt x="1966" y="8006"/>
                    <a:pt x="1910" y="8336"/>
                    <a:pt x="1952" y="8571"/>
                  </a:cubicBezTo>
                  <a:cubicBezTo>
                    <a:pt x="1993" y="9163"/>
                    <a:pt x="2282" y="9576"/>
                    <a:pt x="2324" y="10141"/>
                  </a:cubicBezTo>
                  <a:cubicBezTo>
                    <a:pt x="2351" y="10582"/>
                    <a:pt x="2365" y="11230"/>
                    <a:pt x="2296" y="11753"/>
                  </a:cubicBezTo>
                  <a:cubicBezTo>
                    <a:pt x="2200" y="12236"/>
                    <a:pt x="1952" y="12814"/>
                    <a:pt x="1718" y="13352"/>
                  </a:cubicBezTo>
                  <a:cubicBezTo>
                    <a:pt x="1525" y="13820"/>
                    <a:pt x="1222" y="14247"/>
                    <a:pt x="1056" y="14729"/>
                  </a:cubicBezTo>
                  <a:cubicBezTo>
                    <a:pt x="767" y="15597"/>
                    <a:pt x="684" y="16507"/>
                    <a:pt x="505" y="17402"/>
                  </a:cubicBezTo>
                  <a:cubicBezTo>
                    <a:pt x="354" y="18091"/>
                    <a:pt x="243" y="18780"/>
                    <a:pt x="174" y="19469"/>
                  </a:cubicBezTo>
                  <a:cubicBezTo>
                    <a:pt x="133" y="19758"/>
                    <a:pt x="50" y="20034"/>
                    <a:pt x="37" y="20323"/>
                  </a:cubicBezTo>
                  <a:cubicBezTo>
                    <a:pt x="23" y="21439"/>
                    <a:pt x="78" y="22555"/>
                    <a:pt x="23" y="23657"/>
                  </a:cubicBezTo>
                  <a:cubicBezTo>
                    <a:pt x="0" y="24010"/>
                    <a:pt x="80" y="24081"/>
                    <a:pt x="236" y="24081"/>
                  </a:cubicBezTo>
                  <a:cubicBezTo>
                    <a:pt x="339" y="24081"/>
                    <a:pt x="476" y="24050"/>
                    <a:pt x="638" y="24050"/>
                  </a:cubicBezTo>
                  <a:cubicBezTo>
                    <a:pt x="679" y="24050"/>
                    <a:pt x="722" y="24052"/>
                    <a:pt x="767" y="24057"/>
                  </a:cubicBezTo>
                  <a:cubicBezTo>
                    <a:pt x="820" y="24064"/>
                    <a:pt x="872" y="24066"/>
                    <a:pt x="924" y="24066"/>
                  </a:cubicBezTo>
                  <a:cubicBezTo>
                    <a:pt x="1088" y="24066"/>
                    <a:pt x="1247" y="24040"/>
                    <a:pt x="1414" y="24029"/>
                  </a:cubicBezTo>
                  <a:cubicBezTo>
                    <a:pt x="1428" y="24025"/>
                    <a:pt x="1436" y="24023"/>
                    <a:pt x="1439" y="24023"/>
                  </a:cubicBezTo>
                  <a:cubicBezTo>
                    <a:pt x="1447" y="24023"/>
                    <a:pt x="1437" y="24029"/>
                    <a:pt x="1428" y="24029"/>
                  </a:cubicBezTo>
                  <a:cubicBezTo>
                    <a:pt x="1456" y="24029"/>
                    <a:pt x="1483" y="24029"/>
                    <a:pt x="1511" y="24016"/>
                  </a:cubicBezTo>
                  <a:cubicBezTo>
                    <a:pt x="1525" y="24016"/>
                    <a:pt x="1552" y="24016"/>
                    <a:pt x="1552" y="24002"/>
                  </a:cubicBezTo>
                  <a:cubicBezTo>
                    <a:pt x="1566" y="24002"/>
                    <a:pt x="1580" y="24002"/>
                    <a:pt x="1594" y="23988"/>
                  </a:cubicBezTo>
                  <a:cubicBezTo>
                    <a:pt x="1690" y="23947"/>
                    <a:pt x="1731" y="23836"/>
                    <a:pt x="1731" y="23740"/>
                  </a:cubicBezTo>
                  <a:cubicBezTo>
                    <a:pt x="1676" y="23024"/>
                    <a:pt x="1704" y="22114"/>
                    <a:pt x="1676" y="21301"/>
                  </a:cubicBezTo>
                  <a:cubicBezTo>
                    <a:pt x="1718" y="20819"/>
                    <a:pt x="1745" y="20337"/>
                    <a:pt x="1759" y="19855"/>
                  </a:cubicBezTo>
                  <a:cubicBezTo>
                    <a:pt x="1786" y="19056"/>
                    <a:pt x="1676" y="18353"/>
                    <a:pt x="1800" y="17512"/>
                  </a:cubicBezTo>
                  <a:cubicBezTo>
                    <a:pt x="1828" y="16906"/>
                    <a:pt x="1938" y="16465"/>
                    <a:pt x="2117" y="15914"/>
                  </a:cubicBezTo>
                  <a:cubicBezTo>
                    <a:pt x="2365" y="14729"/>
                    <a:pt x="2847" y="13531"/>
                    <a:pt x="3206" y="12291"/>
                  </a:cubicBezTo>
                  <a:cubicBezTo>
                    <a:pt x="3316" y="11850"/>
                    <a:pt x="3385" y="11560"/>
                    <a:pt x="3467" y="11120"/>
                  </a:cubicBezTo>
                  <a:cubicBezTo>
                    <a:pt x="3495" y="10789"/>
                    <a:pt x="3481" y="10444"/>
                    <a:pt x="3426" y="10114"/>
                  </a:cubicBezTo>
                  <a:cubicBezTo>
                    <a:pt x="3398" y="9811"/>
                    <a:pt x="3247" y="9521"/>
                    <a:pt x="3164" y="9204"/>
                  </a:cubicBezTo>
                  <a:cubicBezTo>
                    <a:pt x="3109" y="9039"/>
                    <a:pt x="3026" y="8943"/>
                    <a:pt x="3026" y="8832"/>
                  </a:cubicBezTo>
                  <a:cubicBezTo>
                    <a:pt x="3013" y="8543"/>
                    <a:pt x="2902" y="8088"/>
                    <a:pt x="2889" y="7923"/>
                  </a:cubicBezTo>
                  <a:cubicBezTo>
                    <a:pt x="2889" y="7592"/>
                    <a:pt x="2971" y="7262"/>
                    <a:pt x="2999" y="6931"/>
                  </a:cubicBezTo>
                  <a:cubicBezTo>
                    <a:pt x="3040" y="6421"/>
                    <a:pt x="2861" y="5925"/>
                    <a:pt x="2820" y="5416"/>
                  </a:cubicBezTo>
                  <a:cubicBezTo>
                    <a:pt x="2834" y="4782"/>
                    <a:pt x="2530" y="3914"/>
                    <a:pt x="2434" y="3184"/>
                  </a:cubicBezTo>
                  <a:cubicBezTo>
                    <a:pt x="2393" y="2881"/>
                    <a:pt x="2406" y="2564"/>
                    <a:pt x="2379" y="2233"/>
                  </a:cubicBezTo>
                  <a:cubicBezTo>
                    <a:pt x="2310" y="1861"/>
                    <a:pt x="2131" y="1337"/>
                    <a:pt x="2117" y="1062"/>
                  </a:cubicBezTo>
                  <a:cubicBezTo>
                    <a:pt x="2131" y="717"/>
                    <a:pt x="1979" y="345"/>
                    <a:pt x="2007" y="125"/>
                  </a:cubicBezTo>
                  <a:cubicBezTo>
                    <a:pt x="2021" y="111"/>
                    <a:pt x="2007" y="84"/>
                    <a:pt x="1993" y="70"/>
                  </a:cubicBezTo>
                  <a:cubicBezTo>
                    <a:pt x="1979" y="29"/>
                    <a:pt x="1952" y="1"/>
                    <a:pt x="1910"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3"/>
            <p:cNvSpPr/>
            <p:nvPr/>
          </p:nvSpPr>
          <p:spPr>
            <a:xfrm>
              <a:off x="1483725" y="1264850"/>
              <a:ext cx="131800" cy="51550"/>
            </a:xfrm>
            <a:custGeom>
              <a:avLst/>
              <a:gdLst/>
              <a:ahLst/>
              <a:cxnLst/>
              <a:rect l="l" t="t" r="r" b="b"/>
              <a:pathLst>
                <a:path w="5272" h="2062" extrusionOk="0">
                  <a:moveTo>
                    <a:pt x="4760" y="0"/>
                  </a:moveTo>
                  <a:cubicBezTo>
                    <a:pt x="4690" y="0"/>
                    <a:pt x="4639" y="8"/>
                    <a:pt x="4588" y="8"/>
                  </a:cubicBezTo>
                  <a:cubicBezTo>
                    <a:pt x="4569" y="8"/>
                    <a:pt x="4550" y="7"/>
                    <a:pt x="4529" y="4"/>
                  </a:cubicBezTo>
                  <a:cubicBezTo>
                    <a:pt x="3840" y="73"/>
                    <a:pt x="3275" y="721"/>
                    <a:pt x="2931" y="1286"/>
                  </a:cubicBezTo>
                  <a:cubicBezTo>
                    <a:pt x="2821" y="1465"/>
                    <a:pt x="2724" y="1658"/>
                    <a:pt x="2642" y="1850"/>
                  </a:cubicBezTo>
                  <a:cubicBezTo>
                    <a:pt x="2573" y="1506"/>
                    <a:pt x="2462" y="1175"/>
                    <a:pt x="2283" y="872"/>
                  </a:cubicBezTo>
                  <a:cubicBezTo>
                    <a:pt x="2187" y="707"/>
                    <a:pt x="1980" y="555"/>
                    <a:pt x="1898" y="486"/>
                  </a:cubicBezTo>
                  <a:cubicBezTo>
                    <a:pt x="1663" y="307"/>
                    <a:pt x="1333" y="252"/>
                    <a:pt x="1057" y="156"/>
                  </a:cubicBezTo>
                  <a:cubicBezTo>
                    <a:pt x="893" y="119"/>
                    <a:pt x="777" y="107"/>
                    <a:pt x="670" y="107"/>
                  </a:cubicBezTo>
                  <a:cubicBezTo>
                    <a:pt x="535" y="107"/>
                    <a:pt x="415" y="127"/>
                    <a:pt x="230" y="142"/>
                  </a:cubicBezTo>
                  <a:cubicBezTo>
                    <a:pt x="148" y="156"/>
                    <a:pt x="38" y="156"/>
                    <a:pt x="10" y="238"/>
                  </a:cubicBezTo>
                  <a:cubicBezTo>
                    <a:pt x="10" y="332"/>
                    <a:pt x="58" y="355"/>
                    <a:pt x="120" y="355"/>
                  </a:cubicBezTo>
                  <a:cubicBezTo>
                    <a:pt x="168" y="355"/>
                    <a:pt x="224" y="341"/>
                    <a:pt x="272" y="335"/>
                  </a:cubicBezTo>
                  <a:cubicBezTo>
                    <a:pt x="432" y="311"/>
                    <a:pt x="564" y="296"/>
                    <a:pt x="687" y="296"/>
                  </a:cubicBezTo>
                  <a:cubicBezTo>
                    <a:pt x="776" y="296"/>
                    <a:pt x="860" y="304"/>
                    <a:pt x="947" y="321"/>
                  </a:cubicBezTo>
                  <a:cubicBezTo>
                    <a:pt x="906" y="321"/>
                    <a:pt x="850" y="335"/>
                    <a:pt x="809" y="349"/>
                  </a:cubicBezTo>
                  <a:cubicBezTo>
                    <a:pt x="575" y="445"/>
                    <a:pt x="368" y="597"/>
                    <a:pt x="148" y="734"/>
                  </a:cubicBezTo>
                  <a:cubicBezTo>
                    <a:pt x="93" y="776"/>
                    <a:pt x="10" y="817"/>
                    <a:pt x="10" y="872"/>
                  </a:cubicBezTo>
                  <a:cubicBezTo>
                    <a:pt x="0" y="921"/>
                    <a:pt x="47" y="964"/>
                    <a:pt x="94" y="964"/>
                  </a:cubicBezTo>
                  <a:cubicBezTo>
                    <a:pt x="113" y="964"/>
                    <a:pt x="132" y="957"/>
                    <a:pt x="148" y="941"/>
                  </a:cubicBezTo>
                  <a:cubicBezTo>
                    <a:pt x="410" y="748"/>
                    <a:pt x="658" y="583"/>
                    <a:pt x="919" y="486"/>
                  </a:cubicBezTo>
                  <a:cubicBezTo>
                    <a:pt x="979" y="469"/>
                    <a:pt x="1091" y="458"/>
                    <a:pt x="1188" y="458"/>
                  </a:cubicBezTo>
                  <a:cubicBezTo>
                    <a:pt x="1247" y="458"/>
                    <a:pt x="1301" y="462"/>
                    <a:pt x="1333" y="473"/>
                  </a:cubicBezTo>
                  <a:cubicBezTo>
                    <a:pt x="1345" y="477"/>
                    <a:pt x="1357" y="478"/>
                    <a:pt x="1368" y="478"/>
                  </a:cubicBezTo>
                  <a:cubicBezTo>
                    <a:pt x="1396" y="478"/>
                    <a:pt x="1419" y="469"/>
                    <a:pt x="1429" y="459"/>
                  </a:cubicBezTo>
                  <a:cubicBezTo>
                    <a:pt x="1650" y="528"/>
                    <a:pt x="1801" y="624"/>
                    <a:pt x="1953" y="762"/>
                  </a:cubicBezTo>
                  <a:cubicBezTo>
                    <a:pt x="2214" y="996"/>
                    <a:pt x="2283" y="1286"/>
                    <a:pt x="2394" y="1602"/>
                  </a:cubicBezTo>
                  <a:cubicBezTo>
                    <a:pt x="2435" y="1726"/>
                    <a:pt x="2462" y="1850"/>
                    <a:pt x="2490" y="1974"/>
                  </a:cubicBezTo>
                  <a:cubicBezTo>
                    <a:pt x="2490" y="2002"/>
                    <a:pt x="2504" y="2016"/>
                    <a:pt x="2518" y="2030"/>
                  </a:cubicBezTo>
                  <a:cubicBezTo>
                    <a:pt x="2545" y="2043"/>
                    <a:pt x="2573" y="2043"/>
                    <a:pt x="2600" y="2043"/>
                  </a:cubicBezTo>
                  <a:cubicBezTo>
                    <a:pt x="2612" y="2055"/>
                    <a:pt x="2633" y="2061"/>
                    <a:pt x="2654" y="2061"/>
                  </a:cubicBezTo>
                  <a:cubicBezTo>
                    <a:pt x="2684" y="2061"/>
                    <a:pt x="2716" y="2048"/>
                    <a:pt x="2724" y="2016"/>
                  </a:cubicBezTo>
                  <a:cubicBezTo>
                    <a:pt x="2903" y="1602"/>
                    <a:pt x="3151" y="1162"/>
                    <a:pt x="3468" y="803"/>
                  </a:cubicBezTo>
                  <a:cubicBezTo>
                    <a:pt x="3485" y="820"/>
                    <a:pt x="3513" y="832"/>
                    <a:pt x="3538" y="832"/>
                  </a:cubicBezTo>
                  <a:cubicBezTo>
                    <a:pt x="3553" y="832"/>
                    <a:pt x="3568" y="828"/>
                    <a:pt x="3578" y="817"/>
                  </a:cubicBezTo>
                  <a:cubicBezTo>
                    <a:pt x="3730" y="707"/>
                    <a:pt x="3923" y="610"/>
                    <a:pt x="4088" y="583"/>
                  </a:cubicBezTo>
                  <a:cubicBezTo>
                    <a:pt x="4107" y="582"/>
                    <a:pt x="4126" y="581"/>
                    <a:pt x="4146" y="581"/>
                  </a:cubicBezTo>
                  <a:cubicBezTo>
                    <a:pt x="4363" y="581"/>
                    <a:pt x="4650" y="650"/>
                    <a:pt x="4763" y="776"/>
                  </a:cubicBezTo>
                  <a:cubicBezTo>
                    <a:pt x="4763" y="776"/>
                    <a:pt x="4860" y="914"/>
                    <a:pt x="4887" y="914"/>
                  </a:cubicBezTo>
                  <a:cubicBezTo>
                    <a:pt x="4900" y="920"/>
                    <a:pt x="4913" y="923"/>
                    <a:pt x="4925" y="923"/>
                  </a:cubicBezTo>
                  <a:cubicBezTo>
                    <a:pt x="4996" y="923"/>
                    <a:pt x="5058" y="834"/>
                    <a:pt x="5011" y="776"/>
                  </a:cubicBezTo>
                  <a:cubicBezTo>
                    <a:pt x="4929" y="707"/>
                    <a:pt x="4901" y="638"/>
                    <a:pt x="4763" y="555"/>
                  </a:cubicBezTo>
                  <a:cubicBezTo>
                    <a:pt x="4598" y="467"/>
                    <a:pt x="4397" y="423"/>
                    <a:pt x="4197" y="423"/>
                  </a:cubicBezTo>
                  <a:cubicBezTo>
                    <a:pt x="4147" y="423"/>
                    <a:pt x="4097" y="426"/>
                    <a:pt x="4047" y="431"/>
                  </a:cubicBezTo>
                  <a:cubicBezTo>
                    <a:pt x="3937" y="459"/>
                    <a:pt x="3840" y="500"/>
                    <a:pt x="3744" y="542"/>
                  </a:cubicBezTo>
                  <a:cubicBezTo>
                    <a:pt x="3964" y="362"/>
                    <a:pt x="4198" y="225"/>
                    <a:pt x="4446" y="170"/>
                  </a:cubicBezTo>
                  <a:cubicBezTo>
                    <a:pt x="4515" y="170"/>
                    <a:pt x="4570" y="170"/>
                    <a:pt x="4708" y="156"/>
                  </a:cubicBezTo>
                  <a:cubicBezTo>
                    <a:pt x="4818" y="156"/>
                    <a:pt x="4818" y="156"/>
                    <a:pt x="4956" y="197"/>
                  </a:cubicBezTo>
                  <a:cubicBezTo>
                    <a:pt x="4979" y="209"/>
                    <a:pt x="5079" y="259"/>
                    <a:pt x="5087" y="259"/>
                  </a:cubicBezTo>
                  <a:cubicBezTo>
                    <a:pt x="5089" y="259"/>
                    <a:pt x="5087" y="257"/>
                    <a:pt x="5080" y="252"/>
                  </a:cubicBezTo>
                  <a:lnTo>
                    <a:pt x="5094" y="252"/>
                  </a:lnTo>
                  <a:cubicBezTo>
                    <a:pt x="5106" y="257"/>
                    <a:pt x="5119" y="260"/>
                    <a:pt x="5130" y="260"/>
                  </a:cubicBezTo>
                  <a:cubicBezTo>
                    <a:pt x="5211" y="260"/>
                    <a:pt x="5271" y="149"/>
                    <a:pt x="5163" y="101"/>
                  </a:cubicBezTo>
                  <a:lnTo>
                    <a:pt x="5163" y="101"/>
                  </a:lnTo>
                  <a:lnTo>
                    <a:pt x="5163" y="114"/>
                  </a:lnTo>
                  <a:cubicBezTo>
                    <a:pt x="5066" y="73"/>
                    <a:pt x="4956" y="18"/>
                    <a:pt x="4846" y="4"/>
                  </a:cubicBezTo>
                  <a:cubicBezTo>
                    <a:pt x="4814" y="1"/>
                    <a:pt x="4786" y="0"/>
                    <a:pt x="4760" y="0"/>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3"/>
            <p:cNvSpPr/>
            <p:nvPr/>
          </p:nvSpPr>
          <p:spPr>
            <a:xfrm>
              <a:off x="1612775" y="1267700"/>
              <a:ext cx="725" cy="25"/>
            </a:xfrm>
            <a:custGeom>
              <a:avLst/>
              <a:gdLst/>
              <a:ahLst/>
              <a:cxnLst/>
              <a:rect l="l" t="t" r="r" b="b"/>
              <a:pathLst>
                <a:path w="29" h="1" extrusionOk="0">
                  <a:moveTo>
                    <a:pt x="28" y="0"/>
                  </a:moveTo>
                  <a:cubicBezTo>
                    <a:pt x="28" y="0"/>
                    <a:pt x="1" y="0"/>
                    <a:pt x="1" y="0"/>
                  </a:cubicBezTo>
                  <a:lnTo>
                    <a:pt x="1" y="0"/>
                  </a:lnTo>
                  <a:lnTo>
                    <a:pt x="1" y="0"/>
                  </a:lnTo>
                  <a:lnTo>
                    <a:pt x="28"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3"/>
            <p:cNvSpPr/>
            <p:nvPr/>
          </p:nvSpPr>
          <p:spPr>
            <a:xfrm>
              <a:off x="1612775" y="1267700"/>
              <a:ext cx="375" cy="25"/>
            </a:xfrm>
            <a:custGeom>
              <a:avLst/>
              <a:gdLst/>
              <a:ahLst/>
              <a:cxnLst/>
              <a:rect l="l" t="t" r="r" b="b"/>
              <a:pathLst>
                <a:path w="15" h="1" extrusionOk="0">
                  <a:moveTo>
                    <a:pt x="1" y="0"/>
                  </a:moveTo>
                  <a:lnTo>
                    <a:pt x="1" y="0"/>
                  </a:lnTo>
                  <a:cubicBezTo>
                    <a:pt x="1" y="0"/>
                    <a:pt x="15" y="0"/>
                    <a:pt x="15" y="0"/>
                  </a:cubicBezTo>
                  <a:cubicBezTo>
                    <a:pt x="15" y="0"/>
                    <a:pt x="1" y="0"/>
                    <a:pt x="1" y="0"/>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3"/>
            <p:cNvSpPr/>
            <p:nvPr/>
          </p:nvSpPr>
          <p:spPr>
            <a:xfrm>
              <a:off x="1705450" y="1437500"/>
              <a:ext cx="25" cy="25"/>
            </a:xfrm>
            <a:custGeom>
              <a:avLst/>
              <a:gdLst/>
              <a:ahLst/>
              <a:cxnLst/>
              <a:rect l="l" t="t" r="r" b="b"/>
              <a:pathLst>
                <a:path w="1" h="1" extrusionOk="0">
                  <a:moveTo>
                    <a:pt x="0" y="1"/>
                  </a:moveTo>
                  <a:cubicBezTo>
                    <a:pt x="0" y="1"/>
                    <a:pt x="0" y="1"/>
                    <a:pt x="0" y="1"/>
                  </a:cubicBezTo>
                  <a:lnTo>
                    <a:pt x="0" y="1"/>
                  </a:lnTo>
                  <a:cubicBezTo>
                    <a:pt x="0" y="1"/>
                    <a:pt x="0" y="1"/>
                    <a:pt x="0" y="1"/>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3"/>
            <p:cNvSpPr/>
            <p:nvPr/>
          </p:nvSpPr>
          <p:spPr>
            <a:xfrm>
              <a:off x="1704975" y="1437350"/>
              <a:ext cx="500" cy="175"/>
            </a:xfrm>
            <a:custGeom>
              <a:avLst/>
              <a:gdLst/>
              <a:ahLst/>
              <a:cxnLst/>
              <a:rect l="l" t="t" r="r" b="b"/>
              <a:pathLst>
                <a:path w="20" h="7" extrusionOk="0">
                  <a:moveTo>
                    <a:pt x="4" y="1"/>
                  </a:moveTo>
                  <a:cubicBezTo>
                    <a:pt x="1" y="1"/>
                    <a:pt x="10" y="7"/>
                    <a:pt x="19" y="7"/>
                  </a:cubicBezTo>
                  <a:cubicBezTo>
                    <a:pt x="10" y="2"/>
                    <a:pt x="5" y="1"/>
                    <a:pt x="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3"/>
            <p:cNvSpPr/>
            <p:nvPr/>
          </p:nvSpPr>
          <p:spPr>
            <a:xfrm>
              <a:off x="1568000" y="1401475"/>
              <a:ext cx="146075" cy="83800"/>
            </a:xfrm>
            <a:custGeom>
              <a:avLst/>
              <a:gdLst/>
              <a:ahLst/>
              <a:cxnLst/>
              <a:rect l="l" t="t" r="r" b="b"/>
              <a:pathLst>
                <a:path w="5843" h="3352" extrusionOk="0">
                  <a:moveTo>
                    <a:pt x="4308" y="1"/>
                  </a:moveTo>
                  <a:cubicBezTo>
                    <a:pt x="4281" y="1"/>
                    <a:pt x="4254" y="8"/>
                    <a:pt x="4231" y="23"/>
                  </a:cubicBezTo>
                  <a:cubicBezTo>
                    <a:pt x="4217" y="23"/>
                    <a:pt x="4203" y="9"/>
                    <a:pt x="4189" y="9"/>
                  </a:cubicBezTo>
                  <a:cubicBezTo>
                    <a:pt x="3941" y="9"/>
                    <a:pt x="3693" y="64"/>
                    <a:pt x="3459" y="133"/>
                  </a:cubicBezTo>
                  <a:cubicBezTo>
                    <a:pt x="3225" y="202"/>
                    <a:pt x="2798" y="340"/>
                    <a:pt x="2508" y="464"/>
                  </a:cubicBezTo>
                  <a:cubicBezTo>
                    <a:pt x="2012" y="767"/>
                    <a:pt x="1489" y="1304"/>
                    <a:pt x="1158" y="1635"/>
                  </a:cubicBezTo>
                  <a:cubicBezTo>
                    <a:pt x="841" y="1924"/>
                    <a:pt x="607" y="2269"/>
                    <a:pt x="318" y="2585"/>
                  </a:cubicBezTo>
                  <a:cubicBezTo>
                    <a:pt x="263" y="2668"/>
                    <a:pt x="139" y="2765"/>
                    <a:pt x="83" y="2861"/>
                  </a:cubicBezTo>
                  <a:cubicBezTo>
                    <a:pt x="42" y="2861"/>
                    <a:pt x="15" y="2889"/>
                    <a:pt x="15" y="2930"/>
                  </a:cubicBezTo>
                  <a:cubicBezTo>
                    <a:pt x="28" y="3054"/>
                    <a:pt x="1" y="3205"/>
                    <a:pt x="83" y="3316"/>
                  </a:cubicBezTo>
                  <a:cubicBezTo>
                    <a:pt x="118" y="3341"/>
                    <a:pt x="148" y="3352"/>
                    <a:pt x="176" y="3352"/>
                  </a:cubicBezTo>
                  <a:cubicBezTo>
                    <a:pt x="281" y="3352"/>
                    <a:pt x="340" y="3200"/>
                    <a:pt x="373" y="3178"/>
                  </a:cubicBezTo>
                  <a:cubicBezTo>
                    <a:pt x="497" y="3026"/>
                    <a:pt x="635" y="2889"/>
                    <a:pt x="772" y="2737"/>
                  </a:cubicBezTo>
                  <a:cubicBezTo>
                    <a:pt x="924" y="2530"/>
                    <a:pt x="1075" y="2310"/>
                    <a:pt x="1268" y="2117"/>
                  </a:cubicBezTo>
                  <a:cubicBezTo>
                    <a:pt x="1379" y="1979"/>
                    <a:pt x="1475" y="1869"/>
                    <a:pt x="1585" y="1759"/>
                  </a:cubicBezTo>
                  <a:cubicBezTo>
                    <a:pt x="1916" y="1428"/>
                    <a:pt x="2247" y="1166"/>
                    <a:pt x="2743" y="987"/>
                  </a:cubicBezTo>
                  <a:cubicBezTo>
                    <a:pt x="3034" y="862"/>
                    <a:pt x="3346" y="803"/>
                    <a:pt x="3654" y="803"/>
                  </a:cubicBezTo>
                  <a:cubicBezTo>
                    <a:pt x="3855" y="803"/>
                    <a:pt x="4054" y="828"/>
                    <a:pt x="4244" y="877"/>
                  </a:cubicBezTo>
                  <a:cubicBezTo>
                    <a:pt x="4396" y="905"/>
                    <a:pt x="4727" y="1015"/>
                    <a:pt x="4782" y="1042"/>
                  </a:cubicBezTo>
                  <a:cubicBezTo>
                    <a:pt x="4933" y="1111"/>
                    <a:pt x="5140" y="1249"/>
                    <a:pt x="5223" y="1277"/>
                  </a:cubicBezTo>
                  <a:cubicBezTo>
                    <a:pt x="5319" y="1332"/>
                    <a:pt x="5388" y="1401"/>
                    <a:pt x="5498" y="1442"/>
                  </a:cubicBezTo>
                  <a:cubicBezTo>
                    <a:pt x="5508" y="1447"/>
                    <a:pt x="5522" y="1450"/>
                    <a:pt x="5537" y="1450"/>
                  </a:cubicBezTo>
                  <a:cubicBezTo>
                    <a:pt x="5564" y="1450"/>
                    <a:pt x="5596" y="1440"/>
                    <a:pt x="5622" y="1414"/>
                  </a:cubicBezTo>
                  <a:cubicBezTo>
                    <a:pt x="5719" y="1249"/>
                    <a:pt x="5539" y="1263"/>
                    <a:pt x="5498" y="1221"/>
                  </a:cubicBezTo>
                  <a:lnTo>
                    <a:pt x="5512" y="1221"/>
                  </a:lnTo>
                  <a:cubicBezTo>
                    <a:pt x="5415" y="1166"/>
                    <a:pt x="5319" y="1111"/>
                    <a:pt x="5223" y="1070"/>
                  </a:cubicBezTo>
                  <a:cubicBezTo>
                    <a:pt x="5181" y="1042"/>
                    <a:pt x="4892" y="877"/>
                    <a:pt x="4740" y="836"/>
                  </a:cubicBezTo>
                  <a:cubicBezTo>
                    <a:pt x="4492" y="767"/>
                    <a:pt x="4258" y="684"/>
                    <a:pt x="3996" y="657"/>
                  </a:cubicBezTo>
                  <a:cubicBezTo>
                    <a:pt x="3903" y="648"/>
                    <a:pt x="3810" y="643"/>
                    <a:pt x="3716" y="643"/>
                  </a:cubicBezTo>
                  <a:cubicBezTo>
                    <a:pt x="3381" y="643"/>
                    <a:pt x="3047" y="700"/>
                    <a:pt x="2756" y="808"/>
                  </a:cubicBezTo>
                  <a:cubicBezTo>
                    <a:pt x="2660" y="849"/>
                    <a:pt x="2550" y="877"/>
                    <a:pt x="2453" y="932"/>
                  </a:cubicBezTo>
                  <a:cubicBezTo>
                    <a:pt x="2563" y="822"/>
                    <a:pt x="2715" y="670"/>
                    <a:pt x="2894" y="615"/>
                  </a:cubicBezTo>
                  <a:cubicBezTo>
                    <a:pt x="3211" y="477"/>
                    <a:pt x="3500" y="409"/>
                    <a:pt x="3735" y="353"/>
                  </a:cubicBezTo>
                  <a:cubicBezTo>
                    <a:pt x="3927" y="285"/>
                    <a:pt x="4010" y="298"/>
                    <a:pt x="4175" y="257"/>
                  </a:cubicBezTo>
                  <a:cubicBezTo>
                    <a:pt x="4203" y="250"/>
                    <a:pt x="4220" y="250"/>
                    <a:pt x="4251" y="250"/>
                  </a:cubicBezTo>
                  <a:cubicBezTo>
                    <a:pt x="4282" y="250"/>
                    <a:pt x="4327" y="250"/>
                    <a:pt x="4410" y="243"/>
                  </a:cubicBezTo>
                  <a:cubicBezTo>
                    <a:pt x="4419" y="243"/>
                    <a:pt x="4428" y="249"/>
                    <a:pt x="4433" y="249"/>
                  </a:cubicBezTo>
                  <a:cubicBezTo>
                    <a:pt x="4436" y="249"/>
                    <a:pt x="4437" y="248"/>
                    <a:pt x="4437" y="243"/>
                  </a:cubicBezTo>
                  <a:cubicBezTo>
                    <a:pt x="4498" y="263"/>
                    <a:pt x="4558" y="276"/>
                    <a:pt x="4619" y="276"/>
                  </a:cubicBezTo>
                  <a:cubicBezTo>
                    <a:pt x="4641" y="276"/>
                    <a:pt x="4663" y="274"/>
                    <a:pt x="4685" y="271"/>
                  </a:cubicBezTo>
                  <a:cubicBezTo>
                    <a:pt x="4713" y="285"/>
                    <a:pt x="4727" y="285"/>
                    <a:pt x="4754" y="298"/>
                  </a:cubicBezTo>
                  <a:cubicBezTo>
                    <a:pt x="4809" y="326"/>
                    <a:pt x="4864" y="326"/>
                    <a:pt x="4919" y="353"/>
                  </a:cubicBezTo>
                  <a:cubicBezTo>
                    <a:pt x="5043" y="409"/>
                    <a:pt x="5167" y="436"/>
                    <a:pt x="5278" y="477"/>
                  </a:cubicBezTo>
                  <a:cubicBezTo>
                    <a:pt x="5394" y="516"/>
                    <a:pt x="5497" y="603"/>
                    <a:pt x="5600" y="603"/>
                  </a:cubicBezTo>
                  <a:cubicBezTo>
                    <a:pt x="5608" y="603"/>
                    <a:pt x="5615" y="602"/>
                    <a:pt x="5622" y="601"/>
                  </a:cubicBezTo>
                  <a:cubicBezTo>
                    <a:pt x="5843" y="464"/>
                    <a:pt x="5374" y="353"/>
                    <a:pt x="5264" y="298"/>
                  </a:cubicBezTo>
                  <a:cubicBezTo>
                    <a:pt x="5154" y="271"/>
                    <a:pt x="5057" y="229"/>
                    <a:pt x="4961" y="188"/>
                  </a:cubicBezTo>
                  <a:cubicBezTo>
                    <a:pt x="4906" y="174"/>
                    <a:pt x="4851" y="174"/>
                    <a:pt x="4795" y="147"/>
                  </a:cubicBezTo>
                  <a:cubicBezTo>
                    <a:pt x="4733" y="119"/>
                    <a:pt x="4702" y="116"/>
                    <a:pt x="4671" y="116"/>
                  </a:cubicBezTo>
                  <a:cubicBezTo>
                    <a:pt x="4661" y="116"/>
                    <a:pt x="4651" y="116"/>
                    <a:pt x="4639" y="116"/>
                  </a:cubicBezTo>
                  <a:cubicBezTo>
                    <a:pt x="4616" y="116"/>
                    <a:pt x="4589" y="115"/>
                    <a:pt x="4547" y="105"/>
                  </a:cubicBezTo>
                  <a:cubicBezTo>
                    <a:pt x="4545" y="108"/>
                    <a:pt x="4541" y="109"/>
                    <a:pt x="4536" y="109"/>
                  </a:cubicBezTo>
                  <a:cubicBezTo>
                    <a:pt x="4516" y="109"/>
                    <a:pt x="4479" y="92"/>
                    <a:pt x="4423" y="92"/>
                  </a:cubicBezTo>
                  <a:cubicBezTo>
                    <a:pt x="4405" y="28"/>
                    <a:pt x="4358" y="1"/>
                    <a:pt x="4308"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3"/>
            <p:cNvSpPr/>
            <p:nvPr/>
          </p:nvSpPr>
          <p:spPr>
            <a:xfrm>
              <a:off x="1376500" y="1594575"/>
              <a:ext cx="166400" cy="53425"/>
            </a:xfrm>
            <a:custGeom>
              <a:avLst/>
              <a:gdLst/>
              <a:ahLst/>
              <a:cxnLst/>
              <a:rect l="l" t="t" r="r" b="b"/>
              <a:pathLst>
                <a:path w="6656" h="2137" extrusionOk="0">
                  <a:moveTo>
                    <a:pt x="2260" y="0"/>
                  </a:moveTo>
                  <a:cubicBezTo>
                    <a:pt x="1994" y="10"/>
                    <a:pt x="1800" y="26"/>
                    <a:pt x="1583" y="26"/>
                  </a:cubicBezTo>
                  <a:cubicBezTo>
                    <a:pt x="1485" y="26"/>
                    <a:pt x="1383" y="23"/>
                    <a:pt x="1268" y="14"/>
                  </a:cubicBezTo>
                  <a:cubicBezTo>
                    <a:pt x="1239" y="10"/>
                    <a:pt x="1209" y="8"/>
                    <a:pt x="1179" y="8"/>
                  </a:cubicBezTo>
                  <a:cubicBezTo>
                    <a:pt x="1022" y="8"/>
                    <a:pt x="857" y="60"/>
                    <a:pt x="799" y="83"/>
                  </a:cubicBezTo>
                  <a:cubicBezTo>
                    <a:pt x="524" y="138"/>
                    <a:pt x="276" y="304"/>
                    <a:pt x="193" y="538"/>
                  </a:cubicBezTo>
                  <a:cubicBezTo>
                    <a:pt x="111" y="703"/>
                    <a:pt x="14" y="882"/>
                    <a:pt x="14" y="1061"/>
                  </a:cubicBezTo>
                  <a:cubicBezTo>
                    <a:pt x="0" y="1103"/>
                    <a:pt x="14" y="1158"/>
                    <a:pt x="83" y="1172"/>
                  </a:cubicBezTo>
                  <a:cubicBezTo>
                    <a:pt x="90" y="1173"/>
                    <a:pt x="97" y="1174"/>
                    <a:pt x="104" y="1174"/>
                  </a:cubicBezTo>
                  <a:cubicBezTo>
                    <a:pt x="160" y="1174"/>
                    <a:pt x="192" y="1124"/>
                    <a:pt x="179" y="1075"/>
                  </a:cubicBezTo>
                  <a:cubicBezTo>
                    <a:pt x="179" y="1061"/>
                    <a:pt x="179" y="1020"/>
                    <a:pt x="179" y="1020"/>
                  </a:cubicBezTo>
                  <a:cubicBezTo>
                    <a:pt x="193" y="1006"/>
                    <a:pt x="193" y="1006"/>
                    <a:pt x="193" y="1006"/>
                  </a:cubicBezTo>
                  <a:cubicBezTo>
                    <a:pt x="193" y="979"/>
                    <a:pt x="207" y="951"/>
                    <a:pt x="207" y="924"/>
                  </a:cubicBezTo>
                  <a:cubicBezTo>
                    <a:pt x="276" y="731"/>
                    <a:pt x="386" y="483"/>
                    <a:pt x="469" y="414"/>
                  </a:cubicBezTo>
                  <a:cubicBezTo>
                    <a:pt x="593" y="304"/>
                    <a:pt x="744" y="248"/>
                    <a:pt x="868" y="221"/>
                  </a:cubicBezTo>
                  <a:cubicBezTo>
                    <a:pt x="993" y="187"/>
                    <a:pt x="1062" y="162"/>
                    <a:pt x="1151" y="162"/>
                  </a:cubicBezTo>
                  <a:cubicBezTo>
                    <a:pt x="1171" y="162"/>
                    <a:pt x="1191" y="163"/>
                    <a:pt x="1213" y="166"/>
                  </a:cubicBezTo>
                  <a:cubicBezTo>
                    <a:pt x="1314" y="176"/>
                    <a:pt x="1408" y="179"/>
                    <a:pt x="1497" y="179"/>
                  </a:cubicBezTo>
                  <a:cubicBezTo>
                    <a:pt x="1752" y="179"/>
                    <a:pt x="1971" y="150"/>
                    <a:pt x="2212" y="150"/>
                  </a:cubicBezTo>
                  <a:cubicBezTo>
                    <a:pt x="2246" y="150"/>
                    <a:pt x="2280" y="151"/>
                    <a:pt x="2315" y="152"/>
                  </a:cubicBezTo>
                  <a:cubicBezTo>
                    <a:pt x="2260" y="166"/>
                    <a:pt x="2205" y="166"/>
                    <a:pt x="2163" y="193"/>
                  </a:cubicBezTo>
                  <a:cubicBezTo>
                    <a:pt x="1943" y="276"/>
                    <a:pt x="1750" y="414"/>
                    <a:pt x="1612" y="579"/>
                  </a:cubicBezTo>
                  <a:cubicBezTo>
                    <a:pt x="1419" y="841"/>
                    <a:pt x="1240" y="1116"/>
                    <a:pt x="1130" y="1406"/>
                  </a:cubicBezTo>
                  <a:cubicBezTo>
                    <a:pt x="1130" y="1446"/>
                    <a:pt x="1168" y="1467"/>
                    <a:pt x="1204" y="1467"/>
                  </a:cubicBezTo>
                  <a:cubicBezTo>
                    <a:pt x="1231" y="1467"/>
                    <a:pt x="1256" y="1456"/>
                    <a:pt x="1268" y="1433"/>
                  </a:cubicBezTo>
                  <a:cubicBezTo>
                    <a:pt x="1447" y="1048"/>
                    <a:pt x="1626" y="689"/>
                    <a:pt x="1943" y="455"/>
                  </a:cubicBezTo>
                  <a:cubicBezTo>
                    <a:pt x="2012" y="386"/>
                    <a:pt x="2122" y="359"/>
                    <a:pt x="2232" y="317"/>
                  </a:cubicBezTo>
                  <a:lnTo>
                    <a:pt x="2260" y="317"/>
                  </a:lnTo>
                  <a:cubicBezTo>
                    <a:pt x="2411" y="290"/>
                    <a:pt x="2549" y="276"/>
                    <a:pt x="2687" y="276"/>
                  </a:cubicBezTo>
                  <a:cubicBezTo>
                    <a:pt x="2701" y="290"/>
                    <a:pt x="2742" y="304"/>
                    <a:pt x="2783" y="304"/>
                  </a:cubicBezTo>
                  <a:cubicBezTo>
                    <a:pt x="2811" y="304"/>
                    <a:pt x="2839" y="304"/>
                    <a:pt x="2852" y="276"/>
                  </a:cubicBezTo>
                  <a:cubicBezTo>
                    <a:pt x="2949" y="290"/>
                    <a:pt x="3031" y="304"/>
                    <a:pt x="3142" y="317"/>
                  </a:cubicBezTo>
                  <a:cubicBezTo>
                    <a:pt x="2797" y="469"/>
                    <a:pt x="2535" y="758"/>
                    <a:pt x="2343" y="1061"/>
                  </a:cubicBezTo>
                  <a:cubicBezTo>
                    <a:pt x="2260" y="1199"/>
                    <a:pt x="2150" y="1351"/>
                    <a:pt x="2108" y="1516"/>
                  </a:cubicBezTo>
                  <a:cubicBezTo>
                    <a:pt x="2108" y="1530"/>
                    <a:pt x="2122" y="1544"/>
                    <a:pt x="2136" y="1557"/>
                  </a:cubicBezTo>
                  <a:cubicBezTo>
                    <a:pt x="2151" y="1567"/>
                    <a:pt x="2169" y="1572"/>
                    <a:pt x="2187" y="1572"/>
                  </a:cubicBezTo>
                  <a:cubicBezTo>
                    <a:pt x="2219" y="1572"/>
                    <a:pt x="2251" y="1556"/>
                    <a:pt x="2260" y="1530"/>
                  </a:cubicBezTo>
                  <a:cubicBezTo>
                    <a:pt x="2494" y="992"/>
                    <a:pt x="2880" y="483"/>
                    <a:pt x="3459" y="359"/>
                  </a:cubicBezTo>
                  <a:cubicBezTo>
                    <a:pt x="3500" y="345"/>
                    <a:pt x="3527" y="331"/>
                    <a:pt x="3541" y="331"/>
                  </a:cubicBezTo>
                  <a:lnTo>
                    <a:pt x="3872" y="331"/>
                  </a:lnTo>
                  <a:cubicBezTo>
                    <a:pt x="3886" y="331"/>
                    <a:pt x="3927" y="317"/>
                    <a:pt x="3941" y="317"/>
                  </a:cubicBezTo>
                  <a:cubicBezTo>
                    <a:pt x="3973" y="334"/>
                    <a:pt x="3996" y="340"/>
                    <a:pt x="4020" y="340"/>
                  </a:cubicBezTo>
                  <a:cubicBezTo>
                    <a:pt x="4038" y="340"/>
                    <a:pt x="4056" y="337"/>
                    <a:pt x="4079" y="331"/>
                  </a:cubicBezTo>
                  <a:cubicBezTo>
                    <a:pt x="4092" y="331"/>
                    <a:pt x="4134" y="331"/>
                    <a:pt x="4161" y="317"/>
                  </a:cubicBezTo>
                  <a:lnTo>
                    <a:pt x="4175" y="317"/>
                  </a:lnTo>
                  <a:cubicBezTo>
                    <a:pt x="4206" y="320"/>
                    <a:pt x="4236" y="321"/>
                    <a:pt x="4265" y="321"/>
                  </a:cubicBezTo>
                  <a:cubicBezTo>
                    <a:pt x="4318" y="321"/>
                    <a:pt x="4369" y="318"/>
                    <a:pt x="4424" y="318"/>
                  </a:cubicBezTo>
                  <a:cubicBezTo>
                    <a:pt x="4474" y="318"/>
                    <a:pt x="4527" y="321"/>
                    <a:pt x="4588" y="331"/>
                  </a:cubicBezTo>
                  <a:cubicBezTo>
                    <a:pt x="4781" y="359"/>
                    <a:pt x="5002" y="469"/>
                    <a:pt x="5195" y="593"/>
                  </a:cubicBezTo>
                  <a:cubicBezTo>
                    <a:pt x="5374" y="676"/>
                    <a:pt x="5498" y="800"/>
                    <a:pt x="5622" y="937"/>
                  </a:cubicBezTo>
                  <a:cubicBezTo>
                    <a:pt x="5773" y="1116"/>
                    <a:pt x="5897" y="1296"/>
                    <a:pt x="6063" y="1502"/>
                  </a:cubicBezTo>
                  <a:cubicBezTo>
                    <a:pt x="6131" y="1612"/>
                    <a:pt x="6311" y="1874"/>
                    <a:pt x="6435" y="2026"/>
                  </a:cubicBezTo>
                  <a:cubicBezTo>
                    <a:pt x="6476" y="2053"/>
                    <a:pt x="6490" y="2122"/>
                    <a:pt x="6545" y="2136"/>
                  </a:cubicBezTo>
                  <a:cubicBezTo>
                    <a:pt x="6614" y="2136"/>
                    <a:pt x="6655" y="2067"/>
                    <a:pt x="6614" y="2026"/>
                  </a:cubicBezTo>
                  <a:cubicBezTo>
                    <a:pt x="6255" y="1571"/>
                    <a:pt x="6007" y="1130"/>
                    <a:pt x="5594" y="689"/>
                  </a:cubicBezTo>
                  <a:cubicBezTo>
                    <a:pt x="5346" y="483"/>
                    <a:pt x="5029" y="304"/>
                    <a:pt x="4699" y="221"/>
                  </a:cubicBezTo>
                  <a:cubicBezTo>
                    <a:pt x="4492" y="193"/>
                    <a:pt x="4340" y="193"/>
                    <a:pt x="4189" y="193"/>
                  </a:cubicBezTo>
                  <a:cubicBezTo>
                    <a:pt x="4169" y="173"/>
                    <a:pt x="4141" y="160"/>
                    <a:pt x="4112" y="160"/>
                  </a:cubicBezTo>
                  <a:cubicBezTo>
                    <a:pt x="4101" y="160"/>
                    <a:pt x="4090" y="162"/>
                    <a:pt x="4079" y="166"/>
                  </a:cubicBezTo>
                  <a:lnTo>
                    <a:pt x="4037" y="166"/>
                  </a:lnTo>
                  <a:cubicBezTo>
                    <a:pt x="4010" y="166"/>
                    <a:pt x="3996" y="152"/>
                    <a:pt x="3968" y="152"/>
                  </a:cubicBezTo>
                  <a:lnTo>
                    <a:pt x="3899" y="152"/>
                  </a:lnTo>
                  <a:cubicBezTo>
                    <a:pt x="3734" y="138"/>
                    <a:pt x="3555" y="111"/>
                    <a:pt x="3459" y="97"/>
                  </a:cubicBezTo>
                  <a:cubicBezTo>
                    <a:pt x="3224" y="83"/>
                    <a:pt x="3004" y="97"/>
                    <a:pt x="2728" y="69"/>
                  </a:cubicBezTo>
                  <a:cubicBezTo>
                    <a:pt x="2591" y="42"/>
                    <a:pt x="2411" y="14"/>
                    <a:pt x="226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3"/>
            <p:cNvSpPr/>
            <p:nvPr/>
          </p:nvSpPr>
          <p:spPr>
            <a:xfrm>
              <a:off x="1563175" y="1593900"/>
              <a:ext cx="216000" cy="60000"/>
            </a:xfrm>
            <a:custGeom>
              <a:avLst/>
              <a:gdLst/>
              <a:ahLst/>
              <a:cxnLst/>
              <a:rect l="l" t="t" r="r" b="b"/>
              <a:pathLst>
                <a:path w="8640" h="2400" extrusionOk="0">
                  <a:moveTo>
                    <a:pt x="6212" y="0"/>
                  </a:moveTo>
                  <a:cubicBezTo>
                    <a:pt x="6099" y="0"/>
                    <a:pt x="5989" y="5"/>
                    <a:pt x="5884" y="14"/>
                  </a:cubicBezTo>
                  <a:cubicBezTo>
                    <a:pt x="5498" y="55"/>
                    <a:pt x="5112" y="69"/>
                    <a:pt x="4727" y="138"/>
                  </a:cubicBezTo>
                  <a:cubicBezTo>
                    <a:pt x="4699" y="124"/>
                    <a:pt x="4658" y="110"/>
                    <a:pt x="4616" y="96"/>
                  </a:cubicBezTo>
                  <a:cubicBezTo>
                    <a:pt x="4464" y="37"/>
                    <a:pt x="4292" y="30"/>
                    <a:pt x="4120" y="30"/>
                  </a:cubicBezTo>
                  <a:cubicBezTo>
                    <a:pt x="4064" y="30"/>
                    <a:pt x="4008" y="31"/>
                    <a:pt x="3952" y="31"/>
                  </a:cubicBezTo>
                  <a:cubicBezTo>
                    <a:pt x="3902" y="31"/>
                    <a:pt x="3852" y="30"/>
                    <a:pt x="3804" y="27"/>
                  </a:cubicBezTo>
                  <a:cubicBezTo>
                    <a:pt x="2812" y="138"/>
                    <a:pt x="1971" y="661"/>
                    <a:pt x="1255" y="1240"/>
                  </a:cubicBezTo>
                  <a:cubicBezTo>
                    <a:pt x="1007" y="1460"/>
                    <a:pt x="690" y="1626"/>
                    <a:pt x="442" y="1846"/>
                  </a:cubicBezTo>
                  <a:cubicBezTo>
                    <a:pt x="318" y="1970"/>
                    <a:pt x="194" y="2094"/>
                    <a:pt x="70" y="2232"/>
                  </a:cubicBezTo>
                  <a:cubicBezTo>
                    <a:pt x="42" y="2259"/>
                    <a:pt x="1" y="2287"/>
                    <a:pt x="1" y="2342"/>
                  </a:cubicBezTo>
                  <a:cubicBezTo>
                    <a:pt x="9" y="2376"/>
                    <a:pt x="55" y="2400"/>
                    <a:pt x="98" y="2400"/>
                  </a:cubicBezTo>
                  <a:cubicBezTo>
                    <a:pt x="125" y="2400"/>
                    <a:pt x="150" y="2391"/>
                    <a:pt x="166" y="2370"/>
                  </a:cubicBezTo>
                  <a:cubicBezTo>
                    <a:pt x="483" y="1998"/>
                    <a:pt x="841" y="1736"/>
                    <a:pt x="1282" y="1433"/>
                  </a:cubicBezTo>
                  <a:cubicBezTo>
                    <a:pt x="1696" y="1088"/>
                    <a:pt x="2095" y="799"/>
                    <a:pt x="2564" y="579"/>
                  </a:cubicBezTo>
                  <a:cubicBezTo>
                    <a:pt x="3026" y="353"/>
                    <a:pt x="3547" y="194"/>
                    <a:pt x="4028" y="194"/>
                  </a:cubicBezTo>
                  <a:cubicBezTo>
                    <a:pt x="4164" y="194"/>
                    <a:pt x="4296" y="207"/>
                    <a:pt x="4424" y="234"/>
                  </a:cubicBezTo>
                  <a:cubicBezTo>
                    <a:pt x="4575" y="303"/>
                    <a:pt x="4878" y="372"/>
                    <a:pt x="5030" y="468"/>
                  </a:cubicBezTo>
                  <a:cubicBezTo>
                    <a:pt x="5264" y="551"/>
                    <a:pt x="5429" y="785"/>
                    <a:pt x="5540" y="923"/>
                  </a:cubicBezTo>
                  <a:cubicBezTo>
                    <a:pt x="5664" y="1075"/>
                    <a:pt x="5719" y="1130"/>
                    <a:pt x="5801" y="1281"/>
                  </a:cubicBezTo>
                  <a:cubicBezTo>
                    <a:pt x="5925" y="1433"/>
                    <a:pt x="5967" y="1474"/>
                    <a:pt x="6049" y="1626"/>
                  </a:cubicBezTo>
                  <a:cubicBezTo>
                    <a:pt x="6104" y="1708"/>
                    <a:pt x="6173" y="1777"/>
                    <a:pt x="6228" y="1846"/>
                  </a:cubicBezTo>
                  <a:cubicBezTo>
                    <a:pt x="6249" y="1866"/>
                    <a:pt x="6276" y="1879"/>
                    <a:pt x="6306" y="1879"/>
                  </a:cubicBezTo>
                  <a:cubicBezTo>
                    <a:pt x="6317" y="1879"/>
                    <a:pt x="6328" y="1877"/>
                    <a:pt x="6339" y="1874"/>
                  </a:cubicBezTo>
                  <a:cubicBezTo>
                    <a:pt x="6532" y="1805"/>
                    <a:pt x="6242" y="1584"/>
                    <a:pt x="6256" y="1571"/>
                  </a:cubicBezTo>
                  <a:cubicBezTo>
                    <a:pt x="6201" y="1474"/>
                    <a:pt x="6022" y="1226"/>
                    <a:pt x="5994" y="1212"/>
                  </a:cubicBezTo>
                  <a:cubicBezTo>
                    <a:pt x="5939" y="1102"/>
                    <a:pt x="5856" y="992"/>
                    <a:pt x="5774" y="882"/>
                  </a:cubicBezTo>
                  <a:cubicBezTo>
                    <a:pt x="5664" y="771"/>
                    <a:pt x="5484" y="496"/>
                    <a:pt x="5264" y="358"/>
                  </a:cubicBezTo>
                  <a:cubicBezTo>
                    <a:pt x="5195" y="317"/>
                    <a:pt x="5126" y="289"/>
                    <a:pt x="5044" y="248"/>
                  </a:cubicBezTo>
                  <a:cubicBezTo>
                    <a:pt x="5472" y="207"/>
                    <a:pt x="5856" y="166"/>
                    <a:pt x="6222" y="166"/>
                  </a:cubicBezTo>
                  <a:cubicBezTo>
                    <a:pt x="6468" y="166"/>
                    <a:pt x="6706" y="184"/>
                    <a:pt x="6945" y="234"/>
                  </a:cubicBezTo>
                  <a:cubicBezTo>
                    <a:pt x="7344" y="275"/>
                    <a:pt x="7606" y="331"/>
                    <a:pt x="7840" y="592"/>
                  </a:cubicBezTo>
                  <a:cubicBezTo>
                    <a:pt x="7964" y="703"/>
                    <a:pt x="8212" y="937"/>
                    <a:pt x="8268" y="992"/>
                  </a:cubicBezTo>
                  <a:cubicBezTo>
                    <a:pt x="8350" y="1102"/>
                    <a:pt x="8364" y="1143"/>
                    <a:pt x="8460" y="1254"/>
                  </a:cubicBezTo>
                  <a:cubicBezTo>
                    <a:pt x="8474" y="1267"/>
                    <a:pt x="8494" y="1274"/>
                    <a:pt x="8515" y="1274"/>
                  </a:cubicBezTo>
                  <a:cubicBezTo>
                    <a:pt x="8557" y="1274"/>
                    <a:pt x="8603" y="1249"/>
                    <a:pt x="8612" y="1212"/>
                  </a:cubicBezTo>
                  <a:cubicBezTo>
                    <a:pt x="8640" y="1143"/>
                    <a:pt x="8543" y="1075"/>
                    <a:pt x="8516" y="1019"/>
                  </a:cubicBezTo>
                  <a:cubicBezTo>
                    <a:pt x="8433" y="909"/>
                    <a:pt x="8350" y="813"/>
                    <a:pt x="8254" y="730"/>
                  </a:cubicBezTo>
                  <a:cubicBezTo>
                    <a:pt x="8061" y="551"/>
                    <a:pt x="7951" y="413"/>
                    <a:pt x="7716" y="262"/>
                  </a:cubicBezTo>
                  <a:cubicBezTo>
                    <a:pt x="7482" y="124"/>
                    <a:pt x="7207" y="96"/>
                    <a:pt x="6945" y="69"/>
                  </a:cubicBezTo>
                  <a:cubicBezTo>
                    <a:pt x="6709" y="22"/>
                    <a:pt x="6455" y="0"/>
                    <a:pt x="6212"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3"/>
            <p:cNvSpPr/>
            <p:nvPr/>
          </p:nvSpPr>
          <p:spPr>
            <a:xfrm>
              <a:off x="1574250" y="1474425"/>
              <a:ext cx="177025" cy="83000"/>
            </a:xfrm>
            <a:custGeom>
              <a:avLst/>
              <a:gdLst/>
              <a:ahLst/>
              <a:cxnLst/>
              <a:rect l="l" t="t" r="r" b="b"/>
              <a:pathLst>
                <a:path w="7081" h="3320" extrusionOk="0">
                  <a:moveTo>
                    <a:pt x="5029" y="1"/>
                  </a:moveTo>
                  <a:cubicBezTo>
                    <a:pt x="4839" y="1"/>
                    <a:pt x="4642" y="15"/>
                    <a:pt x="4463" y="39"/>
                  </a:cubicBezTo>
                  <a:cubicBezTo>
                    <a:pt x="3815" y="150"/>
                    <a:pt x="3264" y="398"/>
                    <a:pt x="2768" y="714"/>
                  </a:cubicBezTo>
                  <a:cubicBezTo>
                    <a:pt x="2630" y="797"/>
                    <a:pt x="2382" y="935"/>
                    <a:pt x="2189" y="1059"/>
                  </a:cubicBezTo>
                  <a:cubicBezTo>
                    <a:pt x="2024" y="1197"/>
                    <a:pt x="1873" y="1334"/>
                    <a:pt x="1707" y="1458"/>
                  </a:cubicBezTo>
                  <a:cubicBezTo>
                    <a:pt x="1445" y="1706"/>
                    <a:pt x="1115" y="1899"/>
                    <a:pt x="881" y="2161"/>
                  </a:cubicBezTo>
                  <a:cubicBezTo>
                    <a:pt x="867" y="2189"/>
                    <a:pt x="839" y="2216"/>
                    <a:pt x="825" y="2230"/>
                  </a:cubicBezTo>
                  <a:cubicBezTo>
                    <a:pt x="660" y="2382"/>
                    <a:pt x="509" y="2547"/>
                    <a:pt x="357" y="2740"/>
                  </a:cubicBezTo>
                  <a:cubicBezTo>
                    <a:pt x="302" y="2795"/>
                    <a:pt x="247" y="2836"/>
                    <a:pt x="261" y="2891"/>
                  </a:cubicBezTo>
                  <a:cubicBezTo>
                    <a:pt x="205" y="2960"/>
                    <a:pt x="150" y="3043"/>
                    <a:pt x="95" y="3112"/>
                  </a:cubicBezTo>
                  <a:cubicBezTo>
                    <a:pt x="68" y="3139"/>
                    <a:pt x="68" y="3153"/>
                    <a:pt x="81" y="3181"/>
                  </a:cubicBezTo>
                  <a:cubicBezTo>
                    <a:pt x="81" y="3181"/>
                    <a:pt x="81" y="3181"/>
                    <a:pt x="68" y="3194"/>
                  </a:cubicBezTo>
                  <a:cubicBezTo>
                    <a:pt x="1" y="3239"/>
                    <a:pt x="60" y="3320"/>
                    <a:pt x="129" y="3320"/>
                  </a:cubicBezTo>
                  <a:cubicBezTo>
                    <a:pt x="145" y="3320"/>
                    <a:pt x="162" y="3315"/>
                    <a:pt x="178" y="3305"/>
                  </a:cubicBezTo>
                  <a:cubicBezTo>
                    <a:pt x="812" y="2822"/>
                    <a:pt x="1170" y="2340"/>
                    <a:pt x="1707" y="1913"/>
                  </a:cubicBezTo>
                  <a:cubicBezTo>
                    <a:pt x="2176" y="1527"/>
                    <a:pt x="2713" y="1114"/>
                    <a:pt x="3195" y="838"/>
                  </a:cubicBezTo>
                  <a:cubicBezTo>
                    <a:pt x="3278" y="783"/>
                    <a:pt x="3361" y="714"/>
                    <a:pt x="3443" y="659"/>
                  </a:cubicBezTo>
                  <a:cubicBezTo>
                    <a:pt x="3498" y="632"/>
                    <a:pt x="3567" y="604"/>
                    <a:pt x="3622" y="577"/>
                  </a:cubicBezTo>
                  <a:lnTo>
                    <a:pt x="3650" y="577"/>
                  </a:lnTo>
                  <a:cubicBezTo>
                    <a:pt x="3801" y="549"/>
                    <a:pt x="4008" y="522"/>
                    <a:pt x="4160" y="522"/>
                  </a:cubicBezTo>
                  <a:cubicBezTo>
                    <a:pt x="4421" y="535"/>
                    <a:pt x="4518" y="577"/>
                    <a:pt x="4766" y="604"/>
                  </a:cubicBezTo>
                  <a:cubicBezTo>
                    <a:pt x="5221" y="646"/>
                    <a:pt x="5854" y="1031"/>
                    <a:pt x="6226" y="1417"/>
                  </a:cubicBezTo>
                  <a:cubicBezTo>
                    <a:pt x="6364" y="1569"/>
                    <a:pt x="6557" y="1762"/>
                    <a:pt x="6626" y="1858"/>
                  </a:cubicBezTo>
                  <a:cubicBezTo>
                    <a:pt x="6691" y="1936"/>
                    <a:pt x="6781" y="2052"/>
                    <a:pt x="6790" y="2052"/>
                  </a:cubicBezTo>
                  <a:cubicBezTo>
                    <a:pt x="6791" y="2052"/>
                    <a:pt x="6791" y="2052"/>
                    <a:pt x="6791" y="2051"/>
                  </a:cubicBezTo>
                  <a:cubicBezTo>
                    <a:pt x="6818" y="2078"/>
                    <a:pt x="6857" y="2099"/>
                    <a:pt x="6892" y="2099"/>
                  </a:cubicBezTo>
                  <a:cubicBezTo>
                    <a:pt x="6911" y="2099"/>
                    <a:pt x="6928" y="2093"/>
                    <a:pt x="6943" y="2078"/>
                  </a:cubicBezTo>
                  <a:cubicBezTo>
                    <a:pt x="7081" y="1968"/>
                    <a:pt x="6915" y="1913"/>
                    <a:pt x="6901" y="1858"/>
                  </a:cubicBezTo>
                  <a:cubicBezTo>
                    <a:pt x="6777" y="1706"/>
                    <a:pt x="6626" y="1569"/>
                    <a:pt x="6461" y="1376"/>
                  </a:cubicBezTo>
                  <a:cubicBezTo>
                    <a:pt x="6116" y="990"/>
                    <a:pt x="5661" y="687"/>
                    <a:pt x="5138" y="494"/>
                  </a:cubicBezTo>
                  <a:cubicBezTo>
                    <a:pt x="4959" y="439"/>
                    <a:pt x="4862" y="453"/>
                    <a:pt x="4725" y="411"/>
                  </a:cubicBezTo>
                  <a:cubicBezTo>
                    <a:pt x="4577" y="387"/>
                    <a:pt x="4342" y="340"/>
                    <a:pt x="4107" y="340"/>
                  </a:cubicBezTo>
                  <a:cubicBezTo>
                    <a:pt x="4079" y="340"/>
                    <a:pt x="4050" y="341"/>
                    <a:pt x="4022" y="342"/>
                  </a:cubicBezTo>
                  <a:cubicBezTo>
                    <a:pt x="4022" y="329"/>
                    <a:pt x="4022" y="315"/>
                    <a:pt x="4022" y="301"/>
                  </a:cubicBezTo>
                  <a:cubicBezTo>
                    <a:pt x="4268" y="219"/>
                    <a:pt x="4672" y="157"/>
                    <a:pt x="4991" y="157"/>
                  </a:cubicBezTo>
                  <a:cubicBezTo>
                    <a:pt x="5048" y="157"/>
                    <a:pt x="5102" y="159"/>
                    <a:pt x="5152" y="163"/>
                  </a:cubicBezTo>
                  <a:cubicBezTo>
                    <a:pt x="5193" y="163"/>
                    <a:pt x="5234" y="177"/>
                    <a:pt x="5276" y="177"/>
                  </a:cubicBezTo>
                  <a:cubicBezTo>
                    <a:pt x="5358" y="177"/>
                    <a:pt x="5455" y="191"/>
                    <a:pt x="5469" y="191"/>
                  </a:cubicBezTo>
                  <a:cubicBezTo>
                    <a:pt x="5648" y="232"/>
                    <a:pt x="5909" y="301"/>
                    <a:pt x="5937" y="301"/>
                  </a:cubicBezTo>
                  <a:cubicBezTo>
                    <a:pt x="6185" y="370"/>
                    <a:pt x="6295" y="508"/>
                    <a:pt x="6419" y="604"/>
                  </a:cubicBezTo>
                  <a:cubicBezTo>
                    <a:pt x="6433" y="618"/>
                    <a:pt x="6461" y="646"/>
                    <a:pt x="6474" y="659"/>
                  </a:cubicBezTo>
                  <a:cubicBezTo>
                    <a:pt x="6529" y="714"/>
                    <a:pt x="6598" y="783"/>
                    <a:pt x="6681" y="811"/>
                  </a:cubicBezTo>
                  <a:cubicBezTo>
                    <a:pt x="6709" y="811"/>
                    <a:pt x="6736" y="838"/>
                    <a:pt x="6764" y="838"/>
                  </a:cubicBezTo>
                  <a:cubicBezTo>
                    <a:pt x="6764" y="852"/>
                    <a:pt x="6764" y="852"/>
                    <a:pt x="6764" y="852"/>
                  </a:cubicBezTo>
                  <a:cubicBezTo>
                    <a:pt x="6791" y="880"/>
                    <a:pt x="6819" y="894"/>
                    <a:pt x="6846" y="894"/>
                  </a:cubicBezTo>
                  <a:cubicBezTo>
                    <a:pt x="6984" y="894"/>
                    <a:pt x="6998" y="756"/>
                    <a:pt x="6888" y="701"/>
                  </a:cubicBezTo>
                  <a:cubicBezTo>
                    <a:pt x="6805" y="659"/>
                    <a:pt x="6777" y="646"/>
                    <a:pt x="6736" y="632"/>
                  </a:cubicBezTo>
                  <a:cubicBezTo>
                    <a:pt x="6722" y="618"/>
                    <a:pt x="6709" y="618"/>
                    <a:pt x="6709" y="604"/>
                  </a:cubicBezTo>
                  <a:cubicBezTo>
                    <a:pt x="6502" y="425"/>
                    <a:pt x="6516" y="425"/>
                    <a:pt x="6309" y="274"/>
                  </a:cubicBezTo>
                  <a:cubicBezTo>
                    <a:pt x="6020" y="81"/>
                    <a:pt x="5937" y="136"/>
                    <a:pt x="5661" y="67"/>
                  </a:cubicBezTo>
                  <a:cubicBezTo>
                    <a:pt x="5487" y="21"/>
                    <a:pt x="5262" y="1"/>
                    <a:pt x="5029"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3"/>
            <p:cNvSpPr/>
            <p:nvPr/>
          </p:nvSpPr>
          <p:spPr>
            <a:xfrm>
              <a:off x="1409325" y="1397075"/>
              <a:ext cx="148375" cy="60400"/>
            </a:xfrm>
            <a:custGeom>
              <a:avLst/>
              <a:gdLst/>
              <a:ahLst/>
              <a:cxnLst/>
              <a:rect l="l" t="t" r="r" b="b"/>
              <a:pathLst>
                <a:path w="5935" h="2416" extrusionOk="0">
                  <a:moveTo>
                    <a:pt x="2764" y="1"/>
                  </a:moveTo>
                  <a:cubicBezTo>
                    <a:pt x="2491" y="1"/>
                    <a:pt x="2210" y="19"/>
                    <a:pt x="2022" y="33"/>
                  </a:cubicBezTo>
                  <a:cubicBezTo>
                    <a:pt x="1889" y="33"/>
                    <a:pt x="1766" y="16"/>
                    <a:pt x="1644" y="16"/>
                  </a:cubicBezTo>
                  <a:cubicBezTo>
                    <a:pt x="1614" y="16"/>
                    <a:pt x="1583" y="17"/>
                    <a:pt x="1553" y="20"/>
                  </a:cubicBezTo>
                  <a:cubicBezTo>
                    <a:pt x="1140" y="102"/>
                    <a:pt x="630" y="281"/>
                    <a:pt x="244" y="571"/>
                  </a:cubicBezTo>
                  <a:cubicBezTo>
                    <a:pt x="175" y="626"/>
                    <a:pt x="38" y="667"/>
                    <a:pt x="10" y="764"/>
                  </a:cubicBezTo>
                  <a:cubicBezTo>
                    <a:pt x="0" y="814"/>
                    <a:pt x="48" y="849"/>
                    <a:pt x="96" y="849"/>
                  </a:cubicBezTo>
                  <a:cubicBezTo>
                    <a:pt x="114" y="849"/>
                    <a:pt x="133" y="844"/>
                    <a:pt x="148" y="833"/>
                  </a:cubicBezTo>
                  <a:cubicBezTo>
                    <a:pt x="575" y="488"/>
                    <a:pt x="1098" y="254"/>
                    <a:pt x="1581" y="185"/>
                  </a:cubicBezTo>
                  <a:cubicBezTo>
                    <a:pt x="1663" y="185"/>
                    <a:pt x="1850" y="197"/>
                    <a:pt x="2047" y="197"/>
                  </a:cubicBezTo>
                  <a:cubicBezTo>
                    <a:pt x="2146" y="197"/>
                    <a:pt x="2247" y="194"/>
                    <a:pt x="2338" y="185"/>
                  </a:cubicBezTo>
                  <a:lnTo>
                    <a:pt x="2421" y="185"/>
                  </a:lnTo>
                  <a:cubicBezTo>
                    <a:pt x="2435" y="185"/>
                    <a:pt x="2435" y="199"/>
                    <a:pt x="2449" y="213"/>
                  </a:cubicBezTo>
                  <a:lnTo>
                    <a:pt x="2462" y="213"/>
                  </a:lnTo>
                  <a:cubicBezTo>
                    <a:pt x="2022" y="350"/>
                    <a:pt x="1663" y="695"/>
                    <a:pt x="1291" y="929"/>
                  </a:cubicBezTo>
                  <a:cubicBezTo>
                    <a:pt x="1030" y="1136"/>
                    <a:pt x="823" y="1397"/>
                    <a:pt x="658" y="1645"/>
                  </a:cubicBezTo>
                  <a:cubicBezTo>
                    <a:pt x="639" y="1692"/>
                    <a:pt x="683" y="1726"/>
                    <a:pt x="727" y="1726"/>
                  </a:cubicBezTo>
                  <a:cubicBezTo>
                    <a:pt x="748" y="1726"/>
                    <a:pt x="768" y="1718"/>
                    <a:pt x="782" y="1701"/>
                  </a:cubicBezTo>
                  <a:cubicBezTo>
                    <a:pt x="933" y="1494"/>
                    <a:pt x="1112" y="1260"/>
                    <a:pt x="1291" y="1094"/>
                  </a:cubicBezTo>
                  <a:cubicBezTo>
                    <a:pt x="1539" y="929"/>
                    <a:pt x="1774" y="736"/>
                    <a:pt x="2035" y="571"/>
                  </a:cubicBezTo>
                  <a:cubicBezTo>
                    <a:pt x="2270" y="433"/>
                    <a:pt x="2421" y="350"/>
                    <a:pt x="2683" y="295"/>
                  </a:cubicBezTo>
                  <a:lnTo>
                    <a:pt x="2697" y="295"/>
                  </a:lnTo>
                  <a:cubicBezTo>
                    <a:pt x="2706" y="295"/>
                    <a:pt x="2758" y="301"/>
                    <a:pt x="2796" y="301"/>
                  </a:cubicBezTo>
                  <a:cubicBezTo>
                    <a:pt x="2815" y="301"/>
                    <a:pt x="2830" y="300"/>
                    <a:pt x="2834" y="295"/>
                  </a:cubicBezTo>
                  <a:cubicBezTo>
                    <a:pt x="2876" y="281"/>
                    <a:pt x="2917" y="281"/>
                    <a:pt x="2945" y="240"/>
                  </a:cubicBezTo>
                  <a:cubicBezTo>
                    <a:pt x="2986" y="254"/>
                    <a:pt x="3027" y="254"/>
                    <a:pt x="3055" y="268"/>
                  </a:cubicBezTo>
                  <a:cubicBezTo>
                    <a:pt x="3206" y="309"/>
                    <a:pt x="3344" y="392"/>
                    <a:pt x="3496" y="433"/>
                  </a:cubicBezTo>
                  <a:cubicBezTo>
                    <a:pt x="3592" y="474"/>
                    <a:pt x="3689" y="474"/>
                    <a:pt x="3785" y="516"/>
                  </a:cubicBezTo>
                  <a:cubicBezTo>
                    <a:pt x="3826" y="529"/>
                    <a:pt x="3854" y="557"/>
                    <a:pt x="3895" y="571"/>
                  </a:cubicBezTo>
                  <a:cubicBezTo>
                    <a:pt x="3950" y="612"/>
                    <a:pt x="4006" y="640"/>
                    <a:pt x="4061" y="681"/>
                  </a:cubicBezTo>
                  <a:cubicBezTo>
                    <a:pt x="4143" y="736"/>
                    <a:pt x="4198" y="791"/>
                    <a:pt x="4240" y="819"/>
                  </a:cubicBezTo>
                  <a:cubicBezTo>
                    <a:pt x="4364" y="929"/>
                    <a:pt x="4502" y="1012"/>
                    <a:pt x="4639" y="1108"/>
                  </a:cubicBezTo>
                  <a:cubicBezTo>
                    <a:pt x="4653" y="1136"/>
                    <a:pt x="4681" y="1149"/>
                    <a:pt x="4708" y="1177"/>
                  </a:cubicBezTo>
                  <a:cubicBezTo>
                    <a:pt x="4722" y="1191"/>
                    <a:pt x="4736" y="1205"/>
                    <a:pt x="4750" y="1205"/>
                  </a:cubicBezTo>
                  <a:cubicBezTo>
                    <a:pt x="4777" y="1246"/>
                    <a:pt x="4805" y="1273"/>
                    <a:pt x="4832" y="1301"/>
                  </a:cubicBezTo>
                  <a:cubicBezTo>
                    <a:pt x="4956" y="1439"/>
                    <a:pt x="5080" y="1604"/>
                    <a:pt x="5232" y="1769"/>
                  </a:cubicBezTo>
                  <a:cubicBezTo>
                    <a:pt x="5411" y="1935"/>
                    <a:pt x="5562" y="2114"/>
                    <a:pt x="5645" y="2238"/>
                  </a:cubicBezTo>
                  <a:cubicBezTo>
                    <a:pt x="5673" y="2279"/>
                    <a:pt x="5659" y="2321"/>
                    <a:pt x="5700" y="2389"/>
                  </a:cubicBezTo>
                  <a:cubicBezTo>
                    <a:pt x="5724" y="2408"/>
                    <a:pt x="5745" y="2416"/>
                    <a:pt x="5763" y="2416"/>
                  </a:cubicBezTo>
                  <a:cubicBezTo>
                    <a:pt x="5839" y="2416"/>
                    <a:pt x="5868" y="2277"/>
                    <a:pt x="5879" y="2210"/>
                  </a:cubicBezTo>
                  <a:cubicBezTo>
                    <a:pt x="5879" y="2169"/>
                    <a:pt x="5879" y="2183"/>
                    <a:pt x="5893" y="2128"/>
                  </a:cubicBezTo>
                  <a:cubicBezTo>
                    <a:pt x="5893" y="2114"/>
                    <a:pt x="5907" y="2086"/>
                    <a:pt x="5907" y="2073"/>
                  </a:cubicBezTo>
                  <a:cubicBezTo>
                    <a:pt x="5921" y="2031"/>
                    <a:pt x="5934" y="1962"/>
                    <a:pt x="5879" y="1935"/>
                  </a:cubicBezTo>
                  <a:lnTo>
                    <a:pt x="5893" y="1921"/>
                  </a:lnTo>
                  <a:cubicBezTo>
                    <a:pt x="5893" y="1921"/>
                    <a:pt x="5879" y="1907"/>
                    <a:pt x="5866" y="1893"/>
                  </a:cubicBezTo>
                  <a:cubicBezTo>
                    <a:pt x="5852" y="1852"/>
                    <a:pt x="5838" y="1811"/>
                    <a:pt x="5797" y="1783"/>
                  </a:cubicBezTo>
                  <a:cubicBezTo>
                    <a:pt x="5755" y="1742"/>
                    <a:pt x="5728" y="1728"/>
                    <a:pt x="5700" y="1714"/>
                  </a:cubicBezTo>
                  <a:cubicBezTo>
                    <a:pt x="5604" y="1590"/>
                    <a:pt x="5494" y="1549"/>
                    <a:pt x="5452" y="1480"/>
                  </a:cubicBezTo>
                  <a:cubicBezTo>
                    <a:pt x="5383" y="1384"/>
                    <a:pt x="5232" y="1287"/>
                    <a:pt x="5177" y="1246"/>
                  </a:cubicBezTo>
                  <a:cubicBezTo>
                    <a:pt x="4942" y="998"/>
                    <a:pt x="4708" y="736"/>
                    <a:pt x="4419" y="543"/>
                  </a:cubicBezTo>
                  <a:cubicBezTo>
                    <a:pt x="4267" y="405"/>
                    <a:pt x="3813" y="102"/>
                    <a:pt x="3413" y="61"/>
                  </a:cubicBezTo>
                  <a:cubicBezTo>
                    <a:pt x="3250" y="15"/>
                    <a:pt x="3010" y="1"/>
                    <a:pt x="276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3"/>
            <p:cNvSpPr/>
            <p:nvPr/>
          </p:nvSpPr>
          <p:spPr>
            <a:xfrm>
              <a:off x="1432975" y="1507325"/>
              <a:ext cx="125425" cy="41075"/>
            </a:xfrm>
            <a:custGeom>
              <a:avLst/>
              <a:gdLst/>
              <a:ahLst/>
              <a:cxnLst/>
              <a:rect l="l" t="t" r="r" b="b"/>
              <a:pathLst>
                <a:path w="5017" h="1643" extrusionOk="0">
                  <a:moveTo>
                    <a:pt x="1904" y="1"/>
                  </a:moveTo>
                  <a:cubicBezTo>
                    <a:pt x="1344" y="1"/>
                    <a:pt x="823" y="259"/>
                    <a:pt x="373" y="542"/>
                  </a:cubicBezTo>
                  <a:cubicBezTo>
                    <a:pt x="345" y="556"/>
                    <a:pt x="345" y="583"/>
                    <a:pt x="345" y="597"/>
                  </a:cubicBezTo>
                  <a:cubicBezTo>
                    <a:pt x="304" y="638"/>
                    <a:pt x="249" y="680"/>
                    <a:pt x="221" y="707"/>
                  </a:cubicBezTo>
                  <a:cubicBezTo>
                    <a:pt x="152" y="776"/>
                    <a:pt x="97" y="859"/>
                    <a:pt x="84" y="886"/>
                  </a:cubicBezTo>
                  <a:cubicBezTo>
                    <a:pt x="42" y="997"/>
                    <a:pt x="28" y="983"/>
                    <a:pt x="1" y="1093"/>
                  </a:cubicBezTo>
                  <a:cubicBezTo>
                    <a:pt x="1" y="1143"/>
                    <a:pt x="52" y="1179"/>
                    <a:pt x="100" y="1179"/>
                  </a:cubicBezTo>
                  <a:cubicBezTo>
                    <a:pt x="119" y="1179"/>
                    <a:pt x="137" y="1173"/>
                    <a:pt x="152" y="1162"/>
                  </a:cubicBezTo>
                  <a:cubicBezTo>
                    <a:pt x="235" y="1066"/>
                    <a:pt x="235" y="1010"/>
                    <a:pt x="318" y="928"/>
                  </a:cubicBezTo>
                  <a:cubicBezTo>
                    <a:pt x="387" y="859"/>
                    <a:pt x="359" y="859"/>
                    <a:pt x="414" y="831"/>
                  </a:cubicBezTo>
                  <a:cubicBezTo>
                    <a:pt x="483" y="749"/>
                    <a:pt x="580" y="680"/>
                    <a:pt x="621" y="638"/>
                  </a:cubicBezTo>
                  <a:cubicBezTo>
                    <a:pt x="635" y="638"/>
                    <a:pt x="648" y="638"/>
                    <a:pt x="648" y="625"/>
                  </a:cubicBezTo>
                  <a:cubicBezTo>
                    <a:pt x="731" y="597"/>
                    <a:pt x="814" y="528"/>
                    <a:pt x="938" y="487"/>
                  </a:cubicBezTo>
                  <a:cubicBezTo>
                    <a:pt x="1062" y="390"/>
                    <a:pt x="1310" y="322"/>
                    <a:pt x="1406" y="294"/>
                  </a:cubicBezTo>
                  <a:lnTo>
                    <a:pt x="1461" y="294"/>
                  </a:lnTo>
                  <a:cubicBezTo>
                    <a:pt x="1268" y="473"/>
                    <a:pt x="1034" y="749"/>
                    <a:pt x="841" y="997"/>
                  </a:cubicBezTo>
                  <a:cubicBezTo>
                    <a:pt x="772" y="1162"/>
                    <a:pt x="593" y="1438"/>
                    <a:pt x="607" y="1603"/>
                  </a:cubicBezTo>
                  <a:cubicBezTo>
                    <a:pt x="620" y="1629"/>
                    <a:pt x="649" y="1643"/>
                    <a:pt x="678" y="1643"/>
                  </a:cubicBezTo>
                  <a:cubicBezTo>
                    <a:pt x="710" y="1643"/>
                    <a:pt x="744" y="1626"/>
                    <a:pt x="759" y="1589"/>
                  </a:cubicBezTo>
                  <a:cubicBezTo>
                    <a:pt x="828" y="1410"/>
                    <a:pt x="938" y="1148"/>
                    <a:pt x="1020" y="1024"/>
                  </a:cubicBezTo>
                  <a:cubicBezTo>
                    <a:pt x="1255" y="762"/>
                    <a:pt x="1420" y="542"/>
                    <a:pt x="1654" y="322"/>
                  </a:cubicBezTo>
                  <a:cubicBezTo>
                    <a:pt x="1654" y="322"/>
                    <a:pt x="1709" y="308"/>
                    <a:pt x="1778" y="280"/>
                  </a:cubicBezTo>
                  <a:cubicBezTo>
                    <a:pt x="2026" y="294"/>
                    <a:pt x="2302" y="308"/>
                    <a:pt x="2536" y="322"/>
                  </a:cubicBezTo>
                  <a:cubicBezTo>
                    <a:pt x="2770" y="322"/>
                    <a:pt x="3018" y="377"/>
                    <a:pt x="3156" y="404"/>
                  </a:cubicBezTo>
                  <a:cubicBezTo>
                    <a:pt x="3473" y="514"/>
                    <a:pt x="3638" y="597"/>
                    <a:pt x="3928" y="762"/>
                  </a:cubicBezTo>
                  <a:cubicBezTo>
                    <a:pt x="4093" y="873"/>
                    <a:pt x="4244" y="1010"/>
                    <a:pt x="4424" y="1107"/>
                  </a:cubicBezTo>
                  <a:cubicBezTo>
                    <a:pt x="4520" y="1190"/>
                    <a:pt x="4658" y="1314"/>
                    <a:pt x="4782" y="1424"/>
                  </a:cubicBezTo>
                  <a:cubicBezTo>
                    <a:pt x="4823" y="1465"/>
                    <a:pt x="4796" y="1479"/>
                    <a:pt x="4878" y="1534"/>
                  </a:cubicBezTo>
                  <a:cubicBezTo>
                    <a:pt x="4887" y="1536"/>
                    <a:pt x="4896" y="1537"/>
                    <a:pt x="4905" y="1537"/>
                  </a:cubicBezTo>
                  <a:cubicBezTo>
                    <a:pt x="4964" y="1537"/>
                    <a:pt x="5016" y="1498"/>
                    <a:pt x="5016" y="1438"/>
                  </a:cubicBezTo>
                  <a:cubicBezTo>
                    <a:pt x="5016" y="1369"/>
                    <a:pt x="4988" y="1286"/>
                    <a:pt x="4975" y="1217"/>
                  </a:cubicBezTo>
                  <a:cubicBezTo>
                    <a:pt x="4961" y="1162"/>
                    <a:pt x="4961" y="1107"/>
                    <a:pt x="4920" y="1079"/>
                  </a:cubicBezTo>
                  <a:cubicBezTo>
                    <a:pt x="4906" y="1066"/>
                    <a:pt x="4892" y="1052"/>
                    <a:pt x="4878" y="1038"/>
                  </a:cubicBezTo>
                  <a:cubicBezTo>
                    <a:pt x="4878" y="1024"/>
                    <a:pt x="4864" y="1024"/>
                    <a:pt x="4851" y="1010"/>
                  </a:cubicBezTo>
                  <a:cubicBezTo>
                    <a:pt x="4768" y="969"/>
                    <a:pt x="4699" y="914"/>
                    <a:pt x="4616" y="873"/>
                  </a:cubicBezTo>
                  <a:cubicBezTo>
                    <a:pt x="4286" y="652"/>
                    <a:pt x="4024" y="514"/>
                    <a:pt x="3693" y="335"/>
                  </a:cubicBezTo>
                  <a:cubicBezTo>
                    <a:pt x="3390" y="198"/>
                    <a:pt x="3060" y="87"/>
                    <a:pt x="2729" y="18"/>
                  </a:cubicBezTo>
                  <a:cubicBezTo>
                    <a:pt x="2642" y="8"/>
                    <a:pt x="2556" y="6"/>
                    <a:pt x="2469" y="6"/>
                  </a:cubicBezTo>
                  <a:cubicBezTo>
                    <a:pt x="2375" y="6"/>
                    <a:pt x="2280" y="9"/>
                    <a:pt x="2185" y="9"/>
                  </a:cubicBezTo>
                  <a:cubicBezTo>
                    <a:pt x="2132" y="9"/>
                    <a:pt x="2079" y="8"/>
                    <a:pt x="2026" y="5"/>
                  </a:cubicBezTo>
                  <a:cubicBezTo>
                    <a:pt x="1985" y="2"/>
                    <a:pt x="1945" y="1"/>
                    <a:pt x="190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3"/>
            <p:cNvSpPr/>
            <p:nvPr/>
          </p:nvSpPr>
          <p:spPr>
            <a:xfrm>
              <a:off x="1571100" y="1625575"/>
              <a:ext cx="25" cy="25"/>
            </a:xfrm>
            <a:custGeom>
              <a:avLst/>
              <a:gdLst/>
              <a:ahLst/>
              <a:cxnLst/>
              <a:rect l="l" t="t" r="r" b="b"/>
              <a:pathLst>
                <a:path w="1" h="1" extrusionOk="0">
                  <a:moveTo>
                    <a:pt x="1" y="0"/>
                  </a:moveTo>
                  <a:lnTo>
                    <a:pt x="1"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3"/>
            <p:cNvSpPr/>
            <p:nvPr/>
          </p:nvSpPr>
          <p:spPr>
            <a:xfrm>
              <a:off x="1570775" y="1625575"/>
              <a:ext cx="350" cy="25"/>
            </a:xfrm>
            <a:custGeom>
              <a:avLst/>
              <a:gdLst/>
              <a:ahLst/>
              <a:cxnLst/>
              <a:rect l="l" t="t" r="r" b="b"/>
              <a:pathLst>
                <a:path w="14" h="1" extrusionOk="0">
                  <a:moveTo>
                    <a:pt x="14" y="0"/>
                  </a:moveTo>
                  <a:cubicBezTo>
                    <a:pt x="14" y="0"/>
                    <a:pt x="0" y="0"/>
                    <a:pt x="14" y="0"/>
                  </a:cubicBez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3"/>
            <p:cNvSpPr/>
            <p:nvPr/>
          </p:nvSpPr>
          <p:spPr>
            <a:xfrm>
              <a:off x="1554925" y="1681375"/>
              <a:ext cx="700" cy="25"/>
            </a:xfrm>
            <a:custGeom>
              <a:avLst/>
              <a:gdLst/>
              <a:ahLst/>
              <a:cxnLst/>
              <a:rect l="l" t="t" r="r" b="b"/>
              <a:pathLst>
                <a:path w="28" h="1" extrusionOk="0">
                  <a:moveTo>
                    <a:pt x="14" y="0"/>
                  </a:moveTo>
                  <a:lnTo>
                    <a:pt x="14" y="0"/>
                  </a:lnTo>
                  <a:lnTo>
                    <a:pt x="14" y="0"/>
                  </a:lnTo>
                  <a:cubicBezTo>
                    <a:pt x="28" y="0"/>
                    <a:pt x="0" y="0"/>
                    <a:pt x="0" y="0"/>
                  </a:cubicBezTo>
                  <a:lnTo>
                    <a:pt x="0" y="0"/>
                  </a:lnTo>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3"/>
            <p:cNvSpPr/>
            <p:nvPr/>
          </p:nvSpPr>
          <p:spPr>
            <a:xfrm>
              <a:off x="1555275" y="1681375"/>
              <a:ext cx="25" cy="25"/>
            </a:xfrm>
            <a:custGeom>
              <a:avLst/>
              <a:gdLst/>
              <a:ahLst/>
              <a:cxnLst/>
              <a:rect l="l" t="t" r="r" b="b"/>
              <a:pathLst>
                <a:path w="1" h="1" extrusionOk="0">
                  <a:moveTo>
                    <a:pt x="0" y="0"/>
                  </a:move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3"/>
            <p:cNvSpPr/>
            <p:nvPr/>
          </p:nvSpPr>
          <p:spPr>
            <a:xfrm>
              <a:off x="1555275" y="1681375"/>
              <a:ext cx="25" cy="25"/>
            </a:xfrm>
            <a:custGeom>
              <a:avLst/>
              <a:gdLst/>
              <a:ahLst/>
              <a:cxnLst/>
              <a:rect l="l" t="t" r="r" b="b"/>
              <a:pathLst>
                <a:path w="1" h="1" extrusionOk="0">
                  <a:moveTo>
                    <a:pt x="0" y="0"/>
                  </a:moveTo>
                  <a:lnTo>
                    <a:pt x="0" y="0"/>
                  </a:ln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3"/>
            <p:cNvSpPr/>
            <p:nvPr/>
          </p:nvSpPr>
          <p:spPr>
            <a:xfrm>
              <a:off x="1476725" y="1217925"/>
              <a:ext cx="150900" cy="90800"/>
            </a:xfrm>
            <a:custGeom>
              <a:avLst/>
              <a:gdLst/>
              <a:ahLst/>
              <a:cxnLst/>
              <a:rect l="l" t="t" r="r" b="b"/>
              <a:pathLst>
                <a:path w="6036" h="3632" extrusionOk="0">
                  <a:moveTo>
                    <a:pt x="2571" y="1"/>
                  </a:moveTo>
                  <a:cubicBezTo>
                    <a:pt x="2476" y="1"/>
                    <a:pt x="2383" y="16"/>
                    <a:pt x="2302" y="49"/>
                  </a:cubicBezTo>
                  <a:cubicBezTo>
                    <a:pt x="2081" y="118"/>
                    <a:pt x="1985" y="311"/>
                    <a:pt x="1916" y="490"/>
                  </a:cubicBezTo>
                  <a:cubicBezTo>
                    <a:pt x="1888" y="572"/>
                    <a:pt x="1833" y="669"/>
                    <a:pt x="1806" y="779"/>
                  </a:cubicBezTo>
                  <a:cubicBezTo>
                    <a:pt x="1757" y="758"/>
                    <a:pt x="1709" y="748"/>
                    <a:pt x="1661" y="748"/>
                  </a:cubicBezTo>
                  <a:cubicBezTo>
                    <a:pt x="1613" y="748"/>
                    <a:pt x="1564" y="758"/>
                    <a:pt x="1516" y="779"/>
                  </a:cubicBezTo>
                  <a:cubicBezTo>
                    <a:pt x="1186" y="917"/>
                    <a:pt x="1089" y="1234"/>
                    <a:pt x="1075" y="1537"/>
                  </a:cubicBezTo>
                  <a:cubicBezTo>
                    <a:pt x="1020" y="1495"/>
                    <a:pt x="951" y="1454"/>
                    <a:pt x="869" y="1440"/>
                  </a:cubicBezTo>
                  <a:cubicBezTo>
                    <a:pt x="822" y="1429"/>
                    <a:pt x="778" y="1423"/>
                    <a:pt x="736" y="1423"/>
                  </a:cubicBezTo>
                  <a:cubicBezTo>
                    <a:pt x="234" y="1423"/>
                    <a:pt x="67" y="2212"/>
                    <a:pt x="42" y="2543"/>
                  </a:cubicBezTo>
                  <a:cubicBezTo>
                    <a:pt x="14" y="2777"/>
                    <a:pt x="1" y="3025"/>
                    <a:pt x="14" y="3273"/>
                  </a:cubicBezTo>
                  <a:cubicBezTo>
                    <a:pt x="42" y="3383"/>
                    <a:pt x="70" y="3521"/>
                    <a:pt x="194" y="3603"/>
                  </a:cubicBezTo>
                  <a:cubicBezTo>
                    <a:pt x="243" y="3623"/>
                    <a:pt x="289" y="3631"/>
                    <a:pt x="333" y="3631"/>
                  </a:cubicBezTo>
                  <a:cubicBezTo>
                    <a:pt x="569" y="3631"/>
                    <a:pt x="721" y="3378"/>
                    <a:pt x="814" y="3204"/>
                  </a:cubicBezTo>
                  <a:cubicBezTo>
                    <a:pt x="841" y="3149"/>
                    <a:pt x="910" y="3039"/>
                    <a:pt x="993" y="2928"/>
                  </a:cubicBezTo>
                  <a:cubicBezTo>
                    <a:pt x="1053" y="3341"/>
                    <a:pt x="1202" y="3561"/>
                    <a:pt x="1380" y="3561"/>
                  </a:cubicBezTo>
                  <a:cubicBezTo>
                    <a:pt x="1528" y="3561"/>
                    <a:pt x="1696" y="3406"/>
                    <a:pt x="1847" y="3080"/>
                  </a:cubicBezTo>
                  <a:cubicBezTo>
                    <a:pt x="1861" y="3107"/>
                    <a:pt x="1874" y="3149"/>
                    <a:pt x="1888" y="3190"/>
                  </a:cubicBezTo>
                  <a:cubicBezTo>
                    <a:pt x="1930" y="3314"/>
                    <a:pt x="1998" y="3424"/>
                    <a:pt x="2136" y="3466"/>
                  </a:cubicBezTo>
                  <a:cubicBezTo>
                    <a:pt x="2165" y="3473"/>
                    <a:pt x="2193" y="3477"/>
                    <a:pt x="2220" y="3477"/>
                  </a:cubicBezTo>
                  <a:cubicBezTo>
                    <a:pt x="2497" y="3477"/>
                    <a:pt x="2716" y="3118"/>
                    <a:pt x="2866" y="2804"/>
                  </a:cubicBezTo>
                  <a:cubicBezTo>
                    <a:pt x="2908" y="2887"/>
                    <a:pt x="2963" y="2983"/>
                    <a:pt x="3032" y="3052"/>
                  </a:cubicBezTo>
                  <a:cubicBezTo>
                    <a:pt x="3127" y="3136"/>
                    <a:pt x="3219" y="3171"/>
                    <a:pt x="3304" y="3171"/>
                  </a:cubicBezTo>
                  <a:cubicBezTo>
                    <a:pt x="3526" y="3171"/>
                    <a:pt x="3708" y="2938"/>
                    <a:pt x="3817" y="2749"/>
                  </a:cubicBezTo>
                  <a:cubicBezTo>
                    <a:pt x="3882" y="2868"/>
                    <a:pt x="4014" y="2986"/>
                    <a:pt x="4160" y="2986"/>
                  </a:cubicBezTo>
                  <a:cubicBezTo>
                    <a:pt x="4201" y="2986"/>
                    <a:pt x="4243" y="2977"/>
                    <a:pt x="4286" y="2956"/>
                  </a:cubicBezTo>
                  <a:cubicBezTo>
                    <a:pt x="4368" y="2915"/>
                    <a:pt x="4410" y="2859"/>
                    <a:pt x="4465" y="2804"/>
                  </a:cubicBezTo>
                  <a:cubicBezTo>
                    <a:pt x="4561" y="2956"/>
                    <a:pt x="4685" y="3094"/>
                    <a:pt x="4864" y="3190"/>
                  </a:cubicBezTo>
                  <a:cubicBezTo>
                    <a:pt x="4906" y="3204"/>
                    <a:pt x="4919" y="3218"/>
                    <a:pt x="4933" y="3218"/>
                  </a:cubicBezTo>
                  <a:cubicBezTo>
                    <a:pt x="4933" y="3231"/>
                    <a:pt x="4947" y="3231"/>
                    <a:pt x="4947" y="3231"/>
                  </a:cubicBezTo>
                  <a:cubicBezTo>
                    <a:pt x="4974" y="3259"/>
                    <a:pt x="4974" y="3259"/>
                    <a:pt x="5030" y="3328"/>
                  </a:cubicBezTo>
                  <a:cubicBezTo>
                    <a:pt x="5073" y="3354"/>
                    <a:pt x="5112" y="3366"/>
                    <a:pt x="5146" y="3366"/>
                  </a:cubicBezTo>
                  <a:cubicBezTo>
                    <a:pt x="5310" y="3366"/>
                    <a:pt x="5381" y="3105"/>
                    <a:pt x="5415" y="2901"/>
                  </a:cubicBezTo>
                  <a:lnTo>
                    <a:pt x="5429" y="2901"/>
                  </a:lnTo>
                  <a:cubicBezTo>
                    <a:pt x="5514" y="3028"/>
                    <a:pt x="5628" y="3101"/>
                    <a:pt x="5731" y="3101"/>
                  </a:cubicBezTo>
                  <a:cubicBezTo>
                    <a:pt x="5830" y="3101"/>
                    <a:pt x="5919" y="3035"/>
                    <a:pt x="5966" y="2887"/>
                  </a:cubicBezTo>
                  <a:cubicBezTo>
                    <a:pt x="6035" y="2722"/>
                    <a:pt x="6008" y="2556"/>
                    <a:pt x="5994" y="2405"/>
                  </a:cubicBezTo>
                  <a:cubicBezTo>
                    <a:pt x="6008" y="2047"/>
                    <a:pt x="5884" y="1716"/>
                    <a:pt x="5691" y="1399"/>
                  </a:cubicBezTo>
                  <a:cubicBezTo>
                    <a:pt x="5567" y="1179"/>
                    <a:pt x="5457" y="944"/>
                    <a:pt x="5305" y="738"/>
                  </a:cubicBezTo>
                  <a:cubicBezTo>
                    <a:pt x="5209" y="641"/>
                    <a:pt x="5098" y="559"/>
                    <a:pt x="5002" y="448"/>
                  </a:cubicBezTo>
                  <a:cubicBezTo>
                    <a:pt x="4919" y="379"/>
                    <a:pt x="4850" y="297"/>
                    <a:pt x="4726" y="242"/>
                  </a:cubicBezTo>
                  <a:cubicBezTo>
                    <a:pt x="4670" y="230"/>
                    <a:pt x="4427" y="135"/>
                    <a:pt x="4381" y="117"/>
                  </a:cubicBezTo>
                  <a:lnTo>
                    <a:pt x="4381" y="117"/>
                  </a:lnTo>
                  <a:cubicBezTo>
                    <a:pt x="4192" y="31"/>
                    <a:pt x="4024" y="15"/>
                    <a:pt x="3888" y="15"/>
                  </a:cubicBezTo>
                  <a:cubicBezTo>
                    <a:pt x="3807" y="15"/>
                    <a:pt x="3736" y="21"/>
                    <a:pt x="3679" y="21"/>
                  </a:cubicBezTo>
                  <a:cubicBezTo>
                    <a:pt x="3668" y="21"/>
                    <a:pt x="3658" y="20"/>
                    <a:pt x="3647" y="20"/>
                  </a:cubicBezTo>
                  <a:cubicBezTo>
                    <a:pt x="3431" y="20"/>
                    <a:pt x="3286" y="150"/>
                    <a:pt x="3142" y="255"/>
                  </a:cubicBezTo>
                  <a:cubicBezTo>
                    <a:pt x="3035" y="90"/>
                    <a:pt x="2798" y="1"/>
                    <a:pt x="2571"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3"/>
            <p:cNvSpPr/>
            <p:nvPr/>
          </p:nvSpPr>
          <p:spPr>
            <a:xfrm>
              <a:off x="1647225" y="1381275"/>
              <a:ext cx="131600" cy="94200"/>
            </a:xfrm>
            <a:custGeom>
              <a:avLst/>
              <a:gdLst/>
              <a:ahLst/>
              <a:cxnLst/>
              <a:rect l="l" t="t" r="r" b="b"/>
              <a:pathLst>
                <a:path w="5264" h="3768" extrusionOk="0">
                  <a:moveTo>
                    <a:pt x="3368" y="0"/>
                  </a:moveTo>
                  <a:cubicBezTo>
                    <a:pt x="3254" y="0"/>
                    <a:pt x="3022" y="84"/>
                    <a:pt x="3026" y="88"/>
                  </a:cubicBezTo>
                  <a:lnTo>
                    <a:pt x="3026" y="88"/>
                  </a:lnTo>
                  <a:cubicBezTo>
                    <a:pt x="2850" y="116"/>
                    <a:pt x="2713" y="198"/>
                    <a:pt x="2563" y="266"/>
                  </a:cubicBezTo>
                  <a:lnTo>
                    <a:pt x="2453" y="266"/>
                  </a:lnTo>
                  <a:cubicBezTo>
                    <a:pt x="2439" y="266"/>
                    <a:pt x="2426" y="252"/>
                    <a:pt x="2426" y="252"/>
                  </a:cubicBezTo>
                  <a:cubicBezTo>
                    <a:pt x="2229" y="117"/>
                    <a:pt x="1969" y="6"/>
                    <a:pt x="1718" y="6"/>
                  </a:cubicBezTo>
                  <a:cubicBezTo>
                    <a:pt x="1635" y="6"/>
                    <a:pt x="1553" y="18"/>
                    <a:pt x="1475" y="45"/>
                  </a:cubicBezTo>
                  <a:cubicBezTo>
                    <a:pt x="1447" y="59"/>
                    <a:pt x="1420" y="73"/>
                    <a:pt x="1392" y="87"/>
                  </a:cubicBezTo>
                  <a:cubicBezTo>
                    <a:pt x="1301" y="75"/>
                    <a:pt x="1207" y="69"/>
                    <a:pt x="1115" y="69"/>
                  </a:cubicBezTo>
                  <a:cubicBezTo>
                    <a:pt x="985" y="69"/>
                    <a:pt x="858" y="82"/>
                    <a:pt x="745" y="114"/>
                  </a:cubicBezTo>
                  <a:cubicBezTo>
                    <a:pt x="552" y="183"/>
                    <a:pt x="469" y="349"/>
                    <a:pt x="442" y="514"/>
                  </a:cubicBezTo>
                  <a:cubicBezTo>
                    <a:pt x="386" y="845"/>
                    <a:pt x="552" y="1161"/>
                    <a:pt x="524" y="1423"/>
                  </a:cubicBezTo>
                  <a:cubicBezTo>
                    <a:pt x="455" y="1850"/>
                    <a:pt x="1" y="2443"/>
                    <a:pt x="138" y="2966"/>
                  </a:cubicBezTo>
                  <a:cubicBezTo>
                    <a:pt x="180" y="3132"/>
                    <a:pt x="304" y="3366"/>
                    <a:pt x="566" y="3449"/>
                  </a:cubicBezTo>
                  <a:cubicBezTo>
                    <a:pt x="587" y="3453"/>
                    <a:pt x="607" y="3455"/>
                    <a:pt x="627" y="3455"/>
                  </a:cubicBezTo>
                  <a:cubicBezTo>
                    <a:pt x="1013" y="3455"/>
                    <a:pt x="1209" y="2732"/>
                    <a:pt x="1392" y="2470"/>
                  </a:cubicBezTo>
                  <a:cubicBezTo>
                    <a:pt x="1406" y="2457"/>
                    <a:pt x="1406" y="2443"/>
                    <a:pt x="1420" y="2415"/>
                  </a:cubicBezTo>
                  <a:cubicBezTo>
                    <a:pt x="1433" y="2831"/>
                    <a:pt x="1421" y="3768"/>
                    <a:pt x="1927" y="3768"/>
                  </a:cubicBezTo>
                  <a:cubicBezTo>
                    <a:pt x="1941" y="3768"/>
                    <a:pt x="1956" y="3767"/>
                    <a:pt x="1971" y="3765"/>
                  </a:cubicBezTo>
                  <a:cubicBezTo>
                    <a:pt x="2095" y="3724"/>
                    <a:pt x="2136" y="3628"/>
                    <a:pt x="2178" y="3531"/>
                  </a:cubicBezTo>
                  <a:cubicBezTo>
                    <a:pt x="2260" y="3311"/>
                    <a:pt x="2329" y="3077"/>
                    <a:pt x="2412" y="2842"/>
                  </a:cubicBezTo>
                  <a:cubicBezTo>
                    <a:pt x="2426" y="2829"/>
                    <a:pt x="2426" y="2815"/>
                    <a:pt x="2439" y="2787"/>
                  </a:cubicBezTo>
                  <a:cubicBezTo>
                    <a:pt x="2453" y="2953"/>
                    <a:pt x="2467" y="3132"/>
                    <a:pt x="2508" y="3325"/>
                  </a:cubicBezTo>
                  <a:cubicBezTo>
                    <a:pt x="2522" y="3407"/>
                    <a:pt x="2563" y="3476"/>
                    <a:pt x="2618" y="3545"/>
                  </a:cubicBezTo>
                  <a:cubicBezTo>
                    <a:pt x="2671" y="3598"/>
                    <a:pt x="2747" y="3623"/>
                    <a:pt x="2824" y="3623"/>
                  </a:cubicBezTo>
                  <a:cubicBezTo>
                    <a:pt x="2866" y="3623"/>
                    <a:pt x="2910" y="3615"/>
                    <a:pt x="2949" y="3600"/>
                  </a:cubicBezTo>
                  <a:cubicBezTo>
                    <a:pt x="3197" y="3476"/>
                    <a:pt x="3280" y="3228"/>
                    <a:pt x="3362" y="3008"/>
                  </a:cubicBezTo>
                  <a:cubicBezTo>
                    <a:pt x="3404" y="2911"/>
                    <a:pt x="3431" y="2815"/>
                    <a:pt x="3473" y="2705"/>
                  </a:cubicBezTo>
                  <a:cubicBezTo>
                    <a:pt x="3486" y="2870"/>
                    <a:pt x="3486" y="3021"/>
                    <a:pt x="3542" y="3187"/>
                  </a:cubicBezTo>
                  <a:cubicBezTo>
                    <a:pt x="3572" y="3359"/>
                    <a:pt x="3737" y="3592"/>
                    <a:pt x="3927" y="3592"/>
                  </a:cubicBezTo>
                  <a:cubicBezTo>
                    <a:pt x="3994" y="3592"/>
                    <a:pt x="4065" y="3562"/>
                    <a:pt x="4134" y="3490"/>
                  </a:cubicBezTo>
                  <a:cubicBezTo>
                    <a:pt x="4286" y="3297"/>
                    <a:pt x="4368" y="3077"/>
                    <a:pt x="4410" y="2842"/>
                  </a:cubicBezTo>
                  <a:cubicBezTo>
                    <a:pt x="4465" y="2994"/>
                    <a:pt x="4534" y="3132"/>
                    <a:pt x="4602" y="3269"/>
                  </a:cubicBezTo>
                  <a:cubicBezTo>
                    <a:pt x="4658" y="3366"/>
                    <a:pt x="4726" y="3462"/>
                    <a:pt x="4850" y="3517"/>
                  </a:cubicBezTo>
                  <a:cubicBezTo>
                    <a:pt x="4871" y="3523"/>
                    <a:pt x="4891" y="3526"/>
                    <a:pt x="4910" y="3526"/>
                  </a:cubicBezTo>
                  <a:cubicBezTo>
                    <a:pt x="4985" y="3526"/>
                    <a:pt x="5052" y="3486"/>
                    <a:pt x="5085" y="3421"/>
                  </a:cubicBezTo>
                  <a:cubicBezTo>
                    <a:pt x="5264" y="2760"/>
                    <a:pt x="5264" y="1892"/>
                    <a:pt x="5016" y="1327"/>
                  </a:cubicBezTo>
                  <a:cubicBezTo>
                    <a:pt x="4961" y="1203"/>
                    <a:pt x="4933" y="1037"/>
                    <a:pt x="4823" y="858"/>
                  </a:cubicBezTo>
                  <a:cubicBezTo>
                    <a:pt x="4658" y="624"/>
                    <a:pt x="4478" y="404"/>
                    <a:pt x="4203" y="266"/>
                  </a:cubicBezTo>
                  <a:cubicBezTo>
                    <a:pt x="3965" y="147"/>
                    <a:pt x="3728" y="3"/>
                    <a:pt x="3442" y="3"/>
                  </a:cubicBezTo>
                  <a:cubicBezTo>
                    <a:pt x="3430" y="3"/>
                    <a:pt x="3417" y="3"/>
                    <a:pt x="3404" y="4"/>
                  </a:cubicBezTo>
                  <a:cubicBezTo>
                    <a:pt x="3394" y="1"/>
                    <a:pt x="3382" y="0"/>
                    <a:pt x="3368"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3"/>
            <p:cNvSpPr/>
            <p:nvPr/>
          </p:nvSpPr>
          <p:spPr>
            <a:xfrm>
              <a:off x="1409575" y="1307575"/>
              <a:ext cx="126425" cy="132350"/>
            </a:xfrm>
            <a:custGeom>
              <a:avLst/>
              <a:gdLst/>
              <a:ahLst/>
              <a:cxnLst/>
              <a:rect l="l" t="t" r="r" b="b"/>
              <a:pathLst>
                <a:path w="5057" h="5294" extrusionOk="0">
                  <a:moveTo>
                    <a:pt x="1371" y="1"/>
                  </a:moveTo>
                  <a:cubicBezTo>
                    <a:pt x="1355" y="1"/>
                    <a:pt x="1339" y="2"/>
                    <a:pt x="1323" y="4"/>
                  </a:cubicBezTo>
                  <a:cubicBezTo>
                    <a:pt x="1240" y="17"/>
                    <a:pt x="1157" y="45"/>
                    <a:pt x="1088" y="86"/>
                  </a:cubicBezTo>
                  <a:cubicBezTo>
                    <a:pt x="1075" y="100"/>
                    <a:pt x="1047" y="114"/>
                    <a:pt x="1047" y="114"/>
                  </a:cubicBezTo>
                  <a:lnTo>
                    <a:pt x="1033" y="128"/>
                  </a:lnTo>
                  <a:cubicBezTo>
                    <a:pt x="1020" y="114"/>
                    <a:pt x="1006" y="100"/>
                    <a:pt x="978" y="100"/>
                  </a:cubicBezTo>
                  <a:cubicBezTo>
                    <a:pt x="969" y="99"/>
                    <a:pt x="959" y="99"/>
                    <a:pt x="950" y="99"/>
                  </a:cubicBezTo>
                  <a:cubicBezTo>
                    <a:pt x="797" y="99"/>
                    <a:pt x="668" y="201"/>
                    <a:pt x="551" y="265"/>
                  </a:cubicBezTo>
                  <a:cubicBezTo>
                    <a:pt x="317" y="403"/>
                    <a:pt x="248" y="637"/>
                    <a:pt x="193" y="858"/>
                  </a:cubicBezTo>
                  <a:cubicBezTo>
                    <a:pt x="0" y="1505"/>
                    <a:pt x="83" y="2125"/>
                    <a:pt x="152" y="2677"/>
                  </a:cubicBezTo>
                  <a:cubicBezTo>
                    <a:pt x="172" y="2780"/>
                    <a:pt x="240" y="2946"/>
                    <a:pt x="354" y="2946"/>
                  </a:cubicBezTo>
                  <a:cubicBezTo>
                    <a:pt x="391" y="2946"/>
                    <a:pt x="434" y="2928"/>
                    <a:pt x="482" y="2883"/>
                  </a:cubicBezTo>
                  <a:cubicBezTo>
                    <a:pt x="496" y="2842"/>
                    <a:pt x="510" y="2801"/>
                    <a:pt x="537" y="2759"/>
                  </a:cubicBezTo>
                  <a:cubicBezTo>
                    <a:pt x="537" y="2828"/>
                    <a:pt x="551" y="2897"/>
                    <a:pt x="565" y="2966"/>
                  </a:cubicBezTo>
                  <a:cubicBezTo>
                    <a:pt x="592" y="3117"/>
                    <a:pt x="648" y="3310"/>
                    <a:pt x="827" y="3393"/>
                  </a:cubicBezTo>
                  <a:cubicBezTo>
                    <a:pt x="839" y="3395"/>
                    <a:pt x="851" y="3396"/>
                    <a:pt x="863" y="3396"/>
                  </a:cubicBezTo>
                  <a:cubicBezTo>
                    <a:pt x="1030" y="3396"/>
                    <a:pt x="1105" y="3220"/>
                    <a:pt x="1144" y="3104"/>
                  </a:cubicBezTo>
                  <a:cubicBezTo>
                    <a:pt x="1199" y="2938"/>
                    <a:pt x="1281" y="2704"/>
                    <a:pt x="1309" y="2566"/>
                  </a:cubicBezTo>
                  <a:cubicBezTo>
                    <a:pt x="1460" y="3214"/>
                    <a:pt x="1433" y="3999"/>
                    <a:pt x="1529" y="4647"/>
                  </a:cubicBezTo>
                  <a:cubicBezTo>
                    <a:pt x="1551" y="4840"/>
                    <a:pt x="1648" y="5294"/>
                    <a:pt x="1873" y="5294"/>
                  </a:cubicBezTo>
                  <a:cubicBezTo>
                    <a:pt x="1936" y="5294"/>
                    <a:pt x="2010" y="5258"/>
                    <a:pt x="2094" y="5170"/>
                  </a:cubicBezTo>
                  <a:cubicBezTo>
                    <a:pt x="2301" y="4867"/>
                    <a:pt x="2287" y="4509"/>
                    <a:pt x="2328" y="4165"/>
                  </a:cubicBezTo>
                  <a:cubicBezTo>
                    <a:pt x="2342" y="3958"/>
                    <a:pt x="2356" y="3751"/>
                    <a:pt x="2370" y="3545"/>
                  </a:cubicBezTo>
                  <a:cubicBezTo>
                    <a:pt x="2475" y="3744"/>
                    <a:pt x="2612" y="3895"/>
                    <a:pt x="2787" y="3895"/>
                  </a:cubicBezTo>
                  <a:cubicBezTo>
                    <a:pt x="2841" y="3895"/>
                    <a:pt x="2900" y="3880"/>
                    <a:pt x="2962" y="3848"/>
                  </a:cubicBezTo>
                  <a:cubicBezTo>
                    <a:pt x="3320" y="3462"/>
                    <a:pt x="3320" y="2952"/>
                    <a:pt x="3389" y="2484"/>
                  </a:cubicBezTo>
                  <a:cubicBezTo>
                    <a:pt x="3444" y="2635"/>
                    <a:pt x="3527" y="2773"/>
                    <a:pt x="3692" y="2842"/>
                  </a:cubicBezTo>
                  <a:cubicBezTo>
                    <a:pt x="3723" y="2851"/>
                    <a:pt x="3756" y="2855"/>
                    <a:pt x="3789" y="2855"/>
                  </a:cubicBezTo>
                  <a:cubicBezTo>
                    <a:pt x="3861" y="2855"/>
                    <a:pt x="3930" y="2834"/>
                    <a:pt x="3968" y="2787"/>
                  </a:cubicBezTo>
                  <a:cubicBezTo>
                    <a:pt x="4175" y="2553"/>
                    <a:pt x="4244" y="2112"/>
                    <a:pt x="4271" y="1864"/>
                  </a:cubicBezTo>
                  <a:cubicBezTo>
                    <a:pt x="4374" y="2044"/>
                    <a:pt x="4478" y="2322"/>
                    <a:pt x="4717" y="2322"/>
                  </a:cubicBezTo>
                  <a:cubicBezTo>
                    <a:pt x="4733" y="2322"/>
                    <a:pt x="4750" y="2321"/>
                    <a:pt x="4767" y="2318"/>
                  </a:cubicBezTo>
                  <a:cubicBezTo>
                    <a:pt x="4891" y="2277"/>
                    <a:pt x="4932" y="2167"/>
                    <a:pt x="4960" y="2070"/>
                  </a:cubicBezTo>
                  <a:cubicBezTo>
                    <a:pt x="5056" y="1809"/>
                    <a:pt x="5043" y="1340"/>
                    <a:pt x="5001" y="1189"/>
                  </a:cubicBezTo>
                  <a:cubicBezTo>
                    <a:pt x="5001" y="982"/>
                    <a:pt x="4988" y="775"/>
                    <a:pt x="4850" y="610"/>
                  </a:cubicBezTo>
                  <a:cubicBezTo>
                    <a:pt x="4634" y="346"/>
                    <a:pt x="4260" y="186"/>
                    <a:pt x="3885" y="186"/>
                  </a:cubicBezTo>
                  <a:cubicBezTo>
                    <a:pt x="3830" y="186"/>
                    <a:pt x="3775" y="189"/>
                    <a:pt x="3720" y="197"/>
                  </a:cubicBezTo>
                  <a:cubicBezTo>
                    <a:pt x="3568" y="224"/>
                    <a:pt x="3403" y="265"/>
                    <a:pt x="3279" y="348"/>
                  </a:cubicBezTo>
                  <a:cubicBezTo>
                    <a:pt x="3196" y="389"/>
                    <a:pt x="3045" y="527"/>
                    <a:pt x="2935" y="624"/>
                  </a:cubicBezTo>
                  <a:cubicBezTo>
                    <a:pt x="2935" y="610"/>
                    <a:pt x="2935" y="596"/>
                    <a:pt x="2921" y="569"/>
                  </a:cubicBezTo>
                  <a:cubicBezTo>
                    <a:pt x="2833" y="251"/>
                    <a:pt x="2536" y="154"/>
                    <a:pt x="2265" y="154"/>
                  </a:cubicBezTo>
                  <a:cubicBezTo>
                    <a:pt x="2112" y="154"/>
                    <a:pt x="1968" y="184"/>
                    <a:pt x="1874" y="224"/>
                  </a:cubicBezTo>
                  <a:cubicBezTo>
                    <a:pt x="1819" y="197"/>
                    <a:pt x="1791" y="155"/>
                    <a:pt x="1681" y="100"/>
                  </a:cubicBezTo>
                  <a:cubicBezTo>
                    <a:pt x="1597" y="40"/>
                    <a:pt x="1482" y="1"/>
                    <a:pt x="137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3"/>
            <p:cNvSpPr/>
            <p:nvPr/>
          </p:nvSpPr>
          <p:spPr>
            <a:xfrm>
              <a:off x="1628625" y="1459900"/>
              <a:ext cx="147450" cy="149950"/>
            </a:xfrm>
            <a:custGeom>
              <a:avLst/>
              <a:gdLst/>
              <a:ahLst/>
              <a:cxnLst/>
              <a:rect l="l" t="t" r="r" b="b"/>
              <a:pathLst>
                <a:path w="5898" h="5998" extrusionOk="0">
                  <a:moveTo>
                    <a:pt x="1530" y="0"/>
                  </a:moveTo>
                  <a:cubicBezTo>
                    <a:pt x="1434" y="14"/>
                    <a:pt x="1351" y="56"/>
                    <a:pt x="1268" y="97"/>
                  </a:cubicBezTo>
                  <a:cubicBezTo>
                    <a:pt x="1241" y="111"/>
                    <a:pt x="1227" y="124"/>
                    <a:pt x="1213" y="138"/>
                  </a:cubicBezTo>
                  <a:lnTo>
                    <a:pt x="1199" y="138"/>
                  </a:lnTo>
                  <a:cubicBezTo>
                    <a:pt x="1186" y="124"/>
                    <a:pt x="1172" y="124"/>
                    <a:pt x="1144" y="124"/>
                  </a:cubicBezTo>
                  <a:cubicBezTo>
                    <a:pt x="1124" y="122"/>
                    <a:pt x="1105" y="120"/>
                    <a:pt x="1086" y="120"/>
                  </a:cubicBezTo>
                  <a:cubicBezTo>
                    <a:pt x="908" y="120"/>
                    <a:pt x="771" y="230"/>
                    <a:pt x="634" y="317"/>
                  </a:cubicBezTo>
                  <a:cubicBezTo>
                    <a:pt x="373" y="469"/>
                    <a:pt x="290" y="731"/>
                    <a:pt x="221" y="979"/>
                  </a:cubicBezTo>
                  <a:cubicBezTo>
                    <a:pt x="1" y="1695"/>
                    <a:pt x="97" y="2411"/>
                    <a:pt x="180" y="3031"/>
                  </a:cubicBezTo>
                  <a:cubicBezTo>
                    <a:pt x="211" y="3147"/>
                    <a:pt x="291" y="3344"/>
                    <a:pt x="419" y="3344"/>
                  </a:cubicBezTo>
                  <a:cubicBezTo>
                    <a:pt x="459" y="3344"/>
                    <a:pt x="503" y="3325"/>
                    <a:pt x="552" y="3279"/>
                  </a:cubicBezTo>
                  <a:cubicBezTo>
                    <a:pt x="579" y="3224"/>
                    <a:pt x="607" y="3169"/>
                    <a:pt x="621" y="3128"/>
                  </a:cubicBezTo>
                  <a:cubicBezTo>
                    <a:pt x="634" y="3197"/>
                    <a:pt x="648" y="3279"/>
                    <a:pt x="662" y="3362"/>
                  </a:cubicBezTo>
                  <a:cubicBezTo>
                    <a:pt x="703" y="3527"/>
                    <a:pt x="758" y="3748"/>
                    <a:pt x="965" y="3844"/>
                  </a:cubicBezTo>
                  <a:cubicBezTo>
                    <a:pt x="978" y="3846"/>
                    <a:pt x="990" y="3847"/>
                    <a:pt x="1002" y="3847"/>
                  </a:cubicBezTo>
                  <a:cubicBezTo>
                    <a:pt x="1197" y="3847"/>
                    <a:pt x="1285" y="3644"/>
                    <a:pt x="1337" y="3514"/>
                  </a:cubicBezTo>
                  <a:cubicBezTo>
                    <a:pt x="1406" y="3321"/>
                    <a:pt x="1489" y="3059"/>
                    <a:pt x="1530" y="2907"/>
                  </a:cubicBezTo>
                  <a:cubicBezTo>
                    <a:pt x="1709" y="3651"/>
                    <a:pt x="1682" y="4519"/>
                    <a:pt x="1792" y="5263"/>
                  </a:cubicBezTo>
                  <a:cubicBezTo>
                    <a:pt x="1803" y="5489"/>
                    <a:pt x="1922" y="5998"/>
                    <a:pt x="2189" y="5998"/>
                  </a:cubicBezTo>
                  <a:cubicBezTo>
                    <a:pt x="2265" y="5998"/>
                    <a:pt x="2352" y="5957"/>
                    <a:pt x="2453" y="5856"/>
                  </a:cubicBezTo>
                  <a:cubicBezTo>
                    <a:pt x="2687" y="5511"/>
                    <a:pt x="2660" y="5098"/>
                    <a:pt x="2715" y="4712"/>
                  </a:cubicBezTo>
                  <a:cubicBezTo>
                    <a:pt x="2742" y="4478"/>
                    <a:pt x="2756" y="4244"/>
                    <a:pt x="2770" y="4010"/>
                  </a:cubicBezTo>
                  <a:cubicBezTo>
                    <a:pt x="2885" y="4239"/>
                    <a:pt x="3046" y="4413"/>
                    <a:pt x="3249" y="4413"/>
                  </a:cubicBezTo>
                  <a:cubicBezTo>
                    <a:pt x="3315" y="4413"/>
                    <a:pt x="3385" y="4395"/>
                    <a:pt x="3459" y="4354"/>
                  </a:cubicBezTo>
                  <a:cubicBezTo>
                    <a:pt x="3872" y="3913"/>
                    <a:pt x="3872" y="3348"/>
                    <a:pt x="3955" y="2811"/>
                  </a:cubicBezTo>
                  <a:cubicBezTo>
                    <a:pt x="4024" y="2976"/>
                    <a:pt x="4120" y="3142"/>
                    <a:pt x="4313" y="3211"/>
                  </a:cubicBezTo>
                  <a:cubicBezTo>
                    <a:pt x="4353" y="3225"/>
                    <a:pt x="4396" y="3233"/>
                    <a:pt x="4439" y="3233"/>
                  </a:cubicBezTo>
                  <a:cubicBezTo>
                    <a:pt x="4515" y="3233"/>
                    <a:pt x="4591" y="3208"/>
                    <a:pt x="4644" y="3155"/>
                  </a:cubicBezTo>
                  <a:cubicBezTo>
                    <a:pt x="4878" y="2894"/>
                    <a:pt x="4947" y="2398"/>
                    <a:pt x="4988" y="2108"/>
                  </a:cubicBezTo>
                  <a:cubicBezTo>
                    <a:pt x="5103" y="2313"/>
                    <a:pt x="5218" y="2624"/>
                    <a:pt x="5498" y="2624"/>
                  </a:cubicBezTo>
                  <a:cubicBezTo>
                    <a:pt x="5520" y="2624"/>
                    <a:pt x="5543" y="2622"/>
                    <a:pt x="5567" y="2618"/>
                  </a:cubicBezTo>
                  <a:cubicBezTo>
                    <a:pt x="5705" y="2591"/>
                    <a:pt x="5760" y="2453"/>
                    <a:pt x="5787" y="2343"/>
                  </a:cubicBezTo>
                  <a:cubicBezTo>
                    <a:pt x="5898" y="2053"/>
                    <a:pt x="5884" y="1530"/>
                    <a:pt x="5829" y="1351"/>
                  </a:cubicBezTo>
                  <a:cubicBezTo>
                    <a:pt x="5829" y="1116"/>
                    <a:pt x="5815" y="882"/>
                    <a:pt x="5636" y="689"/>
                  </a:cubicBezTo>
                  <a:cubicBezTo>
                    <a:pt x="5393" y="398"/>
                    <a:pt x="4948" y="225"/>
                    <a:pt x="4516" y="225"/>
                  </a:cubicBezTo>
                  <a:cubicBezTo>
                    <a:pt x="4457" y="225"/>
                    <a:pt x="4399" y="228"/>
                    <a:pt x="4341" y="235"/>
                  </a:cubicBezTo>
                  <a:cubicBezTo>
                    <a:pt x="4148" y="262"/>
                    <a:pt x="3969" y="304"/>
                    <a:pt x="3817" y="400"/>
                  </a:cubicBezTo>
                  <a:cubicBezTo>
                    <a:pt x="3721" y="455"/>
                    <a:pt x="3542" y="607"/>
                    <a:pt x="3431" y="703"/>
                  </a:cubicBezTo>
                  <a:cubicBezTo>
                    <a:pt x="3418" y="689"/>
                    <a:pt x="3418" y="676"/>
                    <a:pt x="3404" y="648"/>
                  </a:cubicBezTo>
                  <a:cubicBezTo>
                    <a:pt x="3305" y="287"/>
                    <a:pt x="2940" y="180"/>
                    <a:pt x="2615" y="180"/>
                  </a:cubicBezTo>
                  <a:cubicBezTo>
                    <a:pt x="2443" y="180"/>
                    <a:pt x="2282" y="210"/>
                    <a:pt x="2178" y="248"/>
                  </a:cubicBezTo>
                  <a:cubicBezTo>
                    <a:pt x="2122" y="221"/>
                    <a:pt x="2081" y="180"/>
                    <a:pt x="1957" y="111"/>
                  </a:cubicBezTo>
                  <a:cubicBezTo>
                    <a:pt x="1833" y="42"/>
                    <a:pt x="1682" y="0"/>
                    <a:pt x="153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3"/>
            <p:cNvSpPr/>
            <p:nvPr/>
          </p:nvSpPr>
          <p:spPr>
            <a:xfrm>
              <a:off x="1369600" y="1524650"/>
              <a:ext cx="111975" cy="135025"/>
            </a:xfrm>
            <a:custGeom>
              <a:avLst/>
              <a:gdLst/>
              <a:ahLst/>
              <a:cxnLst/>
              <a:rect l="l" t="t" r="r" b="b"/>
              <a:pathLst>
                <a:path w="4479" h="5401" extrusionOk="0">
                  <a:moveTo>
                    <a:pt x="3183" y="1"/>
                  </a:moveTo>
                  <a:cubicBezTo>
                    <a:pt x="3039" y="21"/>
                    <a:pt x="2939" y="25"/>
                    <a:pt x="2839" y="25"/>
                  </a:cubicBezTo>
                  <a:cubicBezTo>
                    <a:pt x="2789" y="25"/>
                    <a:pt x="2739" y="24"/>
                    <a:pt x="2684" y="24"/>
                  </a:cubicBezTo>
                  <a:cubicBezTo>
                    <a:pt x="2628" y="24"/>
                    <a:pt x="2567" y="25"/>
                    <a:pt x="2495" y="28"/>
                  </a:cubicBezTo>
                  <a:cubicBezTo>
                    <a:pt x="2446" y="40"/>
                    <a:pt x="2393" y="44"/>
                    <a:pt x="2337" y="44"/>
                  </a:cubicBezTo>
                  <a:cubicBezTo>
                    <a:pt x="2245" y="44"/>
                    <a:pt x="2143" y="34"/>
                    <a:pt x="2031" y="34"/>
                  </a:cubicBezTo>
                  <a:cubicBezTo>
                    <a:pt x="1981" y="34"/>
                    <a:pt x="1929" y="36"/>
                    <a:pt x="1875" y="42"/>
                  </a:cubicBezTo>
                  <a:cubicBezTo>
                    <a:pt x="1861" y="42"/>
                    <a:pt x="1819" y="56"/>
                    <a:pt x="1764" y="69"/>
                  </a:cubicBezTo>
                  <a:cubicBezTo>
                    <a:pt x="1654" y="65"/>
                    <a:pt x="1540" y="60"/>
                    <a:pt x="1428" y="60"/>
                  </a:cubicBezTo>
                  <a:cubicBezTo>
                    <a:pt x="1163" y="60"/>
                    <a:pt x="903" y="90"/>
                    <a:pt x="690" y="235"/>
                  </a:cubicBezTo>
                  <a:cubicBezTo>
                    <a:pt x="373" y="510"/>
                    <a:pt x="194" y="910"/>
                    <a:pt x="180" y="1282"/>
                  </a:cubicBezTo>
                  <a:cubicBezTo>
                    <a:pt x="180" y="1475"/>
                    <a:pt x="249" y="1668"/>
                    <a:pt x="331" y="1833"/>
                  </a:cubicBezTo>
                  <a:cubicBezTo>
                    <a:pt x="345" y="1847"/>
                    <a:pt x="359" y="1874"/>
                    <a:pt x="359" y="1888"/>
                  </a:cubicBezTo>
                  <a:cubicBezTo>
                    <a:pt x="359" y="1902"/>
                    <a:pt x="373" y="1902"/>
                    <a:pt x="373" y="1902"/>
                  </a:cubicBezTo>
                  <a:cubicBezTo>
                    <a:pt x="331" y="1998"/>
                    <a:pt x="1" y="2439"/>
                    <a:pt x="15" y="2729"/>
                  </a:cubicBezTo>
                  <a:cubicBezTo>
                    <a:pt x="28" y="3114"/>
                    <a:pt x="1" y="3514"/>
                    <a:pt x="152" y="3886"/>
                  </a:cubicBezTo>
                  <a:cubicBezTo>
                    <a:pt x="225" y="4042"/>
                    <a:pt x="349" y="4303"/>
                    <a:pt x="563" y="4303"/>
                  </a:cubicBezTo>
                  <a:cubicBezTo>
                    <a:pt x="594" y="4303"/>
                    <a:pt x="627" y="4298"/>
                    <a:pt x="662" y="4285"/>
                  </a:cubicBezTo>
                  <a:cubicBezTo>
                    <a:pt x="869" y="4161"/>
                    <a:pt x="910" y="3955"/>
                    <a:pt x="1020" y="3721"/>
                  </a:cubicBezTo>
                  <a:cubicBezTo>
                    <a:pt x="1103" y="3486"/>
                    <a:pt x="1172" y="3238"/>
                    <a:pt x="1255" y="3004"/>
                  </a:cubicBezTo>
                  <a:lnTo>
                    <a:pt x="1255" y="3004"/>
                  </a:lnTo>
                  <a:cubicBezTo>
                    <a:pt x="1255" y="3445"/>
                    <a:pt x="1241" y="4010"/>
                    <a:pt x="1323" y="4382"/>
                  </a:cubicBezTo>
                  <a:cubicBezTo>
                    <a:pt x="1368" y="4560"/>
                    <a:pt x="1511" y="5059"/>
                    <a:pt x="1759" y="5059"/>
                  </a:cubicBezTo>
                  <a:cubicBezTo>
                    <a:pt x="1819" y="5059"/>
                    <a:pt x="1885" y="5030"/>
                    <a:pt x="1957" y="4961"/>
                  </a:cubicBezTo>
                  <a:cubicBezTo>
                    <a:pt x="2095" y="4616"/>
                    <a:pt x="2136" y="4258"/>
                    <a:pt x="2191" y="3886"/>
                  </a:cubicBezTo>
                  <a:cubicBezTo>
                    <a:pt x="2191" y="4148"/>
                    <a:pt x="2205" y="4396"/>
                    <a:pt x="2247" y="4630"/>
                  </a:cubicBezTo>
                  <a:cubicBezTo>
                    <a:pt x="2288" y="4795"/>
                    <a:pt x="2302" y="4974"/>
                    <a:pt x="2398" y="5112"/>
                  </a:cubicBezTo>
                  <a:cubicBezTo>
                    <a:pt x="2436" y="5150"/>
                    <a:pt x="2488" y="5168"/>
                    <a:pt x="2541" y="5168"/>
                  </a:cubicBezTo>
                  <a:cubicBezTo>
                    <a:pt x="2602" y="5168"/>
                    <a:pt x="2664" y="5143"/>
                    <a:pt x="2701" y="5098"/>
                  </a:cubicBezTo>
                  <a:cubicBezTo>
                    <a:pt x="2825" y="4905"/>
                    <a:pt x="2922" y="4685"/>
                    <a:pt x="2991" y="4465"/>
                  </a:cubicBezTo>
                  <a:cubicBezTo>
                    <a:pt x="3032" y="4768"/>
                    <a:pt x="3059" y="5085"/>
                    <a:pt x="3239" y="5346"/>
                  </a:cubicBezTo>
                  <a:cubicBezTo>
                    <a:pt x="3293" y="5384"/>
                    <a:pt x="3342" y="5400"/>
                    <a:pt x="3386" y="5400"/>
                  </a:cubicBezTo>
                  <a:cubicBezTo>
                    <a:pt x="3633" y="5400"/>
                    <a:pt x="3727" y="4890"/>
                    <a:pt x="3762" y="4726"/>
                  </a:cubicBezTo>
                  <a:cubicBezTo>
                    <a:pt x="3817" y="4244"/>
                    <a:pt x="3941" y="3789"/>
                    <a:pt x="3969" y="3307"/>
                  </a:cubicBezTo>
                  <a:cubicBezTo>
                    <a:pt x="3983" y="2977"/>
                    <a:pt x="3927" y="2439"/>
                    <a:pt x="3969" y="2177"/>
                  </a:cubicBezTo>
                  <a:lnTo>
                    <a:pt x="3969" y="2177"/>
                  </a:lnTo>
                  <a:cubicBezTo>
                    <a:pt x="4024" y="2246"/>
                    <a:pt x="4093" y="2315"/>
                    <a:pt x="4231" y="2315"/>
                  </a:cubicBezTo>
                  <a:cubicBezTo>
                    <a:pt x="4355" y="2301"/>
                    <a:pt x="4382" y="2177"/>
                    <a:pt x="4410" y="2095"/>
                  </a:cubicBezTo>
                  <a:cubicBezTo>
                    <a:pt x="4479" y="1916"/>
                    <a:pt x="4437" y="1585"/>
                    <a:pt x="4423" y="1502"/>
                  </a:cubicBezTo>
                  <a:cubicBezTo>
                    <a:pt x="4451" y="1213"/>
                    <a:pt x="4313" y="800"/>
                    <a:pt x="4217" y="634"/>
                  </a:cubicBezTo>
                  <a:cubicBezTo>
                    <a:pt x="4175" y="483"/>
                    <a:pt x="4079" y="345"/>
                    <a:pt x="3955" y="235"/>
                  </a:cubicBezTo>
                  <a:cubicBezTo>
                    <a:pt x="3872" y="166"/>
                    <a:pt x="3776" y="125"/>
                    <a:pt x="3666" y="97"/>
                  </a:cubicBezTo>
                  <a:cubicBezTo>
                    <a:pt x="3514" y="28"/>
                    <a:pt x="3349" y="1"/>
                    <a:pt x="318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3"/>
            <p:cNvSpPr/>
            <p:nvPr/>
          </p:nvSpPr>
          <p:spPr>
            <a:xfrm>
              <a:off x="1431950" y="1464025"/>
              <a:ext cx="264550" cy="128000"/>
            </a:xfrm>
            <a:custGeom>
              <a:avLst/>
              <a:gdLst/>
              <a:ahLst/>
              <a:cxnLst/>
              <a:rect l="l" t="t" r="r" b="b"/>
              <a:pathLst>
                <a:path w="10582" h="5120" extrusionOk="0">
                  <a:moveTo>
                    <a:pt x="9053" y="1"/>
                  </a:moveTo>
                  <a:cubicBezTo>
                    <a:pt x="8681" y="1"/>
                    <a:pt x="8474" y="194"/>
                    <a:pt x="8336" y="414"/>
                  </a:cubicBezTo>
                  <a:cubicBezTo>
                    <a:pt x="8226" y="621"/>
                    <a:pt x="8116" y="841"/>
                    <a:pt x="8019" y="1062"/>
                  </a:cubicBezTo>
                  <a:cubicBezTo>
                    <a:pt x="7881" y="772"/>
                    <a:pt x="7578" y="483"/>
                    <a:pt x="7137" y="455"/>
                  </a:cubicBezTo>
                  <a:cubicBezTo>
                    <a:pt x="6517" y="511"/>
                    <a:pt x="6173" y="1048"/>
                    <a:pt x="5842" y="1254"/>
                  </a:cubicBezTo>
                  <a:cubicBezTo>
                    <a:pt x="5842" y="1268"/>
                    <a:pt x="5829" y="1268"/>
                    <a:pt x="5829" y="1282"/>
                  </a:cubicBezTo>
                  <a:cubicBezTo>
                    <a:pt x="5773" y="1130"/>
                    <a:pt x="5718" y="938"/>
                    <a:pt x="5553" y="800"/>
                  </a:cubicBezTo>
                  <a:cubicBezTo>
                    <a:pt x="5444" y="703"/>
                    <a:pt x="5270" y="616"/>
                    <a:pt x="5098" y="616"/>
                  </a:cubicBezTo>
                  <a:cubicBezTo>
                    <a:pt x="5075" y="616"/>
                    <a:pt x="5052" y="617"/>
                    <a:pt x="5029" y="621"/>
                  </a:cubicBezTo>
                  <a:cubicBezTo>
                    <a:pt x="4478" y="731"/>
                    <a:pt x="4217" y="1144"/>
                    <a:pt x="3941" y="1475"/>
                  </a:cubicBezTo>
                  <a:cubicBezTo>
                    <a:pt x="3872" y="1434"/>
                    <a:pt x="3845" y="1392"/>
                    <a:pt x="3748" y="1282"/>
                  </a:cubicBezTo>
                  <a:cubicBezTo>
                    <a:pt x="3638" y="1158"/>
                    <a:pt x="3569" y="1006"/>
                    <a:pt x="3431" y="910"/>
                  </a:cubicBezTo>
                  <a:cubicBezTo>
                    <a:pt x="3323" y="843"/>
                    <a:pt x="3224" y="812"/>
                    <a:pt x="3134" y="812"/>
                  </a:cubicBezTo>
                  <a:cubicBezTo>
                    <a:pt x="2986" y="812"/>
                    <a:pt x="2865" y="896"/>
                    <a:pt x="2770" y="1034"/>
                  </a:cubicBezTo>
                  <a:cubicBezTo>
                    <a:pt x="2687" y="1144"/>
                    <a:pt x="2605" y="1254"/>
                    <a:pt x="2508" y="1351"/>
                  </a:cubicBezTo>
                  <a:cubicBezTo>
                    <a:pt x="2439" y="1282"/>
                    <a:pt x="2398" y="1199"/>
                    <a:pt x="2301" y="1089"/>
                  </a:cubicBezTo>
                  <a:cubicBezTo>
                    <a:pt x="2147" y="919"/>
                    <a:pt x="1997" y="849"/>
                    <a:pt x="1851" y="849"/>
                  </a:cubicBezTo>
                  <a:cubicBezTo>
                    <a:pt x="1737" y="849"/>
                    <a:pt x="1625" y="892"/>
                    <a:pt x="1516" y="965"/>
                  </a:cubicBezTo>
                  <a:cubicBezTo>
                    <a:pt x="1516" y="951"/>
                    <a:pt x="1516" y="938"/>
                    <a:pt x="1502" y="938"/>
                  </a:cubicBezTo>
                  <a:cubicBezTo>
                    <a:pt x="1433" y="758"/>
                    <a:pt x="1475" y="552"/>
                    <a:pt x="1337" y="387"/>
                  </a:cubicBezTo>
                  <a:cubicBezTo>
                    <a:pt x="1248" y="297"/>
                    <a:pt x="1094" y="260"/>
                    <a:pt x="949" y="260"/>
                  </a:cubicBezTo>
                  <a:cubicBezTo>
                    <a:pt x="870" y="260"/>
                    <a:pt x="794" y="271"/>
                    <a:pt x="731" y="290"/>
                  </a:cubicBezTo>
                  <a:cubicBezTo>
                    <a:pt x="579" y="359"/>
                    <a:pt x="552" y="497"/>
                    <a:pt x="497" y="607"/>
                  </a:cubicBezTo>
                  <a:cubicBezTo>
                    <a:pt x="483" y="648"/>
                    <a:pt x="469" y="690"/>
                    <a:pt x="455" y="731"/>
                  </a:cubicBezTo>
                  <a:cubicBezTo>
                    <a:pt x="180" y="1254"/>
                    <a:pt x="1" y="1806"/>
                    <a:pt x="56" y="2357"/>
                  </a:cubicBezTo>
                  <a:cubicBezTo>
                    <a:pt x="56" y="2524"/>
                    <a:pt x="201" y="2775"/>
                    <a:pt x="456" y="2775"/>
                  </a:cubicBezTo>
                  <a:cubicBezTo>
                    <a:pt x="495" y="2775"/>
                    <a:pt x="536" y="2769"/>
                    <a:pt x="579" y="2756"/>
                  </a:cubicBezTo>
                  <a:cubicBezTo>
                    <a:pt x="827" y="2660"/>
                    <a:pt x="993" y="2481"/>
                    <a:pt x="1130" y="2315"/>
                  </a:cubicBezTo>
                  <a:lnTo>
                    <a:pt x="1130" y="2315"/>
                  </a:lnTo>
                  <a:cubicBezTo>
                    <a:pt x="1089" y="2550"/>
                    <a:pt x="1089" y="2784"/>
                    <a:pt x="1172" y="3018"/>
                  </a:cubicBezTo>
                  <a:cubicBezTo>
                    <a:pt x="1304" y="3387"/>
                    <a:pt x="1547" y="3659"/>
                    <a:pt x="1811" y="3659"/>
                  </a:cubicBezTo>
                  <a:cubicBezTo>
                    <a:pt x="1932" y="3659"/>
                    <a:pt x="2057" y="3602"/>
                    <a:pt x="2177" y="3473"/>
                  </a:cubicBezTo>
                  <a:cubicBezTo>
                    <a:pt x="2191" y="3693"/>
                    <a:pt x="2260" y="3900"/>
                    <a:pt x="2425" y="4079"/>
                  </a:cubicBezTo>
                  <a:cubicBezTo>
                    <a:pt x="2512" y="4178"/>
                    <a:pt x="2631" y="4276"/>
                    <a:pt x="2783" y="4276"/>
                  </a:cubicBezTo>
                  <a:cubicBezTo>
                    <a:pt x="2801" y="4276"/>
                    <a:pt x="2820" y="4275"/>
                    <a:pt x="2839" y="4272"/>
                  </a:cubicBezTo>
                  <a:cubicBezTo>
                    <a:pt x="3059" y="4217"/>
                    <a:pt x="3197" y="4038"/>
                    <a:pt x="3280" y="3886"/>
                  </a:cubicBezTo>
                  <a:cubicBezTo>
                    <a:pt x="3307" y="3845"/>
                    <a:pt x="3321" y="3803"/>
                    <a:pt x="3349" y="3776"/>
                  </a:cubicBezTo>
                  <a:lnTo>
                    <a:pt x="3349" y="3776"/>
                  </a:lnTo>
                  <a:cubicBezTo>
                    <a:pt x="3321" y="4244"/>
                    <a:pt x="3362" y="4795"/>
                    <a:pt x="3748" y="4850"/>
                  </a:cubicBezTo>
                  <a:cubicBezTo>
                    <a:pt x="3760" y="4852"/>
                    <a:pt x="3772" y="4852"/>
                    <a:pt x="3784" y="4852"/>
                  </a:cubicBezTo>
                  <a:cubicBezTo>
                    <a:pt x="3908" y="4852"/>
                    <a:pt x="4020" y="4791"/>
                    <a:pt x="4120" y="4740"/>
                  </a:cubicBezTo>
                  <a:cubicBezTo>
                    <a:pt x="4341" y="4602"/>
                    <a:pt x="4478" y="4423"/>
                    <a:pt x="4630" y="4244"/>
                  </a:cubicBezTo>
                  <a:cubicBezTo>
                    <a:pt x="4657" y="4203"/>
                    <a:pt x="4685" y="4162"/>
                    <a:pt x="4713" y="4120"/>
                  </a:cubicBezTo>
                  <a:cubicBezTo>
                    <a:pt x="4754" y="4437"/>
                    <a:pt x="4864" y="4768"/>
                    <a:pt x="5167" y="5016"/>
                  </a:cubicBezTo>
                  <a:cubicBezTo>
                    <a:pt x="5285" y="5088"/>
                    <a:pt x="5400" y="5119"/>
                    <a:pt x="5507" y="5119"/>
                  </a:cubicBezTo>
                  <a:cubicBezTo>
                    <a:pt x="5687" y="5119"/>
                    <a:pt x="5845" y="5030"/>
                    <a:pt x="5966" y="4892"/>
                  </a:cubicBezTo>
                  <a:cubicBezTo>
                    <a:pt x="6242" y="4602"/>
                    <a:pt x="6490" y="4299"/>
                    <a:pt x="6655" y="3969"/>
                  </a:cubicBezTo>
                  <a:cubicBezTo>
                    <a:pt x="6765" y="3762"/>
                    <a:pt x="6876" y="3500"/>
                    <a:pt x="6986" y="3266"/>
                  </a:cubicBezTo>
                  <a:cubicBezTo>
                    <a:pt x="7013" y="3486"/>
                    <a:pt x="7082" y="3693"/>
                    <a:pt x="7234" y="3886"/>
                  </a:cubicBezTo>
                  <a:cubicBezTo>
                    <a:pt x="7300" y="3974"/>
                    <a:pt x="7388" y="4012"/>
                    <a:pt x="7476" y="4012"/>
                  </a:cubicBezTo>
                  <a:cubicBezTo>
                    <a:pt x="7606" y="4012"/>
                    <a:pt x="7735" y="3927"/>
                    <a:pt x="7785" y="3803"/>
                  </a:cubicBezTo>
                  <a:cubicBezTo>
                    <a:pt x="7950" y="3514"/>
                    <a:pt x="8047" y="3225"/>
                    <a:pt x="8116" y="2963"/>
                  </a:cubicBezTo>
                  <a:cubicBezTo>
                    <a:pt x="8226" y="3128"/>
                    <a:pt x="8350" y="3280"/>
                    <a:pt x="8598" y="3349"/>
                  </a:cubicBezTo>
                  <a:cubicBezTo>
                    <a:pt x="8652" y="3363"/>
                    <a:pt x="8705" y="3370"/>
                    <a:pt x="8754" y="3370"/>
                  </a:cubicBezTo>
                  <a:cubicBezTo>
                    <a:pt x="9031" y="3370"/>
                    <a:pt x="9224" y="3162"/>
                    <a:pt x="9259" y="2963"/>
                  </a:cubicBezTo>
                  <a:cubicBezTo>
                    <a:pt x="9342" y="2742"/>
                    <a:pt x="9369" y="2494"/>
                    <a:pt x="9397" y="2260"/>
                  </a:cubicBezTo>
                  <a:cubicBezTo>
                    <a:pt x="9507" y="2357"/>
                    <a:pt x="9604" y="2453"/>
                    <a:pt x="9741" y="2522"/>
                  </a:cubicBezTo>
                  <a:cubicBezTo>
                    <a:pt x="9836" y="2579"/>
                    <a:pt x="9962" y="2612"/>
                    <a:pt x="10081" y="2612"/>
                  </a:cubicBezTo>
                  <a:cubicBezTo>
                    <a:pt x="10221" y="2612"/>
                    <a:pt x="10350" y="2565"/>
                    <a:pt x="10403" y="2453"/>
                  </a:cubicBezTo>
                  <a:cubicBezTo>
                    <a:pt x="10582" y="2054"/>
                    <a:pt x="10320" y="1640"/>
                    <a:pt x="10169" y="1254"/>
                  </a:cubicBezTo>
                  <a:cubicBezTo>
                    <a:pt x="9962" y="827"/>
                    <a:pt x="9769" y="111"/>
                    <a:pt x="905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3"/>
            <p:cNvSpPr/>
            <p:nvPr/>
          </p:nvSpPr>
          <p:spPr>
            <a:xfrm>
              <a:off x="1491550" y="1263525"/>
              <a:ext cx="127450" cy="121575"/>
            </a:xfrm>
            <a:custGeom>
              <a:avLst/>
              <a:gdLst/>
              <a:ahLst/>
              <a:cxnLst/>
              <a:rect l="l" t="t" r="r" b="b"/>
              <a:pathLst>
                <a:path w="5098" h="4863" extrusionOk="0">
                  <a:moveTo>
                    <a:pt x="2469" y="0"/>
                  </a:moveTo>
                  <a:cubicBezTo>
                    <a:pt x="2121" y="0"/>
                    <a:pt x="1582" y="261"/>
                    <a:pt x="1254" y="443"/>
                  </a:cubicBezTo>
                  <a:cubicBezTo>
                    <a:pt x="965" y="622"/>
                    <a:pt x="593" y="787"/>
                    <a:pt x="413" y="1035"/>
                  </a:cubicBezTo>
                  <a:cubicBezTo>
                    <a:pt x="358" y="1104"/>
                    <a:pt x="262" y="1380"/>
                    <a:pt x="248" y="1573"/>
                  </a:cubicBezTo>
                  <a:cubicBezTo>
                    <a:pt x="124" y="1807"/>
                    <a:pt x="41" y="2041"/>
                    <a:pt x="14" y="2262"/>
                  </a:cubicBezTo>
                  <a:cubicBezTo>
                    <a:pt x="0" y="2358"/>
                    <a:pt x="14" y="2482"/>
                    <a:pt x="138" y="2523"/>
                  </a:cubicBezTo>
                  <a:cubicBezTo>
                    <a:pt x="161" y="2532"/>
                    <a:pt x="186" y="2536"/>
                    <a:pt x="212" y="2536"/>
                  </a:cubicBezTo>
                  <a:cubicBezTo>
                    <a:pt x="310" y="2536"/>
                    <a:pt x="423" y="2481"/>
                    <a:pt x="510" y="2427"/>
                  </a:cubicBezTo>
                  <a:cubicBezTo>
                    <a:pt x="551" y="2399"/>
                    <a:pt x="606" y="2358"/>
                    <a:pt x="634" y="2331"/>
                  </a:cubicBezTo>
                  <a:lnTo>
                    <a:pt x="634" y="2331"/>
                  </a:lnTo>
                  <a:cubicBezTo>
                    <a:pt x="622" y="2655"/>
                    <a:pt x="463" y="3327"/>
                    <a:pt x="982" y="3327"/>
                  </a:cubicBezTo>
                  <a:cubicBezTo>
                    <a:pt x="1058" y="3327"/>
                    <a:pt x="1147" y="3313"/>
                    <a:pt x="1254" y="3281"/>
                  </a:cubicBezTo>
                  <a:cubicBezTo>
                    <a:pt x="1305" y="3273"/>
                    <a:pt x="1342" y="3269"/>
                    <a:pt x="1369" y="3269"/>
                  </a:cubicBezTo>
                  <a:cubicBezTo>
                    <a:pt x="1429" y="3269"/>
                    <a:pt x="1442" y="3285"/>
                    <a:pt x="1461" y="3295"/>
                  </a:cubicBezTo>
                  <a:cubicBezTo>
                    <a:pt x="1626" y="3460"/>
                    <a:pt x="1640" y="3612"/>
                    <a:pt x="1736" y="3832"/>
                  </a:cubicBezTo>
                  <a:cubicBezTo>
                    <a:pt x="1819" y="4025"/>
                    <a:pt x="1957" y="4191"/>
                    <a:pt x="2094" y="4356"/>
                  </a:cubicBezTo>
                  <a:cubicBezTo>
                    <a:pt x="2209" y="4471"/>
                    <a:pt x="2496" y="4863"/>
                    <a:pt x="2828" y="4863"/>
                  </a:cubicBezTo>
                  <a:cubicBezTo>
                    <a:pt x="2894" y="4863"/>
                    <a:pt x="2962" y="4847"/>
                    <a:pt x="3031" y="4811"/>
                  </a:cubicBezTo>
                  <a:cubicBezTo>
                    <a:pt x="3265" y="4659"/>
                    <a:pt x="3224" y="4466"/>
                    <a:pt x="3252" y="4301"/>
                  </a:cubicBezTo>
                  <a:cubicBezTo>
                    <a:pt x="3265" y="3943"/>
                    <a:pt x="3238" y="3612"/>
                    <a:pt x="3224" y="3295"/>
                  </a:cubicBezTo>
                  <a:lnTo>
                    <a:pt x="3224" y="3295"/>
                  </a:lnTo>
                  <a:cubicBezTo>
                    <a:pt x="3332" y="3412"/>
                    <a:pt x="3492" y="3557"/>
                    <a:pt x="3678" y="3557"/>
                  </a:cubicBezTo>
                  <a:cubicBezTo>
                    <a:pt x="3778" y="3557"/>
                    <a:pt x="3885" y="3516"/>
                    <a:pt x="3996" y="3405"/>
                  </a:cubicBezTo>
                  <a:cubicBezTo>
                    <a:pt x="4189" y="3157"/>
                    <a:pt x="4147" y="2909"/>
                    <a:pt x="4175" y="2675"/>
                  </a:cubicBezTo>
                  <a:lnTo>
                    <a:pt x="4175" y="2661"/>
                  </a:lnTo>
                  <a:cubicBezTo>
                    <a:pt x="4257" y="2703"/>
                    <a:pt x="4340" y="2758"/>
                    <a:pt x="4437" y="2771"/>
                  </a:cubicBezTo>
                  <a:cubicBezTo>
                    <a:pt x="4561" y="2771"/>
                    <a:pt x="4740" y="2744"/>
                    <a:pt x="4864" y="2661"/>
                  </a:cubicBezTo>
                  <a:cubicBezTo>
                    <a:pt x="5043" y="2523"/>
                    <a:pt x="5043" y="2344"/>
                    <a:pt x="5043" y="2193"/>
                  </a:cubicBezTo>
                  <a:cubicBezTo>
                    <a:pt x="5001" y="1945"/>
                    <a:pt x="4864" y="1711"/>
                    <a:pt x="4685" y="1518"/>
                  </a:cubicBezTo>
                  <a:cubicBezTo>
                    <a:pt x="4657" y="1476"/>
                    <a:pt x="4629" y="1407"/>
                    <a:pt x="4616" y="1339"/>
                  </a:cubicBezTo>
                  <a:lnTo>
                    <a:pt x="4616" y="1339"/>
                  </a:lnTo>
                  <a:cubicBezTo>
                    <a:pt x="4657" y="1352"/>
                    <a:pt x="4712" y="1366"/>
                    <a:pt x="4781" y="1366"/>
                  </a:cubicBezTo>
                  <a:cubicBezTo>
                    <a:pt x="5043" y="1325"/>
                    <a:pt x="5098" y="1091"/>
                    <a:pt x="5084" y="967"/>
                  </a:cubicBezTo>
                  <a:cubicBezTo>
                    <a:pt x="5070" y="774"/>
                    <a:pt x="4919" y="650"/>
                    <a:pt x="4753" y="553"/>
                  </a:cubicBezTo>
                  <a:cubicBezTo>
                    <a:pt x="4547" y="443"/>
                    <a:pt x="4313" y="333"/>
                    <a:pt x="4023" y="291"/>
                  </a:cubicBezTo>
                  <a:cubicBezTo>
                    <a:pt x="3948" y="282"/>
                    <a:pt x="3858" y="277"/>
                    <a:pt x="3762" y="277"/>
                  </a:cubicBezTo>
                  <a:cubicBezTo>
                    <a:pt x="3456" y="277"/>
                    <a:pt x="3086" y="322"/>
                    <a:pt x="2907" y="374"/>
                  </a:cubicBezTo>
                  <a:cubicBezTo>
                    <a:pt x="2811" y="347"/>
                    <a:pt x="2852" y="374"/>
                    <a:pt x="2797" y="250"/>
                  </a:cubicBezTo>
                  <a:cubicBezTo>
                    <a:pt x="2774" y="68"/>
                    <a:pt x="2646" y="0"/>
                    <a:pt x="2469"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3"/>
            <p:cNvSpPr/>
            <p:nvPr/>
          </p:nvSpPr>
          <p:spPr>
            <a:xfrm>
              <a:off x="1386475" y="1380125"/>
              <a:ext cx="118875" cy="93325"/>
            </a:xfrm>
            <a:custGeom>
              <a:avLst/>
              <a:gdLst/>
              <a:ahLst/>
              <a:cxnLst/>
              <a:rect l="l" t="t" r="r" b="b"/>
              <a:pathLst>
                <a:path w="4755" h="3733" extrusionOk="0">
                  <a:moveTo>
                    <a:pt x="3702" y="0"/>
                  </a:moveTo>
                  <a:cubicBezTo>
                    <a:pt x="3354" y="0"/>
                    <a:pt x="3109" y="198"/>
                    <a:pt x="2894" y="463"/>
                  </a:cubicBezTo>
                  <a:cubicBezTo>
                    <a:pt x="2867" y="395"/>
                    <a:pt x="2839" y="339"/>
                    <a:pt x="2784" y="284"/>
                  </a:cubicBezTo>
                  <a:cubicBezTo>
                    <a:pt x="2674" y="174"/>
                    <a:pt x="2508" y="105"/>
                    <a:pt x="2329" y="91"/>
                  </a:cubicBezTo>
                  <a:cubicBezTo>
                    <a:pt x="2150" y="105"/>
                    <a:pt x="1971" y="147"/>
                    <a:pt x="1806" y="215"/>
                  </a:cubicBezTo>
                  <a:cubicBezTo>
                    <a:pt x="1709" y="271"/>
                    <a:pt x="1696" y="284"/>
                    <a:pt x="1613" y="312"/>
                  </a:cubicBezTo>
                  <a:cubicBezTo>
                    <a:pt x="1613" y="312"/>
                    <a:pt x="1599" y="298"/>
                    <a:pt x="1599" y="284"/>
                  </a:cubicBezTo>
                  <a:cubicBezTo>
                    <a:pt x="1507" y="179"/>
                    <a:pt x="1373" y="133"/>
                    <a:pt x="1238" y="133"/>
                  </a:cubicBezTo>
                  <a:cubicBezTo>
                    <a:pt x="1072" y="133"/>
                    <a:pt x="905" y="204"/>
                    <a:pt x="814" y="326"/>
                  </a:cubicBezTo>
                  <a:cubicBezTo>
                    <a:pt x="800" y="339"/>
                    <a:pt x="786" y="353"/>
                    <a:pt x="786" y="367"/>
                  </a:cubicBezTo>
                  <a:cubicBezTo>
                    <a:pt x="717" y="381"/>
                    <a:pt x="662" y="408"/>
                    <a:pt x="621" y="436"/>
                  </a:cubicBezTo>
                  <a:cubicBezTo>
                    <a:pt x="345" y="725"/>
                    <a:pt x="400" y="1070"/>
                    <a:pt x="276" y="1359"/>
                  </a:cubicBezTo>
                  <a:cubicBezTo>
                    <a:pt x="139" y="1841"/>
                    <a:pt x="28" y="2282"/>
                    <a:pt x="15" y="2819"/>
                  </a:cubicBezTo>
                  <a:cubicBezTo>
                    <a:pt x="15" y="3081"/>
                    <a:pt x="1" y="3357"/>
                    <a:pt x="194" y="3495"/>
                  </a:cubicBezTo>
                  <a:cubicBezTo>
                    <a:pt x="231" y="3521"/>
                    <a:pt x="273" y="3534"/>
                    <a:pt x="315" y="3534"/>
                  </a:cubicBezTo>
                  <a:cubicBezTo>
                    <a:pt x="381" y="3534"/>
                    <a:pt x="446" y="3504"/>
                    <a:pt x="497" y="3453"/>
                  </a:cubicBezTo>
                  <a:cubicBezTo>
                    <a:pt x="690" y="3288"/>
                    <a:pt x="690" y="3026"/>
                    <a:pt x="800" y="2819"/>
                  </a:cubicBezTo>
                  <a:cubicBezTo>
                    <a:pt x="965" y="2406"/>
                    <a:pt x="1144" y="1993"/>
                    <a:pt x="1310" y="1579"/>
                  </a:cubicBezTo>
                  <a:cubicBezTo>
                    <a:pt x="1310" y="1607"/>
                    <a:pt x="1310" y="1635"/>
                    <a:pt x="1310" y="1662"/>
                  </a:cubicBezTo>
                  <a:cubicBezTo>
                    <a:pt x="1268" y="2117"/>
                    <a:pt x="1172" y="2585"/>
                    <a:pt x="1241" y="3040"/>
                  </a:cubicBezTo>
                  <a:cubicBezTo>
                    <a:pt x="1287" y="3214"/>
                    <a:pt x="1363" y="3732"/>
                    <a:pt x="1610" y="3732"/>
                  </a:cubicBezTo>
                  <a:cubicBezTo>
                    <a:pt x="1655" y="3732"/>
                    <a:pt x="1706" y="3714"/>
                    <a:pt x="1764" y="3674"/>
                  </a:cubicBezTo>
                  <a:cubicBezTo>
                    <a:pt x="1902" y="3536"/>
                    <a:pt x="2054" y="3150"/>
                    <a:pt x="2109" y="3095"/>
                  </a:cubicBezTo>
                  <a:cubicBezTo>
                    <a:pt x="2164" y="2971"/>
                    <a:pt x="2233" y="2875"/>
                    <a:pt x="2316" y="2764"/>
                  </a:cubicBezTo>
                  <a:cubicBezTo>
                    <a:pt x="2329" y="2999"/>
                    <a:pt x="2398" y="3247"/>
                    <a:pt x="2605" y="3412"/>
                  </a:cubicBezTo>
                  <a:cubicBezTo>
                    <a:pt x="2652" y="3438"/>
                    <a:pt x="2695" y="3450"/>
                    <a:pt x="2736" y="3450"/>
                  </a:cubicBezTo>
                  <a:cubicBezTo>
                    <a:pt x="3055" y="3450"/>
                    <a:pt x="3199" y="2707"/>
                    <a:pt x="3321" y="2365"/>
                  </a:cubicBezTo>
                  <a:cubicBezTo>
                    <a:pt x="3349" y="2640"/>
                    <a:pt x="3390" y="2930"/>
                    <a:pt x="3542" y="3081"/>
                  </a:cubicBezTo>
                  <a:cubicBezTo>
                    <a:pt x="3579" y="3129"/>
                    <a:pt x="3635" y="3150"/>
                    <a:pt x="3692" y="3150"/>
                  </a:cubicBezTo>
                  <a:cubicBezTo>
                    <a:pt x="3784" y="3150"/>
                    <a:pt x="3880" y="3097"/>
                    <a:pt x="3914" y="3012"/>
                  </a:cubicBezTo>
                  <a:cubicBezTo>
                    <a:pt x="4079" y="2654"/>
                    <a:pt x="4162" y="2268"/>
                    <a:pt x="4203" y="1883"/>
                  </a:cubicBezTo>
                  <a:cubicBezTo>
                    <a:pt x="4203" y="1841"/>
                    <a:pt x="4217" y="1814"/>
                    <a:pt x="4231" y="1772"/>
                  </a:cubicBezTo>
                  <a:cubicBezTo>
                    <a:pt x="4287" y="1819"/>
                    <a:pt x="4355" y="1853"/>
                    <a:pt x="4428" y="1853"/>
                  </a:cubicBezTo>
                  <a:cubicBezTo>
                    <a:pt x="4463" y="1853"/>
                    <a:pt x="4498" y="1845"/>
                    <a:pt x="4534" y="1827"/>
                  </a:cubicBezTo>
                  <a:cubicBezTo>
                    <a:pt x="4754" y="1579"/>
                    <a:pt x="4685" y="1221"/>
                    <a:pt x="4616" y="932"/>
                  </a:cubicBezTo>
                  <a:cubicBezTo>
                    <a:pt x="4534" y="670"/>
                    <a:pt x="4589" y="532"/>
                    <a:pt x="4479" y="312"/>
                  </a:cubicBezTo>
                  <a:cubicBezTo>
                    <a:pt x="4396" y="215"/>
                    <a:pt x="4231" y="133"/>
                    <a:pt x="4107" y="78"/>
                  </a:cubicBezTo>
                  <a:cubicBezTo>
                    <a:pt x="3957" y="24"/>
                    <a:pt x="3823" y="0"/>
                    <a:pt x="370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3"/>
            <p:cNvSpPr/>
            <p:nvPr/>
          </p:nvSpPr>
          <p:spPr>
            <a:xfrm>
              <a:off x="1557325" y="1289400"/>
              <a:ext cx="171550" cy="144825"/>
            </a:xfrm>
            <a:custGeom>
              <a:avLst/>
              <a:gdLst/>
              <a:ahLst/>
              <a:cxnLst/>
              <a:rect l="l" t="t" r="r" b="b"/>
              <a:pathLst>
                <a:path w="6862" h="5793" extrusionOk="0">
                  <a:moveTo>
                    <a:pt x="5043" y="0"/>
                  </a:moveTo>
                  <a:cubicBezTo>
                    <a:pt x="4864" y="0"/>
                    <a:pt x="4671" y="0"/>
                    <a:pt x="4506" y="42"/>
                  </a:cubicBezTo>
                  <a:cubicBezTo>
                    <a:pt x="4244" y="83"/>
                    <a:pt x="3982" y="248"/>
                    <a:pt x="3900" y="345"/>
                  </a:cubicBezTo>
                  <a:cubicBezTo>
                    <a:pt x="3817" y="428"/>
                    <a:pt x="3831" y="428"/>
                    <a:pt x="3762" y="469"/>
                  </a:cubicBezTo>
                  <a:cubicBezTo>
                    <a:pt x="3734" y="441"/>
                    <a:pt x="3679" y="372"/>
                    <a:pt x="3597" y="290"/>
                  </a:cubicBezTo>
                  <a:cubicBezTo>
                    <a:pt x="3514" y="207"/>
                    <a:pt x="3404" y="138"/>
                    <a:pt x="3294" y="111"/>
                  </a:cubicBezTo>
                  <a:cubicBezTo>
                    <a:pt x="3224" y="84"/>
                    <a:pt x="3155" y="72"/>
                    <a:pt x="3088" y="72"/>
                  </a:cubicBezTo>
                  <a:cubicBezTo>
                    <a:pt x="2849" y="72"/>
                    <a:pt x="2642" y="217"/>
                    <a:pt x="2577" y="304"/>
                  </a:cubicBezTo>
                  <a:cubicBezTo>
                    <a:pt x="2536" y="331"/>
                    <a:pt x="2494" y="372"/>
                    <a:pt x="2453" y="400"/>
                  </a:cubicBezTo>
                  <a:cubicBezTo>
                    <a:pt x="2439" y="372"/>
                    <a:pt x="2398" y="331"/>
                    <a:pt x="2357" y="290"/>
                  </a:cubicBezTo>
                  <a:cubicBezTo>
                    <a:pt x="2246" y="166"/>
                    <a:pt x="2054" y="124"/>
                    <a:pt x="1874" y="111"/>
                  </a:cubicBezTo>
                  <a:cubicBezTo>
                    <a:pt x="1626" y="111"/>
                    <a:pt x="1406" y="193"/>
                    <a:pt x="1268" y="317"/>
                  </a:cubicBezTo>
                  <a:cubicBezTo>
                    <a:pt x="1235" y="313"/>
                    <a:pt x="1201" y="310"/>
                    <a:pt x="1168" y="310"/>
                  </a:cubicBezTo>
                  <a:cubicBezTo>
                    <a:pt x="1010" y="310"/>
                    <a:pt x="861" y="362"/>
                    <a:pt x="758" y="441"/>
                  </a:cubicBezTo>
                  <a:cubicBezTo>
                    <a:pt x="621" y="579"/>
                    <a:pt x="593" y="689"/>
                    <a:pt x="497" y="855"/>
                  </a:cubicBezTo>
                  <a:cubicBezTo>
                    <a:pt x="276" y="1461"/>
                    <a:pt x="1" y="2136"/>
                    <a:pt x="235" y="2784"/>
                  </a:cubicBezTo>
                  <a:cubicBezTo>
                    <a:pt x="313" y="2886"/>
                    <a:pt x="396" y="2926"/>
                    <a:pt x="478" y="2926"/>
                  </a:cubicBezTo>
                  <a:cubicBezTo>
                    <a:pt x="625" y="2926"/>
                    <a:pt x="766" y="2793"/>
                    <a:pt x="855" y="2660"/>
                  </a:cubicBezTo>
                  <a:cubicBezTo>
                    <a:pt x="855" y="2646"/>
                    <a:pt x="882" y="2618"/>
                    <a:pt x="896" y="2591"/>
                  </a:cubicBezTo>
                  <a:lnTo>
                    <a:pt x="896" y="2591"/>
                  </a:lnTo>
                  <a:cubicBezTo>
                    <a:pt x="910" y="2839"/>
                    <a:pt x="882" y="3114"/>
                    <a:pt x="1006" y="3348"/>
                  </a:cubicBezTo>
                  <a:cubicBezTo>
                    <a:pt x="1067" y="3470"/>
                    <a:pt x="1225" y="3560"/>
                    <a:pt x="1385" y="3560"/>
                  </a:cubicBezTo>
                  <a:cubicBezTo>
                    <a:pt x="1406" y="3560"/>
                    <a:pt x="1427" y="3558"/>
                    <a:pt x="1447" y="3555"/>
                  </a:cubicBezTo>
                  <a:cubicBezTo>
                    <a:pt x="1520" y="3539"/>
                    <a:pt x="1541" y="3532"/>
                    <a:pt x="1562" y="3532"/>
                  </a:cubicBezTo>
                  <a:cubicBezTo>
                    <a:pt x="1577" y="3532"/>
                    <a:pt x="1592" y="3536"/>
                    <a:pt x="1626" y="3541"/>
                  </a:cubicBezTo>
                  <a:lnTo>
                    <a:pt x="1640" y="3541"/>
                  </a:lnTo>
                  <a:cubicBezTo>
                    <a:pt x="1654" y="3583"/>
                    <a:pt x="1682" y="3665"/>
                    <a:pt x="1682" y="3734"/>
                  </a:cubicBezTo>
                  <a:cubicBezTo>
                    <a:pt x="1737" y="4244"/>
                    <a:pt x="1613" y="5084"/>
                    <a:pt x="1943" y="5677"/>
                  </a:cubicBezTo>
                  <a:cubicBezTo>
                    <a:pt x="2000" y="5754"/>
                    <a:pt x="2096" y="5792"/>
                    <a:pt x="2191" y="5792"/>
                  </a:cubicBezTo>
                  <a:cubicBezTo>
                    <a:pt x="2282" y="5792"/>
                    <a:pt x="2372" y="5758"/>
                    <a:pt x="2426" y="5691"/>
                  </a:cubicBezTo>
                  <a:cubicBezTo>
                    <a:pt x="2646" y="5388"/>
                    <a:pt x="2729" y="5029"/>
                    <a:pt x="2880" y="4699"/>
                  </a:cubicBezTo>
                  <a:lnTo>
                    <a:pt x="2894" y="4644"/>
                  </a:lnTo>
                  <a:cubicBezTo>
                    <a:pt x="2977" y="4809"/>
                    <a:pt x="3101" y="4947"/>
                    <a:pt x="3376" y="4960"/>
                  </a:cubicBezTo>
                  <a:cubicBezTo>
                    <a:pt x="3583" y="4960"/>
                    <a:pt x="3693" y="4795"/>
                    <a:pt x="3776" y="4657"/>
                  </a:cubicBezTo>
                  <a:cubicBezTo>
                    <a:pt x="3831" y="4588"/>
                    <a:pt x="3886" y="4464"/>
                    <a:pt x="3941" y="4354"/>
                  </a:cubicBezTo>
                  <a:cubicBezTo>
                    <a:pt x="4024" y="4547"/>
                    <a:pt x="4093" y="4754"/>
                    <a:pt x="4286" y="4892"/>
                  </a:cubicBezTo>
                  <a:cubicBezTo>
                    <a:pt x="4414" y="4973"/>
                    <a:pt x="4548" y="5009"/>
                    <a:pt x="4673" y="5009"/>
                  </a:cubicBezTo>
                  <a:cubicBezTo>
                    <a:pt x="4953" y="5009"/>
                    <a:pt x="5193" y="4831"/>
                    <a:pt x="5250" y="4575"/>
                  </a:cubicBezTo>
                  <a:cubicBezTo>
                    <a:pt x="5278" y="4451"/>
                    <a:pt x="5305" y="4340"/>
                    <a:pt x="5346" y="4230"/>
                  </a:cubicBezTo>
                  <a:cubicBezTo>
                    <a:pt x="5528" y="4505"/>
                    <a:pt x="5668" y="4610"/>
                    <a:pt x="5779" y="4610"/>
                  </a:cubicBezTo>
                  <a:cubicBezTo>
                    <a:pt x="6047" y="4610"/>
                    <a:pt x="6145" y="3996"/>
                    <a:pt x="6242" y="3665"/>
                  </a:cubicBezTo>
                  <a:cubicBezTo>
                    <a:pt x="6242" y="3638"/>
                    <a:pt x="6256" y="3624"/>
                    <a:pt x="6256" y="3610"/>
                  </a:cubicBezTo>
                  <a:cubicBezTo>
                    <a:pt x="6306" y="3702"/>
                    <a:pt x="6423" y="3764"/>
                    <a:pt x="6534" y="3764"/>
                  </a:cubicBezTo>
                  <a:cubicBezTo>
                    <a:pt x="6606" y="3764"/>
                    <a:pt x="6676" y="3738"/>
                    <a:pt x="6724" y="3679"/>
                  </a:cubicBezTo>
                  <a:cubicBezTo>
                    <a:pt x="6821" y="3514"/>
                    <a:pt x="6862" y="3321"/>
                    <a:pt x="6848" y="3128"/>
                  </a:cubicBezTo>
                  <a:cubicBezTo>
                    <a:pt x="6834" y="2908"/>
                    <a:pt x="6683" y="2591"/>
                    <a:pt x="6683" y="2480"/>
                  </a:cubicBezTo>
                  <a:cubicBezTo>
                    <a:pt x="6710" y="2108"/>
                    <a:pt x="6669" y="1599"/>
                    <a:pt x="6600" y="1337"/>
                  </a:cubicBezTo>
                  <a:cubicBezTo>
                    <a:pt x="6559" y="1144"/>
                    <a:pt x="6600" y="1061"/>
                    <a:pt x="6462" y="882"/>
                  </a:cubicBezTo>
                  <a:cubicBezTo>
                    <a:pt x="6394" y="772"/>
                    <a:pt x="6394" y="731"/>
                    <a:pt x="6297" y="593"/>
                  </a:cubicBezTo>
                  <a:cubicBezTo>
                    <a:pt x="6201" y="469"/>
                    <a:pt x="6077" y="386"/>
                    <a:pt x="5939" y="290"/>
                  </a:cubicBezTo>
                  <a:cubicBezTo>
                    <a:pt x="5677" y="152"/>
                    <a:pt x="5360" y="42"/>
                    <a:pt x="5043"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3"/>
            <p:cNvSpPr/>
            <p:nvPr/>
          </p:nvSpPr>
          <p:spPr>
            <a:xfrm>
              <a:off x="1671675" y="1561325"/>
              <a:ext cx="131600" cy="142550"/>
            </a:xfrm>
            <a:custGeom>
              <a:avLst/>
              <a:gdLst/>
              <a:ahLst/>
              <a:cxnLst/>
              <a:rect l="l" t="t" r="r" b="b"/>
              <a:pathLst>
                <a:path w="5264" h="5702" extrusionOk="0">
                  <a:moveTo>
                    <a:pt x="2921" y="0"/>
                  </a:moveTo>
                  <a:cubicBezTo>
                    <a:pt x="2876" y="0"/>
                    <a:pt x="2835" y="3"/>
                    <a:pt x="2798" y="8"/>
                  </a:cubicBezTo>
                  <a:cubicBezTo>
                    <a:pt x="2646" y="22"/>
                    <a:pt x="2550" y="63"/>
                    <a:pt x="2467" y="77"/>
                  </a:cubicBezTo>
                  <a:cubicBezTo>
                    <a:pt x="2247" y="104"/>
                    <a:pt x="2040" y="187"/>
                    <a:pt x="1833" y="270"/>
                  </a:cubicBezTo>
                  <a:cubicBezTo>
                    <a:pt x="1572" y="394"/>
                    <a:pt x="1627" y="462"/>
                    <a:pt x="1392" y="531"/>
                  </a:cubicBezTo>
                  <a:cubicBezTo>
                    <a:pt x="1255" y="586"/>
                    <a:pt x="1117" y="669"/>
                    <a:pt x="1062" y="697"/>
                  </a:cubicBezTo>
                  <a:cubicBezTo>
                    <a:pt x="1048" y="697"/>
                    <a:pt x="1034" y="710"/>
                    <a:pt x="1007" y="710"/>
                  </a:cubicBezTo>
                  <a:cubicBezTo>
                    <a:pt x="800" y="738"/>
                    <a:pt x="593" y="793"/>
                    <a:pt x="497" y="945"/>
                  </a:cubicBezTo>
                  <a:cubicBezTo>
                    <a:pt x="359" y="1344"/>
                    <a:pt x="345" y="1758"/>
                    <a:pt x="263" y="2102"/>
                  </a:cubicBezTo>
                  <a:cubicBezTo>
                    <a:pt x="125" y="2474"/>
                    <a:pt x="70" y="2860"/>
                    <a:pt x="70" y="3246"/>
                  </a:cubicBezTo>
                  <a:cubicBezTo>
                    <a:pt x="70" y="3452"/>
                    <a:pt x="1" y="3879"/>
                    <a:pt x="359" y="3879"/>
                  </a:cubicBezTo>
                  <a:cubicBezTo>
                    <a:pt x="538" y="3838"/>
                    <a:pt x="580" y="3645"/>
                    <a:pt x="621" y="3521"/>
                  </a:cubicBezTo>
                  <a:cubicBezTo>
                    <a:pt x="745" y="3204"/>
                    <a:pt x="759" y="2860"/>
                    <a:pt x="855" y="2584"/>
                  </a:cubicBezTo>
                  <a:lnTo>
                    <a:pt x="855" y="2584"/>
                  </a:lnTo>
                  <a:cubicBezTo>
                    <a:pt x="855" y="2763"/>
                    <a:pt x="800" y="3011"/>
                    <a:pt x="772" y="3204"/>
                  </a:cubicBezTo>
                  <a:cubicBezTo>
                    <a:pt x="704" y="3590"/>
                    <a:pt x="676" y="3990"/>
                    <a:pt x="648" y="4389"/>
                  </a:cubicBezTo>
                  <a:cubicBezTo>
                    <a:pt x="621" y="4678"/>
                    <a:pt x="524" y="5009"/>
                    <a:pt x="717" y="5285"/>
                  </a:cubicBezTo>
                  <a:cubicBezTo>
                    <a:pt x="758" y="5351"/>
                    <a:pt x="807" y="5378"/>
                    <a:pt x="854" y="5378"/>
                  </a:cubicBezTo>
                  <a:cubicBezTo>
                    <a:pt x="933" y="5378"/>
                    <a:pt x="1008" y="5302"/>
                    <a:pt x="1034" y="5216"/>
                  </a:cubicBezTo>
                  <a:cubicBezTo>
                    <a:pt x="1158" y="4885"/>
                    <a:pt x="1144" y="4527"/>
                    <a:pt x="1227" y="4182"/>
                  </a:cubicBezTo>
                  <a:cubicBezTo>
                    <a:pt x="1255" y="3962"/>
                    <a:pt x="1310" y="3755"/>
                    <a:pt x="1351" y="3562"/>
                  </a:cubicBezTo>
                  <a:cubicBezTo>
                    <a:pt x="1351" y="3590"/>
                    <a:pt x="1351" y="3631"/>
                    <a:pt x="1351" y="3673"/>
                  </a:cubicBezTo>
                  <a:cubicBezTo>
                    <a:pt x="1324" y="3934"/>
                    <a:pt x="1379" y="4279"/>
                    <a:pt x="1420" y="4472"/>
                  </a:cubicBezTo>
                  <a:cubicBezTo>
                    <a:pt x="1443" y="4599"/>
                    <a:pt x="1505" y="4862"/>
                    <a:pt x="1679" y="4862"/>
                  </a:cubicBezTo>
                  <a:cubicBezTo>
                    <a:pt x="1712" y="4862"/>
                    <a:pt x="1750" y="4852"/>
                    <a:pt x="1792" y="4830"/>
                  </a:cubicBezTo>
                  <a:cubicBezTo>
                    <a:pt x="1861" y="4775"/>
                    <a:pt x="1902" y="4706"/>
                    <a:pt x="1930" y="4637"/>
                  </a:cubicBezTo>
                  <a:cubicBezTo>
                    <a:pt x="1930" y="4802"/>
                    <a:pt x="1944" y="4940"/>
                    <a:pt x="1971" y="5037"/>
                  </a:cubicBezTo>
                  <a:cubicBezTo>
                    <a:pt x="1982" y="5194"/>
                    <a:pt x="2067" y="5701"/>
                    <a:pt x="2286" y="5701"/>
                  </a:cubicBezTo>
                  <a:cubicBezTo>
                    <a:pt x="2335" y="5701"/>
                    <a:pt x="2390" y="5676"/>
                    <a:pt x="2453" y="5615"/>
                  </a:cubicBezTo>
                  <a:cubicBezTo>
                    <a:pt x="2619" y="5422"/>
                    <a:pt x="2632" y="5161"/>
                    <a:pt x="2701" y="4940"/>
                  </a:cubicBezTo>
                  <a:cubicBezTo>
                    <a:pt x="2756" y="4513"/>
                    <a:pt x="2853" y="4100"/>
                    <a:pt x="2894" y="3673"/>
                  </a:cubicBezTo>
                  <a:cubicBezTo>
                    <a:pt x="2936" y="3383"/>
                    <a:pt x="2908" y="3080"/>
                    <a:pt x="2949" y="2791"/>
                  </a:cubicBezTo>
                  <a:cubicBezTo>
                    <a:pt x="2977" y="2653"/>
                    <a:pt x="3018" y="2502"/>
                    <a:pt x="3004" y="2364"/>
                  </a:cubicBezTo>
                  <a:cubicBezTo>
                    <a:pt x="2991" y="2185"/>
                    <a:pt x="2991" y="2074"/>
                    <a:pt x="3032" y="1868"/>
                  </a:cubicBezTo>
                  <a:cubicBezTo>
                    <a:pt x="3046" y="1854"/>
                    <a:pt x="3060" y="1785"/>
                    <a:pt x="3073" y="1758"/>
                  </a:cubicBezTo>
                  <a:cubicBezTo>
                    <a:pt x="3101" y="1950"/>
                    <a:pt x="3128" y="2226"/>
                    <a:pt x="3115" y="2433"/>
                  </a:cubicBezTo>
                  <a:cubicBezTo>
                    <a:pt x="3087" y="2750"/>
                    <a:pt x="3142" y="3053"/>
                    <a:pt x="3184" y="3370"/>
                  </a:cubicBezTo>
                  <a:cubicBezTo>
                    <a:pt x="3170" y="3521"/>
                    <a:pt x="3184" y="3990"/>
                    <a:pt x="3211" y="4155"/>
                  </a:cubicBezTo>
                  <a:cubicBezTo>
                    <a:pt x="3211" y="4279"/>
                    <a:pt x="3330" y="4410"/>
                    <a:pt x="3449" y="4410"/>
                  </a:cubicBezTo>
                  <a:cubicBezTo>
                    <a:pt x="3502" y="4410"/>
                    <a:pt x="3555" y="4384"/>
                    <a:pt x="3597" y="4320"/>
                  </a:cubicBezTo>
                  <a:cubicBezTo>
                    <a:pt x="3735" y="4100"/>
                    <a:pt x="3735" y="3838"/>
                    <a:pt x="3790" y="3604"/>
                  </a:cubicBezTo>
                  <a:cubicBezTo>
                    <a:pt x="3817" y="3494"/>
                    <a:pt x="3831" y="3356"/>
                    <a:pt x="3831" y="3232"/>
                  </a:cubicBezTo>
                  <a:cubicBezTo>
                    <a:pt x="3900" y="3397"/>
                    <a:pt x="3969" y="3562"/>
                    <a:pt x="4079" y="3714"/>
                  </a:cubicBezTo>
                  <a:cubicBezTo>
                    <a:pt x="4144" y="3754"/>
                    <a:pt x="4200" y="3772"/>
                    <a:pt x="4250" y="3772"/>
                  </a:cubicBezTo>
                  <a:cubicBezTo>
                    <a:pt x="4559" y="3772"/>
                    <a:pt x="4595" y="3082"/>
                    <a:pt x="4630" y="2832"/>
                  </a:cubicBezTo>
                  <a:cubicBezTo>
                    <a:pt x="4658" y="2956"/>
                    <a:pt x="4699" y="3080"/>
                    <a:pt x="4727" y="3204"/>
                  </a:cubicBezTo>
                  <a:cubicBezTo>
                    <a:pt x="4762" y="3286"/>
                    <a:pt x="4797" y="3426"/>
                    <a:pt x="4906" y="3426"/>
                  </a:cubicBezTo>
                  <a:cubicBezTo>
                    <a:pt x="4926" y="3426"/>
                    <a:pt x="4949" y="3422"/>
                    <a:pt x="4975" y="3411"/>
                  </a:cubicBezTo>
                  <a:cubicBezTo>
                    <a:pt x="5085" y="3370"/>
                    <a:pt x="5099" y="3259"/>
                    <a:pt x="5140" y="3177"/>
                  </a:cubicBezTo>
                  <a:cubicBezTo>
                    <a:pt x="5264" y="2860"/>
                    <a:pt x="5154" y="2419"/>
                    <a:pt x="5085" y="2019"/>
                  </a:cubicBezTo>
                  <a:lnTo>
                    <a:pt x="5071" y="2019"/>
                  </a:lnTo>
                  <a:cubicBezTo>
                    <a:pt x="5002" y="1620"/>
                    <a:pt x="4961" y="1206"/>
                    <a:pt x="4727" y="848"/>
                  </a:cubicBezTo>
                  <a:cubicBezTo>
                    <a:pt x="4644" y="724"/>
                    <a:pt x="4479" y="531"/>
                    <a:pt x="4479" y="531"/>
                  </a:cubicBezTo>
                  <a:cubicBezTo>
                    <a:pt x="4451" y="449"/>
                    <a:pt x="4327" y="352"/>
                    <a:pt x="4176" y="270"/>
                  </a:cubicBezTo>
                  <a:cubicBezTo>
                    <a:pt x="3955" y="173"/>
                    <a:pt x="3707" y="104"/>
                    <a:pt x="3459" y="63"/>
                  </a:cubicBezTo>
                  <a:cubicBezTo>
                    <a:pt x="3348" y="41"/>
                    <a:pt x="3110" y="0"/>
                    <a:pt x="2921"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3"/>
            <p:cNvSpPr/>
            <p:nvPr/>
          </p:nvSpPr>
          <p:spPr>
            <a:xfrm>
              <a:off x="1413700" y="1500525"/>
              <a:ext cx="133325" cy="126675"/>
            </a:xfrm>
            <a:custGeom>
              <a:avLst/>
              <a:gdLst/>
              <a:ahLst/>
              <a:cxnLst/>
              <a:rect l="l" t="t" r="r" b="b"/>
              <a:pathLst>
                <a:path w="5333" h="5067" extrusionOk="0">
                  <a:moveTo>
                    <a:pt x="4308" y="1"/>
                  </a:moveTo>
                  <a:cubicBezTo>
                    <a:pt x="3989" y="1"/>
                    <a:pt x="3837" y="354"/>
                    <a:pt x="3651" y="552"/>
                  </a:cubicBezTo>
                  <a:cubicBezTo>
                    <a:pt x="3610" y="456"/>
                    <a:pt x="3583" y="318"/>
                    <a:pt x="3486" y="222"/>
                  </a:cubicBezTo>
                  <a:cubicBezTo>
                    <a:pt x="3403" y="111"/>
                    <a:pt x="3266" y="70"/>
                    <a:pt x="3128" y="56"/>
                  </a:cubicBezTo>
                  <a:cubicBezTo>
                    <a:pt x="3081" y="50"/>
                    <a:pt x="3034" y="46"/>
                    <a:pt x="2988" y="46"/>
                  </a:cubicBezTo>
                  <a:cubicBezTo>
                    <a:pt x="2843" y="46"/>
                    <a:pt x="2702" y="80"/>
                    <a:pt x="2577" y="153"/>
                  </a:cubicBezTo>
                  <a:cubicBezTo>
                    <a:pt x="2425" y="235"/>
                    <a:pt x="2315" y="332"/>
                    <a:pt x="2219" y="359"/>
                  </a:cubicBezTo>
                  <a:cubicBezTo>
                    <a:pt x="2219" y="373"/>
                    <a:pt x="2205" y="373"/>
                    <a:pt x="2191" y="373"/>
                  </a:cubicBezTo>
                  <a:lnTo>
                    <a:pt x="2163" y="373"/>
                  </a:lnTo>
                  <a:cubicBezTo>
                    <a:pt x="2150" y="359"/>
                    <a:pt x="2122" y="346"/>
                    <a:pt x="2108" y="346"/>
                  </a:cubicBezTo>
                  <a:cubicBezTo>
                    <a:pt x="2022" y="309"/>
                    <a:pt x="1929" y="293"/>
                    <a:pt x="1835" y="293"/>
                  </a:cubicBezTo>
                  <a:cubicBezTo>
                    <a:pt x="1644" y="293"/>
                    <a:pt x="1453" y="363"/>
                    <a:pt x="1323" y="483"/>
                  </a:cubicBezTo>
                  <a:cubicBezTo>
                    <a:pt x="1089" y="676"/>
                    <a:pt x="758" y="938"/>
                    <a:pt x="648" y="1172"/>
                  </a:cubicBezTo>
                  <a:cubicBezTo>
                    <a:pt x="634" y="1186"/>
                    <a:pt x="620" y="1200"/>
                    <a:pt x="607" y="1227"/>
                  </a:cubicBezTo>
                  <a:cubicBezTo>
                    <a:pt x="565" y="1269"/>
                    <a:pt x="510" y="1324"/>
                    <a:pt x="483" y="1379"/>
                  </a:cubicBezTo>
                  <a:cubicBezTo>
                    <a:pt x="469" y="1406"/>
                    <a:pt x="455" y="1420"/>
                    <a:pt x="455" y="1448"/>
                  </a:cubicBezTo>
                  <a:cubicBezTo>
                    <a:pt x="276" y="1710"/>
                    <a:pt x="138" y="2026"/>
                    <a:pt x="55" y="2371"/>
                  </a:cubicBezTo>
                  <a:cubicBezTo>
                    <a:pt x="0" y="2633"/>
                    <a:pt x="55" y="2950"/>
                    <a:pt x="207" y="3266"/>
                  </a:cubicBezTo>
                  <a:cubicBezTo>
                    <a:pt x="353" y="3464"/>
                    <a:pt x="482" y="3544"/>
                    <a:pt x="596" y="3544"/>
                  </a:cubicBezTo>
                  <a:cubicBezTo>
                    <a:pt x="783" y="3544"/>
                    <a:pt x="926" y="3326"/>
                    <a:pt x="1020" y="3060"/>
                  </a:cubicBezTo>
                  <a:cubicBezTo>
                    <a:pt x="1075" y="2894"/>
                    <a:pt x="1144" y="2757"/>
                    <a:pt x="1213" y="2605"/>
                  </a:cubicBezTo>
                  <a:cubicBezTo>
                    <a:pt x="1224" y="2907"/>
                    <a:pt x="1314" y="3266"/>
                    <a:pt x="1555" y="3266"/>
                  </a:cubicBezTo>
                  <a:cubicBezTo>
                    <a:pt x="1601" y="3266"/>
                    <a:pt x="1652" y="3254"/>
                    <a:pt x="1709" y="3225"/>
                  </a:cubicBezTo>
                  <a:lnTo>
                    <a:pt x="1709" y="3225"/>
                  </a:lnTo>
                  <a:cubicBezTo>
                    <a:pt x="1667" y="3528"/>
                    <a:pt x="1654" y="3845"/>
                    <a:pt x="1626" y="4148"/>
                  </a:cubicBezTo>
                  <a:cubicBezTo>
                    <a:pt x="1571" y="4410"/>
                    <a:pt x="1612" y="4699"/>
                    <a:pt x="1805" y="4920"/>
                  </a:cubicBezTo>
                  <a:cubicBezTo>
                    <a:pt x="1875" y="5013"/>
                    <a:pt x="1953" y="5066"/>
                    <a:pt x="2035" y="5066"/>
                  </a:cubicBezTo>
                  <a:cubicBezTo>
                    <a:pt x="2099" y="5066"/>
                    <a:pt x="2166" y="5034"/>
                    <a:pt x="2232" y="4961"/>
                  </a:cubicBezTo>
                  <a:cubicBezTo>
                    <a:pt x="2384" y="4713"/>
                    <a:pt x="2425" y="4424"/>
                    <a:pt x="2535" y="4162"/>
                  </a:cubicBezTo>
                  <a:cubicBezTo>
                    <a:pt x="2604" y="3914"/>
                    <a:pt x="2687" y="3652"/>
                    <a:pt x="2756" y="3404"/>
                  </a:cubicBezTo>
                  <a:cubicBezTo>
                    <a:pt x="2792" y="3610"/>
                    <a:pt x="2850" y="3816"/>
                    <a:pt x="3060" y="3816"/>
                  </a:cubicBezTo>
                  <a:cubicBezTo>
                    <a:pt x="3089" y="3816"/>
                    <a:pt x="3120" y="3812"/>
                    <a:pt x="3155" y="3804"/>
                  </a:cubicBezTo>
                  <a:cubicBezTo>
                    <a:pt x="3555" y="3556"/>
                    <a:pt x="3527" y="3060"/>
                    <a:pt x="3693" y="2688"/>
                  </a:cubicBezTo>
                  <a:cubicBezTo>
                    <a:pt x="3734" y="2826"/>
                    <a:pt x="3775" y="2977"/>
                    <a:pt x="3858" y="3101"/>
                  </a:cubicBezTo>
                  <a:lnTo>
                    <a:pt x="3858" y="3115"/>
                  </a:lnTo>
                  <a:cubicBezTo>
                    <a:pt x="3872" y="3142"/>
                    <a:pt x="3886" y="3170"/>
                    <a:pt x="3913" y="3184"/>
                  </a:cubicBezTo>
                  <a:cubicBezTo>
                    <a:pt x="3913" y="3184"/>
                    <a:pt x="3913" y="3198"/>
                    <a:pt x="3927" y="3198"/>
                  </a:cubicBezTo>
                  <a:cubicBezTo>
                    <a:pt x="3986" y="3246"/>
                    <a:pt x="4039" y="3266"/>
                    <a:pt x="4086" y="3266"/>
                  </a:cubicBezTo>
                  <a:cubicBezTo>
                    <a:pt x="4284" y="3266"/>
                    <a:pt x="4387" y="2915"/>
                    <a:pt x="4409" y="2770"/>
                  </a:cubicBezTo>
                  <a:cubicBezTo>
                    <a:pt x="4451" y="2578"/>
                    <a:pt x="4492" y="2385"/>
                    <a:pt x="4519" y="2192"/>
                  </a:cubicBezTo>
                  <a:cubicBezTo>
                    <a:pt x="4519" y="2192"/>
                    <a:pt x="4519" y="2206"/>
                    <a:pt x="4533" y="2206"/>
                  </a:cubicBezTo>
                  <a:cubicBezTo>
                    <a:pt x="4575" y="2330"/>
                    <a:pt x="4588" y="2481"/>
                    <a:pt x="4699" y="2591"/>
                  </a:cubicBezTo>
                  <a:cubicBezTo>
                    <a:pt x="4743" y="2645"/>
                    <a:pt x="4795" y="2668"/>
                    <a:pt x="4847" y="2668"/>
                  </a:cubicBezTo>
                  <a:cubicBezTo>
                    <a:pt x="4942" y="2668"/>
                    <a:pt x="5035" y="2593"/>
                    <a:pt x="5071" y="2495"/>
                  </a:cubicBezTo>
                  <a:cubicBezTo>
                    <a:pt x="5291" y="1958"/>
                    <a:pt x="5332" y="1338"/>
                    <a:pt x="5250" y="855"/>
                  </a:cubicBezTo>
                  <a:cubicBezTo>
                    <a:pt x="5181" y="607"/>
                    <a:pt x="5057" y="359"/>
                    <a:pt x="4781" y="222"/>
                  </a:cubicBezTo>
                  <a:cubicBezTo>
                    <a:pt x="4630" y="139"/>
                    <a:pt x="4616" y="70"/>
                    <a:pt x="4423" y="15"/>
                  </a:cubicBezTo>
                  <a:cubicBezTo>
                    <a:pt x="4382" y="5"/>
                    <a:pt x="4344" y="1"/>
                    <a:pt x="4308"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 name="Google Shape;679;p33"/>
          <p:cNvSpPr txBox="1">
            <a:spLocks noGrp="1"/>
          </p:cNvSpPr>
          <p:nvPr>
            <p:ph type="title"/>
          </p:nvPr>
        </p:nvSpPr>
        <p:spPr>
          <a:xfrm>
            <a:off x="2053014" y="317848"/>
            <a:ext cx="6884966" cy="117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t>Answer the questions: </a:t>
            </a:r>
            <a:endParaRPr sz="4000" dirty="0"/>
          </a:p>
        </p:txBody>
      </p:sp>
      <p:sp>
        <p:nvSpPr>
          <p:cNvPr id="680" name="Google Shape;680;p33"/>
          <p:cNvSpPr txBox="1">
            <a:spLocks noGrp="1"/>
          </p:cNvSpPr>
          <p:nvPr>
            <p:ph type="subTitle" idx="1"/>
          </p:nvPr>
        </p:nvSpPr>
        <p:spPr>
          <a:xfrm>
            <a:off x="1667005" y="1356115"/>
            <a:ext cx="5436123" cy="1710897"/>
          </a:xfrm>
          <a:prstGeom prst="rect">
            <a:avLst/>
          </a:prstGeom>
        </p:spPr>
        <p:txBody>
          <a:bodyPr spcFirstLastPara="1" wrap="square" lIns="91425" tIns="91425" rIns="91425" bIns="91425" anchor="t" anchorCtr="0">
            <a:noAutofit/>
          </a:bodyPr>
          <a:lstStyle/>
          <a:p>
            <a:pPr marL="342900" lvl="0" indent="-342900" algn="l" rtl="0">
              <a:lnSpc>
                <a:spcPct val="150000"/>
              </a:lnSpc>
              <a:spcBef>
                <a:spcPts val="0"/>
              </a:spcBef>
              <a:spcAft>
                <a:spcPts val="0"/>
              </a:spcAft>
              <a:buAutoNum type="arabicPeriod"/>
            </a:pPr>
            <a:r>
              <a:rPr lang="en-US" sz="2400" dirty="0"/>
              <a:t>What did you do last weekend?</a:t>
            </a:r>
          </a:p>
          <a:p>
            <a:pPr marL="342900" lvl="0" indent="-342900" algn="l" rtl="0">
              <a:lnSpc>
                <a:spcPct val="150000"/>
              </a:lnSpc>
              <a:spcBef>
                <a:spcPts val="0"/>
              </a:spcBef>
              <a:spcAft>
                <a:spcPts val="0"/>
              </a:spcAft>
              <a:buAutoNum type="arabicPeriod"/>
            </a:pPr>
            <a:r>
              <a:rPr lang="en-US" sz="2400" dirty="0"/>
              <a:t>What did you watch yesterday?</a:t>
            </a:r>
          </a:p>
          <a:p>
            <a:pPr marL="342900" lvl="0" indent="-342900" algn="l" rtl="0">
              <a:lnSpc>
                <a:spcPct val="150000"/>
              </a:lnSpc>
              <a:spcBef>
                <a:spcPts val="0"/>
              </a:spcBef>
              <a:spcAft>
                <a:spcPts val="0"/>
              </a:spcAft>
              <a:buAutoNum type="arabicPeriod"/>
            </a:pPr>
            <a:r>
              <a:rPr lang="en-US" sz="2400" dirty="0"/>
              <a:t>Who did you meet two days ago?</a:t>
            </a:r>
          </a:p>
        </p:txBody>
      </p:sp>
      <p:grpSp>
        <p:nvGrpSpPr>
          <p:cNvPr id="681" name="Google Shape;681;p33"/>
          <p:cNvGrpSpPr/>
          <p:nvPr/>
        </p:nvGrpSpPr>
        <p:grpSpPr>
          <a:xfrm>
            <a:off x="4884969" y="3139651"/>
            <a:ext cx="3636535" cy="2022983"/>
            <a:chOff x="2409125" y="1116500"/>
            <a:chExt cx="1771500" cy="985475"/>
          </a:xfrm>
        </p:grpSpPr>
        <p:sp>
          <p:nvSpPr>
            <p:cNvPr id="682" name="Google Shape;682;p33"/>
            <p:cNvSpPr/>
            <p:nvPr/>
          </p:nvSpPr>
          <p:spPr>
            <a:xfrm>
              <a:off x="2595475" y="1418900"/>
              <a:ext cx="1405350" cy="616250"/>
            </a:xfrm>
            <a:custGeom>
              <a:avLst/>
              <a:gdLst/>
              <a:ahLst/>
              <a:cxnLst/>
              <a:rect l="l" t="t" r="r" b="b"/>
              <a:pathLst>
                <a:path w="56214" h="24650" extrusionOk="0">
                  <a:moveTo>
                    <a:pt x="1" y="1"/>
                  </a:moveTo>
                  <a:lnTo>
                    <a:pt x="1" y="24649"/>
                  </a:lnTo>
                  <a:lnTo>
                    <a:pt x="56214" y="24649"/>
                  </a:lnTo>
                  <a:lnTo>
                    <a:pt x="562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3"/>
            <p:cNvSpPr/>
            <p:nvPr/>
          </p:nvSpPr>
          <p:spPr>
            <a:xfrm>
              <a:off x="2523825" y="1951425"/>
              <a:ext cx="1549000" cy="83725"/>
            </a:xfrm>
            <a:custGeom>
              <a:avLst/>
              <a:gdLst/>
              <a:ahLst/>
              <a:cxnLst/>
              <a:rect l="l" t="t" r="r" b="b"/>
              <a:pathLst>
                <a:path w="61960" h="3349" extrusionOk="0">
                  <a:moveTo>
                    <a:pt x="1" y="0"/>
                  </a:moveTo>
                  <a:lnTo>
                    <a:pt x="1" y="3348"/>
                  </a:lnTo>
                  <a:lnTo>
                    <a:pt x="61959" y="3348"/>
                  </a:lnTo>
                  <a:lnTo>
                    <a:pt x="61959"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3"/>
            <p:cNvSpPr/>
            <p:nvPr/>
          </p:nvSpPr>
          <p:spPr>
            <a:xfrm>
              <a:off x="2409125" y="1151625"/>
              <a:ext cx="1771500" cy="376150"/>
            </a:xfrm>
            <a:custGeom>
              <a:avLst/>
              <a:gdLst/>
              <a:ahLst/>
              <a:cxnLst/>
              <a:rect l="l" t="t" r="r" b="b"/>
              <a:pathLst>
                <a:path w="70860" h="15046" extrusionOk="0">
                  <a:moveTo>
                    <a:pt x="12057" y="0"/>
                  </a:moveTo>
                  <a:lnTo>
                    <a:pt x="12057" y="3486"/>
                  </a:lnTo>
                  <a:cubicBezTo>
                    <a:pt x="12057" y="3486"/>
                    <a:pt x="8681" y="9411"/>
                    <a:pt x="1" y="12841"/>
                  </a:cubicBezTo>
                  <a:lnTo>
                    <a:pt x="2757" y="15046"/>
                  </a:lnTo>
                  <a:lnTo>
                    <a:pt x="68104" y="15046"/>
                  </a:lnTo>
                  <a:lnTo>
                    <a:pt x="70860" y="12841"/>
                  </a:lnTo>
                  <a:cubicBezTo>
                    <a:pt x="62180" y="9411"/>
                    <a:pt x="58804" y="3486"/>
                    <a:pt x="58804" y="3486"/>
                  </a:cubicBezTo>
                  <a:lnTo>
                    <a:pt x="58804" y="0"/>
                  </a:lnTo>
                  <a:cubicBezTo>
                    <a:pt x="51013" y="799"/>
                    <a:pt x="43222" y="1199"/>
                    <a:pt x="35430" y="1199"/>
                  </a:cubicBezTo>
                  <a:cubicBezTo>
                    <a:pt x="27639" y="1199"/>
                    <a:pt x="19848" y="799"/>
                    <a:pt x="12057"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3"/>
            <p:cNvSpPr/>
            <p:nvPr/>
          </p:nvSpPr>
          <p:spPr>
            <a:xfrm>
              <a:off x="2949575" y="1116500"/>
              <a:ext cx="697525" cy="23775"/>
            </a:xfrm>
            <a:custGeom>
              <a:avLst/>
              <a:gdLst/>
              <a:ahLst/>
              <a:cxnLst/>
              <a:rect l="l" t="t" r="r" b="b"/>
              <a:pathLst>
                <a:path w="27901" h="951" extrusionOk="0">
                  <a:moveTo>
                    <a:pt x="28" y="0"/>
                  </a:moveTo>
                  <a:lnTo>
                    <a:pt x="0" y="524"/>
                  </a:lnTo>
                  <a:cubicBezTo>
                    <a:pt x="4574" y="813"/>
                    <a:pt x="9231" y="951"/>
                    <a:pt x="13819" y="951"/>
                  </a:cubicBezTo>
                  <a:lnTo>
                    <a:pt x="14081" y="951"/>
                  </a:lnTo>
                  <a:cubicBezTo>
                    <a:pt x="18669" y="951"/>
                    <a:pt x="23326" y="813"/>
                    <a:pt x="27900" y="524"/>
                  </a:cubicBezTo>
                  <a:lnTo>
                    <a:pt x="27873" y="0"/>
                  </a:lnTo>
                  <a:cubicBezTo>
                    <a:pt x="23298" y="276"/>
                    <a:pt x="18655" y="413"/>
                    <a:pt x="14081" y="413"/>
                  </a:cubicBezTo>
                  <a:lnTo>
                    <a:pt x="13943" y="413"/>
                  </a:lnTo>
                  <a:cubicBezTo>
                    <a:pt x="9328" y="413"/>
                    <a:pt x="4643" y="276"/>
                    <a:pt x="28"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3"/>
            <p:cNvSpPr/>
            <p:nvPr/>
          </p:nvSpPr>
          <p:spPr>
            <a:xfrm>
              <a:off x="3032575" y="1127850"/>
              <a:ext cx="12425" cy="60650"/>
            </a:xfrm>
            <a:custGeom>
              <a:avLst/>
              <a:gdLst/>
              <a:ahLst/>
              <a:cxnLst/>
              <a:rect l="l" t="t" r="r" b="b"/>
              <a:pathLst>
                <a:path w="497" h="2426" extrusionOk="0">
                  <a:moveTo>
                    <a:pt x="1" y="1"/>
                  </a:moveTo>
                  <a:lnTo>
                    <a:pt x="1" y="2426"/>
                  </a:lnTo>
                  <a:lnTo>
                    <a:pt x="497" y="2426"/>
                  </a:lnTo>
                  <a:lnTo>
                    <a:pt x="497"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3"/>
            <p:cNvSpPr/>
            <p:nvPr/>
          </p:nvSpPr>
          <p:spPr>
            <a:xfrm>
              <a:off x="3551300" y="1127850"/>
              <a:ext cx="12775" cy="60650"/>
            </a:xfrm>
            <a:custGeom>
              <a:avLst/>
              <a:gdLst/>
              <a:ahLst/>
              <a:cxnLst/>
              <a:rect l="l" t="t" r="r" b="b"/>
              <a:pathLst>
                <a:path w="511" h="2426" extrusionOk="0">
                  <a:moveTo>
                    <a:pt x="1" y="1"/>
                  </a:moveTo>
                  <a:lnTo>
                    <a:pt x="1" y="2426"/>
                  </a:lnTo>
                  <a:lnTo>
                    <a:pt x="511" y="2426"/>
                  </a:lnTo>
                  <a:lnTo>
                    <a:pt x="511"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3"/>
            <p:cNvSpPr/>
            <p:nvPr/>
          </p:nvSpPr>
          <p:spPr>
            <a:xfrm>
              <a:off x="3064625" y="1527750"/>
              <a:ext cx="81300" cy="507400"/>
            </a:xfrm>
            <a:custGeom>
              <a:avLst/>
              <a:gdLst/>
              <a:ahLst/>
              <a:cxnLst/>
              <a:rect l="l" t="t" r="r" b="b"/>
              <a:pathLst>
                <a:path w="3252" h="20296" extrusionOk="0">
                  <a:moveTo>
                    <a:pt x="0" y="1"/>
                  </a:moveTo>
                  <a:lnTo>
                    <a:pt x="0" y="20295"/>
                  </a:lnTo>
                  <a:lnTo>
                    <a:pt x="3252" y="20295"/>
                  </a:lnTo>
                  <a:lnTo>
                    <a:pt x="3252"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3"/>
            <p:cNvSpPr/>
            <p:nvPr/>
          </p:nvSpPr>
          <p:spPr>
            <a:xfrm>
              <a:off x="3450725" y="1527750"/>
              <a:ext cx="80975" cy="507400"/>
            </a:xfrm>
            <a:custGeom>
              <a:avLst/>
              <a:gdLst/>
              <a:ahLst/>
              <a:cxnLst/>
              <a:rect l="l" t="t" r="r" b="b"/>
              <a:pathLst>
                <a:path w="3239" h="20296" extrusionOk="0">
                  <a:moveTo>
                    <a:pt x="1" y="1"/>
                  </a:moveTo>
                  <a:lnTo>
                    <a:pt x="1" y="20295"/>
                  </a:lnTo>
                  <a:lnTo>
                    <a:pt x="3239" y="20295"/>
                  </a:lnTo>
                  <a:lnTo>
                    <a:pt x="3239"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3"/>
            <p:cNvSpPr/>
            <p:nvPr/>
          </p:nvSpPr>
          <p:spPr>
            <a:xfrm>
              <a:off x="2676425" y="1602850"/>
              <a:ext cx="128500" cy="233550"/>
            </a:xfrm>
            <a:custGeom>
              <a:avLst/>
              <a:gdLst/>
              <a:ahLst/>
              <a:cxnLst/>
              <a:rect l="l" t="t" r="r" b="b"/>
              <a:pathLst>
                <a:path w="5140" h="9342" extrusionOk="0">
                  <a:moveTo>
                    <a:pt x="1" y="0"/>
                  </a:moveTo>
                  <a:lnTo>
                    <a:pt x="1" y="9341"/>
                  </a:lnTo>
                  <a:lnTo>
                    <a:pt x="5140" y="9341"/>
                  </a:ln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3"/>
            <p:cNvSpPr/>
            <p:nvPr/>
          </p:nvSpPr>
          <p:spPr>
            <a:xfrm>
              <a:off x="26922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3"/>
            <p:cNvSpPr/>
            <p:nvPr/>
          </p:nvSpPr>
          <p:spPr>
            <a:xfrm>
              <a:off x="286827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3"/>
            <p:cNvSpPr/>
            <p:nvPr/>
          </p:nvSpPr>
          <p:spPr>
            <a:xfrm>
              <a:off x="28837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694" name="Google Shape;694;p33"/>
            <p:cNvSpPr/>
            <p:nvPr/>
          </p:nvSpPr>
          <p:spPr>
            <a:xfrm>
              <a:off x="379172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3"/>
            <p:cNvSpPr/>
            <p:nvPr/>
          </p:nvSpPr>
          <p:spPr>
            <a:xfrm>
              <a:off x="38075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3"/>
            <p:cNvSpPr/>
            <p:nvPr/>
          </p:nvSpPr>
          <p:spPr>
            <a:xfrm>
              <a:off x="3600225" y="1602850"/>
              <a:ext cx="128150" cy="233550"/>
            </a:xfrm>
            <a:custGeom>
              <a:avLst/>
              <a:gdLst/>
              <a:ahLst/>
              <a:cxnLst/>
              <a:rect l="l" t="t" r="r" b="b"/>
              <a:pathLst>
                <a:path w="5126" h="9342" extrusionOk="0">
                  <a:moveTo>
                    <a:pt x="0" y="0"/>
                  </a:moveTo>
                  <a:lnTo>
                    <a:pt x="0"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3"/>
            <p:cNvSpPr/>
            <p:nvPr/>
          </p:nvSpPr>
          <p:spPr>
            <a:xfrm>
              <a:off x="36160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3"/>
            <p:cNvSpPr/>
            <p:nvPr/>
          </p:nvSpPr>
          <p:spPr>
            <a:xfrm>
              <a:off x="3216175" y="1602850"/>
              <a:ext cx="157425" cy="348600"/>
            </a:xfrm>
            <a:custGeom>
              <a:avLst/>
              <a:gdLst/>
              <a:ahLst/>
              <a:cxnLst/>
              <a:rect l="l" t="t" r="r" b="b"/>
              <a:pathLst>
                <a:path w="6297" h="13944" extrusionOk="0">
                  <a:moveTo>
                    <a:pt x="0" y="0"/>
                  </a:moveTo>
                  <a:lnTo>
                    <a:pt x="0" y="13943"/>
                  </a:lnTo>
                  <a:lnTo>
                    <a:pt x="6297" y="13943"/>
                  </a:lnTo>
                  <a:lnTo>
                    <a:pt x="62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3"/>
            <p:cNvSpPr/>
            <p:nvPr/>
          </p:nvSpPr>
          <p:spPr>
            <a:xfrm>
              <a:off x="3232000" y="1619375"/>
              <a:ext cx="125750" cy="315525"/>
            </a:xfrm>
            <a:custGeom>
              <a:avLst/>
              <a:gdLst/>
              <a:ahLst/>
              <a:cxnLst/>
              <a:rect l="l" t="t" r="r" b="b"/>
              <a:pathLst>
                <a:path w="5030" h="12621" extrusionOk="0">
                  <a:moveTo>
                    <a:pt x="1" y="0"/>
                  </a:moveTo>
                  <a:lnTo>
                    <a:pt x="1" y="12621"/>
                  </a:lnTo>
                  <a:lnTo>
                    <a:pt x="5030" y="12621"/>
                  </a:lnTo>
                  <a:lnTo>
                    <a:pt x="5030"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3"/>
            <p:cNvSpPr/>
            <p:nvPr/>
          </p:nvSpPr>
          <p:spPr>
            <a:xfrm>
              <a:off x="2605825" y="2035125"/>
              <a:ext cx="77850" cy="66850"/>
            </a:xfrm>
            <a:custGeom>
              <a:avLst/>
              <a:gdLst/>
              <a:ahLst/>
              <a:cxnLst/>
              <a:rect l="l" t="t" r="r" b="b"/>
              <a:pathLst>
                <a:path w="3114" h="2674" extrusionOk="0">
                  <a:moveTo>
                    <a:pt x="0" y="0"/>
                  </a:moveTo>
                  <a:lnTo>
                    <a:pt x="0" y="2673"/>
                  </a:lnTo>
                  <a:lnTo>
                    <a:pt x="3114" y="2673"/>
                  </a:lnTo>
                  <a:lnTo>
                    <a:pt x="3114"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3"/>
            <p:cNvSpPr/>
            <p:nvPr/>
          </p:nvSpPr>
          <p:spPr>
            <a:xfrm>
              <a:off x="3906075" y="2035125"/>
              <a:ext cx="77875" cy="66850"/>
            </a:xfrm>
            <a:custGeom>
              <a:avLst/>
              <a:gdLst/>
              <a:ahLst/>
              <a:cxnLst/>
              <a:rect l="l" t="t" r="r" b="b"/>
              <a:pathLst>
                <a:path w="3115" h="2674" extrusionOk="0">
                  <a:moveTo>
                    <a:pt x="1" y="0"/>
                  </a:moveTo>
                  <a:lnTo>
                    <a:pt x="1" y="2673"/>
                  </a:lnTo>
                  <a:lnTo>
                    <a:pt x="3115" y="2673"/>
                  </a:lnTo>
                  <a:lnTo>
                    <a:pt x="3115"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3"/>
            <p:cNvSpPr/>
            <p:nvPr/>
          </p:nvSpPr>
          <p:spPr>
            <a:xfrm>
              <a:off x="3064625" y="2035125"/>
              <a:ext cx="81300" cy="66850"/>
            </a:xfrm>
            <a:custGeom>
              <a:avLst/>
              <a:gdLst/>
              <a:ahLst/>
              <a:cxnLst/>
              <a:rect l="l" t="t" r="r" b="b"/>
              <a:pathLst>
                <a:path w="3252" h="2674" extrusionOk="0">
                  <a:moveTo>
                    <a:pt x="0" y="0"/>
                  </a:moveTo>
                  <a:lnTo>
                    <a:pt x="0"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3"/>
            <p:cNvSpPr/>
            <p:nvPr/>
          </p:nvSpPr>
          <p:spPr>
            <a:xfrm>
              <a:off x="3450725" y="2035125"/>
              <a:ext cx="81325" cy="66850"/>
            </a:xfrm>
            <a:custGeom>
              <a:avLst/>
              <a:gdLst/>
              <a:ahLst/>
              <a:cxnLst/>
              <a:rect l="l" t="t" r="r" b="b"/>
              <a:pathLst>
                <a:path w="3253" h="2674" extrusionOk="0">
                  <a:moveTo>
                    <a:pt x="1" y="0"/>
                  </a:moveTo>
                  <a:lnTo>
                    <a:pt x="1"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3"/>
            <p:cNvSpPr/>
            <p:nvPr/>
          </p:nvSpPr>
          <p:spPr>
            <a:xfrm>
              <a:off x="266610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3"/>
            <p:cNvSpPr/>
            <p:nvPr/>
          </p:nvSpPr>
          <p:spPr>
            <a:xfrm>
              <a:off x="285760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3"/>
            <p:cNvSpPr/>
            <p:nvPr/>
          </p:nvSpPr>
          <p:spPr>
            <a:xfrm>
              <a:off x="266610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3"/>
            <p:cNvSpPr/>
            <p:nvPr/>
          </p:nvSpPr>
          <p:spPr>
            <a:xfrm>
              <a:off x="285760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3"/>
            <p:cNvSpPr/>
            <p:nvPr/>
          </p:nvSpPr>
          <p:spPr>
            <a:xfrm>
              <a:off x="358955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3"/>
            <p:cNvSpPr/>
            <p:nvPr/>
          </p:nvSpPr>
          <p:spPr>
            <a:xfrm>
              <a:off x="3204450" y="1602850"/>
              <a:ext cx="180875" cy="16550"/>
            </a:xfrm>
            <a:custGeom>
              <a:avLst/>
              <a:gdLst/>
              <a:ahLst/>
              <a:cxnLst/>
              <a:rect l="l" t="t" r="r" b="b"/>
              <a:pathLst>
                <a:path w="7235" h="662" extrusionOk="0">
                  <a:moveTo>
                    <a:pt x="1" y="0"/>
                  </a:moveTo>
                  <a:lnTo>
                    <a:pt x="1" y="661"/>
                  </a:lnTo>
                  <a:lnTo>
                    <a:pt x="7234" y="661"/>
                  </a:lnTo>
                  <a:lnTo>
                    <a:pt x="72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3"/>
            <p:cNvSpPr/>
            <p:nvPr/>
          </p:nvSpPr>
          <p:spPr>
            <a:xfrm>
              <a:off x="378105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3"/>
            <p:cNvSpPr/>
            <p:nvPr/>
          </p:nvSpPr>
          <p:spPr>
            <a:xfrm>
              <a:off x="358955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3"/>
            <p:cNvSpPr/>
            <p:nvPr/>
          </p:nvSpPr>
          <p:spPr>
            <a:xfrm>
              <a:off x="378105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3"/>
            <p:cNvSpPr/>
            <p:nvPr/>
          </p:nvSpPr>
          <p:spPr>
            <a:xfrm>
              <a:off x="3295400" y="1618675"/>
              <a:ext cx="5875" cy="325525"/>
            </a:xfrm>
            <a:custGeom>
              <a:avLst/>
              <a:gdLst/>
              <a:ahLst/>
              <a:cxnLst/>
              <a:rect l="l" t="t" r="r" b="b"/>
              <a:pathLst>
                <a:path w="235" h="13021" extrusionOk="0">
                  <a:moveTo>
                    <a:pt x="0" y="1"/>
                  </a:moveTo>
                  <a:lnTo>
                    <a:pt x="0" y="13021"/>
                  </a:lnTo>
                  <a:lnTo>
                    <a:pt x="234" y="13021"/>
                  </a:lnTo>
                  <a:lnTo>
                    <a:pt x="2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3"/>
            <p:cNvSpPr/>
            <p:nvPr/>
          </p:nvSpPr>
          <p:spPr>
            <a:xfrm>
              <a:off x="2478025" y="1527750"/>
              <a:ext cx="1633725" cy="25850"/>
            </a:xfrm>
            <a:custGeom>
              <a:avLst/>
              <a:gdLst/>
              <a:ahLst/>
              <a:cxnLst/>
              <a:rect l="l" t="t" r="r" b="b"/>
              <a:pathLst>
                <a:path w="65349" h="1034" extrusionOk="0">
                  <a:moveTo>
                    <a:pt x="1" y="1"/>
                  </a:moveTo>
                  <a:lnTo>
                    <a:pt x="1" y="1034"/>
                  </a:lnTo>
                  <a:lnTo>
                    <a:pt x="65348" y="1034"/>
                  </a:lnTo>
                  <a:lnTo>
                    <a:pt x="653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3"/>
            <p:cNvSpPr/>
            <p:nvPr/>
          </p:nvSpPr>
          <p:spPr>
            <a:xfrm>
              <a:off x="3016400" y="1174700"/>
              <a:ext cx="25" cy="353075"/>
            </a:xfrm>
            <a:custGeom>
              <a:avLst/>
              <a:gdLst/>
              <a:ahLst/>
              <a:cxnLst/>
              <a:rect l="l" t="t" r="r" b="b"/>
              <a:pathLst>
                <a:path w="1" h="14123" fill="none" extrusionOk="0">
                  <a:moveTo>
                    <a:pt x="0" y="0"/>
                  </a:moveTo>
                  <a:lnTo>
                    <a:pt x="0" y="141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3"/>
            <p:cNvSpPr/>
            <p:nvPr/>
          </p:nvSpPr>
          <p:spPr>
            <a:xfrm>
              <a:off x="2944750" y="1170900"/>
              <a:ext cx="25" cy="356875"/>
            </a:xfrm>
            <a:custGeom>
              <a:avLst/>
              <a:gdLst/>
              <a:ahLst/>
              <a:cxnLst/>
              <a:rect l="l" t="t" r="r" b="b"/>
              <a:pathLst>
                <a:path w="1" h="14275" fill="none" extrusionOk="0">
                  <a:moveTo>
                    <a:pt x="0" y="1"/>
                  </a:moveTo>
                  <a:lnTo>
                    <a:pt x="0" y="142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3"/>
            <p:cNvSpPr/>
            <p:nvPr/>
          </p:nvSpPr>
          <p:spPr>
            <a:xfrm>
              <a:off x="3088025" y="1177800"/>
              <a:ext cx="25" cy="349975"/>
            </a:xfrm>
            <a:custGeom>
              <a:avLst/>
              <a:gdLst/>
              <a:ahLst/>
              <a:cxnLst/>
              <a:rect l="l" t="t" r="r" b="b"/>
              <a:pathLst>
                <a:path w="1" h="13999" fill="none" extrusionOk="0">
                  <a:moveTo>
                    <a:pt x="1" y="0"/>
                  </a:moveTo>
                  <a:lnTo>
                    <a:pt x="1" y="13999"/>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3"/>
            <p:cNvSpPr/>
            <p:nvPr/>
          </p:nvSpPr>
          <p:spPr>
            <a:xfrm>
              <a:off x="2873450" y="1165750"/>
              <a:ext cx="25" cy="362025"/>
            </a:xfrm>
            <a:custGeom>
              <a:avLst/>
              <a:gdLst/>
              <a:ahLst/>
              <a:cxnLst/>
              <a:rect l="l" t="t" r="r" b="b"/>
              <a:pathLst>
                <a:path w="1" h="14481" fill="none" extrusionOk="0">
                  <a:moveTo>
                    <a:pt x="0" y="0"/>
                  </a:moveTo>
                  <a:lnTo>
                    <a:pt x="0" y="1448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3"/>
            <p:cNvSpPr/>
            <p:nvPr/>
          </p:nvSpPr>
          <p:spPr>
            <a:xfrm>
              <a:off x="3230975" y="1181250"/>
              <a:ext cx="25" cy="346525"/>
            </a:xfrm>
            <a:custGeom>
              <a:avLst/>
              <a:gdLst/>
              <a:ahLst/>
              <a:cxnLst/>
              <a:rect l="l" t="t" r="r" b="b"/>
              <a:pathLst>
                <a:path w="1" h="13861" fill="none" extrusionOk="0">
                  <a:moveTo>
                    <a:pt x="1" y="0"/>
                  </a:moveTo>
                  <a:lnTo>
                    <a:pt x="1" y="1386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3"/>
            <p:cNvSpPr/>
            <p:nvPr/>
          </p:nvSpPr>
          <p:spPr>
            <a:xfrm>
              <a:off x="2730150" y="1153350"/>
              <a:ext cx="25" cy="374425"/>
            </a:xfrm>
            <a:custGeom>
              <a:avLst/>
              <a:gdLst/>
              <a:ahLst/>
              <a:cxnLst/>
              <a:rect l="l" t="t" r="r" b="b"/>
              <a:pathLst>
                <a:path w="1" h="14977" fill="none" extrusionOk="0">
                  <a:moveTo>
                    <a:pt x="1" y="0"/>
                  </a:moveTo>
                  <a:lnTo>
                    <a:pt x="1" y="1497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3"/>
            <p:cNvSpPr/>
            <p:nvPr/>
          </p:nvSpPr>
          <p:spPr>
            <a:xfrm>
              <a:off x="4018025" y="1382750"/>
              <a:ext cx="25" cy="145025"/>
            </a:xfrm>
            <a:custGeom>
              <a:avLst/>
              <a:gdLst/>
              <a:ahLst/>
              <a:cxnLst/>
              <a:rect l="l" t="t" r="r" b="b"/>
              <a:pathLst>
                <a:path w="1" h="5801" fill="none" extrusionOk="0">
                  <a:moveTo>
                    <a:pt x="1" y="0"/>
                  </a:moveTo>
                  <a:lnTo>
                    <a:pt x="1" y="580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3"/>
            <p:cNvSpPr/>
            <p:nvPr/>
          </p:nvSpPr>
          <p:spPr>
            <a:xfrm>
              <a:off x="3946375" y="1321425"/>
              <a:ext cx="25" cy="206350"/>
            </a:xfrm>
            <a:custGeom>
              <a:avLst/>
              <a:gdLst/>
              <a:ahLst/>
              <a:cxnLst/>
              <a:rect l="l" t="t" r="r" b="b"/>
              <a:pathLst>
                <a:path w="1" h="8254" fill="none" extrusionOk="0">
                  <a:moveTo>
                    <a:pt x="1" y="1"/>
                  </a:moveTo>
                  <a:lnTo>
                    <a:pt x="1" y="8254"/>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3"/>
            <p:cNvSpPr/>
            <p:nvPr/>
          </p:nvSpPr>
          <p:spPr>
            <a:xfrm>
              <a:off x="3302625" y="1181575"/>
              <a:ext cx="25" cy="346200"/>
            </a:xfrm>
            <a:custGeom>
              <a:avLst/>
              <a:gdLst/>
              <a:ahLst/>
              <a:cxnLst/>
              <a:rect l="l" t="t" r="r" b="b"/>
              <a:pathLst>
                <a:path w="1" h="13848" fill="none" extrusionOk="0">
                  <a:moveTo>
                    <a:pt x="0" y="1"/>
                  </a:moveTo>
                  <a:lnTo>
                    <a:pt x="0" y="13848"/>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3"/>
            <p:cNvSpPr/>
            <p:nvPr/>
          </p:nvSpPr>
          <p:spPr>
            <a:xfrm>
              <a:off x="3874750" y="1151975"/>
              <a:ext cx="25" cy="375800"/>
            </a:xfrm>
            <a:custGeom>
              <a:avLst/>
              <a:gdLst/>
              <a:ahLst/>
              <a:cxnLst/>
              <a:rect l="l" t="t" r="r" b="b"/>
              <a:pathLst>
                <a:path w="1" h="15032" fill="none" extrusionOk="0">
                  <a:moveTo>
                    <a:pt x="0" y="0"/>
                  </a:moveTo>
                  <a:lnTo>
                    <a:pt x="0" y="1503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3"/>
            <p:cNvSpPr/>
            <p:nvPr/>
          </p:nvSpPr>
          <p:spPr>
            <a:xfrm>
              <a:off x="2801800" y="1160225"/>
              <a:ext cx="25" cy="367550"/>
            </a:xfrm>
            <a:custGeom>
              <a:avLst/>
              <a:gdLst/>
              <a:ahLst/>
              <a:cxnLst/>
              <a:rect l="l" t="t" r="r" b="b"/>
              <a:pathLst>
                <a:path w="1" h="14702" fill="none" extrusionOk="0">
                  <a:moveTo>
                    <a:pt x="1" y="1"/>
                  </a:moveTo>
                  <a:lnTo>
                    <a:pt x="1" y="1470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3"/>
            <p:cNvSpPr/>
            <p:nvPr/>
          </p:nvSpPr>
          <p:spPr>
            <a:xfrm>
              <a:off x="3159325" y="1179875"/>
              <a:ext cx="25" cy="347900"/>
            </a:xfrm>
            <a:custGeom>
              <a:avLst/>
              <a:gdLst/>
              <a:ahLst/>
              <a:cxnLst/>
              <a:rect l="l" t="t" r="r" b="b"/>
              <a:pathLst>
                <a:path w="1" h="13916" fill="none" extrusionOk="0">
                  <a:moveTo>
                    <a:pt x="1" y="0"/>
                  </a:moveTo>
                  <a:lnTo>
                    <a:pt x="1" y="139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3"/>
            <p:cNvSpPr/>
            <p:nvPr/>
          </p:nvSpPr>
          <p:spPr>
            <a:xfrm>
              <a:off x="2650250" y="1314550"/>
              <a:ext cx="25" cy="213225"/>
            </a:xfrm>
            <a:custGeom>
              <a:avLst/>
              <a:gdLst/>
              <a:ahLst/>
              <a:cxnLst/>
              <a:rect l="l" t="t" r="r" b="b"/>
              <a:pathLst>
                <a:path w="1" h="8529" fill="none" extrusionOk="0">
                  <a:moveTo>
                    <a:pt x="0" y="8529"/>
                  </a:moveTo>
                  <a:lnTo>
                    <a:pt x="0" y="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3"/>
            <p:cNvSpPr/>
            <p:nvPr/>
          </p:nvSpPr>
          <p:spPr>
            <a:xfrm>
              <a:off x="3803450" y="1158850"/>
              <a:ext cx="25" cy="368925"/>
            </a:xfrm>
            <a:custGeom>
              <a:avLst/>
              <a:gdLst/>
              <a:ahLst/>
              <a:cxnLst/>
              <a:rect l="l" t="t" r="r" b="b"/>
              <a:pathLst>
                <a:path w="1" h="14757" fill="none" extrusionOk="0">
                  <a:moveTo>
                    <a:pt x="0" y="1"/>
                  </a:moveTo>
                  <a:lnTo>
                    <a:pt x="0" y="1475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3"/>
            <p:cNvSpPr/>
            <p:nvPr/>
          </p:nvSpPr>
          <p:spPr>
            <a:xfrm>
              <a:off x="2578600" y="1377575"/>
              <a:ext cx="25" cy="150200"/>
            </a:xfrm>
            <a:custGeom>
              <a:avLst/>
              <a:gdLst/>
              <a:ahLst/>
              <a:cxnLst/>
              <a:rect l="l" t="t" r="r" b="b"/>
              <a:pathLst>
                <a:path w="1" h="6008" fill="none" extrusionOk="0">
                  <a:moveTo>
                    <a:pt x="1" y="6008"/>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3"/>
            <p:cNvSpPr/>
            <p:nvPr/>
          </p:nvSpPr>
          <p:spPr>
            <a:xfrm>
              <a:off x="4089325" y="1429250"/>
              <a:ext cx="25" cy="98525"/>
            </a:xfrm>
            <a:custGeom>
              <a:avLst/>
              <a:gdLst/>
              <a:ahLst/>
              <a:cxnLst/>
              <a:rect l="l" t="t" r="r" b="b"/>
              <a:pathLst>
                <a:path w="1" h="3941" fill="none" extrusionOk="0">
                  <a:moveTo>
                    <a:pt x="1" y="0"/>
                  </a:moveTo>
                  <a:lnTo>
                    <a:pt x="1" y="394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3"/>
            <p:cNvSpPr/>
            <p:nvPr/>
          </p:nvSpPr>
          <p:spPr>
            <a:xfrm>
              <a:off x="2506950" y="1425100"/>
              <a:ext cx="25" cy="102675"/>
            </a:xfrm>
            <a:custGeom>
              <a:avLst/>
              <a:gdLst/>
              <a:ahLst/>
              <a:cxnLst/>
              <a:rect l="l" t="t" r="r" b="b"/>
              <a:pathLst>
                <a:path w="1" h="4107" fill="none" extrusionOk="0">
                  <a:moveTo>
                    <a:pt x="1" y="4107"/>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3"/>
            <p:cNvSpPr/>
            <p:nvPr/>
          </p:nvSpPr>
          <p:spPr>
            <a:xfrm>
              <a:off x="3731800" y="1164700"/>
              <a:ext cx="25" cy="363075"/>
            </a:xfrm>
            <a:custGeom>
              <a:avLst/>
              <a:gdLst/>
              <a:ahLst/>
              <a:cxnLst/>
              <a:rect l="l" t="t" r="r" b="b"/>
              <a:pathLst>
                <a:path w="1" h="14523" fill="none" extrusionOk="0">
                  <a:moveTo>
                    <a:pt x="0" y="1"/>
                  </a:moveTo>
                  <a:lnTo>
                    <a:pt x="0" y="145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3"/>
            <p:cNvSpPr/>
            <p:nvPr/>
          </p:nvSpPr>
          <p:spPr>
            <a:xfrm>
              <a:off x="3445575" y="1179525"/>
              <a:ext cx="25" cy="348250"/>
            </a:xfrm>
            <a:custGeom>
              <a:avLst/>
              <a:gdLst/>
              <a:ahLst/>
              <a:cxnLst/>
              <a:rect l="l" t="t" r="r" b="b"/>
              <a:pathLst>
                <a:path w="1" h="13930" fill="none" extrusionOk="0">
                  <a:moveTo>
                    <a:pt x="0" y="0"/>
                  </a:moveTo>
                  <a:lnTo>
                    <a:pt x="0" y="1393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3"/>
            <p:cNvSpPr/>
            <p:nvPr/>
          </p:nvSpPr>
          <p:spPr>
            <a:xfrm>
              <a:off x="3517200" y="1177100"/>
              <a:ext cx="25" cy="350675"/>
            </a:xfrm>
            <a:custGeom>
              <a:avLst/>
              <a:gdLst/>
              <a:ahLst/>
              <a:cxnLst/>
              <a:rect l="l" t="t" r="r" b="b"/>
              <a:pathLst>
                <a:path w="1" h="14027" fill="none" extrusionOk="0">
                  <a:moveTo>
                    <a:pt x="1" y="1"/>
                  </a:moveTo>
                  <a:lnTo>
                    <a:pt x="1" y="1402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3"/>
            <p:cNvSpPr/>
            <p:nvPr/>
          </p:nvSpPr>
          <p:spPr>
            <a:xfrm>
              <a:off x="3373925" y="1180900"/>
              <a:ext cx="25" cy="346875"/>
            </a:xfrm>
            <a:custGeom>
              <a:avLst/>
              <a:gdLst/>
              <a:ahLst/>
              <a:cxnLst/>
              <a:rect l="l" t="t" r="r" b="b"/>
              <a:pathLst>
                <a:path w="1" h="13875" fill="none" extrusionOk="0">
                  <a:moveTo>
                    <a:pt x="0" y="0"/>
                  </a:moveTo>
                  <a:lnTo>
                    <a:pt x="0" y="138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3"/>
            <p:cNvSpPr/>
            <p:nvPr/>
          </p:nvSpPr>
          <p:spPr>
            <a:xfrm>
              <a:off x="3660150" y="1169875"/>
              <a:ext cx="25" cy="357900"/>
            </a:xfrm>
            <a:custGeom>
              <a:avLst/>
              <a:gdLst/>
              <a:ahLst/>
              <a:cxnLst/>
              <a:rect l="l" t="t" r="r" b="b"/>
              <a:pathLst>
                <a:path w="1" h="14316" fill="none" extrusionOk="0">
                  <a:moveTo>
                    <a:pt x="1" y="1"/>
                  </a:moveTo>
                  <a:lnTo>
                    <a:pt x="1" y="143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3"/>
            <p:cNvSpPr/>
            <p:nvPr/>
          </p:nvSpPr>
          <p:spPr>
            <a:xfrm>
              <a:off x="3588850" y="1174000"/>
              <a:ext cx="25" cy="353775"/>
            </a:xfrm>
            <a:custGeom>
              <a:avLst/>
              <a:gdLst/>
              <a:ahLst/>
              <a:cxnLst/>
              <a:rect l="l" t="t" r="r" b="b"/>
              <a:pathLst>
                <a:path w="1" h="14151" fill="none" extrusionOk="0">
                  <a:moveTo>
                    <a:pt x="1" y="1"/>
                  </a:moveTo>
                  <a:lnTo>
                    <a:pt x="1" y="1415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33"/>
          <p:cNvGrpSpPr/>
          <p:nvPr/>
        </p:nvGrpSpPr>
        <p:grpSpPr>
          <a:xfrm>
            <a:off x="5070288" y="4119995"/>
            <a:ext cx="259352" cy="669532"/>
            <a:chOff x="6219275" y="2143925"/>
            <a:chExt cx="1167725" cy="3014550"/>
          </a:xfrm>
        </p:grpSpPr>
        <p:sp>
          <p:nvSpPr>
            <p:cNvPr id="739" name="Google Shape;739;p33"/>
            <p:cNvSpPr/>
            <p:nvPr/>
          </p:nvSpPr>
          <p:spPr>
            <a:xfrm>
              <a:off x="6751400" y="4488550"/>
              <a:ext cx="26175" cy="343625"/>
            </a:xfrm>
            <a:custGeom>
              <a:avLst/>
              <a:gdLst/>
              <a:ahLst/>
              <a:cxnLst/>
              <a:rect l="l" t="t" r="r" b="b"/>
              <a:pathLst>
                <a:path w="1047" h="13745" extrusionOk="0">
                  <a:moveTo>
                    <a:pt x="743" y="0"/>
                  </a:moveTo>
                  <a:cubicBezTo>
                    <a:pt x="657" y="0"/>
                    <a:pt x="579" y="50"/>
                    <a:pt x="569" y="169"/>
                  </a:cubicBezTo>
                  <a:cubicBezTo>
                    <a:pt x="410" y="1215"/>
                    <a:pt x="455" y="2329"/>
                    <a:pt x="410" y="3375"/>
                  </a:cubicBezTo>
                  <a:cubicBezTo>
                    <a:pt x="364" y="4535"/>
                    <a:pt x="319" y="5672"/>
                    <a:pt x="273" y="6831"/>
                  </a:cubicBezTo>
                  <a:cubicBezTo>
                    <a:pt x="182" y="9083"/>
                    <a:pt x="0" y="11357"/>
                    <a:pt x="69" y="13608"/>
                  </a:cubicBezTo>
                  <a:cubicBezTo>
                    <a:pt x="80" y="13699"/>
                    <a:pt x="148" y="13744"/>
                    <a:pt x="216" y="13744"/>
                  </a:cubicBezTo>
                  <a:cubicBezTo>
                    <a:pt x="285" y="13744"/>
                    <a:pt x="353" y="13699"/>
                    <a:pt x="364" y="13608"/>
                  </a:cubicBezTo>
                  <a:cubicBezTo>
                    <a:pt x="614" y="11402"/>
                    <a:pt x="637" y="9151"/>
                    <a:pt x="728" y="6922"/>
                  </a:cubicBezTo>
                  <a:cubicBezTo>
                    <a:pt x="774" y="5831"/>
                    <a:pt x="819" y="4739"/>
                    <a:pt x="865" y="3648"/>
                  </a:cubicBezTo>
                  <a:cubicBezTo>
                    <a:pt x="910" y="2534"/>
                    <a:pt x="1046" y="1351"/>
                    <a:pt x="978" y="214"/>
                  </a:cubicBezTo>
                  <a:cubicBezTo>
                    <a:pt x="978" y="85"/>
                    <a:pt x="854" y="0"/>
                    <a:pt x="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3"/>
            <p:cNvSpPr/>
            <p:nvPr/>
          </p:nvSpPr>
          <p:spPr>
            <a:xfrm>
              <a:off x="6649625" y="4767500"/>
              <a:ext cx="187650" cy="390975"/>
            </a:xfrm>
            <a:custGeom>
              <a:avLst/>
              <a:gdLst/>
              <a:ahLst/>
              <a:cxnLst/>
              <a:rect l="l" t="t" r="r" b="b"/>
              <a:pathLst>
                <a:path w="7506" h="15639" extrusionOk="0">
                  <a:moveTo>
                    <a:pt x="2935" y="1"/>
                  </a:moveTo>
                  <a:cubicBezTo>
                    <a:pt x="2510" y="1"/>
                    <a:pt x="2085" y="14"/>
                    <a:pt x="1661" y="39"/>
                  </a:cubicBezTo>
                  <a:cubicBezTo>
                    <a:pt x="1365" y="5042"/>
                    <a:pt x="820" y="9999"/>
                    <a:pt x="24" y="14934"/>
                  </a:cubicBezTo>
                  <a:cubicBezTo>
                    <a:pt x="1" y="15025"/>
                    <a:pt x="92" y="15230"/>
                    <a:pt x="183" y="15230"/>
                  </a:cubicBezTo>
                  <a:cubicBezTo>
                    <a:pt x="2002" y="15525"/>
                    <a:pt x="3821" y="15548"/>
                    <a:pt x="5663" y="15639"/>
                  </a:cubicBezTo>
                  <a:cubicBezTo>
                    <a:pt x="6982" y="10682"/>
                    <a:pt x="7505" y="5565"/>
                    <a:pt x="7232" y="449"/>
                  </a:cubicBezTo>
                  <a:cubicBezTo>
                    <a:pt x="5827" y="150"/>
                    <a:pt x="4380" y="1"/>
                    <a:pt x="29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3"/>
            <p:cNvSpPr/>
            <p:nvPr/>
          </p:nvSpPr>
          <p:spPr>
            <a:xfrm>
              <a:off x="6593350" y="4408575"/>
              <a:ext cx="353075" cy="107575"/>
            </a:xfrm>
            <a:custGeom>
              <a:avLst/>
              <a:gdLst/>
              <a:ahLst/>
              <a:cxnLst/>
              <a:rect l="l" t="t" r="r" b="b"/>
              <a:pathLst>
                <a:path w="14123" h="4303" extrusionOk="0">
                  <a:moveTo>
                    <a:pt x="777" y="0"/>
                  </a:moveTo>
                  <a:cubicBezTo>
                    <a:pt x="541" y="0"/>
                    <a:pt x="305" y="1"/>
                    <a:pt x="69" y="2"/>
                  </a:cubicBezTo>
                  <a:cubicBezTo>
                    <a:pt x="1" y="1253"/>
                    <a:pt x="23" y="2526"/>
                    <a:pt x="160" y="3800"/>
                  </a:cubicBezTo>
                  <a:cubicBezTo>
                    <a:pt x="2967" y="4107"/>
                    <a:pt x="5808" y="4303"/>
                    <a:pt x="8641" y="4303"/>
                  </a:cubicBezTo>
                  <a:cubicBezTo>
                    <a:pt x="10422" y="4303"/>
                    <a:pt x="12199" y="4225"/>
                    <a:pt x="13963" y="4050"/>
                  </a:cubicBezTo>
                  <a:cubicBezTo>
                    <a:pt x="14009" y="2936"/>
                    <a:pt x="14122" y="1708"/>
                    <a:pt x="14077" y="616"/>
                  </a:cubicBezTo>
                  <a:cubicBezTo>
                    <a:pt x="14077" y="480"/>
                    <a:pt x="14054" y="343"/>
                    <a:pt x="13963" y="275"/>
                  </a:cubicBezTo>
                  <a:cubicBezTo>
                    <a:pt x="13872" y="184"/>
                    <a:pt x="13758" y="184"/>
                    <a:pt x="13645" y="184"/>
                  </a:cubicBezTo>
                  <a:cubicBezTo>
                    <a:pt x="9401" y="184"/>
                    <a:pt x="5034" y="0"/>
                    <a:pt x="777"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3"/>
            <p:cNvSpPr/>
            <p:nvPr/>
          </p:nvSpPr>
          <p:spPr>
            <a:xfrm>
              <a:off x="6593925" y="4408575"/>
              <a:ext cx="351925" cy="55500"/>
            </a:xfrm>
            <a:custGeom>
              <a:avLst/>
              <a:gdLst/>
              <a:ahLst/>
              <a:cxnLst/>
              <a:rect l="l" t="t" r="r" b="b"/>
              <a:pathLst>
                <a:path w="14077" h="2220" extrusionOk="0">
                  <a:moveTo>
                    <a:pt x="688" y="0"/>
                  </a:moveTo>
                  <a:cubicBezTo>
                    <a:pt x="474" y="0"/>
                    <a:pt x="260" y="1"/>
                    <a:pt x="46" y="2"/>
                  </a:cubicBezTo>
                  <a:cubicBezTo>
                    <a:pt x="23" y="548"/>
                    <a:pt x="0" y="1094"/>
                    <a:pt x="23" y="1662"/>
                  </a:cubicBezTo>
                  <a:cubicBezTo>
                    <a:pt x="1274" y="1912"/>
                    <a:pt x="2934" y="1867"/>
                    <a:pt x="3707" y="1935"/>
                  </a:cubicBezTo>
                  <a:cubicBezTo>
                    <a:pt x="5424" y="2106"/>
                    <a:pt x="7158" y="2219"/>
                    <a:pt x="8889" y="2219"/>
                  </a:cubicBezTo>
                  <a:cubicBezTo>
                    <a:pt x="10620" y="2219"/>
                    <a:pt x="12348" y="2106"/>
                    <a:pt x="14054" y="1821"/>
                  </a:cubicBezTo>
                  <a:cubicBezTo>
                    <a:pt x="14054" y="1412"/>
                    <a:pt x="14076" y="1003"/>
                    <a:pt x="14054" y="616"/>
                  </a:cubicBezTo>
                  <a:cubicBezTo>
                    <a:pt x="14031" y="480"/>
                    <a:pt x="14031" y="343"/>
                    <a:pt x="13940" y="275"/>
                  </a:cubicBezTo>
                  <a:cubicBezTo>
                    <a:pt x="13849" y="184"/>
                    <a:pt x="13735" y="184"/>
                    <a:pt x="13622" y="184"/>
                  </a:cubicBezTo>
                  <a:cubicBezTo>
                    <a:pt x="13408" y="185"/>
                    <a:pt x="13194" y="186"/>
                    <a:pt x="12979" y="186"/>
                  </a:cubicBezTo>
                  <a:cubicBezTo>
                    <a:pt x="8916" y="186"/>
                    <a:pt x="4752" y="0"/>
                    <a:pt x="688"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3"/>
            <p:cNvSpPr/>
            <p:nvPr/>
          </p:nvSpPr>
          <p:spPr>
            <a:xfrm>
              <a:off x="6610500" y="2143925"/>
              <a:ext cx="362075" cy="872050"/>
            </a:xfrm>
            <a:custGeom>
              <a:avLst/>
              <a:gdLst/>
              <a:ahLst/>
              <a:cxnLst/>
              <a:rect l="l" t="t" r="r" b="b"/>
              <a:pathLst>
                <a:path w="14483" h="34882" extrusionOk="0">
                  <a:moveTo>
                    <a:pt x="4543" y="1"/>
                  </a:moveTo>
                  <a:cubicBezTo>
                    <a:pt x="4509" y="1"/>
                    <a:pt x="4477" y="24"/>
                    <a:pt x="4477" y="61"/>
                  </a:cubicBezTo>
                  <a:cubicBezTo>
                    <a:pt x="4454" y="2471"/>
                    <a:pt x="4772" y="4904"/>
                    <a:pt x="4931" y="7292"/>
                  </a:cubicBezTo>
                  <a:cubicBezTo>
                    <a:pt x="5068" y="9111"/>
                    <a:pt x="5204" y="10908"/>
                    <a:pt x="5409" y="12704"/>
                  </a:cubicBezTo>
                  <a:cubicBezTo>
                    <a:pt x="5409" y="13023"/>
                    <a:pt x="5455" y="13364"/>
                    <a:pt x="5477" y="13659"/>
                  </a:cubicBezTo>
                  <a:cubicBezTo>
                    <a:pt x="5500" y="14296"/>
                    <a:pt x="5545" y="14933"/>
                    <a:pt x="5568" y="15547"/>
                  </a:cubicBezTo>
                  <a:cubicBezTo>
                    <a:pt x="5636" y="16843"/>
                    <a:pt x="5705" y="18116"/>
                    <a:pt x="5773" y="19412"/>
                  </a:cubicBezTo>
                  <a:cubicBezTo>
                    <a:pt x="5841" y="20663"/>
                    <a:pt x="5887" y="21914"/>
                    <a:pt x="5978" y="23165"/>
                  </a:cubicBezTo>
                  <a:cubicBezTo>
                    <a:pt x="6068" y="24370"/>
                    <a:pt x="6091" y="25598"/>
                    <a:pt x="6273" y="26780"/>
                  </a:cubicBezTo>
                  <a:cubicBezTo>
                    <a:pt x="6182" y="26780"/>
                    <a:pt x="6068" y="26803"/>
                    <a:pt x="6000" y="26917"/>
                  </a:cubicBezTo>
                  <a:cubicBezTo>
                    <a:pt x="5136" y="28372"/>
                    <a:pt x="4181" y="29782"/>
                    <a:pt x="3112" y="31123"/>
                  </a:cubicBezTo>
                  <a:cubicBezTo>
                    <a:pt x="2589" y="31760"/>
                    <a:pt x="2066" y="32397"/>
                    <a:pt x="1498" y="33011"/>
                  </a:cubicBezTo>
                  <a:cubicBezTo>
                    <a:pt x="1225" y="33306"/>
                    <a:pt x="952" y="33625"/>
                    <a:pt x="679" y="33920"/>
                  </a:cubicBezTo>
                  <a:cubicBezTo>
                    <a:pt x="429" y="34171"/>
                    <a:pt x="88" y="34443"/>
                    <a:pt x="20" y="34785"/>
                  </a:cubicBezTo>
                  <a:cubicBezTo>
                    <a:pt x="1" y="34841"/>
                    <a:pt x="28" y="34881"/>
                    <a:pt x="77" y="34881"/>
                  </a:cubicBezTo>
                  <a:cubicBezTo>
                    <a:pt x="87" y="34881"/>
                    <a:pt x="99" y="34880"/>
                    <a:pt x="111" y="34876"/>
                  </a:cubicBezTo>
                  <a:cubicBezTo>
                    <a:pt x="452" y="34807"/>
                    <a:pt x="725" y="34466"/>
                    <a:pt x="975" y="34239"/>
                  </a:cubicBezTo>
                  <a:cubicBezTo>
                    <a:pt x="1270" y="33943"/>
                    <a:pt x="1566" y="33648"/>
                    <a:pt x="1862" y="33352"/>
                  </a:cubicBezTo>
                  <a:cubicBezTo>
                    <a:pt x="2453" y="32715"/>
                    <a:pt x="3021" y="32056"/>
                    <a:pt x="3567" y="31374"/>
                  </a:cubicBezTo>
                  <a:cubicBezTo>
                    <a:pt x="4636" y="30032"/>
                    <a:pt x="5614" y="28645"/>
                    <a:pt x="6478" y="27189"/>
                  </a:cubicBezTo>
                  <a:cubicBezTo>
                    <a:pt x="6501" y="27167"/>
                    <a:pt x="6501" y="27167"/>
                    <a:pt x="6501" y="27144"/>
                  </a:cubicBezTo>
                  <a:cubicBezTo>
                    <a:pt x="7706" y="28326"/>
                    <a:pt x="9070" y="29373"/>
                    <a:pt x="10366" y="30441"/>
                  </a:cubicBezTo>
                  <a:cubicBezTo>
                    <a:pt x="11026" y="30987"/>
                    <a:pt x="11708" y="31533"/>
                    <a:pt x="12367" y="32079"/>
                  </a:cubicBezTo>
                  <a:cubicBezTo>
                    <a:pt x="12709" y="32351"/>
                    <a:pt x="13050" y="32647"/>
                    <a:pt x="13391" y="32920"/>
                  </a:cubicBezTo>
                  <a:cubicBezTo>
                    <a:pt x="13655" y="33140"/>
                    <a:pt x="13942" y="33489"/>
                    <a:pt x="14290" y="33489"/>
                  </a:cubicBezTo>
                  <a:cubicBezTo>
                    <a:pt x="14301" y="33489"/>
                    <a:pt x="14312" y="33489"/>
                    <a:pt x="14323" y="33488"/>
                  </a:cubicBezTo>
                  <a:cubicBezTo>
                    <a:pt x="14437" y="33488"/>
                    <a:pt x="14482" y="33397"/>
                    <a:pt x="14482" y="33284"/>
                  </a:cubicBezTo>
                  <a:cubicBezTo>
                    <a:pt x="14437" y="32920"/>
                    <a:pt x="14005" y="32693"/>
                    <a:pt x="13732" y="32488"/>
                  </a:cubicBezTo>
                  <a:cubicBezTo>
                    <a:pt x="13391" y="32215"/>
                    <a:pt x="13050" y="31919"/>
                    <a:pt x="12709" y="31646"/>
                  </a:cubicBezTo>
                  <a:cubicBezTo>
                    <a:pt x="12004" y="31078"/>
                    <a:pt x="11321" y="30509"/>
                    <a:pt x="10639" y="29964"/>
                  </a:cubicBezTo>
                  <a:cubicBezTo>
                    <a:pt x="9343" y="28895"/>
                    <a:pt x="8070" y="27735"/>
                    <a:pt x="6660" y="26780"/>
                  </a:cubicBezTo>
                  <a:cubicBezTo>
                    <a:pt x="6705" y="25552"/>
                    <a:pt x="6614" y="24302"/>
                    <a:pt x="6546" y="23074"/>
                  </a:cubicBezTo>
                  <a:cubicBezTo>
                    <a:pt x="6501" y="21800"/>
                    <a:pt x="6410" y="20504"/>
                    <a:pt x="6341" y="19231"/>
                  </a:cubicBezTo>
                  <a:cubicBezTo>
                    <a:pt x="6273" y="17957"/>
                    <a:pt x="6205" y="16706"/>
                    <a:pt x="6137" y="15456"/>
                  </a:cubicBezTo>
                  <a:cubicBezTo>
                    <a:pt x="6114" y="14796"/>
                    <a:pt x="6068" y="14137"/>
                    <a:pt x="6023" y="13500"/>
                  </a:cubicBezTo>
                  <a:cubicBezTo>
                    <a:pt x="6000" y="12977"/>
                    <a:pt x="6023" y="12386"/>
                    <a:pt x="5818" y="11908"/>
                  </a:cubicBezTo>
                  <a:cubicBezTo>
                    <a:pt x="5818" y="10248"/>
                    <a:pt x="5705" y="8611"/>
                    <a:pt x="5545" y="6928"/>
                  </a:cubicBezTo>
                  <a:cubicBezTo>
                    <a:pt x="5318" y="4654"/>
                    <a:pt x="5136" y="2289"/>
                    <a:pt x="4613" y="61"/>
                  </a:cubicBezTo>
                  <a:cubicBezTo>
                    <a:pt x="4603" y="19"/>
                    <a:pt x="4572" y="1"/>
                    <a:pt x="45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3"/>
            <p:cNvSpPr/>
            <p:nvPr/>
          </p:nvSpPr>
          <p:spPr>
            <a:xfrm>
              <a:off x="6593350" y="2964175"/>
              <a:ext cx="423000" cy="154075"/>
            </a:xfrm>
            <a:custGeom>
              <a:avLst/>
              <a:gdLst/>
              <a:ahLst/>
              <a:cxnLst/>
              <a:rect l="l" t="t" r="r" b="b"/>
              <a:pathLst>
                <a:path w="16920" h="6163" extrusionOk="0">
                  <a:moveTo>
                    <a:pt x="11319" y="1"/>
                  </a:moveTo>
                  <a:cubicBezTo>
                    <a:pt x="7560" y="1"/>
                    <a:pt x="3721" y="640"/>
                    <a:pt x="69" y="1270"/>
                  </a:cubicBezTo>
                  <a:cubicBezTo>
                    <a:pt x="1" y="2770"/>
                    <a:pt x="46" y="4294"/>
                    <a:pt x="205" y="5772"/>
                  </a:cubicBezTo>
                  <a:cubicBezTo>
                    <a:pt x="3372" y="6020"/>
                    <a:pt x="6583" y="6163"/>
                    <a:pt x="9788" y="6163"/>
                  </a:cubicBezTo>
                  <a:cubicBezTo>
                    <a:pt x="12176" y="6163"/>
                    <a:pt x="14560" y="6083"/>
                    <a:pt x="16919" y="5909"/>
                  </a:cubicBezTo>
                  <a:cubicBezTo>
                    <a:pt x="16828" y="4180"/>
                    <a:pt x="16760" y="2247"/>
                    <a:pt x="16669" y="519"/>
                  </a:cubicBezTo>
                  <a:cubicBezTo>
                    <a:pt x="14924" y="150"/>
                    <a:pt x="13131" y="1"/>
                    <a:pt x="11319"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3"/>
            <p:cNvSpPr/>
            <p:nvPr/>
          </p:nvSpPr>
          <p:spPr>
            <a:xfrm>
              <a:off x="6595050" y="3039675"/>
              <a:ext cx="421300" cy="78575"/>
            </a:xfrm>
            <a:custGeom>
              <a:avLst/>
              <a:gdLst/>
              <a:ahLst/>
              <a:cxnLst/>
              <a:rect l="l" t="t" r="r" b="b"/>
              <a:pathLst>
                <a:path w="16852" h="3143" extrusionOk="0">
                  <a:moveTo>
                    <a:pt x="12253" y="1"/>
                  </a:moveTo>
                  <a:cubicBezTo>
                    <a:pt x="10350" y="1"/>
                    <a:pt x="8446" y="75"/>
                    <a:pt x="6550" y="228"/>
                  </a:cubicBezTo>
                  <a:cubicBezTo>
                    <a:pt x="4503" y="387"/>
                    <a:pt x="2139" y="433"/>
                    <a:pt x="1" y="956"/>
                  </a:cubicBezTo>
                  <a:cubicBezTo>
                    <a:pt x="24" y="1570"/>
                    <a:pt x="69" y="2161"/>
                    <a:pt x="137" y="2752"/>
                  </a:cubicBezTo>
                  <a:cubicBezTo>
                    <a:pt x="3304" y="3000"/>
                    <a:pt x="6515" y="3143"/>
                    <a:pt x="9720" y="3143"/>
                  </a:cubicBezTo>
                  <a:cubicBezTo>
                    <a:pt x="12108" y="3143"/>
                    <a:pt x="14492" y="3063"/>
                    <a:pt x="16851" y="2889"/>
                  </a:cubicBezTo>
                  <a:cubicBezTo>
                    <a:pt x="16806" y="2002"/>
                    <a:pt x="16760" y="1069"/>
                    <a:pt x="16738" y="137"/>
                  </a:cubicBezTo>
                  <a:cubicBezTo>
                    <a:pt x="15246" y="47"/>
                    <a:pt x="13749" y="1"/>
                    <a:pt x="1225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3"/>
            <p:cNvSpPr/>
            <p:nvPr/>
          </p:nvSpPr>
          <p:spPr>
            <a:xfrm>
              <a:off x="6219275" y="3070675"/>
              <a:ext cx="1167725" cy="1364350"/>
            </a:xfrm>
            <a:custGeom>
              <a:avLst/>
              <a:gdLst/>
              <a:ahLst/>
              <a:cxnLst/>
              <a:rect l="l" t="t" r="r" b="b"/>
              <a:pathLst>
                <a:path w="46709" h="54574" extrusionOk="0">
                  <a:moveTo>
                    <a:pt x="21128" y="0"/>
                  </a:moveTo>
                  <a:cubicBezTo>
                    <a:pt x="18750" y="0"/>
                    <a:pt x="16417" y="211"/>
                    <a:pt x="14259" y="921"/>
                  </a:cubicBezTo>
                  <a:cubicBezTo>
                    <a:pt x="11439" y="1853"/>
                    <a:pt x="8619" y="2786"/>
                    <a:pt x="6118" y="4355"/>
                  </a:cubicBezTo>
                  <a:cubicBezTo>
                    <a:pt x="3616" y="5924"/>
                    <a:pt x="1433" y="8198"/>
                    <a:pt x="592" y="11040"/>
                  </a:cubicBezTo>
                  <a:cubicBezTo>
                    <a:pt x="1" y="13018"/>
                    <a:pt x="115" y="15111"/>
                    <a:pt x="296" y="17180"/>
                  </a:cubicBezTo>
                  <a:cubicBezTo>
                    <a:pt x="1547" y="30460"/>
                    <a:pt x="6618" y="43353"/>
                    <a:pt x="14759" y="53927"/>
                  </a:cubicBezTo>
                  <a:cubicBezTo>
                    <a:pt x="17626" y="54273"/>
                    <a:pt x="20776" y="54573"/>
                    <a:pt x="23851" y="54573"/>
                  </a:cubicBezTo>
                  <a:cubicBezTo>
                    <a:pt x="25629" y="54573"/>
                    <a:pt x="27382" y="54473"/>
                    <a:pt x="29040" y="54223"/>
                  </a:cubicBezTo>
                  <a:cubicBezTo>
                    <a:pt x="32405" y="49539"/>
                    <a:pt x="35248" y="45218"/>
                    <a:pt x="38113" y="40352"/>
                  </a:cubicBezTo>
                  <a:cubicBezTo>
                    <a:pt x="42684" y="32597"/>
                    <a:pt x="46709" y="22569"/>
                    <a:pt x="45594" y="13655"/>
                  </a:cubicBezTo>
                  <a:cubicBezTo>
                    <a:pt x="45367" y="11768"/>
                    <a:pt x="44844" y="9903"/>
                    <a:pt x="43775" y="8357"/>
                  </a:cubicBezTo>
                  <a:cubicBezTo>
                    <a:pt x="42934" y="7129"/>
                    <a:pt x="41183" y="5287"/>
                    <a:pt x="39978" y="4377"/>
                  </a:cubicBezTo>
                  <a:cubicBezTo>
                    <a:pt x="37021" y="2126"/>
                    <a:pt x="34338" y="534"/>
                    <a:pt x="30609" y="443"/>
                  </a:cubicBezTo>
                  <a:cubicBezTo>
                    <a:pt x="27576" y="378"/>
                    <a:pt x="24312" y="0"/>
                    <a:pt x="21128"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3"/>
            <p:cNvSpPr/>
            <p:nvPr/>
          </p:nvSpPr>
          <p:spPr>
            <a:xfrm>
              <a:off x="6441575" y="3070950"/>
              <a:ext cx="678225" cy="1363850"/>
            </a:xfrm>
            <a:custGeom>
              <a:avLst/>
              <a:gdLst/>
              <a:ahLst/>
              <a:cxnLst/>
              <a:rect l="l" t="t" r="r" b="b"/>
              <a:pathLst>
                <a:path w="27129" h="54554" extrusionOk="0">
                  <a:moveTo>
                    <a:pt x="6504" y="592"/>
                  </a:moveTo>
                  <a:lnTo>
                    <a:pt x="6504" y="592"/>
                  </a:lnTo>
                  <a:cubicBezTo>
                    <a:pt x="6117" y="682"/>
                    <a:pt x="5753" y="796"/>
                    <a:pt x="5367" y="910"/>
                  </a:cubicBezTo>
                  <a:cubicBezTo>
                    <a:pt x="5162" y="978"/>
                    <a:pt x="4957" y="1046"/>
                    <a:pt x="4730" y="1115"/>
                  </a:cubicBezTo>
                  <a:cubicBezTo>
                    <a:pt x="3252" y="3002"/>
                    <a:pt x="2160" y="5185"/>
                    <a:pt x="1456" y="7436"/>
                  </a:cubicBezTo>
                  <a:cubicBezTo>
                    <a:pt x="1183" y="8323"/>
                    <a:pt x="864" y="9187"/>
                    <a:pt x="705" y="10074"/>
                  </a:cubicBezTo>
                  <a:cubicBezTo>
                    <a:pt x="523" y="11120"/>
                    <a:pt x="341" y="12166"/>
                    <a:pt x="228" y="13235"/>
                  </a:cubicBezTo>
                  <a:cubicBezTo>
                    <a:pt x="137" y="14304"/>
                    <a:pt x="114" y="15372"/>
                    <a:pt x="68" y="16441"/>
                  </a:cubicBezTo>
                  <a:cubicBezTo>
                    <a:pt x="0" y="17555"/>
                    <a:pt x="91" y="18647"/>
                    <a:pt x="114" y="19761"/>
                  </a:cubicBezTo>
                  <a:cubicBezTo>
                    <a:pt x="182" y="21899"/>
                    <a:pt x="455" y="24059"/>
                    <a:pt x="728" y="26174"/>
                  </a:cubicBezTo>
                  <a:cubicBezTo>
                    <a:pt x="1001" y="28243"/>
                    <a:pt x="1319" y="30312"/>
                    <a:pt x="1706" y="32359"/>
                  </a:cubicBezTo>
                  <a:cubicBezTo>
                    <a:pt x="2479" y="36475"/>
                    <a:pt x="3479" y="40568"/>
                    <a:pt x="4730" y="44570"/>
                  </a:cubicBezTo>
                  <a:cubicBezTo>
                    <a:pt x="5412" y="46799"/>
                    <a:pt x="6185" y="48982"/>
                    <a:pt x="7027" y="51165"/>
                  </a:cubicBezTo>
                  <a:cubicBezTo>
                    <a:pt x="7436" y="52165"/>
                    <a:pt x="7845" y="53189"/>
                    <a:pt x="8278" y="54189"/>
                  </a:cubicBezTo>
                  <a:cubicBezTo>
                    <a:pt x="8550" y="54235"/>
                    <a:pt x="8846" y="54258"/>
                    <a:pt x="9119" y="54280"/>
                  </a:cubicBezTo>
                  <a:cubicBezTo>
                    <a:pt x="8778" y="53393"/>
                    <a:pt x="8414" y="52529"/>
                    <a:pt x="8096" y="51642"/>
                  </a:cubicBezTo>
                  <a:cubicBezTo>
                    <a:pt x="7391" y="49755"/>
                    <a:pt x="6731" y="47868"/>
                    <a:pt x="6094" y="45935"/>
                  </a:cubicBezTo>
                  <a:cubicBezTo>
                    <a:pt x="4844" y="42023"/>
                    <a:pt x="3752" y="38044"/>
                    <a:pt x="2956" y="33996"/>
                  </a:cubicBezTo>
                  <a:cubicBezTo>
                    <a:pt x="2183" y="29949"/>
                    <a:pt x="1569" y="25878"/>
                    <a:pt x="1228" y="21762"/>
                  </a:cubicBezTo>
                  <a:cubicBezTo>
                    <a:pt x="1069" y="19648"/>
                    <a:pt x="932" y="17510"/>
                    <a:pt x="1046" y="15395"/>
                  </a:cubicBezTo>
                  <a:cubicBezTo>
                    <a:pt x="1114" y="14349"/>
                    <a:pt x="1228" y="13326"/>
                    <a:pt x="1365" y="12280"/>
                  </a:cubicBezTo>
                  <a:cubicBezTo>
                    <a:pt x="1478" y="11257"/>
                    <a:pt x="1751" y="10301"/>
                    <a:pt x="1933" y="9301"/>
                  </a:cubicBezTo>
                  <a:cubicBezTo>
                    <a:pt x="2320" y="7345"/>
                    <a:pt x="3184" y="5549"/>
                    <a:pt x="4139" y="3798"/>
                  </a:cubicBezTo>
                  <a:cubicBezTo>
                    <a:pt x="4776" y="2638"/>
                    <a:pt x="5594" y="1569"/>
                    <a:pt x="6504" y="592"/>
                  </a:cubicBezTo>
                  <a:close/>
                  <a:moveTo>
                    <a:pt x="13462" y="0"/>
                  </a:moveTo>
                  <a:lnTo>
                    <a:pt x="13462" y="23"/>
                  </a:lnTo>
                  <a:cubicBezTo>
                    <a:pt x="13462" y="250"/>
                    <a:pt x="13462" y="478"/>
                    <a:pt x="13439" y="705"/>
                  </a:cubicBezTo>
                  <a:cubicBezTo>
                    <a:pt x="13417" y="1683"/>
                    <a:pt x="13439" y="2638"/>
                    <a:pt x="13417" y="3616"/>
                  </a:cubicBezTo>
                  <a:cubicBezTo>
                    <a:pt x="13394" y="5503"/>
                    <a:pt x="13371" y="7413"/>
                    <a:pt x="13371" y="9301"/>
                  </a:cubicBezTo>
                  <a:cubicBezTo>
                    <a:pt x="13349" y="13144"/>
                    <a:pt x="13235" y="16964"/>
                    <a:pt x="13189" y="20807"/>
                  </a:cubicBezTo>
                  <a:cubicBezTo>
                    <a:pt x="13144" y="24605"/>
                    <a:pt x="13167" y="28402"/>
                    <a:pt x="13076" y="32200"/>
                  </a:cubicBezTo>
                  <a:cubicBezTo>
                    <a:pt x="13007" y="34133"/>
                    <a:pt x="13076" y="36066"/>
                    <a:pt x="13053" y="37999"/>
                  </a:cubicBezTo>
                  <a:cubicBezTo>
                    <a:pt x="13030" y="39886"/>
                    <a:pt x="13030" y="41796"/>
                    <a:pt x="12985" y="43683"/>
                  </a:cubicBezTo>
                  <a:cubicBezTo>
                    <a:pt x="12939" y="45844"/>
                    <a:pt x="12916" y="47981"/>
                    <a:pt x="12916" y="50119"/>
                  </a:cubicBezTo>
                  <a:cubicBezTo>
                    <a:pt x="12916" y="51210"/>
                    <a:pt x="12916" y="52279"/>
                    <a:pt x="12916" y="53371"/>
                  </a:cubicBezTo>
                  <a:cubicBezTo>
                    <a:pt x="12916" y="53757"/>
                    <a:pt x="12916" y="54144"/>
                    <a:pt x="12916" y="54530"/>
                  </a:cubicBezTo>
                  <a:lnTo>
                    <a:pt x="13530" y="54530"/>
                  </a:lnTo>
                  <a:cubicBezTo>
                    <a:pt x="13530" y="54280"/>
                    <a:pt x="13530" y="54007"/>
                    <a:pt x="13530" y="53734"/>
                  </a:cubicBezTo>
                  <a:cubicBezTo>
                    <a:pt x="13576" y="52757"/>
                    <a:pt x="13599" y="51802"/>
                    <a:pt x="13644" y="50847"/>
                  </a:cubicBezTo>
                  <a:cubicBezTo>
                    <a:pt x="13690" y="48959"/>
                    <a:pt x="13758" y="47094"/>
                    <a:pt x="13781" y="45230"/>
                  </a:cubicBezTo>
                  <a:cubicBezTo>
                    <a:pt x="13803" y="41387"/>
                    <a:pt x="13894" y="37566"/>
                    <a:pt x="14008" y="33723"/>
                  </a:cubicBezTo>
                  <a:cubicBezTo>
                    <a:pt x="14122" y="29926"/>
                    <a:pt x="14053" y="26128"/>
                    <a:pt x="14190" y="22331"/>
                  </a:cubicBezTo>
                  <a:cubicBezTo>
                    <a:pt x="14258" y="20443"/>
                    <a:pt x="14213" y="18533"/>
                    <a:pt x="14258" y="16623"/>
                  </a:cubicBezTo>
                  <a:cubicBezTo>
                    <a:pt x="14281" y="14690"/>
                    <a:pt x="14372" y="12780"/>
                    <a:pt x="14372" y="10847"/>
                  </a:cubicBezTo>
                  <a:cubicBezTo>
                    <a:pt x="14372" y="8732"/>
                    <a:pt x="14417" y="6618"/>
                    <a:pt x="14463" y="4503"/>
                  </a:cubicBezTo>
                  <a:cubicBezTo>
                    <a:pt x="14486" y="3411"/>
                    <a:pt x="14508" y="2343"/>
                    <a:pt x="14531" y="1251"/>
                  </a:cubicBezTo>
                  <a:cubicBezTo>
                    <a:pt x="14531" y="842"/>
                    <a:pt x="14531" y="455"/>
                    <a:pt x="14508" y="46"/>
                  </a:cubicBezTo>
                  <a:cubicBezTo>
                    <a:pt x="14167" y="23"/>
                    <a:pt x="13826" y="23"/>
                    <a:pt x="13462" y="0"/>
                  </a:cubicBezTo>
                  <a:close/>
                  <a:moveTo>
                    <a:pt x="20671" y="410"/>
                  </a:moveTo>
                  <a:cubicBezTo>
                    <a:pt x="21353" y="1433"/>
                    <a:pt x="21990" y="2479"/>
                    <a:pt x="22490" y="3570"/>
                  </a:cubicBezTo>
                  <a:cubicBezTo>
                    <a:pt x="22899" y="4435"/>
                    <a:pt x="23309" y="5276"/>
                    <a:pt x="23627" y="6163"/>
                  </a:cubicBezTo>
                  <a:cubicBezTo>
                    <a:pt x="23945" y="7004"/>
                    <a:pt x="24241" y="7868"/>
                    <a:pt x="24514" y="8755"/>
                  </a:cubicBezTo>
                  <a:cubicBezTo>
                    <a:pt x="24787" y="9642"/>
                    <a:pt x="24923" y="10529"/>
                    <a:pt x="25151" y="11416"/>
                  </a:cubicBezTo>
                  <a:cubicBezTo>
                    <a:pt x="25378" y="12303"/>
                    <a:pt x="25537" y="13235"/>
                    <a:pt x="25674" y="14144"/>
                  </a:cubicBezTo>
                  <a:cubicBezTo>
                    <a:pt x="25810" y="15077"/>
                    <a:pt x="25924" y="16032"/>
                    <a:pt x="25969" y="16987"/>
                  </a:cubicBezTo>
                  <a:cubicBezTo>
                    <a:pt x="25992" y="17919"/>
                    <a:pt x="26083" y="18829"/>
                    <a:pt x="26060" y="19761"/>
                  </a:cubicBezTo>
                  <a:cubicBezTo>
                    <a:pt x="25992" y="23650"/>
                    <a:pt x="25583" y="27447"/>
                    <a:pt x="24696" y="31245"/>
                  </a:cubicBezTo>
                  <a:cubicBezTo>
                    <a:pt x="23741" y="35361"/>
                    <a:pt x="22376" y="39408"/>
                    <a:pt x="20762" y="43320"/>
                  </a:cubicBezTo>
                  <a:cubicBezTo>
                    <a:pt x="19829" y="45571"/>
                    <a:pt x="18874" y="47799"/>
                    <a:pt x="17896" y="50028"/>
                  </a:cubicBezTo>
                  <a:cubicBezTo>
                    <a:pt x="17237" y="51529"/>
                    <a:pt x="16487" y="53007"/>
                    <a:pt x="15873" y="54553"/>
                  </a:cubicBezTo>
                  <a:cubicBezTo>
                    <a:pt x="16191" y="54553"/>
                    <a:pt x="16487" y="54530"/>
                    <a:pt x="16782" y="54530"/>
                  </a:cubicBezTo>
                  <a:cubicBezTo>
                    <a:pt x="17419" y="53348"/>
                    <a:pt x="17965" y="52143"/>
                    <a:pt x="18510" y="50960"/>
                  </a:cubicBezTo>
                  <a:cubicBezTo>
                    <a:pt x="19397" y="48982"/>
                    <a:pt x="20352" y="47004"/>
                    <a:pt x="21194" y="45002"/>
                  </a:cubicBezTo>
                  <a:cubicBezTo>
                    <a:pt x="22035" y="43001"/>
                    <a:pt x="22763" y="40932"/>
                    <a:pt x="23513" y="38885"/>
                  </a:cubicBezTo>
                  <a:cubicBezTo>
                    <a:pt x="24264" y="36862"/>
                    <a:pt x="24900" y="34747"/>
                    <a:pt x="25401" y="32655"/>
                  </a:cubicBezTo>
                  <a:cubicBezTo>
                    <a:pt x="26356" y="28766"/>
                    <a:pt x="27038" y="24809"/>
                    <a:pt x="27106" y="20784"/>
                  </a:cubicBezTo>
                  <a:cubicBezTo>
                    <a:pt x="27129" y="18920"/>
                    <a:pt x="27061" y="17032"/>
                    <a:pt x="26856" y="15168"/>
                  </a:cubicBezTo>
                  <a:cubicBezTo>
                    <a:pt x="26742" y="14213"/>
                    <a:pt x="26651" y="13258"/>
                    <a:pt x="26447" y="12348"/>
                  </a:cubicBezTo>
                  <a:cubicBezTo>
                    <a:pt x="26356" y="11916"/>
                    <a:pt x="26288" y="11484"/>
                    <a:pt x="26219" y="11052"/>
                  </a:cubicBezTo>
                  <a:cubicBezTo>
                    <a:pt x="26128" y="10552"/>
                    <a:pt x="25969" y="10074"/>
                    <a:pt x="25810" y="9597"/>
                  </a:cubicBezTo>
                  <a:cubicBezTo>
                    <a:pt x="25514" y="8596"/>
                    <a:pt x="25264" y="7595"/>
                    <a:pt x="24900" y="6618"/>
                  </a:cubicBezTo>
                  <a:cubicBezTo>
                    <a:pt x="24559" y="5640"/>
                    <a:pt x="24150" y="4662"/>
                    <a:pt x="23695" y="3707"/>
                  </a:cubicBezTo>
                  <a:cubicBezTo>
                    <a:pt x="23195" y="2593"/>
                    <a:pt x="22581" y="1478"/>
                    <a:pt x="21899" y="455"/>
                  </a:cubicBezTo>
                  <a:cubicBezTo>
                    <a:pt x="21831" y="455"/>
                    <a:pt x="21785" y="455"/>
                    <a:pt x="21740" y="432"/>
                  </a:cubicBezTo>
                  <a:cubicBezTo>
                    <a:pt x="21376" y="432"/>
                    <a:pt x="21035" y="432"/>
                    <a:pt x="20671" y="4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80">
                                            <p:txEl>
                                              <p:pRg st="0" end="0"/>
                                            </p:txEl>
                                          </p:spTgt>
                                        </p:tgtEl>
                                        <p:attrNameLst>
                                          <p:attrName>style.visibility</p:attrName>
                                        </p:attrNameLst>
                                      </p:cBhvr>
                                      <p:to>
                                        <p:strVal val="visible"/>
                                      </p:to>
                                    </p:set>
                                    <p:anim calcmode="lin" valueType="num">
                                      <p:cBhvr additive="base">
                                        <p:cTn id="7" dur="500" fill="hold"/>
                                        <p:tgtEl>
                                          <p:spTgt spid="68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8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80">
                                            <p:txEl>
                                              <p:pRg st="1" end="1"/>
                                            </p:txEl>
                                          </p:spTgt>
                                        </p:tgtEl>
                                        <p:attrNameLst>
                                          <p:attrName>style.visibility</p:attrName>
                                        </p:attrNameLst>
                                      </p:cBhvr>
                                      <p:to>
                                        <p:strVal val="visible"/>
                                      </p:to>
                                    </p:set>
                                    <p:anim calcmode="lin" valueType="num">
                                      <p:cBhvr additive="base">
                                        <p:cTn id="13" dur="500" fill="hold"/>
                                        <p:tgtEl>
                                          <p:spTgt spid="68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8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80">
                                            <p:txEl>
                                              <p:pRg st="2" end="2"/>
                                            </p:txEl>
                                          </p:spTgt>
                                        </p:tgtEl>
                                        <p:attrNameLst>
                                          <p:attrName>style.visibility</p:attrName>
                                        </p:attrNameLst>
                                      </p:cBhvr>
                                      <p:to>
                                        <p:strVal val="visible"/>
                                      </p:to>
                                    </p:set>
                                    <p:anim calcmode="lin" valueType="num">
                                      <p:cBhvr additive="base">
                                        <p:cTn id="19" dur="500" fill="hold"/>
                                        <p:tgtEl>
                                          <p:spTgt spid="680">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80">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11"/>
        <p:cNvGrpSpPr/>
        <p:nvPr/>
      </p:nvGrpSpPr>
      <p:grpSpPr>
        <a:xfrm>
          <a:off x="0" y="0"/>
          <a:ext cx="0" cy="0"/>
          <a:chOff x="0" y="0"/>
          <a:chExt cx="0" cy="0"/>
        </a:xfrm>
      </p:grpSpPr>
      <p:grpSp>
        <p:nvGrpSpPr>
          <p:cNvPr id="1112" name="Google Shape;1112;p37"/>
          <p:cNvGrpSpPr/>
          <p:nvPr/>
        </p:nvGrpSpPr>
        <p:grpSpPr>
          <a:xfrm rot="9789094">
            <a:off x="6224809" y="95351"/>
            <a:ext cx="2009606" cy="775949"/>
            <a:chOff x="6746101" y="5089142"/>
            <a:chExt cx="2460778" cy="950266"/>
          </a:xfrm>
        </p:grpSpPr>
        <p:sp>
          <p:nvSpPr>
            <p:cNvPr id="1113" name="Google Shape;1113;p37"/>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7"/>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7"/>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7"/>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7"/>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7"/>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7"/>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7"/>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7"/>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7"/>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7"/>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7"/>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37"/>
          <p:cNvGrpSpPr/>
          <p:nvPr/>
        </p:nvGrpSpPr>
        <p:grpSpPr>
          <a:xfrm rot="9841211">
            <a:off x="7302606" y="587490"/>
            <a:ext cx="1031768" cy="855711"/>
            <a:chOff x="4593250" y="3554450"/>
            <a:chExt cx="530825" cy="440225"/>
          </a:xfrm>
        </p:grpSpPr>
        <p:sp>
          <p:nvSpPr>
            <p:cNvPr id="1126" name="Google Shape;1126;p37"/>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7"/>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7"/>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7"/>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7"/>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7"/>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 name="Google Shape;1132;p37"/>
          <p:cNvGrpSpPr/>
          <p:nvPr/>
        </p:nvGrpSpPr>
        <p:grpSpPr>
          <a:xfrm rot="9062642" flipH="1">
            <a:off x="7971832" y="-130399"/>
            <a:ext cx="1126148" cy="933880"/>
            <a:chOff x="4593250" y="3554450"/>
            <a:chExt cx="530825" cy="440225"/>
          </a:xfrm>
        </p:grpSpPr>
        <p:sp>
          <p:nvSpPr>
            <p:cNvPr id="1133" name="Google Shape;1133;p37"/>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7"/>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7"/>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7"/>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7"/>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7"/>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37"/>
          <p:cNvGrpSpPr/>
          <p:nvPr/>
        </p:nvGrpSpPr>
        <p:grpSpPr>
          <a:xfrm rot="726479">
            <a:off x="431326" y="4411744"/>
            <a:ext cx="2009637" cy="775939"/>
            <a:chOff x="6746101" y="5089142"/>
            <a:chExt cx="2460778" cy="950266"/>
          </a:xfrm>
        </p:grpSpPr>
        <p:sp>
          <p:nvSpPr>
            <p:cNvPr id="1140" name="Google Shape;1140;p37"/>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7"/>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7"/>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7"/>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7"/>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7"/>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7"/>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7"/>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7"/>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7"/>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7"/>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7"/>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 name="Google Shape;1152;p37"/>
          <p:cNvGrpSpPr/>
          <p:nvPr/>
        </p:nvGrpSpPr>
        <p:grpSpPr>
          <a:xfrm rot="3742025">
            <a:off x="150061" y="3838416"/>
            <a:ext cx="1031767" cy="855706"/>
            <a:chOff x="4593250" y="3554450"/>
            <a:chExt cx="530825" cy="440225"/>
          </a:xfrm>
        </p:grpSpPr>
        <p:sp>
          <p:nvSpPr>
            <p:cNvPr id="1153" name="Google Shape;1153;p37"/>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7"/>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7"/>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7"/>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7"/>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7"/>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37"/>
          <p:cNvGrpSpPr/>
          <p:nvPr/>
        </p:nvGrpSpPr>
        <p:grpSpPr>
          <a:xfrm flipH="1">
            <a:off x="-3" y="4209595"/>
            <a:ext cx="1126145" cy="933893"/>
            <a:chOff x="4593250" y="3554450"/>
            <a:chExt cx="530825" cy="440225"/>
          </a:xfrm>
        </p:grpSpPr>
        <p:sp>
          <p:nvSpPr>
            <p:cNvPr id="1160" name="Google Shape;1160;p37"/>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7"/>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7"/>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7"/>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7"/>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7"/>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 name="Google Shape;1166;p37"/>
          <p:cNvSpPr/>
          <p:nvPr/>
        </p:nvSpPr>
        <p:spPr>
          <a:xfrm>
            <a:off x="715100" y="1394550"/>
            <a:ext cx="3667800" cy="3224400"/>
          </a:xfrm>
          <a:prstGeom prst="roundRect">
            <a:avLst>
              <a:gd name="adj" fmla="val 5431"/>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7"/>
          <p:cNvSpPr/>
          <p:nvPr/>
        </p:nvSpPr>
        <p:spPr>
          <a:xfrm>
            <a:off x="4761000" y="1394550"/>
            <a:ext cx="3667800" cy="3224400"/>
          </a:xfrm>
          <a:prstGeom prst="roundRect">
            <a:avLst>
              <a:gd name="adj" fmla="val 5431"/>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7"/>
          <p:cNvSpPr/>
          <p:nvPr/>
        </p:nvSpPr>
        <p:spPr>
          <a:xfrm>
            <a:off x="715200" y="1394550"/>
            <a:ext cx="3666600" cy="513900"/>
          </a:xfrm>
          <a:prstGeom prst="round2SameRect">
            <a:avLst>
              <a:gd name="adj1" fmla="val 35437"/>
              <a:gd name="adj2" fmla="val 0"/>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7"/>
          <p:cNvSpPr txBox="1">
            <a:spLocks noGrp="1"/>
          </p:cNvSpPr>
          <p:nvPr>
            <p:ph type="title"/>
          </p:nvPr>
        </p:nvSpPr>
        <p:spPr>
          <a:xfrm>
            <a:off x="720000" y="445025"/>
            <a:ext cx="7905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Monday schedule</a:t>
            </a:r>
            <a:endParaRPr/>
          </a:p>
        </p:txBody>
      </p:sp>
      <p:sp>
        <p:nvSpPr>
          <p:cNvPr id="1170" name="Google Shape;1170;p37"/>
          <p:cNvSpPr/>
          <p:nvPr/>
        </p:nvSpPr>
        <p:spPr>
          <a:xfrm>
            <a:off x="4761100" y="1394550"/>
            <a:ext cx="3666600" cy="513900"/>
          </a:xfrm>
          <a:prstGeom prst="round2SameRect">
            <a:avLst>
              <a:gd name="adj1" fmla="val 35437"/>
              <a:gd name="adj2" fmla="val 0"/>
            </a:avLst>
          </a:prstGeom>
          <a:solidFill>
            <a:schemeClr val="accen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1171" name="Google Shape;1171;p37"/>
          <p:cNvGraphicFramePr/>
          <p:nvPr/>
        </p:nvGraphicFramePr>
        <p:xfrm>
          <a:off x="4761100" y="1351920"/>
          <a:ext cx="3667800" cy="3267050"/>
        </p:xfrm>
        <a:graphic>
          <a:graphicData uri="http://schemas.openxmlformats.org/drawingml/2006/table">
            <a:tbl>
              <a:tblPr>
                <a:noFill/>
                <a:tableStyleId>{701D0530-04C6-43B2-8B4C-8109DDB4B34B}</a:tableStyleId>
              </a:tblPr>
              <a:tblGrid>
                <a:gridCol w="798650">
                  <a:extLst>
                    <a:ext uri="{9D8B030D-6E8A-4147-A177-3AD203B41FA5}">
                      <a16:colId xmlns:a16="http://schemas.microsoft.com/office/drawing/2014/main" val="20000"/>
                    </a:ext>
                  </a:extLst>
                </a:gridCol>
                <a:gridCol w="2869150">
                  <a:extLst>
                    <a:ext uri="{9D8B030D-6E8A-4147-A177-3AD203B41FA5}">
                      <a16:colId xmlns:a16="http://schemas.microsoft.com/office/drawing/2014/main" val="20001"/>
                    </a:ext>
                  </a:extLst>
                </a:gridCol>
              </a:tblGrid>
              <a:tr h="571300">
                <a:tc gridSpan="2">
                  <a:txBody>
                    <a:bodyPr/>
                    <a:lstStyle/>
                    <a:p>
                      <a:pPr marL="0" lvl="0" indent="0" algn="ctr" rtl="0">
                        <a:spcBef>
                          <a:spcPts val="0"/>
                        </a:spcBef>
                        <a:spcAft>
                          <a:spcPts val="0"/>
                        </a:spcAft>
                        <a:buNone/>
                      </a:pPr>
                      <a:r>
                        <a:rPr lang="en" sz="2100">
                          <a:solidFill>
                            <a:schemeClr val="lt1"/>
                          </a:solidFill>
                          <a:latin typeface="Fredoka One"/>
                          <a:ea typeface="Fredoka One"/>
                          <a:cs typeface="Fredoka One"/>
                          <a:sym typeface="Fredoka One"/>
                        </a:rPr>
                        <a:t>Afternoon</a:t>
                      </a:r>
                      <a:endParaRPr sz="2100">
                        <a:solidFill>
                          <a:schemeClr val="lt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539150">
                <a:tc>
                  <a:txBody>
                    <a:bodyPr/>
                    <a:lstStyle/>
                    <a:p>
                      <a:pPr marL="45720" lvl="0" indent="0" algn="ctr" rtl="0">
                        <a:spcBef>
                          <a:spcPts val="0"/>
                        </a:spcBef>
                        <a:spcAft>
                          <a:spcPts val="0"/>
                        </a:spcAft>
                        <a:buNone/>
                      </a:pPr>
                      <a:r>
                        <a:rPr lang="en" b="1">
                          <a:solidFill>
                            <a:schemeClr val="dk1"/>
                          </a:solidFill>
                          <a:latin typeface="Fredoka One"/>
                          <a:ea typeface="Fredoka One"/>
                          <a:cs typeface="Fredoka One"/>
                          <a:sym typeface="Fredoka One"/>
                        </a:rPr>
                        <a:t>14:00</a:t>
                      </a: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r>
                        <a:rPr lang="en">
                          <a:solidFill>
                            <a:schemeClr val="dk1"/>
                          </a:solidFill>
                          <a:latin typeface="Barlow"/>
                          <a:ea typeface="Barlow"/>
                          <a:cs typeface="Barlow"/>
                          <a:sym typeface="Barlow"/>
                        </a:rPr>
                        <a:t>Earth is where we all live on</a:t>
                      </a: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539150">
                <a:tc>
                  <a:txBody>
                    <a:bodyPr/>
                    <a:lstStyle/>
                    <a:p>
                      <a:pPr marL="91440" lvl="0" indent="0" algn="ctr" rtl="0">
                        <a:spcBef>
                          <a:spcPts val="0"/>
                        </a:spcBef>
                        <a:spcAft>
                          <a:spcPts val="0"/>
                        </a:spcAft>
                        <a:buNone/>
                      </a:pPr>
                      <a:r>
                        <a:rPr lang="en" b="1">
                          <a:solidFill>
                            <a:schemeClr val="dk1"/>
                          </a:solidFill>
                          <a:latin typeface="Fredoka One"/>
                          <a:ea typeface="Fredoka One"/>
                          <a:cs typeface="Fredoka One"/>
                          <a:sym typeface="Fredoka One"/>
                        </a:rPr>
                        <a:t>15:00</a:t>
                      </a: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Clr>
                          <a:schemeClr val="dk1"/>
                        </a:buClr>
                        <a:buSzPts val="1100"/>
                        <a:buFont typeface="Arial"/>
                        <a:buNone/>
                      </a:pPr>
                      <a:r>
                        <a:rPr lang="en">
                          <a:solidFill>
                            <a:schemeClr val="dk1"/>
                          </a:solidFill>
                          <a:latin typeface="Barlow"/>
                          <a:ea typeface="Barlow"/>
                          <a:cs typeface="Barlow"/>
                          <a:sym typeface="Barlow"/>
                        </a:rPr>
                        <a:t>Neptune is far away from Earth</a:t>
                      </a: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539150">
                <a:tc>
                  <a:txBody>
                    <a:bodyPr/>
                    <a:lstStyle/>
                    <a:p>
                      <a:pPr marL="91440" lvl="0" indent="0" algn="ctr" rtl="0">
                        <a:spcBef>
                          <a:spcPts val="0"/>
                        </a:spcBef>
                        <a:spcAft>
                          <a:spcPts val="0"/>
                        </a:spcAft>
                        <a:buNone/>
                      </a:pPr>
                      <a:r>
                        <a:rPr lang="en" b="1">
                          <a:solidFill>
                            <a:schemeClr val="dk1"/>
                          </a:solidFill>
                          <a:latin typeface="Fredoka One"/>
                          <a:ea typeface="Fredoka One"/>
                          <a:cs typeface="Fredoka One"/>
                          <a:sym typeface="Fredoka One"/>
                        </a:rPr>
                        <a:t>16:00</a:t>
                      </a: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r>
                        <a:rPr lang="en">
                          <a:solidFill>
                            <a:schemeClr val="dk1"/>
                          </a:solidFill>
                          <a:latin typeface="Barlow"/>
                          <a:ea typeface="Barlow"/>
                          <a:cs typeface="Barlow"/>
                          <a:sym typeface="Barlow"/>
                        </a:rPr>
                        <a:t>Ceres is in the main asteroid belt</a:t>
                      </a: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539150">
                <a:tc>
                  <a:txBody>
                    <a:bodyPr/>
                    <a:lstStyle/>
                    <a:p>
                      <a:pPr marL="91440" lvl="0" indent="0" algn="ctr" rtl="0">
                        <a:spcBef>
                          <a:spcPts val="0"/>
                        </a:spcBef>
                        <a:spcAft>
                          <a:spcPts val="0"/>
                        </a:spcAft>
                        <a:buNone/>
                      </a:pPr>
                      <a:r>
                        <a:rPr lang="en" b="1">
                          <a:solidFill>
                            <a:schemeClr val="dk1"/>
                          </a:solidFill>
                          <a:latin typeface="Fredoka One"/>
                          <a:ea typeface="Fredoka One"/>
                          <a:cs typeface="Fredoka One"/>
                          <a:sym typeface="Fredoka One"/>
                        </a:rPr>
                        <a:t>17:00</a:t>
                      </a: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Barlow"/>
                          <a:ea typeface="Barlow"/>
                          <a:cs typeface="Barlow"/>
                          <a:sym typeface="Barlow"/>
                        </a:rPr>
                        <a:t>The Moon is Earth’s satellite</a:t>
                      </a: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539150">
                <a:tc>
                  <a:txBody>
                    <a:bodyPr/>
                    <a:lstStyle/>
                    <a:p>
                      <a:pPr marL="91440" lvl="0" indent="0" algn="ctr" rtl="0">
                        <a:spcBef>
                          <a:spcPts val="0"/>
                        </a:spcBef>
                        <a:spcAft>
                          <a:spcPts val="0"/>
                        </a:spcAft>
                        <a:buNone/>
                      </a:pPr>
                      <a:r>
                        <a:rPr lang="en" b="1">
                          <a:solidFill>
                            <a:schemeClr val="dk1"/>
                          </a:solidFill>
                          <a:latin typeface="Fredoka One"/>
                          <a:ea typeface="Fredoka One"/>
                          <a:cs typeface="Fredoka One"/>
                          <a:sym typeface="Fredoka One"/>
                        </a:rPr>
                        <a:t>18:00</a:t>
                      </a: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a:solidFill>
                            <a:schemeClr val="dk1"/>
                          </a:solidFill>
                          <a:latin typeface="Barlow"/>
                          <a:ea typeface="Barlow"/>
                          <a:cs typeface="Barlow"/>
                          <a:sym typeface="Barlow"/>
                        </a:rPr>
                        <a:t>Pluto</a:t>
                      </a:r>
                      <a:r>
                        <a:rPr lang="en" b="1">
                          <a:solidFill>
                            <a:schemeClr val="dk1"/>
                          </a:solidFill>
                          <a:latin typeface="Barlow"/>
                          <a:ea typeface="Barlow"/>
                          <a:cs typeface="Barlow"/>
                          <a:sym typeface="Barlow"/>
                        </a:rPr>
                        <a:t> </a:t>
                      </a:r>
                      <a:r>
                        <a:rPr lang="en">
                          <a:solidFill>
                            <a:schemeClr val="dk1"/>
                          </a:solidFill>
                          <a:latin typeface="Barlow"/>
                          <a:ea typeface="Barlow"/>
                          <a:cs typeface="Barlow"/>
                          <a:sym typeface="Barlow"/>
                        </a:rPr>
                        <a:t>is considered a dwarf planet</a:t>
                      </a: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aphicFrame>
        <p:nvGraphicFramePr>
          <p:cNvPr id="1172" name="Google Shape;1172;p37"/>
          <p:cNvGraphicFramePr/>
          <p:nvPr/>
        </p:nvGraphicFramePr>
        <p:xfrm>
          <a:off x="715200" y="1351920"/>
          <a:ext cx="3667800" cy="3267050"/>
        </p:xfrm>
        <a:graphic>
          <a:graphicData uri="http://schemas.openxmlformats.org/drawingml/2006/table">
            <a:tbl>
              <a:tblPr>
                <a:noFill/>
                <a:tableStyleId>{701D0530-04C6-43B2-8B4C-8109DDB4B34B}</a:tableStyleId>
              </a:tblPr>
              <a:tblGrid>
                <a:gridCol w="798650">
                  <a:extLst>
                    <a:ext uri="{9D8B030D-6E8A-4147-A177-3AD203B41FA5}">
                      <a16:colId xmlns:a16="http://schemas.microsoft.com/office/drawing/2014/main" val="20000"/>
                    </a:ext>
                  </a:extLst>
                </a:gridCol>
                <a:gridCol w="2869150">
                  <a:extLst>
                    <a:ext uri="{9D8B030D-6E8A-4147-A177-3AD203B41FA5}">
                      <a16:colId xmlns:a16="http://schemas.microsoft.com/office/drawing/2014/main" val="20001"/>
                    </a:ext>
                  </a:extLst>
                </a:gridCol>
              </a:tblGrid>
              <a:tr h="571300">
                <a:tc gridSpan="2">
                  <a:txBody>
                    <a:bodyPr/>
                    <a:lstStyle/>
                    <a:p>
                      <a:pPr marL="0" lvl="0" indent="0" algn="ctr" rtl="0">
                        <a:spcBef>
                          <a:spcPts val="0"/>
                        </a:spcBef>
                        <a:spcAft>
                          <a:spcPts val="0"/>
                        </a:spcAft>
                        <a:buNone/>
                      </a:pPr>
                      <a:r>
                        <a:rPr lang="en" sz="2100">
                          <a:solidFill>
                            <a:schemeClr val="lt1"/>
                          </a:solidFill>
                          <a:latin typeface="Fredoka One"/>
                          <a:ea typeface="Fredoka One"/>
                          <a:cs typeface="Fredoka One"/>
                          <a:sym typeface="Fredoka One"/>
                        </a:rPr>
                        <a:t>Morning</a:t>
                      </a:r>
                      <a:endParaRPr sz="2100">
                        <a:solidFill>
                          <a:schemeClr val="lt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539150">
                <a:tc>
                  <a:txBody>
                    <a:bodyPr/>
                    <a:lstStyle/>
                    <a:p>
                      <a:pPr marL="45720" lvl="0" indent="0" algn="ctr" rtl="0">
                        <a:spcBef>
                          <a:spcPts val="0"/>
                        </a:spcBef>
                        <a:spcAft>
                          <a:spcPts val="0"/>
                        </a:spcAft>
                        <a:buNone/>
                      </a:pPr>
                      <a:r>
                        <a:rPr lang="en" b="1">
                          <a:solidFill>
                            <a:schemeClr val="dk1"/>
                          </a:solidFill>
                          <a:latin typeface="Fredoka One"/>
                          <a:ea typeface="Fredoka One"/>
                          <a:cs typeface="Fredoka One"/>
                          <a:sym typeface="Fredoka One"/>
                        </a:rPr>
                        <a:t>08:00</a:t>
                      </a: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r>
                        <a:rPr lang="en">
                          <a:solidFill>
                            <a:schemeClr val="dk1"/>
                          </a:solidFill>
                          <a:latin typeface="Barlow"/>
                          <a:ea typeface="Barlow"/>
                          <a:cs typeface="Barlow"/>
                          <a:sym typeface="Barlow"/>
                        </a:rPr>
                        <a:t>Venus has a beautiful name</a:t>
                      </a: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539150">
                <a:tc>
                  <a:txBody>
                    <a:bodyPr/>
                    <a:lstStyle/>
                    <a:p>
                      <a:pPr marL="91440" lvl="0" indent="0" algn="ctr" rtl="0">
                        <a:spcBef>
                          <a:spcPts val="0"/>
                        </a:spcBef>
                        <a:spcAft>
                          <a:spcPts val="0"/>
                        </a:spcAft>
                        <a:buNone/>
                      </a:pPr>
                      <a:r>
                        <a:rPr lang="en" b="1">
                          <a:solidFill>
                            <a:schemeClr val="dk1"/>
                          </a:solidFill>
                          <a:latin typeface="Fredoka One"/>
                          <a:ea typeface="Fredoka One"/>
                          <a:cs typeface="Fredoka One"/>
                          <a:sym typeface="Fredoka One"/>
                        </a:rPr>
                        <a:t>9:00</a:t>
                      </a: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r>
                        <a:rPr lang="en">
                          <a:solidFill>
                            <a:schemeClr val="dk1"/>
                          </a:solidFill>
                          <a:latin typeface="Barlow"/>
                          <a:ea typeface="Barlow"/>
                          <a:cs typeface="Barlow"/>
                          <a:sym typeface="Barlow"/>
                        </a:rPr>
                        <a:t>Saturn is a gas giant with rings</a:t>
                      </a: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539150">
                <a:tc>
                  <a:txBody>
                    <a:bodyPr/>
                    <a:lstStyle/>
                    <a:p>
                      <a:pPr marL="91440" lvl="0" indent="0" algn="ctr" rtl="0">
                        <a:spcBef>
                          <a:spcPts val="0"/>
                        </a:spcBef>
                        <a:spcAft>
                          <a:spcPts val="0"/>
                        </a:spcAft>
                        <a:buNone/>
                      </a:pPr>
                      <a:r>
                        <a:rPr lang="en" b="1">
                          <a:solidFill>
                            <a:schemeClr val="dk1"/>
                          </a:solidFill>
                          <a:latin typeface="Fredoka One"/>
                          <a:ea typeface="Fredoka One"/>
                          <a:cs typeface="Fredoka One"/>
                          <a:sym typeface="Fredoka One"/>
                        </a:rPr>
                        <a:t>10:00</a:t>
                      </a: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r>
                        <a:rPr lang="en">
                          <a:solidFill>
                            <a:schemeClr val="dk1"/>
                          </a:solidFill>
                          <a:latin typeface="Barlow"/>
                          <a:ea typeface="Barlow"/>
                          <a:cs typeface="Barlow"/>
                          <a:sym typeface="Barlow"/>
                        </a:rPr>
                        <a:t>Mars is actually a very cold place</a:t>
                      </a: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539150">
                <a:tc>
                  <a:txBody>
                    <a:bodyPr/>
                    <a:lstStyle/>
                    <a:p>
                      <a:pPr marL="91440" lvl="0" indent="0" algn="ctr" rtl="0">
                        <a:spcBef>
                          <a:spcPts val="0"/>
                        </a:spcBef>
                        <a:spcAft>
                          <a:spcPts val="0"/>
                        </a:spcAft>
                        <a:buNone/>
                      </a:pPr>
                      <a:r>
                        <a:rPr lang="en" b="1">
                          <a:solidFill>
                            <a:schemeClr val="dk1"/>
                          </a:solidFill>
                          <a:latin typeface="Fredoka One"/>
                          <a:ea typeface="Fredoka One"/>
                          <a:cs typeface="Fredoka One"/>
                          <a:sym typeface="Fredoka One"/>
                        </a:rPr>
                        <a:t>11:00</a:t>
                      </a: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r>
                        <a:rPr lang="en">
                          <a:solidFill>
                            <a:schemeClr val="dk1"/>
                          </a:solidFill>
                          <a:latin typeface="Barlow"/>
                          <a:ea typeface="Barlow"/>
                          <a:cs typeface="Barlow"/>
                          <a:sym typeface="Barlow"/>
                        </a:rPr>
                        <a:t>Jupiter is a very big planet</a:t>
                      </a: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539150">
                <a:tc>
                  <a:txBody>
                    <a:bodyPr/>
                    <a:lstStyle/>
                    <a:p>
                      <a:pPr marL="91440" lvl="0" indent="0" algn="ctr" rtl="0">
                        <a:spcBef>
                          <a:spcPts val="0"/>
                        </a:spcBef>
                        <a:spcAft>
                          <a:spcPts val="0"/>
                        </a:spcAft>
                        <a:buNone/>
                      </a:pPr>
                      <a:r>
                        <a:rPr lang="en" b="1">
                          <a:solidFill>
                            <a:schemeClr val="dk1"/>
                          </a:solidFill>
                          <a:latin typeface="Fredoka One"/>
                          <a:ea typeface="Fredoka One"/>
                          <a:cs typeface="Fredoka One"/>
                          <a:sym typeface="Fredoka One"/>
                        </a:rPr>
                        <a:t>12:00</a:t>
                      </a: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45720" lvl="0" indent="0" algn="l" rtl="0">
                        <a:spcBef>
                          <a:spcPts val="0"/>
                        </a:spcBef>
                        <a:spcAft>
                          <a:spcPts val="0"/>
                        </a:spcAft>
                        <a:buNone/>
                      </a:pPr>
                      <a:r>
                        <a:rPr lang="en">
                          <a:solidFill>
                            <a:schemeClr val="dk1"/>
                          </a:solidFill>
                          <a:latin typeface="Barlow"/>
                          <a:ea typeface="Barlow"/>
                          <a:cs typeface="Barlow"/>
                          <a:sym typeface="Barlow"/>
                        </a:rPr>
                        <a:t>Mercury is a very small planet</a:t>
                      </a: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38"/>
        <p:cNvGrpSpPr/>
        <p:nvPr/>
      </p:nvGrpSpPr>
      <p:grpSpPr>
        <a:xfrm>
          <a:off x="0" y="0"/>
          <a:ext cx="0" cy="0"/>
          <a:chOff x="0" y="0"/>
          <a:chExt cx="0" cy="0"/>
        </a:xfrm>
      </p:grpSpPr>
      <p:grpSp>
        <p:nvGrpSpPr>
          <p:cNvPr id="1339" name="Google Shape;1339;p39"/>
          <p:cNvGrpSpPr/>
          <p:nvPr/>
        </p:nvGrpSpPr>
        <p:grpSpPr>
          <a:xfrm rot="9361375">
            <a:off x="7413012" y="610021"/>
            <a:ext cx="1147389" cy="395947"/>
            <a:chOff x="4586700" y="3008575"/>
            <a:chExt cx="1065750" cy="367775"/>
          </a:xfrm>
        </p:grpSpPr>
        <p:sp>
          <p:nvSpPr>
            <p:cNvPr id="1340" name="Google Shape;1340;p39"/>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9"/>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 name="Google Shape;1342;p39"/>
          <p:cNvGrpSpPr/>
          <p:nvPr/>
        </p:nvGrpSpPr>
        <p:grpSpPr>
          <a:xfrm rot="1001068">
            <a:off x="1342248" y="4710576"/>
            <a:ext cx="1147414" cy="395956"/>
            <a:chOff x="4586700" y="3008575"/>
            <a:chExt cx="1065750" cy="367775"/>
          </a:xfrm>
        </p:grpSpPr>
        <p:sp>
          <p:nvSpPr>
            <p:cNvPr id="1343" name="Google Shape;1343;p39"/>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9"/>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 name="Google Shape;1345;p39"/>
          <p:cNvGrpSpPr/>
          <p:nvPr/>
        </p:nvGrpSpPr>
        <p:grpSpPr>
          <a:xfrm rot="-722666">
            <a:off x="-24640" y="3666604"/>
            <a:ext cx="874731" cy="1113599"/>
            <a:chOff x="870891" y="5365638"/>
            <a:chExt cx="1279119" cy="1628416"/>
          </a:xfrm>
        </p:grpSpPr>
        <p:sp>
          <p:nvSpPr>
            <p:cNvPr id="1346" name="Google Shape;1346;p39"/>
            <p:cNvSpPr/>
            <p:nvPr/>
          </p:nvSpPr>
          <p:spPr>
            <a:xfrm rot="-3715137">
              <a:off x="1021485" y="5638367"/>
              <a:ext cx="1076445" cy="763814"/>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9"/>
            <p:cNvSpPr/>
            <p:nvPr/>
          </p:nvSpPr>
          <p:spPr>
            <a:xfrm rot="-3715137">
              <a:off x="755342" y="5902904"/>
              <a:ext cx="1455049" cy="610949"/>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9"/>
            <p:cNvSpPr/>
            <p:nvPr/>
          </p:nvSpPr>
          <p:spPr>
            <a:xfrm rot="-3715137">
              <a:off x="1634204" y="5879332"/>
              <a:ext cx="191991" cy="55133"/>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9"/>
            <p:cNvSpPr/>
            <p:nvPr/>
          </p:nvSpPr>
          <p:spPr>
            <a:xfrm rot="-3715137">
              <a:off x="1378458" y="5955143"/>
              <a:ext cx="304585" cy="35146"/>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9"/>
            <p:cNvSpPr/>
            <p:nvPr/>
          </p:nvSpPr>
          <p:spPr>
            <a:xfrm rot="-3715137">
              <a:off x="1147223" y="6004038"/>
              <a:ext cx="387412" cy="50898"/>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9"/>
            <p:cNvSpPr/>
            <p:nvPr/>
          </p:nvSpPr>
          <p:spPr>
            <a:xfrm rot="-3715137">
              <a:off x="1394388" y="6100280"/>
              <a:ext cx="99214" cy="375767"/>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9"/>
            <p:cNvSpPr/>
            <p:nvPr/>
          </p:nvSpPr>
          <p:spPr>
            <a:xfrm rot="-3715137">
              <a:off x="1571082" y="5995674"/>
              <a:ext cx="85198" cy="285954"/>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9"/>
            <p:cNvSpPr/>
            <p:nvPr/>
          </p:nvSpPr>
          <p:spPr>
            <a:xfrm rot="-3715137">
              <a:off x="1747940" y="5912812"/>
              <a:ext cx="85240" cy="161672"/>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 name="Google Shape;1354;p39"/>
          <p:cNvGrpSpPr/>
          <p:nvPr/>
        </p:nvGrpSpPr>
        <p:grpSpPr>
          <a:xfrm rot="726479">
            <a:off x="-223299" y="4705844"/>
            <a:ext cx="2009637" cy="775939"/>
            <a:chOff x="6746101" y="5089142"/>
            <a:chExt cx="2460778" cy="950266"/>
          </a:xfrm>
        </p:grpSpPr>
        <p:sp>
          <p:nvSpPr>
            <p:cNvPr id="1355" name="Google Shape;1355;p39"/>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9"/>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9"/>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9"/>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9"/>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9"/>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9"/>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9"/>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9"/>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9"/>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9"/>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9"/>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 name="Google Shape;1367;p39"/>
          <p:cNvGrpSpPr/>
          <p:nvPr/>
        </p:nvGrpSpPr>
        <p:grpSpPr>
          <a:xfrm rot="726479">
            <a:off x="6377251" y="-33481"/>
            <a:ext cx="2009637" cy="775939"/>
            <a:chOff x="6746101" y="5089142"/>
            <a:chExt cx="2460778" cy="950266"/>
          </a:xfrm>
        </p:grpSpPr>
        <p:sp>
          <p:nvSpPr>
            <p:cNvPr id="1368" name="Google Shape;1368;p39"/>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9"/>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9"/>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9"/>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9"/>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9"/>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9"/>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9"/>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9"/>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9"/>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9"/>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9"/>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39"/>
          <p:cNvGrpSpPr/>
          <p:nvPr/>
        </p:nvGrpSpPr>
        <p:grpSpPr>
          <a:xfrm rot="-8290089">
            <a:off x="7395828" y="21156"/>
            <a:ext cx="541294" cy="448907"/>
            <a:chOff x="4593250" y="3554450"/>
            <a:chExt cx="530825" cy="440225"/>
          </a:xfrm>
        </p:grpSpPr>
        <p:sp>
          <p:nvSpPr>
            <p:cNvPr id="1381" name="Google Shape;1381;p39"/>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9"/>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9"/>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9"/>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9"/>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9"/>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7" name="Google Shape;1387;p39"/>
          <p:cNvSpPr/>
          <p:nvPr/>
        </p:nvSpPr>
        <p:spPr>
          <a:xfrm>
            <a:off x="1671931" y="1880375"/>
            <a:ext cx="16848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9"/>
          <p:cNvSpPr/>
          <p:nvPr/>
        </p:nvSpPr>
        <p:spPr>
          <a:xfrm>
            <a:off x="5672186" y="1861334"/>
            <a:ext cx="16848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9"/>
          <p:cNvSpPr/>
          <p:nvPr/>
        </p:nvSpPr>
        <p:spPr>
          <a:xfrm>
            <a:off x="5672186" y="3655584"/>
            <a:ext cx="16848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9"/>
          <p:cNvSpPr/>
          <p:nvPr/>
        </p:nvSpPr>
        <p:spPr>
          <a:xfrm>
            <a:off x="1671931" y="3674625"/>
            <a:ext cx="16848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9"/>
          <p:cNvSpPr txBox="1">
            <a:spLocks noGrp="1"/>
          </p:cNvSpPr>
          <p:nvPr>
            <p:ph type="subTitle" idx="1"/>
          </p:nvPr>
        </p:nvSpPr>
        <p:spPr>
          <a:xfrm>
            <a:off x="1633231" y="1961679"/>
            <a:ext cx="1762200" cy="24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To-do</a:t>
            </a:r>
            <a:endParaRPr/>
          </a:p>
        </p:txBody>
      </p:sp>
      <p:sp>
        <p:nvSpPr>
          <p:cNvPr id="1392" name="Google Shape;1392;p39"/>
          <p:cNvSpPr txBox="1">
            <a:spLocks noGrp="1"/>
          </p:cNvSpPr>
          <p:nvPr>
            <p:ph type="subTitle" idx="6"/>
          </p:nvPr>
        </p:nvSpPr>
        <p:spPr>
          <a:xfrm>
            <a:off x="1631881" y="3755929"/>
            <a:ext cx="1764900" cy="24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Important</a:t>
            </a:r>
            <a:endParaRPr/>
          </a:p>
        </p:txBody>
      </p:sp>
      <p:sp>
        <p:nvSpPr>
          <p:cNvPr id="1393" name="Google Shape;1393;p39"/>
          <p:cNvSpPr txBox="1">
            <a:spLocks noGrp="1"/>
          </p:cNvSpPr>
          <p:nvPr>
            <p:ph type="subTitle" idx="4"/>
          </p:nvPr>
        </p:nvSpPr>
        <p:spPr>
          <a:xfrm>
            <a:off x="1631881" y="4045636"/>
            <a:ext cx="17649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Write here your important notes</a:t>
            </a:r>
            <a:endParaRPr/>
          </a:p>
          <a:p>
            <a:pPr marL="0" lvl="0" indent="0" algn="l" rtl="0">
              <a:spcBef>
                <a:spcPts val="0"/>
              </a:spcBef>
              <a:spcAft>
                <a:spcPts val="0"/>
              </a:spcAft>
              <a:buNone/>
            </a:pPr>
            <a:endParaRPr/>
          </a:p>
        </p:txBody>
      </p:sp>
      <p:sp>
        <p:nvSpPr>
          <p:cNvPr id="1394" name="Google Shape;1394;p39"/>
          <p:cNvSpPr txBox="1">
            <a:spLocks noGrp="1"/>
          </p:cNvSpPr>
          <p:nvPr>
            <p:ph type="subTitle" idx="7"/>
          </p:nvPr>
        </p:nvSpPr>
        <p:spPr>
          <a:xfrm>
            <a:off x="5632136" y="1942638"/>
            <a:ext cx="1764900" cy="24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Keywords</a:t>
            </a:r>
            <a:endParaRPr/>
          </a:p>
        </p:txBody>
      </p:sp>
      <p:sp>
        <p:nvSpPr>
          <p:cNvPr id="1395" name="Google Shape;1395;p3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Take notes</a:t>
            </a:r>
            <a:endParaRPr/>
          </a:p>
        </p:txBody>
      </p:sp>
      <p:sp>
        <p:nvSpPr>
          <p:cNvPr id="1396" name="Google Shape;1396;p39"/>
          <p:cNvSpPr txBox="1">
            <a:spLocks noGrp="1"/>
          </p:cNvSpPr>
          <p:nvPr>
            <p:ph type="subTitle" idx="2"/>
          </p:nvPr>
        </p:nvSpPr>
        <p:spPr>
          <a:xfrm>
            <a:off x="1631881" y="2251386"/>
            <a:ext cx="17649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Write here your important notes</a:t>
            </a:r>
            <a:endParaRPr/>
          </a:p>
        </p:txBody>
      </p:sp>
      <p:sp>
        <p:nvSpPr>
          <p:cNvPr id="1397" name="Google Shape;1397;p39"/>
          <p:cNvSpPr txBox="1">
            <a:spLocks noGrp="1"/>
          </p:cNvSpPr>
          <p:nvPr>
            <p:ph type="subTitle" idx="3"/>
          </p:nvPr>
        </p:nvSpPr>
        <p:spPr>
          <a:xfrm>
            <a:off x="5632136" y="2232345"/>
            <a:ext cx="17649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Write here your important notes</a:t>
            </a:r>
            <a:endParaRPr/>
          </a:p>
        </p:txBody>
      </p:sp>
      <p:sp>
        <p:nvSpPr>
          <p:cNvPr id="1398" name="Google Shape;1398;p39"/>
          <p:cNvSpPr txBox="1">
            <a:spLocks noGrp="1"/>
          </p:cNvSpPr>
          <p:nvPr>
            <p:ph type="subTitle" idx="5"/>
          </p:nvPr>
        </p:nvSpPr>
        <p:spPr>
          <a:xfrm>
            <a:off x="5673386" y="4026595"/>
            <a:ext cx="16824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Write here your important notes</a:t>
            </a:r>
            <a:endParaRPr/>
          </a:p>
        </p:txBody>
      </p:sp>
      <p:sp>
        <p:nvSpPr>
          <p:cNvPr id="1399" name="Google Shape;1399;p39"/>
          <p:cNvSpPr txBox="1">
            <a:spLocks noGrp="1"/>
          </p:cNvSpPr>
          <p:nvPr>
            <p:ph type="subTitle" idx="8"/>
          </p:nvPr>
        </p:nvSpPr>
        <p:spPr>
          <a:xfrm>
            <a:off x="5633486" y="3736884"/>
            <a:ext cx="1762200" cy="24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Remember</a:t>
            </a:r>
            <a:endParaRPr/>
          </a:p>
        </p:txBody>
      </p:sp>
      <p:sp>
        <p:nvSpPr>
          <p:cNvPr id="1400" name="Google Shape;1400;p39"/>
          <p:cNvSpPr/>
          <p:nvPr/>
        </p:nvSpPr>
        <p:spPr>
          <a:xfrm>
            <a:off x="2172631" y="122202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9"/>
          <p:cNvSpPr/>
          <p:nvPr/>
        </p:nvSpPr>
        <p:spPr>
          <a:xfrm>
            <a:off x="2356505" y="1302913"/>
            <a:ext cx="315652" cy="309415"/>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2" name="Google Shape;1402;p39"/>
          <p:cNvSpPr/>
          <p:nvPr/>
        </p:nvSpPr>
        <p:spPr>
          <a:xfrm>
            <a:off x="2172631" y="3023037"/>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9"/>
          <p:cNvSpPr/>
          <p:nvPr/>
        </p:nvSpPr>
        <p:spPr>
          <a:xfrm>
            <a:off x="6172898" y="1222022"/>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9"/>
          <p:cNvSpPr/>
          <p:nvPr/>
        </p:nvSpPr>
        <p:spPr>
          <a:xfrm>
            <a:off x="6172886" y="302301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9"/>
          <p:cNvSpPr/>
          <p:nvPr/>
        </p:nvSpPr>
        <p:spPr>
          <a:xfrm>
            <a:off x="2414421" y="3104569"/>
            <a:ext cx="199821" cy="308123"/>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06" name="Google Shape;1406;p39"/>
          <p:cNvGrpSpPr/>
          <p:nvPr/>
        </p:nvGrpSpPr>
        <p:grpSpPr>
          <a:xfrm>
            <a:off x="6353446" y="1303444"/>
            <a:ext cx="322304" cy="308266"/>
            <a:chOff x="5049750" y="832600"/>
            <a:chExt cx="505100" cy="483100"/>
          </a:xfrm>
        </p:grpSpPr>
        <p:sp>
          <p:nvSpPr>
            <p:cNvPr id="1407" name="Google Shape;1407;p39"/>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8" name="Google Shape;1408;p39"/>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09" name="Google Shape;1409;p39"/>
          <p:cNvGrpSpPr/>
          <p:nvPr/>
        </p:nvGrpSpPr>
        <p:grpSpPr>
          <a:xfrm>
            <a:off x="6358905" y="3123197"/>
            <a:ext cx="311361" cy="270921"/>
            <a:chOff x="889275" y="861850"/>
            <a:chExt cx="487950" cy="424575"/>
          </a:xfrm>
        </p:grpSpPr>
        <p:sp>
          <p:nvSpPr>
            <p:cNvPr id="1410" name="Google Shape;1410;p39"/>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11" name="Google Shape;1411;p39"/>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12" name="Google Shape;1412;p39"/>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13" name="Google Shape;1413;p39"/>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14" name="Google Shape;1414;p39"/>
          <p:cNvGrpSpPr/>
          <p:nvPr/>
        </p:nvGrpSpPr>
        <p:grpSpPr>
          <a:xfrm rot="1920822">
            <a:off x="7713057" y="-33868"/>
            <a:ext cx="1724735" cy="1133706"/>
            <a:chOff x="1506700" y="3966175"/>
            <a:chExt cx="674775" cy="443550"/>
          </a:xfrm>
        </p:grpSpPr>
        <p:sp>
          <p:nvSpPr>
            <p:cNvPr id="1415" name="Google Shape;1415;p39"/>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9"/>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9"/>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 name="Google Shape;1418;p39"/>
          <p:cNvGrpSpPr/>
          <p:nvPr/>
        </p:nvGrpSpPr>
        <p:grpSpPr>
          <a:xfrm rot="-2216869">
            <a:off x="7751557" y="648452"/>
            <a:ext cx="1590926" cy="614360"/>
            <a:chOff x="3894848" y="-1228311"/>
            <a:chExt cx="1590893" cy="614347"/>
          </a:xfrm>
        </p:grpSpPr>
        <p:sp>
          <p:nvSpPr>
            <p:cNvPr id="1419" name="Google Shape;1419;p39"/>
            <p:cNvSpPr/>
            <p:nvPr/>
          </p:nvSpPr>
          <p:spPr>
            <a:xfrm rot="-6022982" flipH="1">
              <a:off x="4959150" y="-1167401"/>
              <a:ext cx="156643" cy="201299"/>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9"/>
            <p:cNvSpPr/>
            <p:nvPr/>
          </p:nvSpPr>
          <p:spPr>
            <a:xfrm rot="-6022982" flipH="1">
              <a:off x="4754778" y="-1154088"/>
              <a:ext cx="222066" cy="217096"/>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9"/>
            <p:cNvSpPr/>
            <p:nvPr/>
          </p:nvSpPr>
          <p:spPr>
            <a:xfrm rot="-6022982" flipH="1">
              <a:off x="4548132" y="-1139261"/>
              <a:ext cx="277446" cy="209517"/>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9"/>
            <p:cNvSpPr/>
            <p:nvPr/>
          </p:nvSpPr>
          <p:spPr>
            <a:xfrm rot="-6022982" flipH="1">
              <a:off x="4380584" y="-1111599"/>
              <a:ext cx="252884" cy="19130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9"/>
            <p:cNvSpPr/>
            <p:nvPr/>
          </p:nvSpPr>
          <p:spPr>
            <a:xfrm rot="-6022982" flipH="1">
              <a:off x="4185328" y="-1123133"/>
              <a:ext cx="252929" cy="19125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9"/>
            <p:cNvSpPr/>
            <p:nvPr/>
          </p:nvSpPr>
          <p:spPr>
            <a:xfrm rot="-6022982" flipH="1">
              <a:off x="4219298" y="-938994"/>
              <a:ext cx="181205" cy="259831"/>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9"/>
            <p:cNvSpPr/>
            <p:nvPr/>
          </p:nvSpPr>
          <p:spPr>
            <a:xfrm rot="-6022982" flipH="1">
              <a:off x="4422991" y="-899333"/>
              <a:ext cx="214579" cy="23339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9"/>
            <p:cNvSpPr/>
            <p:nvPr/>
          </p:nvSpPr>
          <p:spPr>
            <a:xfrm rot="-6022982" flipH="1">
              <a:off x="4596719" y="-874921"/>
              <a:ext cx="272424" cy="215179"/>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9"/>
            <p:cNvSpPr/>
            <p:nvPr/>
          </p:nvSpPr>
          <p:spPr>
            <a:xfrm rot="-6022982" flipH="1">
              <a:off x="4791144" y="-941871"/>
              <a:ext cx="217044" cy="221479"/>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9"/>
            <p:cNvSpPr/>
            <p:nvPr/>
          </p:nvSpPr>
          <p:spPr>
            <a:xfrm rot="-6022982" flipH="1">
              <a:off x="4996740" y="-986992"/>
              <a:ext cx="195678" cy="163633"/>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9"/>
            <p:cNvSpPr/>
            <p:nvPr/>
          </p:nvSpPr>
          <p:spPr>
            <a:xfrm rot="-6022982" flipH="1">
              <a:off x="4681585" y="-1626259"/>
              <a:ext cx="276807" cy="1302943"/>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9"/>
            <p:cNvSpPr/>
            <p:nvPr/>
          </p:nvSpPr>
          <p:spPr>
            <a:xfrm rot="-6022982" flipH="1">
              <a:off x="3965938" y="-1182253"/>
              <a:ext cx="199467" cy="310783"/>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 name="Google Shape;1431;p39"/>
          <p:cNvGrpSpPr/>
          <p:nvPr/>
        </p:nvGrpSpPr>
        <p:grpSpPr>
          <a:xfrm>
            <a:off x="-153539" y="3871825"/>
            <a:ext cx="1870113" cy="1271677"/>
            <a:chOff x="-9537" y="114004"/>
            <a:chExt cx="2185732" cy="1486298"/>
          </a:xfrm>
        </p:grpSpPr>
        <p:sp>
          <p:nvSpPr>
            <p:cNvPr id="1432" name="Google Shape;1432;p39"/>
            <p:cNvSpPr/>
            <p:nvPr/>
          </p:nvSpPr>
          <p:spPr>
            <a:xfrm>
              <a:off x="-9537" y="743099"/>
              <a:ext cx="1060735" cy="781357"/>
            </a:xfrm>
            <a:custGeom>
              <a:avLst/>
              <a:gdLst/>
              <a:ahLst/>
              <a:cxnLst/>
              <a:rect l="l" t="t" r="r" b="b"/>
              <a:pathLst>
                <a:path w="31593" h="23272" extrusionOk="0">
                  <a:moveTo>
                    <a:pt x="31152" y="1"/>
                  </a:moveTo>
                  <a:cubicBezTo>
                    <a:pt x="27487" y="5650"/>
                    <a:pt x="23422" y="11133"/>
                    <a:pt x="18256" y="15390"/>
                  </a:cubicBezTo>
                  <a:cubicBezTo>
                    <a:pt x="13089" y="19662"/>
                    <a:pt x="6669" y="22679"/>
                    <a:pt x="0" y="22748"/>
                  </a:cubicBezTo>
                  <a:lnTo>
                    <a:pt x="0" y="23271"/>
                  </a:lnTo>
                  <a:cubicBezTo>
                    <a:pt x="6820" y="23189"/>
                    <a:pt x="13351" y="20130"/>
                    <a:pt x="18586" y="15804"/>
                  </a:cubicBezTo>
                  <a:cubicBezTo>
                    <a:pt x="23822" y="11478"/>
                    <a:pt x="27900" y="5953"/>
                    <a:pt x="31593" y="276"/>
                  </a:cubicBezTo>
                  <a:lnTo>
                    <a:pt x="31152"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9"/>
            <p:cNvSpPr/>
            <p:nvPr/>
          </p:nvSpPr>
          <p:spPr>
            <a:xfrm>
              <a:off x="639938" y="1143246"/>
              <a:ext cx="1319800" cy="228545"/>
            </a:xfrm>
            <a:custGeom>
              <a:avLst/>
              <a:gdLst/>
              <a:ahLst/>
              <a:cxnLst/>
              <a:rect l="l" t="t" r="r" b="b"/>
              <a:pathLst>
                <a:path w="39309" h="6807" extrusionOk="0">
                  <a:moveTo>
                    <a:pt x="39019" y="1"/>
                  </a:moveTo>
                  <a:cubicBezTo>
                    <a:pt x="32598" y="4161"/>
                    <a:pt x="24924" y="6297"/>
                    <a:pt x="17264" y="6297"/>
                  </a:cubicBezTo>
                  <a:cubicBezTo>
                    <a:pt x="11394" y="6297"/>
                    <a:pt x="5525" y="5043"/>
                    <a:pt x="234" y="2508"/>
                  </a:cubicBezTo>
                  <a:lnTo>
                    <a:pt x="14" y="2990"/>
                  </a:lnTo>
                  <a:lnTo>
                    <a:pt x="0" y="2990"/>
                  </a:lnTo>
                  <a:cubicBezTo>
                    <a:pt x="5373" y="5553"/>
                    <a:pt x="11325" y="6807"/>
                    <a:pt x="17264" y="6807"/>
                  </a:cubicBezTo>
                  <a:cubicBezTo>
                    <a:pt x="25021" y="6807"/>
                    <a:pt x="32791" y="4657"/>
                    <a:pt x="39308" y="441"/>
                  </a:cubicBezTo>
                  <a:lnTo>
                    <a:pt x="39019"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9"/>
            <p:cNvSpPr/>
            <p:nvPr/>
          </p:nvSpPr>
          <p:spPr>
            <a:xfrm>
              <a:off x="791193" y="515058"/>
              <a:ext cx="145279" cy="540793"/>
            </a:xfrm>
            <a:custGeom>
              <a:avLst/>
              <a:gdLst/>
              <a:ahLst/>
              <a:cxnLst/>
              <a:rect l="l" t="t" r="r" b="b"/>
              <a:pathLst>
                <a:path w="4327" h="16107" extrusionOk="0">
                  <a:moveTo>
                    <a:pt x="3996" y="0"/>
                  </a:moveTo>
                  <a:cubicBezTo>
                    <a:pt x="1723" y="1833"/>
                    <a:pt x="538" y="4712"/>
                    <a:pt x="166" y="7564"/>
                  </a:cubicBezTo>
                  <a:cubicBezTo>
                    <a:pt x="56" y="8419"/>
                    <a:pt x="1" y="9273"/>
                    <a:pt x="1" y="10127"/>
                  </a:cubicBezTo>
                  <a:cubicBezTo>
                    <a:pt x="1" y="12139"/>
                    <a:pt x="249" y="14136"/>
                    <a:pt x="497" y="16107"/>
                  </a:cubicBezTo>
                  <a:lnTo>
                    <a:pt x="1020" y="16038"/>
                  </a:lnTo>
                  <a:cubicBezTo>
                    <a:pt x="772" y="14067"/>
                    <a:pt x="524" y="12083"/>
                    <a:pt x="524" y="10127"/>
                  </a:cubicBezTo>
                  <a:cubicBezTo>
                    <a:pt x="524" y="9300"/>
                    <a:pt x="565" y="8460"/>
                    <a:pt x="676" y="7633"/>
                  </a:cubicBezTo>
                  <a:cubicBezTo>
                    <a:pt x="1034" y="4878"/>
                    <a:pt x="2191" y="2122"/>
                    <a:pt x="4327" y="400"/>
                  </a:cubicBezTo>
                  <a:lnTo>
                    <a:pt x="3996"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9"/>
            <p:cNvSpPr/>
            <p:nvPr/>
          </p:nvSpPr>
          <p:spPr>
            <a:xfrm>
              <a:off x="917939" y="735243"/>
              <a:ext cx="545426" cy="221629"/>
            </a:xfrm>
            <a:custGeom>
              <a:avLst/>
              <a:gdLst/>
              <a:ahLst/>
              <a:cxnLst/>
              <a:rect l="l" t="t" r="r" b="b"/>
              <a:pathLst>
                <a:path w="16245" h="6601" extrusionOk="0">
                  <a:moveTo>
                    <a:pt x="15845" y="1"/>
                  </a:moveTo>
                  <a:cubicBezTo>
                    <a:pt x="12786" y="3817"/>
                    <a:pt x="7881" y="6077"/>
                    <a:pt x="3004" y="6077"/>
                  </a:cubicBezTo>
                  <a:cubicBezTo>
                    <a:pt x="2026" y="6077"/>
                    <a:pt x="1048" y="5980"/>
                    <a:pt x="97" y="5801"/>
                  </a:cubicBezTo>
                  <a:lnTo>
                    <a:pt x="1" y="6311"/>
                  </a:lnTo>
                  <a:cubicBezTo>
                    <a:pt x="993" y="6504"/>
                    <a:pt x="1998" y="6600"/>
                    <a:pt x="3004" y="6600"/>
                  </a:cubicBezTo>
                  <a:cubicBezTo>
                    <a:pt x="8047" y="6600"/>
                    <a:pt x="13076" y="4272"/>
                    <a:pt x="16245" y="317"/>
                  </a:cubicBezTo>
                  <a:lnTo>
                    <a:pt x="15845"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9"/>
            <p:cNvSpPr/>
            <p:nvPr/>
          </p:nvSpPr>
          <p:spPr>
            <a:xfrm>
              <a:off x="1252849" y="633947"/>
              <a:ext cx="101799" cy="220218"/>
            </a:xfrm>
            <a:custGeom>
              <a:avLst/>
              <a:gdLst/>
              <a:ahLst/>
              <a:cxnLst/>
              <a:rect l="l" t="t" r="r" b="b"/>
              <a:pathLst>
                <a:path w="3032" h="6559" extrusionOk="0">
                  <a:moveTo>
                    <a:pt x="70" y="0"/>
                  </a:moveTo>
                  <a:cubicBezTo>
                    <a:pt x="14" y="317"/>
                    <a:pt x="1" y="634"/>
                    <a:pt x="1" y="951"/>
                  </a:cubicBezTo>
                  <a:cubicBezTo>
                    <a:pt x="1" y="3100"/>
                    <a:pt x="1006" y="5236"/>
                    <a:pt x="2715" y="6558"/>
                  </a:cubicBezTo>
                  <a:lnTo>
                    <a:pt x="3032" y="6145"/>
                  </a:lnTo>
                  <a:cubicBezTo>
                    <a:pt x="1461" y="4933"/>
                    <a:pt x="510" y="2935"/>
                    <a:pt x="510" y="951"/>
                  </a:cubicBezTo>
                  <a:cubicBezTo>
                    <a:pt x="510" y="662"/>
                    <a:pt x="538" y="358"/>
                    <a:pt x="579" y="69"/>
                  </a:cubicBezTo>
                  <a:lnTo>
                    <a:pt x="70" y="0"/>
                  </a:lnTo>
                  <a:close/>
                </a:path>
              </a:pathLst>
            </a:custGeom>
            <a:solidFill>
              <a:srgbClr val="B550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9"/>
            <p:cNvSpPr/>
            <p:nvPr/>
          </p:nvSpPr>
          <p:spPr>
            <a:xfrm>
              <a:off x="1325002" y="1358797"/>
              <a:ext cx="231802" cy="159179"/>
            </a:xfrm>
            <a:custGeom>
              <a:avLst/>
              <a:gdLst/>
              <a:ahLst/>
              <a:cxnLst/>
              <a:rect l="l" t="t" r="r" b="b"/>
              <a:pathLst>
                <a:path w="6904" h="4741" extrusionOk="0">
                  <a:moveTo>
                    <a:pt x="469" y="1"/>
                  </a:moveTo>
                  <a:lnTo>
                    <a:pt x="1" y="263"/>
                  </a:lnTo>
                  <a:cubicBezTo>
                    <a:pt x="1379" y="2743"/>
                    <a:pt x="4024" y="4479"/>
                    <a:pt x="6849" y="4740"/>
                  </a:cubicBezTo>
                  <a:lnTo>
                    <a:pt x="6904" y="4217"/>
                  </a:lnTo>
                  <a:cubicBezTo>
                    <a:pt x="4245" y="3969"/>
                    <a:pt x="1751" y="2343"/>
                    <a:pt x="46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9"/>
            <p:cNvSpPr/>
            <p:nvPr/>
          </p:nvSpPr>
          <p:spPr>
            <a:xfrm>
              <a:off x="872142" y="463252"/>
              <a:ext cx="117546" cy="117076"/>
            </a:xfrm>
            <a:custGeom>
              <a:avLst/>
              <a:gdLst/>
              <a:ahLst/>
              <a:cxnLst/>
              <a:rect l="l" t="t" r="r" b="b"/>
              <a:pathLst>
                <a:path w="3501" h="3487" extrusionOk="0">
                  <a:moveTo>
                    <a:pt x="1750" y="0"/>
                  </a:moveTo>
                  <a:cubicBezTo>
                    <a:pt x="786" y="0"/>
                    <a:pt x="1" y="772"/>
                    <a:pt x="1" y="1750"/>
                  </a:cubicBezTo>
                  <a:cubicBezTo>
                    <a:pt x="1" y="2714"/>
                    <a:pt x="786" y="3486"/>
                    <a:pt x="1750" y="3486"/>
                  </a:cubicBezTo>
                  <a:cubicBezTo>
                    <a:pt x="2715" y="3486"/>
                    <a:pt x="3500" y="2714"/>
                    <a:pt x="3500" y="1750"/>
                  </a:cubicBezTo>
                  <a:cubicBezTo>
                    <a:pt x="3500" y="772"/>
                    <a:pt x="2715" y="0"/>
                    <a:pt x="175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9"/>
            <p:cNvSpPr/>
            <p:nvPr/>
          </p:nvSpPr>
          <p:spPr>
            <a:xfrm>
              <a:off x="1004461" y="711471"/>
              <a:ext cx="78666" cy="72556"/>
            </a:xfrm>
            <a:custGeom>
              <a:avLst/>
              <a:gdLst/>
              <a:ahLst/>
              <a:cxnLst/>
              <a:rect l="l" t="t" r="r" b="b"/>
              <a:pathLst>
                <a:path w="2343" h="2161" extrusionOk="0">
                  <a:moveTo>
                    <a:pt x="1175" y="1"/>
                  </a:moveTo>
                  <a:cubicBezTo>
                    <a:pt x="661" y="1"/>
                    <a:pt x="208" y="362"/>
                    <a:pt x="110" y="874"/>
                  </a:cubicBezTo>
                  <a:cubicBezTo>
                    <a:pt x="0" y="1453"/>
                    <a:pt x="386" y="2017"/>
                    <a:pt x="964" y="2141"/>
                  </a:cubicBezTo>
                  <a:cubicBezTo>
                    <a:pt x="1031" y="2154"/>
                    <a:pt x="1098" y="2160"/>
                    <a:pt x="1163" y="2160"/>
                  </a:cubicBezTo>
                  <a:cubicBezTo>
                    <a:pt x="1667" y="2160"/>
                    <a:pt x="2121" y="1799"/>
                    <a:pt x="2218" y="1287"/>
                  </a:cubicBezTo>
                  <a:cubicBezTo>
                    <a:pt x="2342" y="695"/>
                    <a:pt x="1956" y="130"/>
                    <a:pt x="1378" y="20"/>
                  </a:cubicBezTo>
                  <a:cubicBezTo>
                    <a:pt x="1310" y="7"/>
                    <a:pt x="1242" y="1"/>
                    <a:pt x="117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9"/>
            <p:cNvSpPr/>
            <p:nvPr/>
          </p:nvSpPr>
          <p:spPr>
            <a:xfrm>
              <a:off x="1218636" y="589997"/>
              <a:ext cx="90216" cy="90216"/>
            </a:xfrm>
            <a:custGeom>
              <a:avLst/>
              <a:gdLst/>
              <a:ahLst/>
              <a:cxnLst/>
              <a:rect l="l" t="t" r="r" b="b"/>
              <a:pathLst>
                <a:path w="2687" h="2687" extrusionOk="0">
                  <a:moveTo>
                    <a:pt x="1337" y="0"/>
                  </a:moveTo>
                  <a:cubicBezTo>
                    <a:pt x="606" y="0"/>
                    <a:pt x="0" y="607"/>
                    <a:pt x="0" y="1351"/>
                  </a:cubicBezTo>
                  <a:cubicBezTo>
                    <a:pt x="0" y="2081"/>
                    <a:pt x="606" y="2687"/>
                    <a:pt x="1337" y="2687"/>
                  </a:cubicBezTo>
                  <a:cubicBezTo>
                    <a:pt x="2081" y="2687"/>
                    <a:pt x="2687" y="2081"/>
                    <a:pt x="2687" y="1351"/>
                  </a:cubicBezTo>
                  <a:cubicBezTo>
                    <a:pt x="2687" y="607"/>
                    <a:pt x="2081" y="0"/>
                    <a:pt x="1337" y="0"/>
                  </a:cubicBezTo>
                  <a:close/>
                </a:path>
              </a:pathLst>
            </a:custGeom>
            <a:solidFill>
              <a:srgbClr val="FF7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9"/>
            <p:cNvSpPr/>
            <p:nvPr/>
          </p:nvSpPr>
          <p:spPr>
            <a:xfrm>
              <a:off x="1411995" y="695926"/>
              <a:ext cx="88839" cy="88839"/>
            </a:xfrm>
            <a:custGeom>
              <a:avLst/>
              <a:gdLst/>
              <a:ahLst/>
              <a:cxnLst/>
              <a:rect l="l" t="t" r="r" b="b"/>
              <a:pathLst>
                <a:path w="2646" h="2646" extrusionOk="0">
                  <a:moveTo>
                    <a:pt x="1323" y="0"/>
                  </a:moveTo>
                  <a:cubicBezTo>
                    <a:pt x="593" y="0"/>
                    <a:pt x="0" y="593"/>
                    <a:pt x="0" y="1323"/>
                  </a:cubicBezTo>
                  <a:cubicBezTo>
                    <a:pt x="0" y="2053"/>
                    <a:pt x="593" y="2646"/>
                    <a:pt x="1323" y="2646"/>
                  </a:cubicBezTo>
                  <a:cubicBezTo>
                    <a:pt x="2053" y="2646"/>
                    <a:pt x="2646" y="2053"/>
                    <a:pt x="2646" y="1323"/>
                  </a:cubicBezTo>
                  <a:cubicBezTo>
                    <a:pt x="2646" y="593"/>
                    <a:pt x="2053" y="0"/>
                    <a:pt x="132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9"/>
            <p:cNvSpPr/>
            <p:nvPr/>
          </p:nvSpPr>
          <p:spPr>
            <a:xfrm>
              <a:off x="1896314" y="1092346"/>
              <a:ext cx="117076" cy="116606"/>
            </a:xfrm>
            <a:custGeom>
              <a:avLst/>
              <a:gdLst/>
              <a:ahLst/>
              <a:cxnLst/>
              <a:rect l="l" t="t" r="r" b="b"/>
              <a:pathLst>
                <a:path w="3487" h="3473" extrusionOk="0">
                  <a:moveTo>
                    <a:pt x="1736" y="1"/>
                  </a:moveTo>
                  <a:cubicBezTo>
                    <a:pt x="786" y="1"/>
                    <a:pt x="0" y="773"/>
                    <a:pt x="0" y="1737"/>
                  </a:cubicBezTo>
                  <a:cubicBezTo>
                    <a:pt x="0" y="2701"/>
                    <a:pt x="786" y="3473"/>
                    <a:pt x="1736" y="3473"/>
                  </a:cubicBezTo>
                  <a:cubicBezTo>
                    <a:pt x="2701" y="3473"/>
                    <a:pt x="3486" y="2701"/>
                    <a:pt x="3486" y="1737"/>
                  </a:cubicBezTo>
                  <a:cubicBezTo>
                    <a:pt x="3486" y="773"/>
                    <a:pt x="2701" y="1"/>
                    <a:pt x="173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9"/>
            <p:cNvSpPr/>
            <p:nvPr/>
          </p:nvSpPr>
          <p:spPr>
            <a:xfrm>
              <a:off x="1493851" y="1454553"/>
              <a:ext cx="145749" cy="145749"/>
            </a:xfrm>
            <a:custGeom>
              <a:avLst/>
              <a:gdLst/>
              <a:ahLst/>
              <a:cxnLst/>
              <a:rect l="l" t="t" r="r" b="b"/>
              <a:pathLst>
                <a:path w="4341" h="4341" extrusionOk="0">
                  <a:moveTo>
                    <a:pt x="2178" y="1"/>
                  </a:moveTo>
                  <a:cubicBezTo>
                    <a:pt x="979" y="1"/>
                    <a:pt x="1" y="965"/>
                    <a:pt x="1" y="2164"/>
                  </a:cubicBezTo>
                  <a:cubicBezTo>
                    <a:pt x="1" y="3363"/>
                    <a:pt x="979" y="4341"/>
                    <a:pt x="2178" y="4341"/>
                  </a:cubicBezTo>
                  <a:cubicBezTo>
                    <a:pt x="3376" y="4341"/>
                    <a:pt x="4341" y="3363"/>
                    <a:pt x="4341" y="2164"/>
                  </a:cubicBezTo>
                  <a:cubicBezTo>
                    <a:pt x="4341" y="965"/>
                    <a:pt x="3376" y="1"/>
                    <a:pt x="2178"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9"/>
            <p:cNvSpPr/>
            <p:nvPr/>
          </p:nvSpPr>
          <p:spPr>
            <a:xfrm>
              <a:off x="1920824" y="806019"/>
              <a:ext cx="255371" cy="141418"/>
            </a:xfrm>
            <a:custGeom>
              <a:avLst/>
              <a:gdLst/>
              <a:ahLst/>
              <a:cxnLst/>
              <a:rect l="l" t="t" r="r" b="b"/>
              <a:pathLst>
                <a:path w="7606" h="4212" extrusionOk="0">
                  <a:moveTo>
                    <a:pt x="7606" y="1"/>
                  </a:moveTo>
                  <a:lnTo>
                    <a:pt x="7317" y="97"/>
                  </a:lnTo>
                  <a:cubicBezTo>
                    <a:pt x="6876" y="1089"/>
                    <a:pt x="5994" y="2109"/>
                    <a:pt x="4823" y="2825"/>
                  </a:cubicBezTo>
                  <a:cubicBezTo>
                    <a:pt x="3941" y="3376"/>
                    <a:pt x="3032" y="3665"/>
                    <a:pt x="2246" y="3693"/>
                  </a:cubicBezTo>
                  <a:cubicBezTo>
                    <a:pt x="2182" y="3696"/>
                    <a:pt x="2118" y="3698"/>
                    <a:pt x="2055" y="3698"/>
                  </a:cubicBezTo>
                  <a:cubicBezTo>
                    <a:pt x="1113" y="3698"/>
                    <a:pt x="380" y="3313"/>
                    <a:pt x="70" y="2577"/>
                  </a:cubicBezTo>
                  <a:cubicBezTo>
                    <a:pt x="42" y="2508"/>
                    <a:pt x="14" y="2453"/>
                    <a:pt x="1" y="2384"/>
                  </a:cubicBezTo>
                  <a:lnTo>
                    <a:pt x="1" y="2384"/>
                  </a:lnTo>
                  <a:cubicBezTo>
                    <a:pt x="1" y="2522"/>
                    <a:pt x="14" y="2646"/>
                    <a:pt x="56" y="2770"/>
                  </a:cubicBezTo>
                  <a:cubicBezTo>
                    <a:pt x="249" y="3652"/>
                    <a:pt x="965" y="4134"/>
                    <a:pt x="1943" y="4203"/>
                  </a:cubicBezTo>
                  <a:cubicBezTo>
                    <a:pt x="2020" y="4209"/>
                    <a:pt x="2099" y="4211"/>
                    <a:pt x="2179" y="4211"/>
                  </a:cubicBezTo>
                  <a:cubicBezTo>
                    <a:pt x="2862" y="4211"/>
                    <a:pt x="3665" y="4002"/>
                    <a:pt x="4478" y="3583"/>
                  </a:cubicBezTo>
                  <a:cubicBezTo>
                    <a:pt x="6077" y="2742"/>
                    <a:pt x="7275" y="1323"/>
                    <a:pt x="7606" y="14"/>
                  </a:cubicBezTo>
                  <a:lnTo>
                    <a:pt x="76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9"/>
            <p:cNvSpPr/>
            <p:nvPr/>
          </p:nvSpPr>
          <p:spPr>
            <a:xfrm>
              <a:off x="1920824" y="809242"/>
              <a:ext cx="245668" cy="120971"/>
            </a:xfrm>
            <a:custGeom>
              <a:avLst/>
              <a:gdLst/>
              <a:ahLst/>
              <a:cxnLst/>
              <a:rect l="l" t="t" r="r" b="b"/>
              <a:pathLst>
                <a:path w="7317" h="3603" extrusionOk="0">
                  <a:moveTo>
                    <a:pt x="7317" y="1"/>
                  </a:moveTo>
                  <a:lnTo>
                    <a:pt x="6710" y="194"/>
                  </a:lnTo>
                  <a:lnTo>
                    <a:pt x="6104" y="373"/>
                  </a:lnTo>
                  <a:lnTo>
                    <a:pt x="5098" y="690"/>
                  </a:lnTo>
                  <a:lnTo>
                    <a:pt x="14" y="2274"/>
                  </a:lnTo>
                  <a:lnTo>
                    <a:pt x="1" y="2274"/>
                  </a:lnTo>
                  <a:lnTo>
                    <a:pt x="1" y="2288"/>
                  </a:lnTo>
                  <a:cubicBezTo>
                    <a:pt x="14" y="2357"/>
                    <a:pt x="42" y="2412"/>
                    <a:pt x="56" y="2481"/>
                  </a:cubicBezTo>
                  <a:cubicBezTo>
                    <a:pt x="366" y="3217"/>
                    <a:pt x="1111" y="3602"/>
                    <a:pt x="2055" y="3602"/>
                  </a:cubicBezTo>
                  <a:cubicBezTo>
                    <a:pt x="2118" y="3602"/>
                    <a:pt x="2182" y="3600"/>
                    <a:pt x="2246" y="3597"/>
                  </a:cubicBezTo>
                  <a:cubicBezTo>
                    <a:pt x="3032" y="3569"/>
                    <a:pt x="3941" y="3280"/>
                    <a:pt x="4823" y="2729"/>
                  </a:cubicBezTo>
                  <a:cubicBezTo>
                    <a:pt x="5994" y="2013"/>
                    <a:pt x="6876" y="993"/>
                    <a:pt x="73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9"/>
            <p:cNvSpPr/>
            <p:nvPr/>
          </p:nvSpPr>
          <p:spPr>
            <a:xfrm>
              <a:off x="1463331" y="1012337"/>
              <a:ext cx="229955" cy="113819"/>
            </a:xfrm>
            <a:custGeom>
              <a:avLst/>
              <a:gdLst/>
              <a:ahLst/>
              <a:cxnLst/>
              <a:rect l="l" t="t" r="r" b="b"/>
              <a:pathLst>
                <a:path w="6849" h="3390" extrusionOk="0">
                  <a:moveTo>
                    <a:pt x="6559" y="0"/>
                  </a:moveTo>
                  <a:lnTo>
                    <a:pt x="235" y="2136"/>
                  </a:lnTo>
                  <a:lnTo>
                    <a:pt x="1" y="3390"/>
                  </a:lnTo>
                  <a:lnTo>
                    <a:pt x="1" y="3390"/>
                  </a:lnTo>
                  <a:lnTo>
                    <a:pt x="6848" y="97"/>
                  </a:lnTo>
                  <a:lnTo>
                    <a:pt x="6559" y="0"/>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9"/>
            <p:cNvSpPr/>
            <p:nvPr/>
          </p:nvSpPr>
          <p:spPr>
            <a:xfrm>
              <a:off x="1456381" y="1015560"/>
              <a:ext cx="252148" cy="153639"/>
            </a:xfrm>
            <a:custGeom>
              <a:avLst/>
              <a:gdLst/>
              <a:ahLst/>
              <a:cxnLst/>
              <a:rect l="l" t="t" r="r" b="b"/>
              <a:pathLst>
                <a:path w="7510" h="4576" extrusionOk="0">
                  <a:moveTo>
                    <a:pt x="7055" y="1"/>
                  </a:moveTo>
                  <a:lnTo>
                    <a:pt x="263" y="2977"/>
                  </a:lnTo>
                  <a:lnTo>
                    <a:pt x="1" y="4575"/>
                  </a:lnTo>
                  <a:lnTo>
                    <a:pt x="7510" y="194"/>
                  </a:lnTo>
                  <a:lnTo>
                    <a:pt x="70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9"/>
            <p:cNvSpPr/>
            <p:nvPr/>
          </p:nvSpPr>
          <p:spPr>
            <a:xfrm>
              <a:off x="1754292" y="108818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9"/>
            <p:cNvSpPr/>
            <p:nvPr/>
          </p:nvSpPr>
          <p:spPr>
            <a:xfrm>
              <a:off x="1746435" y="1204755"/>
              <a:ext cx="56943" cy="19944"/>
            </a:xfrm>
            <a:custGeom>
              <a:avLst/>
              <a:gdLst/>
              <a:ahLst/>
              <a:cxnLst/>
              <a:rect l="l" t="t" r="r" b="b"/>
              <a:pathLst>
                <a:path w="1696" h="594" extrusionOk="0">
                  <a:moveTo>
                    <a:pt x="262" y="1"/>
                  </a:moveTo>
                  <a:lnTo>
                    <a:pt x="1" y="511"/>
                  </a:lnTo>
                  <a:lnTo>
                    <a:pt x="111" y="566"/>
                  </a:lnTo>
                  <a:lnTo>
                    <a:pt x="317" y="152"/>
                  </a:lnTo>
                  <a:lnTo>
                    <a:pt x="1654"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9"/>
            <p:cNvSpPr/>
            <p:nvPr/>
          </p:nvSpPr>
          <p:spPr>
            <a:xfrm>
              <a:off x="1801935" y="108818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9"/>
            <p:cNvSpPr/>
            <p:nvPr/>
          </p:nvSpPr>
          <p:spPr>
            <a:xfrm>
              <a:off x="1794078" y="1204755"/>
              <a:ext cx="56943" cy="19944"/>
            </a:xfrm>
            <a:custGeom>
              <a:avLst/>
              <a:gdLst/>
              <a:ahLst/>
              <a:cxnLst/>
              <a:rect l="l" t="t" r="r" b="b"/>
              <a:pathLst>
                <a:path w="1696" h="594" extrusionOk="0">
                  <a:moveTo>
                    <a:pt x="262" y="1"/>
                  </a:moveTo>
                  <a:lnTo>
                    <a:pt x="1" y="511"/>
                  </a:lnTo>
                  <a:lnTo>
                    <a:pt x="111" y="566"/>
                  </a:lnTo>
                  <a:lnTo>
                    <a:pt x="317" y="152"/>
                  </a:lnTo>
                  <a:lnTo>
                    <a:pt x="1668"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9"/>
            <p:cNvSpPr/>
            <p:nvPr/>
          </p:nvSpPr>
          <p:spPr>
            <a:xfrm>
              <a:off x="1724679" y="1060920"/>
              <a:ext cx="149912" cy="83736"/>
            </a:xfrm>
            <a:custGeom>
              <a:avLst/>
              <a:gdLst/>
              <a:ahLst/>
              <a:cxnLst/>
              <a:rect l="l" t="t" r="r" b="b"/>
              <a:pathLst>
                <a:path w="4465" h="2494" extrusionOk="0">
                  <a:moveTo>
                    <a:pt x="4465" y="0"/>
                  </a:moveTo>
                  <a:lnTo>
                    <a:pt x="1" y="827"/>
                  </a:lnTo>
                  <a:lnTo>
                    <a:pt x="910" y="2494"/>
                  </a:lnTo>
                  <a:lnTo>
                    <a:pt x="1737" y="1695"/>
                  </a:lnTo>
                  <a:lnTo>
                    <a:pt x="2329" y="2329"/>
                  </a:lnTo>
                  <a:lnTo>
                    <a:pt x="44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9"/>
            <p:cNvSpPr/>
            <p:nvPr/>
          </p:nvSpPr>
          <p:spPr>
            <a:xfrm>
              <a:off x="1626640" y="909631"/>
              <a:ext cx="330311" cy="186476"/>
            </a:xfrm>
            <a:custGeom>
              <a:avLst/>
              <a:gdLst/>
              <a:ahLst/>
              <a:cxnLst/>
              <a:rect l="l" t="t" r="r" b="b"/>
              <a:pathLst>
                <a:path w="9838" h="5554" extrusionOk="0">
                  <a:moveTo>
                    <a:pt x="9810" y="1"/>
                  </a:moveTo>
                  <a:cubicBezTo>
                    <a:pt x="9562" y="2605"/>
                    <a:pt x="6999" y="4658"/>
                    <a:pt x="3885" y="4658"/>
                  </a:cubicBezTo>
                  <a:cubicBezTo>
                    <a:pt x="2632" y="4658"/>
                    <a:pt x="1461" y="4327"/>
                    <a:pt x="510" y="3748"/>
                  </a:cubicBezTo>
                  <a:cubicBezTo>
                    <a:pt x="345" y="3652"/>
                    <a:pt x="221" y="3528"/>
                    <a:pt x="138" y="3376"/>
                  </a:cubicBezTo>
                  <a:cubicBezTo>
                    <a:pt x="41" y="3569"/>
                    <a:pt x="0" y="3803"/>
                    <a:pt x="55" y="4038"/>
                  </a:cubicBezTo>
                  <a:cubicBezTo>
                    <a:pt x="97" y="4272"/>
                    <a:pt x="262" y="4506"/>
                    <a:pt x="510" y="4658"/>
                  </a:cubicBezTo>
                  <a:cubicBezTo>
                    <a:pt x="1461" y="5223"/>
                    <a:pt x="2632" y="5553"/>
                    <a:pt x="3885" y="5553"/>
                  </a:cubicBezTo>
                  <a:cubicBezTo>
                    <a:pt x="7178" y="5553"/>
                    <a:pt x="9837" y="3280"/>
                    <a:pt x="9837" y="469"/>
                  </a:cubicBezTo>
                  <a:cubicBezTo>
                    <a:pt x="9837" y="304"/>
                    <a:pt x="9824" y="152"/>
                    <a:pt x="9810"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9"/>
            <p:cNvSpPr/>
            <p:nvPr/>
          </p:nvSpPr>
          <p:spPr>
            <a:xfrm>
              <a:off x="1631239" y="809712"/>
              <a:ext cx="330781" cy="256312"/>
            </a:xfrm>
            <a:custGeom>
              <a:avLst/>
              <a:gdLst/>
              <a:ahLst/>
              <a:cxnLst/>
              <a:rect l="l" t="t" r="r" b="b"/>
              <a:pathLst>
                <a:path w="9852" h="7634" extrusionOk="0">
                  <a:moveTo>
                    <a:pt x="9246" y="1"/>
                  </a:moveTo>
                  <a:cubicBezTo>
                    <a:pt x="8543" y="1"/>
                    <a:pt x="7964" y="566"/>
                    <a:pt x="7964" y="1282"/>
                  </a:cubicBezTo>
                  <a:cubicBezTo>
                    <a:pt x="7964" y="1365"/>
                    <a:pt x="7964" y="1447"/>
                    <a:pt x="7992" y="1530"/>
                  </a:cubicBezTo>
                  <a:lnTo>
                    <a:pt x="7771" y="1571"/>
                  </a:lnTo>
                  <a:lnTo>
                    <a:pt x="7234" y="1640"/>
                  </a:lnTo>
                  <a:cubicBezTo>
                    <a:pt x="7179" y="979"/>
                    <a:pt x="6628" y="469"/>
                    <a:pt x="5953" y="469"/>
                  </a:cubicBezTo>
                  <a:cubicBezTo>
                    <a:pt x="5457" y="469"/>
                    <a:pt x="5030" y="745"/>
                    <a:pt x="4823" y="1158"/>
                  </a:cubicBezTo>
                  <a:cubicBezTo>
                    <a:pt x="4754" y="1268"/>
                    <a:pt x="4713" y="1392"/>
                    <a:pt x="4685" y="1516"/>
                  </a:cubicBezTo>
                  <a:lnTo>
                    <a:pt x="4699" y="1530"/>
                  </a:lnTo>
                  <a:cubicBezTo>
                    <a:pt x="4727" y="1764"/>
                    <a:pt x="4782" y="1999"/>
                    <a:pt x="4878" y="2205"/>
                  </a:cubicBezTo>
                  <a:lnTo>
                    <a:pt x="4864" y="2205"/>
                  </a:lnTo>
                  <a:cubicBezTo>
                    <a:pt x="4851" y="2233"/>
                    <a:pt x="4837" y="2247"/>
                    <a:pt x="4823" y="2274"/>
                  </a:cubicBezTo>
                  <a:lnTo>
                    <a:pt x="4795" y="2302"/>
                  </a:lnTo>
                  <a:cubicBezTo>
                    <a:pt x="4630" y="2508"/>
                    <a:pt x="4465" y="2715"/>
                    <a:pt x="4286" y="2922"/>
                  </a:cubicBezTo>
                  <a:cubicBezTo>
                    <a:pt x="3762" y="3528"/>
                    <a:pt x="3197" y="4065"/>
                    <a:pt x="2632" y="4520"/>
                  </a:cubicBezTo>
                  <a:cubicBezTo>
                    <a:pt x="1902" y="5126"/>
                    <a:pt x="1172" y="5595"/>
                    <a:pt x="469" y="5911"/>
                  </a:cubicBezTo>
                  <a:cubicBezTo>
                    <a:pt x="249" y="6008"/>
                    <a:pt x="97" y="6159"/>
                    <a:pt x="1" y="6352"/>
                  </a:cubicBezTo>
                  <a:cubicBezTo>
                    <a:pt x="84" y="6490"/>
                    <a:pt x="208" y="6628"/>
                    <a:pt x="373" y="6724"/>
                  </a:cubicBezTo>
                  <a:cubicBezTo>
                    <a:pt x="1324" y="7303"/>
                    <a:pt x="2495" y="7634"/>
                    <a:pt x="3748" y="7634"/>
                  </a:cubicBezTo>
                  <a:cubicBezTo>
                    <a:pt x="6862" y="7634"/>
                    <a:pt x="9425" y="5581"/>
                    <a:pt x="9673" y="2977"/>
                  </a:cubicBezTo>
                  <a:lnTo>
                    <a:pt x="9673" y="2963"/>
                  </a:lnTo>
                  <a:cubicBezTo>
                    <a:pt x="9659" y="2811"/>
                    <a:pt x="9631" y="2660"/>
                    <a:pt x="9590" y="2508"/>
                  </a:cubicBezTo>
                  <a:cubicBezTo>
                    <a:pt x="9590" y="2467"/>
                    <a:pt x="9576" y="2412"/>
                    <a:pt x="9563" y="2371"/>
                  </a:cubicBezTo>
                  <a:cubicBezTo>
                    <a:pt x="9604" y="2288"/>
                    <a:pt x="9645" y="2205"/>
                    <a:pt x="9687" y="2109"/>
                  </a:cubicBezTo>
                  <a:cubicBezTo>
                    <a:pt x="9797" y="1833"/>
                    <a:pt x="9852" y="1516"/>
                    <a:pt x="9852" y="1186"/>
                  </a:cubicBezTo>
                  <a:cubicBezTo>
                    <a:pt x="9852" y="1034"/>
                    <a:pt x="9838" y="883"/>
                    <a:pt x="9811" y="731"/>
                  </a:cubicBezTo>
                  <a:cubicBezTo>
                    <a:pt x="9769" y="483"/>
                    <a:pt x="9700" y="249"/>
                    <a:pt x="9576" y="42"/>
                  </a:cubicBezTo>
                  <a:cubicBezTo>
                    <a:pt x="9480" y="15"/>
                    <a:pt x="9370" y="1"/>
                    <a:pt x="9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9"/>
            <p:cNvSpPr/>
            <p:nvPr/>
          </p:nvSpPr>
          <p:spPr>
            <a:xfrm>
              <a:off x="1764029" y="722753"/>
              <a:ext cx="188759" cy="142056"/>
            </a:xfrm>
            <a:custGeom>
              <a:avLst/>
              <a:gdLst/>
              <a:ahLst/>
              <a:cxnLst/>
              <a:rect l="l" t="t" r="r" b="b"/>
              <a:pathLst>
                <a:path w="5622" h="4231" extrusionOk="0">
                  <a:moveTo>
                    <a:pt x="1075" y="1"/>
                  </a:moveTo>
                  <a:cubicBezTo>
                    <a:pt x="1557" y="207"/>
                    <a:pt x="1970" y="565"/>
                    <a:pt x="2232" y="1020"/>
                  </a:cubicBezTo>
                  <a:cubicBezTo>
                    <a:pt x="2169" y="1018"/>
                    <a:pt x="2106" y="1017"/>
                    <a:pt x="2042" y="1017"/>
                  </a:cubicBezTo>
                  <a:cubicBezTo>
                    <a:pt x="1346" y="1017"/>
                    <a:pt x="644" y="1156"/>
                    <a:pt x="0" y="1433"/>
                  </a:cubicBezTo>
                  <a:cubicBezTo>
                    <a:pt x="482" y="1640"/>
                    <a:pt x="978" y="1805"/>
                    <a:pt x="1488" y="1929"/>
                  </a:cubicBezTo>
                  <a:cubicBezTo>
                    <a:pt x="1020" y="2398"/>
                    <a:pt x="716" y="3045"/>
                    <a:pt x="716" y="3776"/>
                  </a:cubicBezTo>
                  <a:cubicBezTo>
                    <a:pt x="716" y="3886"/>
                    <a:pt x="716" y="3996"/>
                    <a:pt x="730" y="4106"/>
                  </a:cubicBezTo>
                  <a:cubicBezTo>
                    <a:pt x="840" y="3500"/>
                    <a:pt x="1364" y="3059"/>
                    <a:pt x="1998" y="3059"/>
                  </a:cubicBezTo>
                  <a:cubicBezTo>
                    <a:pt x="2673" y="3059"/>
                    <a:pt x="3224" y="3569"/>
                    <a:pt x="3265" y="4230"/>
                  </a:cubicBezTo>
                  <a:lnTo>
                    <a:pt x="3803" y="4161"/>
                  </a:lnTo>
                  <a:lnTo>
                    <a:pt x="4037" y="4120"/>
                  </a:lnTo>
                  <a:cubicBezTo>
                    <a:pt x="4009" y="4037"/>
                    <a:pt x="4009" y="3955"/>
                    <a:pt x="4009" y="3858"/>
                  </a:cubicBezTo>
                  <a:cubicBezTo>
                    <a:pt x="4009" y="3156"/>
                    <a:pt x="4574" y="2577"/>
                    <a:pt x="5291" y="2577"/>
                  </a:cubicBezTo>
                  <a:cubicBezTo>
                    <a:pt x="5401" y="2577"/>
                    <a:pt x="5511" y="2591"/>
                    <a:pt x="5621" y="2618"/>
                  </a:cubicBezTo>
                  <a:cubicBezTo>
                    <a:pt x="5304" y="1971"/>
                    <a:pt x="4726" y="1489"/>
                    <a:pt x="4023" y="1282"/>
                  </a:cubicBezTo>
                  <a:lnTo>
                    <a:pt x="4009" y="1282"/>
                  </a:lnTo>
                  <a:cubicBezTo>
                    <a:pt x="3196" y="565"/>
                    <a:pt x="2163" y="111"/>
                    <a:pt x="1075"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9"/>
            <p:cNvSpPr/>
            <p:nvPr/>
          </p:nvSpPr>
          <p:spPr>
            <a:xfrm>
              <a:off x="1542904" y="806019"/>
              <a:ext cx="255371" cy="141418"/>
            </a:xfrm>
            <a:custGeom>
              <a:avLst/>
              <a:gdLst/>
              <a:ahLst/>
              <a:cxnLst/>
              <a:rect l="l" t="t" r="r" b="b"/>
              <a:pathLst>
                <a:path w="7606" h="4212" extrusionOk="0">
                  <a:moveTo>
                    <a:pt x="0" y="1"/>
                  </a:moveTo>
                  <a:lnTo>
                    <a:pt x="0" y="14"/>
                  </a:lnTo>
                  <a:cubicBezTo>
                    <a:pt x="331" y="1323"/>
                    <a:pt x="1530" y="2742"/>
                    <a:pt x="3128" y="3583"/>
                  </a:cubicBezTo>
                  <a:cubicBezTo>
                    <a:pt x="3941" y="4002"/>
                    <a:pt x="4744" y="4211"/>
                    <a:pt x="5427" y="4211"/>
                  </a:cubicBezTo>
                  <a:cubicBezTo>
                    <a:pt x="5507" y="4211"/>
                    <a:pt x="5586" y="4209"/>
                    <a:pt x="5663" y="4203"/>
                  </a:cubicBezTo>
                  <a:cubicBezTo>
                    <a:pt x="6641" y="4134"/>
                    <a:pt x="7358" y="3652"/>
                    <a:pt x="7550" y="2770"/>
                  </a:cubicBezTo>
                  <a:cubicBezTo>
                    <a:pt x="7578" y="2646"/>
                    <a:pt x="7606" y="2522"/>
                    <a:pt x="7606" y="2384"/>
                  </a:cubicBezTo>
                  <a:lnTo>
                    <a:pt x="7606" y="2384"/>
                  </a:lnTo>
                  <a:cubicBezTo>
                    <a:pt x="7592" y="2453"/>
                    <a:pt x="7564" y="2508"/>
                    <a:pt x="7537" y="2577"/>
                  </a:cubicBezTo>
                  <a:cubicBezTo>
                    <a:pt x="7227" y="3313"/>
                    <a:pt x="6493" y="3698"/>
                    <a:pt x="5551" y="3698"/>
                  </a:cubicBezTo>
                  <a:cubicBezTo>
                    <a:pt x="5489" y="3698"/>
                    <a:pt x="5425" y="3696"/>
                    <a:pt x="5360" y="3693"/>
                  </a:cubicBezTo>
                  <a:cubicBezTo>
                    <a:pt x="4575" y="3665"/>
                    <a:pt x="3665" y="3376"/>
                    <a:pt x="2783" y="2825"/>
                  </a:cubicBezTo>
                  <a:cubicBezTo>
                    <a:pt x="1612" y="2109"/>
                    <a:pt x="731" y="1089"/>
                    <a:pt x="290" y="9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9"/>
            <p:cNvSpPr/>
            <p:nvPr/>
          </p:nvSpPr>
          <p:spPr>
            <a:xfrm>
              <a:off x="1552607" y="809242"/>
              <a:ext cx="245668" cy="120971"/>
            </a:xfrm>
            <a:custGeom>
              <a:avLst/>
              <a:gdLst/>
              <a:ahLst/>
              <a:cxnLst/>
              <a:rect l="l" t="t" r="r" b="b"/>
              <a:pathLst>
                <a:path w="7317" h="3603" extrusionOk="0">
                  <a:moveTo>
                    <a:pt x="1" y="1"/>
                  </a:moveTo>
                  <a:lnTo>
                    <a:pt x="1" y="1"/>
                  </a:lnTo>
                  <a:cubicBezTo>
                    <a:pt x="442" y="993"/>
                    <a:pt x="1323" y="2013"/>
                    <a:pt x="2494" y="2729"/>
                  </a:cubicBezTo>
                  <a:cubicBezTo>
                    <a:pt x="3376" y="3280"/>
                    <a:pt x="4286" y="3569"/>
                    <a:pt x="5071" y="3597"/>
                  </a:cubicBezTo>
                  <a:cubicBezTo>
                    <a:pt x="5136" y="3600"/>
                    <a:pt x="5200" y="3602"/>
                    <a:pt x="5262" y="3602"/>
                  </a:cubicBezTo>
                  <a:cubicBezTo>
                    <a:pt x="6204" y="3602"/>
                    <a:pt x="6938" y="3217"/>
                    <a:pt x="7248" y="2481"/>
                  </a:cubicBezTo>
                  <a:cubicBezTo>
                    <a:pt x="7275" y="2412"/>
                    <a:pt x="7303" y="2357"/>
                    <a:pt x="7317" y="2288"/>
                  </a:cubicBezTo>
                  <a:lnTo>
                    <a:pt x="7317" y="2274"/>
                  </a:lnTo>
                  <a:lnTo>
                    <a:pt x="7303" y="2274"/>
                  </a:lnTo>
                  <a:lnTo>
                    <a:pt x="2205" y="690"/>
                  </a:lnTo>
                  <a:lnTo>
                    <a:pt x="1213" y="373"/>
                  </a:lnTo>
                  <a:lnTo>
                    <a:pt x="607" y="1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9"/>
            <p:cNvSpPr/>
            <p:nvPr/>
          </p:nvSpPr>
          <p:spPr>
            <a:xfrm>
              <a:off x="1866701" y="860142"/>
              <a:ext cx="38913" cy="36563"/>
            </a:xfrm>
            <a:custGeom>
              <a:avLst/>
              <a:gdLst/>
              <a:ahLst/>
              <a:cxnLst/>
              <a:rect l="l" t="t" r="r" b="b"/>
              <a:pathLst>
                <a:path w="1159" h="1089" extrusionOk="0">
                  <a:moveTo>
                    <a:pt x="1158" y="1"/>
                  </a:moveTo>
                  <a:lnTo>
                    <a:pt x="731" y="69"/>
                  </a:lnTo>
                  <a:lnTo>
                    <a:pt x="579" y="83"/>
                  </a:lnTo>
                  <a:lnTo>
                    <a:pt x="235" y="138"/>
                  </a:lnTo>
                  <a:lnTo>
                    <a:pt x="1" y="166"/>
                  </a:lnTo>
                  <a:lnTo>
                    <a:pt x="207" y="428"/>
                  </a:lnTo>
                  <a:lnTo>
                    <a:pt x="359" y="634"/>
                  </a:lnTo>
                  <a:lnTo>
                    <a:pt x="731" y="1089"/>
                  </a:lnTo>
                  <a:lnTo>
                    <a:pt x="938" y="552"/>
                  </a:lnTo>
                  <a:lnTo>
                    <a:pt x="965" y="497"/>
                  </a:lnTo>
                  <a:lnTo>
                    <a:pt x="1158"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9"/>
            <p:cNvSpPr/>
            <p:nvPr/>
          </p:nvSpPr>
          <p:spPr>
            <a:xfrm>
              <a:off x="1917131" y="834591"/>
              <a:ext cx="16217" cy="22395"/>
            </a:xfrm>
            <a:custGeom>
              <a:avLst/>
              <a:gdLst/>
              <a:ahLst/>
              <a:cxnLst/>
              <a:rect l="l" t="t" r="r" b="b"/>
              <a:pathLst>
                <a:path w="483" h="667" extrusionOk="0">
                  <a:moveTo>
                    <a:pt x="236" y="0"/>
                  </a:moveTo>
                  <a:cubicBezTo>
                    <a:pt x="226" y="0"/>
                    <a:pt x="217" y="1"/>
                    <a:pt x="207" y="4"/>
                  </a:cubicBezTo>
                  <a:cubicBezTo>
                    <a:pt x="83" y="18"/>
                    <a:pt x="0" y="169"/>
                    <a:pt x="28" y="362"/>
                  </a:cubicBezTo>
                  <a:cubicBezTo>
                    <a:pt x="54" y="533"/>
                    <a:pt x="156" y="666"/>
                    <a:pt x="273" y="666"/>
                  </a:cubicBezTo>
                  <a:cubicBezTo>
                    <a:pt x="278" y="666"/>
                    <a:pt x="284" y="666"/>
                    <a:pt x="290" y="665"/>
                  </a:cubicBezTo>
                  <a:cubicBezTo>
                    <a:pt x="400" y="651"/>
                    <a:pt x="483" y="486"/>
                    <a:pt x="455" y="307"/>
                  </a:cubicBezTo>
                  <a:cubicBezTo>
                    <a:pt x="443" y="131"/>
                    <a:pt x="338" y="0"/>
                    <a:pt x="236" y="0"/>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9"/>
            <p:cNvSpPr/>
            <p:nvPr/>
          </p:nvSpPr>
          <p:spPr>
            <a:xfrm>
              <a:off x="1835241" y="844831"/>
              <a:ext cx="16250" cy="22764"/>
            </a:xfrm>
            <a:custGeom>
              <a:avLst/>
              <a:gdLst/>
              <a:ahLst/>
              <a:cxnLst/>
              <a:rect l="l" t="t" r="r" b="b"/>
              <a:pathLst>
                <a:path w="484" h="678" extrusionOk="0">
                  <a:moveTo>
                    <a:pt x="211" y="1"/>
                  </a:moveTo>
                  <a:cubicBezTo>
                    <a:pt x="205" y="1"/>
                    <a:pt x="199" y="1"/>
                    <a:pt x="194" y="2"/>
                  </a:cubicBezTo>
                  <a:cubicBezTo>
                    <a:pt x="70" y="29"/>
                    <a:pt x="1" y="181"/>
                    <a:pt x="28" y="374"/>
                  </a:cubicBezTo>
                  <a:cubicBezTo>
                    <a:pt x="42" y="545"/>
                    <a:pt x="155" y="678"/>
                    <a:pt x="261" y="678"/>
                  </a:cubicBezTo>
                  <a:cubicBezTo>
                    <a:pt x="266" y="678"/>
                    <a:pt x="271" y="678"/>
                    <a:pt x="276" y="677"/>
                  </a:cubicBezTo>
                  <a:cubicBezTo>
                    <a:pt x="400" y="663"/>
                    <a:pt x="483" y="498"/>
                    <a:pt x="455" y="319"/>
                  </a:cubicBezTo>
                  <a:cubicBezTo>
                    <a:pt x="429" y="135"/>
                    <a:pt x="328" y="1"/>
                    <a:pt x="21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9"/>
            <p:cNvSpPr/>
            <p:nvPr/>
          </p:nvSpPr>
          <p:spPr>
            <a:xfrm>
              <a:off x="1931467" y="856583"/>
              <a:ext cx="28707" cy="18567"/>
            </a:xfrm>
            <a:custGeom>
              <a:avLst/>
              <a:gdLst/>
              <a:ahLst/>
              <a:cxnLst/>
              <a:rect l="l" t="t" r="r" b="b"/>
              <a:pathLst>
                <a:path w="855" h="553" extrusionOk="0">
                  <a:moveTo>
                    <a:pt x="493" y="0"/>
                  </a:moveTo>
                  <a:cubicBezTo>
                    <a:pt x="459" y="0"/>
                    <a:pt x="423" y="4"/>
                    <a:pt x="386" y="10"/>
                  </a:cubicBezTo>
                  <a:cubicBezTo>
                    <a:pt x="166" y="38"/>
                    <a:pt x="1" y="189"/>
                    <a:pt x="28" y="341"/>
                  </a:cubicBezTo>
                  <a:cubicBezTo>
                    <a:pt x="40" y="463"/>
                    <a:pt x="203" y="552"/>
                    <a:pt x="393" y="552"/>
                  </a:cubicBezTo>
                  <a:cubicBezTo>
                    <a:pt x="418" y="552"/>
                    <a:pt x="444" y="551"/>
                    <a:pt x="469" y="547"/>
                  </a:cubicBezTo>
                  <a:cubicBezTo>
                    <a:pt x="689" y="506"/>
                    <a:pt x="855" y="368"/>
                    <a:pt x="841" y="217"/>
                  </a:cubicBezTo>
                  <a:cubicBezTo>
                    <a:pt x="818" y="89"/>
                    <a:pt x="677" y="0"/>
                    <a:pt x="49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9"/>
            <p:cNvSpPr/>
            <p:nvPr/>
          </p:nvSpPr>
          <p:spPr>
            <a:xfrm>
              <a:off x="1808415" y="873236"/>
              <a:ext cx="29177" cy="18567"/>
            </a:xfrm>
            <a:custGeom>
              <a:avLst/>
              <a:gdLst/>
              <a:ahLst/>
              <a:cxnLst/>
              <a:rect l="l" t="t" r="r" b="b"/>
              <a:pathLst>
                <a:path w="869" h="553" extrusionOk="0">
                  <a:moveTo>
                    <a:pt x="502" y="0"/>
                  </a:moveTo>
                  <a:cubicBezTo>
                    <a:pt x="469" y="0"/>
                    <a:pt x="435" y="4"/>
                    <a:pt x="400" y="10"/>
                  </a:cubicBezTo>
                  <a:cubicBezTo>
                    <a:pt x="166" y="38"/>
                    <a:pt x="1" y="189"/>
                    <a:pt x="28" y="327"/>
                  </a:cubicBezTo>
                  <a:cubicBezTo>
                    <a:pt x="53" y="461"/>
                    <a:pt x="207" y="552"/>
                    <a:pt x="395" y="552"/>
                  </a:cubicBezTo>
                  <a:cubicBezTo>
                    <a:pt x="419" y="552"/>
                    <a:pt x="444" y="551"/>
                    <a:pt x="469" y="547"/>
                  </a:cubicBezTo>
                  <a:cubicBezTo>
                    <a:pt x="703" y="506"/>
                    <a:pt x="869" y="355"/>
                    <a:pt x="841" y="217"/>
                  </a:cubicBezTo>
                  <a:cubicBezTo>
                    <a:pt x="818" y="89"/>
                    <a:pt x="677" y="0"/>
                    <a:pt x="502"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9"/>
            <p:cNvSpPr/>
            <p:nvPr/>
          </p:nvSpPr>
          <p:spPr>
            <a:xfrm>
              <a:off x="654274" y="589057"/>
              <a:ext cx="377954" cy="186476"/>
            </a:xfrm>
            <a:custGeom>
              <a:avLst/>
              <a:gdLst/>
              <a:ahLst/>
              <a:cxnLst/>
              <a:rect l="l" t="t" r="r" b="b"/>
              <a:pathLst>
                <a:path w="11257" h="5554" extrusionOk="0">
                  <a:moveTo>
                    <a:pt x="10774" y="1"/>
                  </a:moveTo>
                  <a:lnTo>
                    <a:pt x="400" y="3500"/>
                  </a:lnTo>
                  <a:lnTo>
                    <a:pt x="0" y="5553"/>
                  </a:lnTo>
                  <a:lnTo>
                    <a:pt x="11257" y="152"/>
                  </a:lnTo>
                  <a:lnTo>
                    <a:pt x="10774" y="1"/>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9"/>
            <p:cNvSpPr/>
            <p:nvPr/>
          </p:nvSpPr>
          <p:spPr>
            <a:xfrm>
              <a:off x="643161" y="594160"/>
              <a:ext cx="413577" cy="252148"/>
            </a:xfrm>
            <a:custGeom>
              <a:avLst/>
              <a:gdLst/>
              <a:ahLst/>
              <a:cxnLst/>
              <a:rect l="l" t="t" r="r" b="b"/>
              <a:pathLst>
                <a:path w="12318" h="7510" extrusionOk="0">
                  <a:moveTo>
                    <a:pt x="11588" y="0"/>
                  </a:moveTo>
                  <a:lnTo>
                    <a:pt x="428" y="4891"/>
                  </a:lnTo>
                  <a:lnTo>
                    <a:pt x="1" y="7509"/>
                  </a:lnTo>
                  <a:lnTo>
                    <a:pt x="12318" y="317"/>
                  </a:lnTo>
                  <a:lnTo>
                    <a:pt x="115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9"/>
            <p:cNvSpPr/>
            <p:nvPr/>
          </p:nvSpPr>
          <p:spPr>
            <a:xfrm>
              <a:off x="1131643" y="713956"/>
              <a:ext cx="6984" cy="195239"/>
            </a:xfrm>
            <a:custGeom>
              <a:avLst/>
              <a:gdLst/>
              <a:ahLst/>
              <a:cxnLst/>
              <a:rect l="l" t="t" r="r" b="b"/>
              <a:pathLst>
                <a:path w="208" h="5815" extrusionOk="0">
                  <a:moveTo>
                    <a:pt x="1" y="1"/>
                  </a:moveTo>
                  <a:lnTo>
                    <a:pt x="1" y="5815"/>
                  </a:lnTo>
                  <a:lnTo>
                    <a:pt x="208" y="5815"/>
                  </a:lnTo>
                  <a:lnTo>
                    <a:pt x="208"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9"/>
            <p:cNvSpPr/>
            <p:nvPr/>
          </p:nvSpPr>
          <p:spPr>
            <a:xfrm>
              <a:off x="1118717" y="904998"/>
              <a:ext cx="93909" cy="32433"/>
            </a:xfrm>
            <a:custGeom>
              <a:avLst/>
              <a:gdLst/>
              <a:ahLst/>
              <a:cxnLst/>
              <a:rect l="l" t="t" r="r" b="b"/>
              <a:pathLst>
                <a:path w="2797" h="966" extrusionOk="0">
                  <a:moveTo>
                    <a:pt x="441" y="1"/>
                  </a:moveTo>
                  <a:lnTo>
                    <a:pt x="0" y="814"/>
                  </a:lnTo>
                  <a:lnTo>
                    <a:pt x="179" y="910"/>
                  </a:lnTo>
                  <a:lnTo>
                    <a:pt x="537"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9"/>
            <p:cNvSpPr/>
            <p:nvPr/>
          </p:nvSpPr>
          <p:spPr>
            <a:xfrm>
              <a:off x="1209840" y="713956"/>
              <a:ext cx="6950" cy="195239"/>
            </a:xfrm>
            <a:custGeom>
              <a:avLst/>
              <a:gdLst/>
              <a:ahLst/>
              <a:cxnLst/>
              <a:rect l="l" t="t" r="r" b="b"/>
              <a:pathLst>
                <a:path w="207" h="5815" extrusionOk="0">
                  <a:moveTo>
                    <a:pt x="0" y="1"/>
                  </a:moveTo>
                  <a:lnTo>
                    <a:pt x="0" y="5815"/>
                  </a:lnTo>
                  <a:lnTo>
                    <a:pt x="207" y="5815"/>
                  </a:lnTo>
                  <a:lnTo>
                    <a:pt x="207"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9"/>
            <p:cNvSpPr/>
            <p:nvPr/>
          </p:nvSpPr>
          <p:spPr>
            <a:xfrm>
              <a:off x="1196880" y="904998"/>
              <a:ext cx="93943" cy="32433"/>
            </a:xfrm>
            <a:custGeom>
              <a:avLst/>
              <a:gdLst/>
              <a:ahLst/>
              <a:cxnLst/>
              <a:rect l="l" t="t" r="r" b="b"/>
              <a:pathLst>
                <a:path w="2798" h="966" extrusionOk="0">
                  <a:moveTo>
                    <a:pt x="441" y="1"/>
                  </a:moveTo>
                  <a:lnTo>
                    <a:pt x="1" y="814"/>
                  </a:lnTo>
                  <a:lnTo>
                    <a:pt x="193" y="910"/>
                  </a:lnTo>
                  <a:lnTo>
                    <a:pt x="552"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9"/>
            <p:cNvSpPr/>
            <p:nvPr/>
          </p:nvSpPr>
          <p:spPr>
            <a:xfrm>
              <a:off x="1084001" y="668630"/>
              <a:ext cx="245668" cy="137422"/>
            </a:xfrm>
            <a:custGeom>
              <a:avLst/>
              <a:gdLst/>
              <a:ahLst/>
              <a:cxnLst/>
              <a:rect l="l" t="t" r="r" b="b"/>
              <a:pathLst>
                <a:path w="7317" h="4093" extrusionOk="0">
                  <a:moveTo>
                    <a:pt x="7317" y="1"/>
                  </a:moveTo>
                  <a:lnTo>
                    <a:pt x="1" y="1365"/>
                  </a:lnTo>
                  <a:lnTo>
                    <a:pt x="1489" y="4093"/>
                  </a:lnTo>
                  <a:lnTo>
                    <a:pt x="2839" y="2797"/>
                  </a:lnTo>
                  <a:lnTo>
                    <a:pt x="3817" y="3831"/>
                  </a:lnTo>
                  <a:lnTo>
                    <a:pt x="73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9"/>
            <p:cNvSpPr/>
            <p:nvPr/>
          </p:nvSpPr>
          <p:spPr>
            <a:xfrm>
              <a:off x="922572" y="420208"/>
              <a:ext cx="541733" cy="306271"/>
            </a:xfrm>
            <a:custGeom>
              <a:avLst/>
              <a:gdLst/>
              <a:ahLst/>
              <a:cxnLst/>
              <a:rect l="l" t="t" r="r" b="b"/>
              <a:pathLst>
                <a:path w="16135" h="9122" extrusionOk="0">
                  <a:moveTo>
                    <a:pt x="16093" y="1"/>
                  </a:moveTo>
                  <a:cubicBezTo>
                    <a:pt x="15679" y="4286"/>
                    <a:pt x="11491" y="7648"/>
                    <a:pt x="6379" y="7648"/>
                  </a:cubicBezTo>
                  <a:cubicBezTo>
                    <a:pt x="4313" y="7648"/>
                    <a:pt x="2398" y="7110"/>
                    <a:pt x="827" y="6173"/>
                  </a:cubicBezTo>
                  <a:cubicBezTo>
                    <a:pt x="551" y="6008"/>
                    <a:pt x="359" y="5788"/>
                    <a:pt x="221" y="5540"/>
                  </a:cubicBezTo>
                  <a:cubicBezTo>
                    <a:pt x="55" y="5870"/>
                    <a:pt x="0" y="6256"/>
                    <a:pt x="83" y="6628"/>
                  </a:cubicBezTo>
                  <a:cubicBezTo>
                    <a:pt x="166" y="7014"/>
                    <a:pt x="414" y="7400"/>
                    <a:pt x="827" y="7634"/>
                  </a:cubicBezTo>
                  <a:cubicBezTo>
                    <a:pt x="2398" y="8584"/>
                    <a:pt x="4313" y="9122"/>
                    <a:pt x="6379" y="9122"/>
                  </a:cubicBezTo>
                  <a:cubicBezTo>
                    <a:pt x="11767" y="9122"/>
                    <a:pt x="16134" y="5388"/>
                    <a:pt x="16134" y="772"/>
                  </a:cubicBezTo>
                  <a:cubicBezTo>
                    <a:pt x="16134" y="511"/>
                    <a:pt x="16120" y="263"/>
                    <a:pt x="1609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9"/>
            <p:cNvSpPr/>
            <p:nvPr/>
          </p:nvSpPr>
          <p:spPr>
            <a:xfrm>
              <a:off x="930429" y="255993"/>
              <a:ext cx="542639" cy="420997"/>
            </a:xfrm>
            <a:custGeom>
              <a:avLst/>
              <a:gdLst/>
              <a:ahLst/>
              <a:cxnLst/>
              <a:rect l="l" t="t" r="r" b="b"/>
              <a:pathLst>
                <a:path w="16162" h="12539" extrusionOk="0">
                  <a:moveTo>
                    <a:pt x="15156" y="1"/>
                  </a:moveTo>
                  <a:cubicBezTo>
                    <a:pt x="13999" y="1"/>
                    <a:pt x="13048" y="938"/>
                    <a:pt x="13048" y="2109"/>
                  </a:cubicBezTo>
                  <a:cubicBezTo>
                    <a:pt x="13048" y="2247"/>
                    <a:pt x="13062" y="2398"/>
                    <a:pt x="13103" y="2536"/>
                  </a:cubicBezTo>
                  <a:lnTo>
                    <a:pt x="12731" y="2591"/>
                  </a:lnTo>
                  <a:lnTo>
                    <a:pt x="11849" y="2715"/>
                  </a:lnTo>
                  <a:cubicBezTo>
                    <a:pt x="11767" y="1627"/>
                    <a:pt x="10857" y="786"/>
                    <a:pt x="9755" y="786"/>
                  </a:cubicBezTo>
                  <a:cubicBezTo>
                    <a:pt x="8942" y="786"/>
                    <a:pt x="8240" y="1241"/>
                    <a:pt x="7895" y="1916"/>
                  </a:cubicBezTo>
                  <a:cubicBezTo>
                    <a:pt x="7799" y="2095"/>
                    <a:pt x="7730" y="2288"/>
                    <a:pt x="7689" y="2495"/>
                  </a:cubicBezTo>
                  <a:lnTo>
                    <a:pt x="7689" y="2522"/>
                  </a:lnTo>
                  <a:cubicBezTo>
                    <a:pt x="7744" y="2922"/>
                    <a:pt x="7840" y="3280"/>
                    <a:pt x="7992" y="3624"/>
                  </a:cubicBezTo>
                  <a:lnTo>
                    <a:pt x="7978" y="3624"/>
                  </a:lnTo>
                  <a:cubicBezTo>
                    <a:pt x="7950" y="3679"/>
                    <a:pt x="7909" y="3735"/>
                    <a:pt x="7854" y="3790"/>
                  </a:cubicBezTo>
                  <a:cubicBezTo>
                    <a:pt x="7606" y="4134"/>
                    <a:pt x="7330" y="4465"/>
                    <a:pt x="7027" y="4809"/>
                  </a:cubicBezTo>
                  <a:cubicBezTo>
                    <a:pt x="5029" y="7083"/>
                    <a:pt x="2797" y="8791"/>
                    <a:pt x="758" y="9714"/>
                  </a:cubicBezTo>
                  <a:cubicBezTo>
                    <a:pt x="400" y="9879"/>
                    <a:pt x="152" y="10127"/>
                    <a:pt x="1" y="10431"/>
                  </a:cubicBezTo>
                  <a:cubicBezTo>
                    <a:pt x="125" y="10679"/>
                    <a:pt x="331" y="10899"/>
                    <a:pt x="593" y="11064"/>
                  </a:cubicBezTo>
                  <a:cubicBezTo>
                    <a:pt x="2164" y="12001"/>
                    <a:pt x="4079" y="12539"/>
                    <a:pt x="6145" y="12539"/>
                  </a:cubicBezTo>
                  <a:cubicBezTo>
                    <a:pt x="11257" y="12539"/>
                    <a:pt x="15445" y="9177"/>
                    <a:pt x="15873" y="4892"/>
                  </a:cubicBezTo>
                  <a:lnTo>
                    <a:pt x="15873" y="4878"/>
                  </a:lnTo>
                  <a:cubicBezTo>
                    <a:pt x="15845" y="4630"/>
                    <a:pt x="15790" y="4368"/>
                    <a:pt x="15735" y="4134"/>
                  </a:cubicBezTo>
                  <a:cubicBezTo>
                    <a:pt x="15735" y="4051"/>
                    <a:pt x="15707" y="3983"/>
                    <a:pt x="15693" y="3900"/>
                  </a:cubicBezTo>
                  <a:cubicBezTo>
                    <a:pt x="15749" y="3762"/>
                    <a:pt x="15817" y="3624"/>
                    <a:pt x="15873" y="3487"/>
                  </a:cubicBezTo>
                  <a:cubicBezTo>
                    <a:pt x="16052" y="3018"/>
                    <a:pt x="16162" y="2495"/>
                    <a:pt x="16162" y="1971"/>
                  </a:cubicBezTo>
                  <a:cubicBezTo>
                    <a:pt x="16162" y="1709"/>
                    <a:pt x="16134" y="1461"/>
                    <a:pt x="16093" y="1213"/>
                  </a:cubicBezTo>
                  <a:cubicBezTo>
                    <a:pt x="16010" y="814"/>
                    <a:pt x="15886" y="428"/>
                    <a:pt x="15707" y="70"/>
                  </a:cubicBezTo>
                  <a:cubicBezTo>
                    <a:pt x="15542" y="28"/>
                    <a:pt x="15349" y="1"/>
                    <a:pt x="15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9"/>
            <p:cNvSpPr/>
            <p:nvPr/>
          </p:nvSpPr>
          <p:spPr>
            <a:xfrm>
              <a:off x="1148297" y="114004"/>
              <a:ext cx="309528" cy="233178"/>
            </a:xfrm>
            <a:custGeom>
              <a:avLst/>
              <a:gdLst/>
              <a:ahLst/>
              <a:cxnLst/>
              <a:rect l="l" t="t" r="r" b="b"/>
              <a:pathLst>
                <a:path w="9219" h="6945" extrusionOk="0">
                  <a:moveTo>
                    <a:pt x="1764" y="0"/>
                  </a:moveTo>
                  <a:lnTo>
                    <a:pt x="1764" y="0"/>
                  </a:lnTo>
                  <a:cubicBezTo>
                    <a:pt x="2550" y="331"/>
                    <a:pt x="3225" y="923"/>
                    <a:pt x="3652" y="1667"/>
                  </a:cubicBezTo>
                  <a:cubicBezTo>
                    <a:pt x="3558" y="1664"/>
                    <a:pt x="3464" y="1663"/>
                    <a:pt x="3369" y="1663"/>
                  </a:cubicBezTo>
                  <a:cubicBezTo>
                    <a:pt x="2210" y="1663"/>
                    <a:pt x="1059" y="1897"/>
                    <a:pt x="1" y="2356"/>
                  </a:cubicBezTo>
                  <a:cubicBezTo>
                    <a:pt x="786" y="2701"/>
                    <a:pt x="1613" y="2962"/>
                    <a:pt x="2440" y="3155"/>
                  </a:cubicBezTo>
                  <a:cubicBezTo>
                    <a:pt x="1654" y="3927"/>
                    <a:pt x="1158" y="5001"/>
                    <a:pt x="1158" y="6200"/>
                  </a:cubicBezTo>
                  <a:cubicBezTo>
                    <a:pt x="1158" y="6379"/>
                    <a:pt x="1172" y="6558"/>
                    <a:pt x="1200" y="6724"/>
                  </a:cubicBezTo>
                  <a:cubicBezTo>
                    <a:pt x="1379" y="5745"/>
                    <a:pt x="2233" y="5015"/>
                    <a:pt x="3266" y="5015"/>
                  </a:cubicBezTo>
                  <a:cubicBezTo>
                    <a:pt x="4368" y="5015"/>
                    <a:pt x="5278" y="5856"/>
                    <a:pt x="5360" y="6944"/>
                  </a:cubicBezTo>
                  <a:lnTo>
                    <a:pt x="6242" y="6820"/>
                  </a:lnTo>
                  <a:lnTo>
                    <a:pt x="6600" y="6765"/>
                  </a:lnTo>
                  <a:cubicBezTo>
                    <a:pt x="6573" y="6627"/>
                    <a:pt x="6559" y="6476"/>
                    <a:pt x="6559" y="6338"/>
                  </a:cubicBezTo>
                  <a:cubicBezTo>
                    <a:pt x="6559" y="5167"/>
                    <a:pt x="7510" y="4230"/>
                    <a:pt x="8667" y="4230"/>
                  </a:cubicBezTo>
                  <a:cubicBezTo>
                    <a:pt x="8860" y="4230"/>
                    <a:pt x="9039" y="4257"/>
                    <a:pt x="9218" y="4299"/>
                  </a:cubicBezTo>
                  <a:cubicBezTo>
                    <a:pt x="8695" y="3238"/>
                    <a:pt x="7730" y="2439"/>
                    <a:pt x="6573" y="2108"/>
                  </a:cubicBezTo>
                  <a:lnTo>
                    <a:pt x="6587" y="2108"/>
                  </a:lnTo>
                  <a:cubicBezTo>
                    <a:pt x="5236" y="937"/>
                    <a:pt x="3542" y="179"/>
                    <a:pt x="1764"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9"/>
            <p:cNvSpPr/>
            <p:nvPr/>
          </p:nvSpPr>
          <p:spPr>
            <a:xfrm>
              <a:off x="925359" y="582141"/>
              <a:ext cx="30553" cy="37503"/>
            </a:xfrm>
            <a:custGeom>
              <a:avLst/>
              <a:gdLst/>
              <a:ahLst/>
              <a:cxnLst/>
              <a:rect l="l" t="t" r="r" b="b"/>
              <a:pathLst>
                <a:path w="910" h="1117" extrusionOk="0">
                  <a:moveTo>
                    <a:pt x="909" y="0"/>
                  </a:moveTo>
                  <a:cubicBezTo>
                    <a:pt x="620" y="124"/>
                    <a:pt x="400" y="317"/>
                    <a:pt x="248" y="551"/>
                  </a:cubicBezTo>
                  <a:cubicBezTo>
                    <a:pt x="400" y="317"/>
                    <a:pt x="620" y="138"/>
                    <a:pt x="909" y="0"/>
                  </a:cubicBezTo>
                  <a:close/>
                  <a:moveTo>
                    <a:pt x="83" y="855"/>
                  </a:moveTo>
                  <a:cubicBezTo>
                    <a:pt x="41" y="937"/>
                    <a:pt x="14" y="1020"/>
                    <a:pt x="0" y="1116"/>
                  </a:cubicBezTo>
                  <a:cubicBezTo>
                    <a:pt x="14" y="1034"/>
                    <a:pt x="41" y="937"/>
                    <a:pt x="83" y="855"/>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9"/>
            <p:cNvSpPr/>
            <p:nvPr/>
          </p:nvSpPr>
          <p:spPr>
            <a:xfrm>
              <a:off x="923478" y="619610"/>
              <a:ext cx="1880" cy="21287"/>
            </a:xfrm>
            <a:custGeom>
              <a:avLst/>
              <a:gdLst/>
              <a:ahLst/>
              <a:cxnLst/>
              <a:rect l="l" t="t" r="r" b="b"/>
              <a:pathLst>
                <a:path w="56" h="634" extrusionOk="0">
                  <a:moveTo>
                    <a:pt x="56" y="1"/>
                  </a:moveTo>
                  <a:cubicBezTo>
                    <a:pt x="15" y="207"/>
                    <a:pt x="1" y="427"/>
                    <a:pt x="42" y="634"/>
                  </a:cubicBezTo>
                  <a:cubicBezTo>
                    <a:pt x="15" y="427"/>
                    <a:pt x="15" y="207"/>
                    <a:pt x="56"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9"/>
            <p:cNvSpPr/>
            <p:nvPr/>
          </p:nvSpPr>
          <p:spPr>
            <a:xfrm>
              <a:off x="924889" y="640863"/>
              <a:ext cx="504" cy="1880"/>
            </a:xfrm>
            <a:custGeom>
              <a:avLst/>
              <a:gdLst/>
              <a:ahLst/>
              <a:cxnLst/>
              <a:rect l="l" t="t" r="r" b="b"/>
              <a:pathLst>
                <a:path w="15" h="56" extrusionOk="0">
                  <a:moveTo>
                    <a:pt x="0" y="1"/>
                  </a:moveTo>
                  <a:lnTo>
                    <a:pt x="0" y="1"/>
                  </a:lnTo>
                  <a:cubicBezTo>
                    <a:pt x="14" y="28"/>
                    <a:pt x="14" y="28"/>
                    <a:pt x="14" y="56"/>
                  </a:cubicBezTo>
                  <a:cubicBezTo>
                    <a:pt x="14" y="28"/>
                    <a:pt x="14" y="28"/>
                    <a:pt x="0" y="1"/>
                  </a:cubicBezTo>
                  <a:close/>
                </a:path>
              </a:pathLst>
            </a:custGeom>
            <a:solidFill>
              <a:srgbClr val="F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9"/>
            <p:cNvSpPr/>
            <p:nvPr/>
          </p:nvSpPr>
          <p:spPr>
            <a:xfrm>
              <a:off x="923949" y="606180"/>
              <a:ext cx="50463" cy="36127"/>
            </a:xfrm>
            <a:custGeom>
              <a:avLst/>
              <a:gdLst/>
              <a:ahLst/>
              <a:cxnLst/>
              <a:rect l="l" t="t" r="r" b="b"/>
              <a:pathLst>
                <a:path w="1503" h="1076" extrusionOk="0">
                  <a:moveTo>
                    <a:pt x="194" y="1"/>
                  </a:moveTo>
                  <a:cubicBezTo>
                    <a:pt x="166" y="42"/>
                    <a:pt x="138" y="97"/>
                    <a:pt x="125" y="138"/>
                  </a:cubicBezTo>
                  <a:cubicBezTo>
                    <a:pt x="83" y="221"/>
                    <a:pt x="56" y="304"/>
                    <a:pt x="42" y="400"/>
                  </a:cubicBezTo>
                  <a:cubicBezTo>
                    <a:pt x="1" y="607"/>
                    <a:pt x="1" y="827"/>
                    <a:pt x="28" y="1034"/>
                  </a:cubicBezTo>
                  <a:cubicBezTo>
                    <a:pt x="42" y="1048"/>
                    <a:pt x="42" y="1061"/>
                    <a:pt x="42" y="1075"/>
                  </a:cubicBezTo>
                  <a:lnTo>
                    <a:pt x="194" y="1075"/>
                  </a:lnTo>
                  <a:cubicBezTo>
                    <a:pt x="634" y="1075"/>
                    <a:pt x="1062" y="1061"/>
                    <a:pt x="1502" y="1006"/>
                  </a:cubicBezTo>
                  <a:cubicBezTo>
                    <a:pt x="1254" y="896"/>
                    <a:pt x="1020" y="758"/>
                    <a:pt x="786" y="621"/>
                  </a:cubicBezTo>
                  <a:cubicBezTo>
                    <a:pt x="524" y="469"/>
                    <a:pt x="318" y="249"/>
                    <a:pt x="194"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9"/>
            <p:cNvSpPr/>
            <p:nvPr/>
          </p:nvSpPr>
          <p:spPr>
            <a:xfrm>
              <a:off x="930429" y="377669"/>
              <a:ext cx="306271" cy="262321"/>
            </a:xfrm>
            <a:custGeom>
              <a:avLst/>
              <a:gdLst/>
              <a:ahLst/>
              <a:cxnLst/>
              <a:rect l="l" t="t" r="r" b="b"/>
              <a:pathLst>
                <a:path w="9122" h="7813" extrusionOk="0">
                  <a:moveTo>
                    <a:pt x="7978" y="0"/>
                  </a:moveTo>
                  <a:cubicBezTo>
                    <a:pt x="7937" y="55"/>
                    <a:pt x="7909" y="111"/>
                    <a:pt x="7854" y="166"/>
                  </a:cubicBezTo>
                  <a:cubicBezTo>
                    <a:pt x="7592" y="510"/>
                    <a:pt x="7317" y="841"/>
                    <a:pt x="7027" y="1185"/>
                  </a:cubicBezTo>
                  <a:cubicBezTo>
                    <a:pt x="5029" y="3459"/>
                    <a:pt x="2784" y="5167"/>
                    <a:pt x="758" y="6090"/>
                  </a:cubicBezTo>
                  <a:cubicBezTo>
                    <a:pt x="469" y="6228"/>
                    <a:pt x="249" y="6407"/>
                    <a:pt x="97" y="6641"/>
                  </a:cubicBezTo>
                  <a:cubicBezTo>
                    <a:pt x="56" y="6696"/>
                    <a:pt x="28" y="6751"/>
                    <a:pt x="1" y="6807"/>
                  </a:cubicBezTo>
                  <a:cubicBezTo>
                    <a:pt x="125" y="7055"/>
                    <a:pt x="331" y="7275"/>
                    <a:pt x="593" y="7427"/>
                  </a:cubicBezTo>
                  <a:cubicBezTo>
                    <a:pt x="827" y="7564"/>
                    <a:pt x="1061" y="7702"/>
                    <a:pt x="1309" y="7812"/>
                  </a:cubicBezTo>
                  <a:cubicBezTo>
                    <a:pt x="1874" y="7757"/>
                    <a:pt x="2425" y="7661"/>
                    <a:pt x="2990" y="7523"/>
                  </a:cubicBezTo>
                  <a:cubicBezTo>
                    <a:pt x="4878" y="7055"/>
                    <a:pt x="6393" y="6214"/>
                    <a:pt x="7399" y="5167"/>
                  </a:cubicBezTo>
                  <a:cubicBezTo>
                    <a:pt x="8694" y="3817"/>
                    <a:pt x="9121" y="2136"/>
                    <a:pt x="8336" y="565"/>
                  </a:cubicBezTo>
                  <a:cubicBezTo>
                    <a:pt x="8240" y="372"/>
                    <a:pt x="8116" y="179"/>
                    <a:pt x="7978" y="0"/>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9"/>
            <p:cNvSpPr/>
            <p:nvPr/>
          </p:nvSpPr>
          <p:spPr>
            <a:xfrm>
              <a:off x="812480" y="382302"/>
              <a:ext cx="406190" cy="197186"/>
            </a:xfrm>
            <a:custGeom>
              <a:avLst/>
              <a:gdLst/>
              <a:ahLst/>
              <a:cxnLst/>
              <a:rect l="l" t="t" r="r" b="b"/>
              <a:pathLst>
                <a:path w="12098" h="5873" extrusionOk="0">
                  <a:moveTo>
                    <a:pt x="11505" y="0"/>
                  </a:moveTo>
                  <a:lnTo>
                    <a:pt x="3486" y="3486"/>
                  </a:lnTo>
                  <a:lnTo>
                    <a:pt x="1915" y="4161"/>
                  </a:lnTo>
                  <a:lnTo>
                    <a:pt x="951" y="4574"/>
                  </a:lnTo>
                  <a:lnTo>
                    <a:pt x="0" y="5001"/>
                  </a:lnTo>
                  <a:cubicBezTo>
                    <a:pt x="1167" y="5560"/>
                    <a:pt x="2628" y="5873"/>
                    <a:pt x="4193" y="5873"/>
                  </a:cubicBezTo>
                  <a:cubicBezTo>
                    <a:pt x="4791" y="5873"/>
                    <a:pt x="5404" y="5827"/>
                    <a:pt x="6021" y="5732"/>
                  </a:cubicBezTo>
                  <a:cubicBezTo>
                    <a:pt x="7702" y="5456"/>
                    <a:pt x="9135" y="4850"/>
                    <a:pt x="10154" y="4051"/>
                  </a:cubicBezTo>
                  <a:cubicBezTo>
                    <a:pt x="11477" y="3004"/>
                    <a:pt x="12097" y="1653"/>
                    <a:pt x="11656" y="317"/>
                  </a:cubicBezTo>
                  <a:cubicBezTo>
                    <a:pt x="11629" y="207"/>
                    <a:pt x="11587" y="110"/>
                    <a:pt x="11546" y="14"/>
                  </a:cubicBezTo>
                  <a:lnTo>
                    <a:pt x="115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9"/>
            <p:cNvSpPr/>
            <p:nvPr/>
          </p:nvSpPr>
          <p:spPr>
            <a:xfrm>
              <a:off x="1316239" y="339259"/>
              <a:ext cx="64330" cy="60166"/>
            </a:xfrm>
            <a:custGeom>
              <a:avLst/>
              <a:gdLst/>
              <a:ahLst/>
              <a:cxnLst/>
              <a:rect l="l" t="t" r="r" b="b"/>
              <a:pathLst>
                <a:path w="1916" h="1792" extrusionOk="0">
                  <a:moveTo>
                    <a:pt x="1915" y="1"/>
                  </a:moveTo>
                  <a:lnTo>
                    <a:pt x="1199" y="97"/>
                  </a:lnTo>
                  <a:lnTo>
                    <a:pt x="965" y="139"/>
                  </a:lnTo>
                  <a:lnTo>
                    <a:pt x="386" y="221"/>
                  </a:lnTo>
                  <a:lnTo>
                    <a:pt x="0" y="276"/>
                  </a:lnTo>
                  <a:lnTo>
                    <a:pt x="345" y="703"/>
                  </a:lnTo>
                  <a:lnTo>
                    <a:pt x="606" y="1034"/>
                  </a:lnTo>
                  <a:lnTo>
                    <a:pt x="1199" y="1792"/>
                  </a:lnTo>
                  <a:lnTo>
                    <a:pt x="1557" y="896"/>
                  </a:lnTo>
                  <a:lnTo>
                    <a:pt x="1598" y="814"/>
                  </a:lnTo>
                  <a:lnTo>
                    <a:pt x="1915"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9"/>
            <p:cNvSpPr/>
            <p:nvPr/>
          </p:nvSpPr>
          <p:spPr>
            <a:xfrm>
              <a:off x="1399505" y="297089"/>
              <a:ext cx="26390" cy="37201"/>
            </a:xfrm>
            <a:custGeom>
              <a:avLst/>
              <a:gdLst/>
              <a:ahLst/>
              <a:cxnLst/>
              <a:rect l="l" t="t" r="r" b="b"/>
              <a:pathLst>
                <a:path w="786" h="1108" extrusionOk="0">
                  <a:moveTo>
                    <a:pt x="362" y="1"/>
                  </a:moveTo>
                  <a:cubicBezTo>
                    <a:pt x="352" y="1"/>
                    <a:pt x="341" y="2"/>
                    <a:pt x="331" y="3"/>
                  </a:cubicBezTo>
                  <a:cubicBezTo>
                    <a:pt x="124" y="17"/>
                    <a:pt x="0" y="292"/>
                    <a:pt x="42" y="595"/>
                  </a:cubicBezTo>
                  <a:cubicBezTo>
                    <a:pt x="81" y="882"/>
                    <a:pt x="255" y="1107"/>
                    <a:pt x="438" y="1107"/>
                  </a:cubicBezTo>
                  <a:cubicBezTo>
                    <a:pt x="448" y="1107"/>
                    <a:pt x="458" y="1107"/>
                    <a:pt x="469" y="1105"/>
                  </a:cubicBezTo>
                  <a:cubicBezTo>
                    <a:pt x="662" y="1078"/>
                    <a:pt x="786" y="816"/>
                    <a:pt x="744" y="513"/>
                  </a:cubicBezTo>
                  <a:cubicBezTo>
                    <a:pt x="718" y="226"/>
                    <a:pt x="544" y="1"/>
                    <a:pt x="362"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9"/>
            <p:cNvSpPr/>
            <p:nvPr/>
          </p:nvSpPr>
          <p:spPr>
            <a:xfrm>
              <a:off x="1264869" y="314212"/>
              <a:ext cx="26424" cy="37201"/>
            </a:xfrm>
            <a:custGeom>
              <a:avLst/>
              <a:gdLst/>
              <a:ahLst/>
              <a:cxnLst/>
              <a:rect l="l" t="t" r="r" b="b"/>
              <a:pathLst>
                <a:path w="787" h="1108" extrusionOk="0">
                  <a:moveTo>
                    <a:pt x="349" y="1"/>
                  </a:moveTo>
                  <a:cubicBezTo>
                    <a:pt x="338" y="1"/>
                    <a:pt x="328" y="1"/>
                    <a:pt x="318" y="3"/>
                  </a:cubicBezTo>
                  <a:cubicBezTo>
                    <a:pt x="125" y="30"/>
                    <a:pt x="1" y="292"/>
                    <a:pt x="42" y="609"/>
                  </a:cubicBezTo>
                  <a:cubicBezTo>
                    <a:pt x="68" y="895"/>
                    <a:pt x="241" y="1107"/>
                    <a:pt x="423" y="1107"/>
                  </a:cubicBezTo>
                  <a:cubicBezTo>
                    <a:pt x="434" y="1107"/>
                    <a:pt x="445" y="1107"/>
                    <a:pt x="456" y="1105"/>
                  </a:cubicBezTo>
                  <a:cubicBezTo>
                    <a:pt x="662" y="1091"/>
                    <a:pt x="786" y="816"/>
                    <a:pt x="745" y="513"/>
                  </a:cubicBezTo>
                  <a:cubicBezTo>
                    <a:pt x="706" y="226"/>
                    <a:pt x="531" y="1"/>
                    <a:pt x="349"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9"/>
            <p:cNvSpPr/>
            <p:nvPr/>
          </p:nvSpPr>
          <p:spPr>
            <a:xfrm>
              <a:off x="1423074" y="333350"/>
              <a:ext cx="47240" cy="30385"/>
            </a:xfrm>
            <a:custGeom>
              <a:avLst/>
              <a:gdLst/>
              <a:ahLst/>
              <a:cxnLst/>
              <a:rect l="l" t="t" r="r" b="b"/>
              <a:pathLst>
                <a:path w="1407" h="905" extrusionOk="0">
                  <a:moveTo>
                    <a:pt x="785" y="0"/>
                  </a:moveTo>
                  <a:cubicBezTo>
                    <a:pt x="737" y="0"/>
                    <a:pt x="686" y="4"/>
                    <a:pt x="635" y="11"/>
                  </a:cubicBezTo>
                  <a:cubicBezTo>
                    <a:pt x="263" y="67"/>
                    <a:pt x="1" y="315"/>
                    <a:pt x="28" y="549"/>
                  </a:cubicBezTo>
                  <a:cubicBezTo>
                    <a:pt x="64" y="762"/>
                    <a:pt x="314" y="905"/>
                    <a:pt x="612" y="905"/>
                  </a:cubicBezTo>
                  <a:cubicBezTo>
                    <a:pt x="660" y="905"/>
                    <a:pt x="709" y="901"/>
                    <a:pt x="759" y="893"/>
                  </a:cubicBezTo>
                  <a:cubicBezTo>
                    <a:pt x="1131" y="838"/>
                    <a:pt x="1406" y="604"/>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9"/>
            <p:cNvSpPr/>
            <p:nvPr/>
          </p:nvSpPr>
          <p:spPr>
            <a:xfrm>
              <a:off x="1221389" y="360646"/>
              <a:ext cx="47240" cy="30385"/>
            </a:xfrm>
            <a:custGeom>
              <a:avLst/>
              <a:gdLst/>
              <a:ahLst/>
              <a:cxnLst/>
              <a:rect l="l" t="t" r="r" b="b"/>
              <a:pathLst>
                <a:path w="1407" h="905" extrusionOk="0">
                  <a:moveTo>
                    <a:pt x="785" y="0"/>
                  </a:moveTo>
                  <a:cubicBezTo>
                    <a:pt x="737" y="0"/>
                    <a:pt x="686" y="4"/>
                    <a:pt x="635" y="11"/>
                  </a:cubicBezTo>
                  <a:cubicBezTo>
                    <a:pt x="263" y="66"/>
                    <a:pt x="1" y="301"/>
                    <a:pt x="28" y="549"/>
                  </a:cubicBezTo>
                  <a:cubicBezTo>
                    <a:pt x="64" y="762"/>
                    <a:pt x="304" y="904"/>
                    <a:pt x="608" y="904"/>
                  </a:cubicBezTo>
                  <a:cubicBezTo>
                    <a:pt x="657" y="904"/>
                    <a:pt x="707" y="901"/>
                    <a:pt x="759" y="893"/>
                  </a:cubicBezTo>
                  <a:cubicBezTo>
                    <a:pt x="1131" y="838"/>
                    <a:pt x="1406" y="590"/>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484;p39"/>
          <p:cNvSpPr/>
          <p:nvPr/>
        </p:nvSpPr>
        <p:spPr>
          <a:xfrm>
            <a:off x="4581796" y="2386125"/>
            <a:ext cx="327854" cy="327470"/>
          </a:xfrm>
          <a:custGeom>
            <a:avLst/>
            <a:gdLst/>
            <a:ahLst/>
            <a:cxnLst/>
            <a:rect l="l" t="t" r="r" b="b"/>
            <a:pathLst>
              <a:path w="3579" h="3575" extrusionOk="0">
                <a:moveTo>
                  <a:pt x="1789" y="1"/>
                </a:moveTo>
                <a:cubicBezTo>
                  <a:pt x="803" y="1"/>
                  <a:pt x="0" y="799"/>
                  <a:pt x="0" y="1790"/>
                </a:cubicBezTo>
                <a:cubicBezTo>
                  <a:pt x="0" y="2776"/>
                  <a:pt x="803" y="3575"/>
                  <a:pt x="1789" y="3575"/>
                </a:cubicBezTo>
                <a:cubicBezTo>
                  <a:pt x="2776" y="3575"/>
                  <a:pt x="3578" y="2776"/>
                  <a:pt x="3578" y="1790"/>
                </a:cubicBezTo>
                <a:cubicBezTo>
                  <a:pt x="3578" y="799"/>
                  <a:pt x="2776" y="1"/>
                  <a:pt x="17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9"/>
          <p:cNvSpPr/>
          <p:nvPr/>
        </p:nvSpPr>
        <p:spPr>
          <a:xfrm>
            <a:off x="3880657" y="2446947"/>
            <a:ext cx="1145795" cy="306860"/>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9"/>
          <p:cNvSpPr/>
          <p:nvPr/>
        </p:nvSpPr>
        <p:spPr>
          <a:xfrm flipH="1">
            <a:off x="4642817" y="2601759"/>
            <a:ext cx="723900" cy="193865"/>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490"/>
        <p:cNvGrpSpPr/>
        <p:nvPr/>
      </p:nvGrpSpPr>
      <p:grpSpPr>
        <a:xfrm>
          <a:off x="0" y="0"/>
          <a:ext cx="0" cy="0"/>
          <a:chOff x="0" y="0"/>
          <a:chExt cx="0" cy="0"/>
        </a:xfrm>
      </p:grpSpPr>
      <p:grpSp>
        <p:nvGrpSpPr>
          <p:cNvPr id="1491" name="Google Shape;1491;p40"/>
          <p:cNvGrpSpPr/>
          <p:nvPr/>
        </p:nvGrpSpPr>
        <p:grpSpPr>
          <a:xfrm flipH="1">
            <a:off x="-422379" y="4595276"/>
            <a:ext cx="3625591" cy="572709"/>
            <a:chOff x="4074621" y="1419133"/>
            <a:chExt cx="3429428" cy="541723"/>
          </a:xfrm>
        </p:grpSpPr>
        <p:sp>
          <p:nvSpPr>
            <p:cNvPr id="1492" name="Google Shape;1492;p40"/>
            <p:cNvSpPr/>
            <p:nvPr/>
          </p:nvSpPr>
          <p:spPr>
            <a:xfrm>
              <a:off x="4074621" y="1419133"/>
              <a:ext cx="3429428" cy="541723"/>
            </a:xfrm>
            <a:custGeom>
              <a:avLst/>
              <a:gdLst/>
              <a:ahLst/>
              <a:cxnLst/>
              <a:rect l="l" t="t" r="r" b="b"/>
              <a:pathLst>
                <a:path w="85634" h="13527" extrusionOk="0">
                  <a:moveTo>
                    <a:pt x="70890" y="0"/>
                  </a:moveTo>
                  <a:cubicBezTo>
                    <a:pt x="70644" y="0"/>
                    <a:pt x="70401" y="31"/>
                    <a:pt x="70168" y="96"/>
                  </a:cubicBezTo>
                  <a:cubicBezTo>
                    <a:pt x="69909" y="163"/>
                    <a:pt x="69667" y="276"/>
                    <a:pt x="69441" y="435"/>
                  </a:cubicBezTo>
                  <a:cubicBezTo>
                    <a:pt x="68827" y="869"/>
                    <a:pt x="68417" y="1618"/>
                    <a:pt x="67694" y="1839"/>
                  </a:cubicBezTo>
                  <a:cubicBezTo>
                    <a:pt x="67372" y="1944"/>
                    <a:pt x="67025" y="1923"/>
                    <a:pt x="66687" y="1935"/>
                  </a:cubicBezTo>
                  <a:cubicBezTo>
                    <a:pt x="66586" y="1939"/>
                    <a:pt x="66486" y="1948"/>
                    <a:pt x="66386" y="1960"/>
                  </a:cubicBezTo>
                  <a:cubicBezTo>
                    <a:pt x="65286" y="2107"/>
                    <a:pt x="64480" y="3035"/>
                    <a:pt x="63819" y="3929"/>
                  </a:cubicBezTo>
                  <a:cubicBezTo>
                    <a:pt x="63155" y="4819"/>
                    <a:pt x="62494" y="6140"/>
                    <a:pt x="61391" y="6236"/>
                  </a:cubicBezTo>
                  <a:cubicBezTo>
                    <a:pt x="61339" y="6241"/>
                    <a:pt x="61287" y="6243"/>
                    <a:pt x="61236" y="6243"/>
                  </a:cubicBezTo>
                  <a:cubicBezTo>
                    <a:pt x="59995" y="6243"/>
                    <a:pt x="58994" y="4898"/>
                    <a:pt x="57733" y="4898"/>
                  </a:cubicBezTo>
                  <a:cubicBezTo>
                    <a:pt x="57722" y="4898"/>
                    <a:pt x="57711" y="4899"/>
                    <a:pt x="57700" y="4899"/>
                  </a:cubicBezTo>
                  <a:cubicBezTo>
                    <a:pt x="56529" y="4916"/>
                    <a:pt x="55631" y="5965"/>
                    <a:pt x="54540" y="6404"/>
                  </a:cubicBezTo>
                  <a:cubicBezTo>
                    <a:pt x="54439" y="6445"/>
                    <a:pt x="54339" y="6479"/>
                    <a:pt x="54235" y="6508"/>
                  </a:cubicBezTo>
                  <a:cubicBezTo>
                    <a:pt x="54076" y="6552"/>
                    <a:pt x="53915" y="6571"/>
                    <a:pt x="53756" y="6571"/>
                  </a:cubicBezTo>
                  <a:cubicBezTo>
                    <a:pt x="53042" y="6571"/>
                    <a:pt x="52333" y="6177"/>
                    <a:pt x="51739" y="5743"/>
                  </a:cubicBezTo>
                  <a:cubicBezTo>
                    <a:pt x="51213" y="5363"/>
                    <a:pt x="50694" y="4928"/>
                    <a:pt x="50109" y="4673"/>
                  </a:cubicBezTo>
                  <a:cubicBezTo>
                    <a:pt x="49879" y="4569"/>
                    <a:pt x="49641" y="4498"/>
                    <a:pt x="49390" y="4460"/>
                  </a:cubicBezTo>
                  <a:cubicBezTo>
                    <a:pt x="49281" y="4445"/>
                    <a:pt x="49173" y="4438"/>
                    <a:pt x="49065" y="4438"/>
                  </a:cubicBezTo>
                  <a:cubicBezTo>
                    <a:pt x="48059" y="4438"/>
                    <a:pt x="47116" y="5057"/>
                    <a:pt x="46297" y="5680"/>
                  </a:cubicBezTo>
                  <a:cubicBezTo>
                    <a:pt x="45390" y="6370"/>
                    <a:pt x="44462" y="7164"/>
                    <a:pt x="43329" y="7248"/>
                  </a:cubicBezTo>
                  <a:cubicBezTo>
                    <a:pt x="43296" y="7250"/>
                    <a:pt x="43264" y="7251"/>
                    <a:pt x="43231" y="7251"/>
                  </a:cubicBezTo>
                  <a:cubicBezTo>
                    <a:pt x="42637" y="7251"/>
                    <a:pt x="42085" y="6899"/>
                    <a:pt x="41657" y="6479"/>
                  </a:cubicBezTo>
                  <a:cubicBezTo>
                    <a:pt x="41210" y="6032"/>
                    <a:pt x="40855" y="5497"/>
                    <a:pt x="40383" y="5079"/>
                  </a:cubicBezTo>
                  <a:cubicBezTo>
                    <a:pt x="40190" y="4907"/>
                    <a:pt x="39973" y="4753"/>
                    <a:pt x="39739" y="4644"/>
                  </a:cubicBezTo>
                  <a:cubicBezTo>
                    <a:pt x="39496" y="4527"/>
                    <a:pt x="39234" y="4453"/>
                    <a:pt x="38969" y="4453"/>
                  </a:cubicBezTo>
                  <a:cubicBezTo>
                    <a:pt x="38865" y="4453"/>
                    <a:pt x="38760" y="4464"/>
                    <a:pt x="38656" y="4489"/>
                  </a:cubicBezTo>
                  <a:cubicBezTo>
                    <a:pt x="38397" y="4548"/>
                    <a:pt x="38167" y="4677"/>
                    <a:pt x="37916" y="4761"/>
                  </a:cubicBezTo>
                  <a:cubicBezTo>
                    <a:pt x="37772" y="4809"/>
                    <a:pt x="37573" y="4866"/>
                    <a:pt x="37399" y="4866"/>
                  </a:cubicBezTo>
                  <a:cubicBezTo>
                    <a:pt x="37272" y="4866"/>
                    <a:pt x="37158" y="4835"/>
                    <a:pt x="37089" y="4748"/>
                  </a:cubicBezTo>
                  <a:cubicBezTo>
                    <a:pt x="37055" y="4711"/>
                    <a:pt x="37022" y="4673"/>
                    <a:pt x="36993" y="4635"/>
                  </a:cubicBezTo>
                  <a:cubicBezTo>
                    <a:pt x="36153" y="3639"/>
                    <a:pt x="35040" y="2721"/>
                    <a:pt x="33760" y="2721"/>
                  </a:cubicBezTo>
                  <a:cubicBezTo>
                    <a:pt x="33708" y="2721"/>
                    <a:pt x="33655" y="2722"/>
                    <a:pt x="33603" y="2725"/>
                  </a:cubicBezTo>
                  <a:cubicBezTo>
                    <a:pt x="32236" y="2805"/>
                    <a:pt x="31191" y="3908"/>
                    <a:pt x="30179" y="4828"/>
                  </a:cubicBezTo>
                  <a:cubicBezTo>
                    <a:pt x="28700" y="6178"/>
                    <a:pt x="27274" y="8038"/>
                    <a:pt x="25272" y="8042"/>
                  </a:cubicBezTo>
                  <a:cubicBezTo>
                    <a:pt x="25265" y="8042"/>
                    <a:pt x="25257" y="8042"/>
                    <a:pt x="25250" y="8042"/>
                  </a:cubicBezTo>
                  <a:cubicBezTo>
                    <a:pt x="23071" y="8042"/>
                    <a:pt x="20911" y="7440"/>
                    <a:pt x="19132" y="6182"/>
                  </a:cubicBezTo>
                  <a:cubicBezTo>
                    <a:pt x="18120" y="5463"/>
                    <a:pt x="17084" y="4732"/>
                    <a:pt x="15905" y="4343"/>
                  </a:cubicBezTo>
                  <a:cubicBezTo>
                    <a:pt x="15390" y="4173"/>
                    <a:pt x="14839" y="4076"/>
                    <a:pt x="14296" y="4076"/>
                  </a:cubicBezTo>
                  <a:cubicBezTo>
                    <a:pt x="13808" y="4076"/>
                    <a:pt x="13326" y="4154"/>
                    <a:pt x="12879" y="4330"/>
                  </a:cubicBezTo>
                  <a:cubicBezTo>
                    <a:pt x="12682" y="4406"/>
                    <a:pt x="12490" y="4506"/>
                    <a:pt x="12310" y="4623"/>
                  </a:cubicBezTo>
                  <a:cubicBezTo>
                    <a:pt x="11805" y="4949"/>
                    <a:pt x="11407" y="5409"/>
                    <a:pt x="10944" y="5781"/>
                  </a:cubicBezTo>
                  <a:cubicBezTo>
                    <a:pt x="10546" y="6098"/>
                    <a:pt x="10095" y="6406"/>
                    <a:pt x="9610" y="6406"/>
                  </a:cubicBezTo>
                  <a:cubicBezTo>
                    <a:pt x="9559" y="6406"/>
                    <a:pt x="9507" y="6402"/>
                    <a:pt x="9455" y="6395"/>
                  </a:cubicBezTo>
                  <a:cubicBezTo>
                    <a:pt x="9418" y="6391"/>
                    <a:pt x="9384" y="6383"/>
                    <a:pt x="9351" y="6374"/>
                  </a:cubicBezTo>
                  <a:cubicBezTo>
                    <a:pt x="9019" y="6298"/>
                    <a:pt x="8686" y="6263"/>
                    <a:pt x="8354" y="6263"/>
                  </a:cubicBezTo>
                  <a:cubicBezTo>
                    <a:pt x="6713" y="6263"/>
                    <a:pt x="5092" y="7120"/>
                    <a:pt x="3691" y="8059"/>
                  </a:cubicBezTo>
                  <a:cubicBezTo>
                    <a:pt x="2500" y="8861"/>
                    <a:pt x="1309" y="9756"/>
                    <a:pt x="1" y="10303"/>
                  </a:cubicBezTo>
                  <a:lnTo>
                    <a:pt x="1" y="13468"/>
                  </a:lnTo>
                  <a:lnTo>
                    <a:pt x="29435" y="13468"/>
                  </a:lnTo>
                  <a:cubicBezTo>
                    <a:pt x="29603" y="13468"/>
                    <a:pt x="29757" y="13526"/>
                    <a:pt x="29924" y="13526"/>
                  </a:cubicBezTo>
                  <a:lnTo>
                    <a:pt x="85634" y="13526"/>
                  </a:lnTo>
                  <a:lnTo>
                    <a:pt x="85634" y="8439"/>
                  </a:lnTo>
                  <a:cubicBezTo>
                    <a:pt x="85634" y="8435"/>
                    <a:pt x="85630" y="8427"/>
                    <a:pt x="85630" y="8422"/>
                  </a:cubicBezTo>
                  <a:cubicBezTo>
                    <a:pt x="85346" y="7319"/>
                    <a:pt x="84831" y="6098"/>
                    <a:pt x="83745" y="5764"/>
                  </a:cubicBezTo>
                  <a:cubicBezTo>
                    <a:pt x="83538" y="5701"/>
                    <a:pt x="83331" y="5674"/>
                    <a:pt x="83124" y="5674"/>
                  </a:cubicBezTo>
                  <a:cubicBezTo>
                    <a:pt x="81860" y="5674"/>
                    <a:pt x="80585" y="6680"/>
                    <a:pt x="79320" y="6680"/>
                  </a:cubicBezTo>
                  <a:cubicBezTo>
                    <a:pt x="79110" y="6680"/>
                    <a:pt x="78901" y="6652"/>
                    <a:pt x="78691" y="6587"/>
                  </a:cubicBezTo>
                  <a:cubicBezTo>
                    <a:pt x="77404" y="6190"/>
                    <a:pt x="76463" y="5099"/>
                    <a:pt x="75698" y="3988"/>
                  </a:cubicBezTo>
                  <a:cubicBezTo>
                    <a:pt x="74938" y="2876"/>
                    <a:pt x="74252" y="1668"/>
                    <a:pt x="73190" y="840"/>
                  </a:cubicBezTo>
                  <a:cubicBezTo>
                    <a:pt x="72543" y="331"/>
                    <a:pt x="71699" y="0"/>
                    <a:pt x="70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0"/>
            <p:cNvSpPr/>
            <p:nvPr/>
          </p:nvSpPr>
          <p:spPr>
            <a:xfrm>
              <a:off x="6081354" y="1606273"/>
              <a:ext cx="177290" cy="93711"/>
            </a:xfrm>
            <a:custGeom>
              <a:avLst/>
              <a:gdLst/>
              <a:ahLst/>
              <a:cxnLst/>
              <a:rect l="l" t="t" r="r" b="b"/>
              <a:pathLst>
                <a:path w="4427" h="2340" extrusionOk="0">
                  <a:moveTo>
                    <a:pt x="0" y="0"/>
                  </a:moveTo>
                  <a:lnTo>
                    <a:pt x="0" y="0"/>
                  </a:lnTo>
                  <a:cubicBezTo>
                    <a:pt x="477" y="385"/>
                    <a:pt x="874" y="849"/>
                    <a:pt x="1317" y="1271"/>
                  </a:cubicBezTo>
                  <a:cubicBezTo>
                    <a:pt x="1785" y="1726"/>
                    <a:pt x="2328" y="2136"/>
                    <a:pt x="2964" y="2286"/>
                  </a:cubicBezTo>
                  <a:cubicBezTo>
                    <a:pt x="3104" y="2320"/>
                    <a:pt x="3250" y="2340"/>
                    <a:pt x="3396" y="2340"/>
                  </a:cubicBezTo>
                  <a:cubicBezTo>
                    <a:pt x="3542" y="2340"/>
                    <a:pt x="3687" y="2320"/>
                    <a:pt x="3825" y="2274"/>
                  </a:cubicBezTo>
                  <a:cubicBezTo>
                    <a:pt x="4088" y="2186"/>
                    <a:pt x="4326" y="1990"/>
                    <a:pt x="4427" y="1731"/>
                  </a:cubicBezTo>
                  <a:lnTo>
                    <a:pt x="4427" y="1731"/>
                  </a:lnTo>
                  <a:cubicBezTo>
                    <a:pt x="4330" y="1772"/>
                    <a:pt x="4230" y="1806"/>
                    <a:pt x="4126" y="1835"/>
                  </a:cubicBezTo>
                  <a:cubicBezTo>
                    <a:pt x="3967" y="1879"/>
                    <a:pt x="3806" y="1898"/>
                    <a:pt x="3647" y="1898"/>
                  </a:cubicBezTo>
                  <a:cubicBezTo>
                    <a:pt x="2933" y="1898"/>
                    <a:pt x="2224" y="1504"/>
                    <a:pt x="1626" y="1070"/>
                  </a:cubicBezTo>
                  <a:cubicBezTo>
                    <a:pt x="1104" y="690"/>
                    <a:pt x="581" y="2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0"/>
            <p:cNvSpPr/>
            <p:nvPr/>
          </p:nvSpPr>
          <p:spPr>
            <a:xfrm>
              <a:off x="5556053" y="1597422"/>
              <a:ext cx="110010" cy="82858"/>
            </a:xfrm>
            <a:custGeom>
              <a:avLst/>
              <a:gdLst/>
              <a:ahLst/>
              <a:cxnLst/>
              <a:rect l="l" t="t" r="r" b="b"/>
              <a:pathLst>
                <a:path w="2747" h="2069" extrusionOk="0">
                  <a:moveTo>
                    <a:pt x="1973" y="1"/>
                  </a:moveTo>
                  <a:cubicBezTo>
                    <a:pt x="1868" y="1"/>
                    <a:pt x="1764" y="12"/>
                    <a:pt x="1660" y="37"/>
                  </a:cubicBezTo>
                  <a:cubicBezTo>
                    <a:pt x="1405" y="96"/>
                    <a:pt x="1171" y="225"/>
                    <a:pt x="924" y="309"/>
                  </a:cubicBezTo>
                  <a:cubicBezTo>
                    <a:pt x="780" y="357"/>
                    <a:pt x="581" y="414"/>
                    <a:pt x="407" y="414"/>
                  </a:cubicBezTo>
                  <a:cubicBezTo>
                    <a:pt x="278" y="414"/>
                    <a:pt x="163" y="383"/>
                    <a:pt x="93" y="296"/>
                  </a:cubicBezTo>
                  <a:cubicBezTo>
                    <a:pt x="63" y="259"/>
                    <a:pt x="30" y="221"/>
                    <a:pt x="1" y="183"/>
                  </a:cubicBezTo>
                  <a:lnTo>
                    <a:pt x="1" y="183"/>
                  </a:lnTo>
                  <a:cubicBezTo>
                    <a:pt x="30" y="284"/>
                    <a:pt x="80" y="384"/>
                    <a:pt x="126" y="484"/>
                  </a:cubicBezTo>
                  <a:cubicBezTo>
                    <a:pt x="331" y="911"/>
                    <a:pt x="544" y="1333"/>
                    <a:pt x="749" y="1759"/>
                  </a:cubicBezTo>
                  <a:cubicBezTo>
                    <a:pt x="816" y="1893"/>
                    <a:pt x="903" y="2044"/>
                    <a:pt x="1050" y="2064"/>
                  </a:cubicBezTo>
                  <a:cubicBezTo>
                    <a:pt x="1064" y="2067"/>
                    <a:pt x="1078" y="2068"/>
                    <a:pt x="1092" y="2068"/>
                  </a:cubicBezTo>
                  <a:cubicBezTo>
                    <a:pt x="1256" y="2068"/>
                    <a:pt x="1384" y="1892"/>
                    <a:pt x="1430" y="1730"/>
                  </a:cubicBezTo>
                  <a:cubicBezTo>
                    <a:pt x="1493" y="1496"/>
                    <a:pt x="1476" y="1254"/>
                    <a:pt x="1518" y="1015"/>
                  </a:cubicBezTo>
                  <a:cubicBezTo>
                    <a:pt x="1556" y="777"/>
                    <a:pt x="1673" y="526"/>
                    <a:pt x="1898" y="443"/>
                  </a:cubicBezTo>
                  <a:cubicBezTo>
                    <a:pt x="1984" y="411"/>
                    <a:pt x="2078" y="407"/>
                    <a:pt x="2172" y="407"/>
                  </a:cubicBezTo>
                  <a:cubicBezTo>
                    <a:pt x="2209" y="407"/>
                    <a:pt x="2246" y="408"/>
                    <a:pt x="2282" y="408"/>
                  </a:cubicBezTo>
                  <a:cubicBezTo>
                    <a:pt x="2403" y="408"/>
                    <a:pt x="2521" y="400"/>
                    <a:pt x="2621" y="338"/>
                  </a:cubicBezTo>
                  <a:cubicBezTo>
                    <a:pt x="2676" y="301"/>
                    <a:pt x="2718" y="250"/>
                    <a:pt x="2747" y="192"/>
                  </a:cubicBezTo>
                  <a:cubicBezTo>
                    <a:pt x="2501" y="75"/>
                    <a:pt x="2238" y="1"/>
                    <a:pt x="1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0"/>
            <p:cNvSpPr/>
            <p:nvPr/>
          </p:nvSpPr>
          <p:spPr>
            <a:xfrm>
              <a:off x="6745220" y="1422977"/>
              <a:ext cx="139646" cy="98837"/>
            </a:xfrm>
            <a:custGeom>
              <a:avLst/>
              <a:gdLst/>
              <a:ahLst/>
              <a:cxnLst/>
              <a:rect l="l" t="t" r="r" b="b"/>
              <a:pathLst>
                <a:path w="3487" h="2468" extrusionOk="0">
                  <a:moveTo>
                    <a:pt x="3478" y="0"/>
                  </a:moveTo>
                  <a:lnTo>
                    <a:pt x="3478" y="0"/>
                  </a:lnTo>
                  <a:cubicBezTo>
                    <a:pt x="3223" y="67"/>
                    <a:pt x="2981" y="180"/>
                    <a:pt x="2755" y="339"/>
                  </a:cubicBezTo>
                  <a:cubicBezTo>
                    <a:pt x="2141" y="778"/>
                    <a:pt x="1727" y="1522"/>
                    <a:pt x="1008" y="1747"/>
                  </a:cubicBezTo>
                  <a:cubicBezTo>
                    <a:pt x="682" y="1848"/>
                    <a:pt x="339" y="1827"/>
                    <a:pt x="1" y="1839"/>
                  </a:cubicBezTo>
                  <a:cubicBezTo>
                    <a:pt x="251" y="1952"/>
                    <a:pt x="644" y="1998"/>
                    <a:pt x="828" y="2052"/>
                  </a:cubicBezTo>
                  <a:cubicBezTo>
                    <a:pt x="1250" y="2169"/>
                    <a:pt x="1673" y="2287"/>
                    <a:pt x="2091" y="2408"/>
                  </a:cubicBezTo>
                  <a:cubicBezTo>
                    <a:pt x="2199" y="2439"/>
                    <a:pt x="2319" y="2468"/>
                    <a:pt x="2432" y="2468"/>
                  </a:cubicBezTo>
                  <a:cubicBezTo>
                    <a:pt x="2531" y="2468"/>
                    <a:pt x="2624" y="2445"/>
                    <a:pt x="2701" y="2383"/>
                  </a:cubicBezTo>
                  <a:cubicBezTo>
                    <a:pt x="2789" y="2312"/>
                    <a:pt x="2835" y="2203"/>
                    <a:pt x="2876" y="2103"/>
                  </a:cubicBezTo>
                  <a:cubicBezTo>
                    <a:pt x="3098" y="1538"/>
                    <a:pt x="3282" y="957"/>
                    <a:pt x="3428" y="372"/>
                  </a:cubicBezTo>
                  <a:cubicBezTo>
                    <a:pt x="3457" y="251"/>
                    <a:pt x="3487" y="121"/>
                    <a:pt x="3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0"/>
            <p:cNvSpPr/>
            <p:nvPr/>
          </p:nvSpPr>
          <p:spPr>
            <a:xfrm>
              <a:off x="4453269" y="1592536"/>
              <a:ext cx="142329" cy="151179"/>
            </a:xfrm>
            <a:custGeom>
              <a:avLst/>
              <a:gdLst/>
              <a:ahLst/>
              <a:cxnLst/>
              <a:rect l="l" t="t" r="r" b="b"/>
              <a:pathLst>
                <a:path w="3554" h="3775" extrusionOk="0">
                  <a:moveTo>
                    <a:pt x="3424" y="0"/>
                  </a:moveTo>
                  <a:cubicBezTo>
                    <a:pt x="3227" y="76"/>
                    <a:pt x="3035" y="176"/>
                    <a:pt x="2851" y="293"/>
                  </a:cubicBezTo>
                  <a:cubicBezTo>
                    <a:pt x="2350" y="619"/>
                    <a:pt x="1952" y="1079"/>
                    <a:pt x="1484" y="1451"/>
                  </a:cubicBezTo>
                  <a:cubicBezTo>
                    <a:pt x="1091" y="1768"/>
                    <a:pt x="640" y="2076"/>
                    <a:pt x="155" y="2076"/>
                  </a:cubicBezTo>
                  <a:cubicBezTo>
                    <a:pt x="104" y="2076"/>
                    <a:pt x="52" y="2072"/>
                    <a:pt x="0" y="2065"/>
                  </a:cubicBezTo>
                  <a:lnTo>
                    <a:pt x="0" y="2065"/>
                  </a:lnTo>
                  <a:cubicBezTo>
                    <a:pt x="97" y="2211"/>
                    <a:pt x="239" y="2337"/>
                    <a:pt x="385" y="2450"/>
                  </a:cubicBezTo>
                  <a:cubicBezTo>
                    <a:pt x="849" y="2822"/>
                    <a:pt x="1330" y="3177"/>
                    <a:pt x="1802" y="3545"/>
                  </a:cubicBezTo>
                  <a:cubicBezTo>
                    <a:pt x="1946" y="3656"/>
                    <a:pt x="2110" y="3775"/>
                    <a:pt x="2294" y="3775"/>
                  </a:cubicBezTo>
                  <a:cubicBezTo>
                    <a:pt x="2297" y="3775"/>
                    <a:pt x="2300" y="3775"/>
                    <a:pt x="2304" y="3775"/>
                  </a:cubicBezTo>
                  <a:cubicBezTo>
                    <a:pt x="2529" y="3766"/>
                    <a:pt x="2705" y="3582"/>
                    <a:pt x="2855" y="3415"/>
                  </a:cubicBezTo>
                  <a:cubicBezTo>
                    <a:pt x="2981" y="3273"/>
                    <a:pt x="3110" y="3127"/>
                    <a:pt x="3173" y="2947"/>
                  </a:cubicBezTo>
                  <a:cubicBezTo>
                    <a:pt x="3236" y="2767"/>
                    <a:pt x="3215" y="2546"/>
                    <a:pt x="3073" y="2416"/>
                  </a:cubicBezTo>
                  <a:cubicBezTo>
                    <a:pt x="2951" y="2308"/>
                    <a:pt x="2772" y="2291"/>
                    <a:pt x="2642" y="2191"/>
                  </a:cubicBezTo>
                  <a:cubicBezTo>
                    <a:pt x="2421" y="2011"/>
                    <a:pt x="2454" y="1651"/>
                    <a:pt x="2613" y="1413"/>
                  </a:cubicBezTo>
                  <a:cubicBezTo>
                    <a:pt x="2772" y="1175"/>
                    <a:pt x="3018" y="1016"/>
                    <a:pt x="3215" y="807"/>
                  </a:cubicBezTo>
                  <a:cubicBezTo>
                    <a:pt x="3411" y="598"/>
                    <a:pt x="3553" y="293"/>
                    <a:pt x="3441" y="30"/>
                  </a:cubicBezTo>
                  <a:cubicBezTo>
                    <a:pt x="3436" y="21"/>
                    <a:pt x="3432" y="9"/>
                    <a:pt x="3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 name="Google Shape;1497;p40"/>
          <p:cNvGrpSpPr/>
          <p:nvPr/>
        </p:nvGrpSpPr>
        <p:grpSpPr>
          <a:xfrm>
            <a:off x="3043271" y="4155910"/>
            <a:ext cx="6406857" cy="1012046"/>
            <a:chOff x="4074621" y="1419133"/>
            <a:chExt cx="3429428" cy="541723"/>
          </a:xfrm>
        </p:grpSpPr>
        <p:sp>
          <p:nvSpPr>
            <p:cNvPr id="1498" name="Google Shape;1498;p40"/>
            <p:cNvSpPr/>
            <p:nvPr/>
          </p:nvSpPr>
          <p:spPr>
            <a:xfrm>
              <a:off x="4074621" y="1419133"/>
              <a:ext cx="3429428" cy="541723"/>
            </a:xfrm>
            <a:custGeom>
              <a:avLst/>
              <a:gdLst/>
              <a:ahLst/>
              <a:cxnLst/>
              <a:rect l="l" t="t" r="r" b="b"/>
              <a:pathLst>
                <a:path w="85634" h="13527" extrusionOk="0">
                  <a:moveTo>
                    <a:pt x="70890" y="0"/>
                  </a:moveTo>
                  <a:cubicBezTo>
                    <a:pt x="70644" y="0"/>
                    <a:pt x="70401" y="31"/>
                    <a:pt x="70168" y="96"/>
                  </a:cubicBezTo>
                  <a:cubicBezTo>
                    <a:pt x="69909" y="163"/>
                    <a:pt x="69667" y="276"/>
                    <a:pt x="69441" y="435"/>
                  </a:cubicBezTo>
                  <a:cubicBezTo>
                    <a:pt x="68827" y="869"/>
                    <a:pt x="68417" y="1618"/>
                    <a:pt x="67694" y="1839"/>
                  </a:cubicBezTo>
                  <a:cubicBezTo>
                    <a:pt x="67372" y="1944"/>
                    <a:pt x="67025" y="1923"/>
                    <a:pt x="66687" y="1935"/>
                  </a:cubicBezTo>
                  <a:cubicBezTo>
                    <a:pt x="66586" y="1939"/>
                    <a:pt x="66486" y="1948"/>
                    <a:pt x="66386" y="1960"/>
                  </a:cubicBezTo>
                  <a:cubicBezTo>
                    <a:pt x="65286" y="2107"/>
                    <a:pt x="64480" y="3035"/>
                    <a:pt x="63819" y="3929"/>
                  </a:cubicBezTo>
                  <a:cubicBezTo>
                    <a:pt x="63155" y="4819"/>
                    <a:pt x="62494" y="6140"/>
                    <a:pt x="61391" y="6236"/>
                  </a:cubicBezTo>
                  <a:cubicBezTo>
                    <a:pt x="61339" y="6241"/>
                    <a:pt x="61287" y="6243"/>
                    <a:pt x="61236" y="6243"/>
                  </a:cubicBezTo>
                  <a:cubicBezTo>
                    <a:pt x="59995" y="6243"/>
                    <a:pt x="58994" y="4898"/>
                    <a:pt x="57733" y="4898"/>
                  </a:cubicBezTo>
                  <a:cubicBezTo>
                    <a:pt x="57722" y="4898"/>
                    <a:pt x="57711" y="4899"/>
                    <a:pt x="57700" y="4899"/>
                  </a:cubicBezTo>
                  <a:cubicBezTo>
                    <a:pt x="56529" y="4916"/>
                    <a:pt x="55631" y="5965"/>
                    <a:pt x="54540" y="6404"/>
                  </a:cubicBezTo>
                  <a:cubicBezTo>
                    <a:pt x="54439" y="6445"/>
                    <a:pt x="54339" y="6479"/>
                    <a:pt x="54235" y="6508"/>
                  </a:cubicBezTo>
                  <a:cubicBezTo>
                    <a:pt x="54076" y="6552"/>
                    <a:pt x="53915" y="6571"/>
                    <a:pt x="53756" y="6571"/>
                  </a:cubicBezTo>
                  <a:cubicBezTo>
                    <a:pt x="53042" y="6571"/>
                    <a:pt x="52333" y="6177"/>
                    <a:pt x="51739" y="5743"/>
                  </a:cubicBezTo>
                  <a:cubicBezTo>
                    <a:pt x="51213" y="5363"/>
                    <a:pt x="50694" y="4928"/>
                    <a:pt x="50109" y="4673"/>
                  </a:cubicBezTo>
                  <a:cubicBezTo>
                    <a:pt x="49879" y="4569"/>
                    <a:pt x="49641" y="4498"/>
                    <a:pt x="49390" y="4460"/>
                  </a:cubicBezTo>
                  <a:cubicBezTo>
                    <a:pt x="49281" y="4445"/>
                    <a:pt x="49173" y="4438"/>
                    <a:pt x="49065" y="4438"/>
                  </a:cubicBezTo>
                  <a:cubicBezTo>
                    <a:pt x="48059" y="4438"/>
                    <a:pt x="47116" y="5057"/>
                    <a:pt x="46297" y="5680"/>
                  </a:cubicBezTo>
                  <a:cubicBezTo>
                    <a:pt x="45390" y="6370"/>
                    <a:pt x="44462" y="7164"/>
                    <a:pt x="43329" y="7248"/>
                  </a:cubicBezTo>
                  <a:cubicBezTo>
                    <a:pt x="43296" y="7250"/>
                    <a:pt x="43264" y="7251"/>
                    <a:pt x="43231" y="7251"/>
                  </a:cubicBezTo>
                  <a:cubicBezTo>
                    <a:pt x="42637" y="7251"/>
                    <a:pt x="42085" y="6899"/>
                    <a:pt x="41657" y="6479"/>
                  </a:cubicBezTo>
                  <a:cubicBezTo>
                    <a:pt x="41210" y="6032"/>
                    <a:pt x="40855" y="5497"/>
                    <a:pt x="40383" y="5079"/>
                  </a:cubicBezTo>
                  <a:cubicBezTo>
                    <a:pt x="40190" y="4907"/>
                    <a:pt x="39973" y="4753"/>
                    <a:pt x="39739" y="4644"/>
                  </a:cubicBezTo>
                  <a:cubicBezTo>
                    <a:pt x="39496" y="4527"/>
                    <a:pt x="39234" y="4453"/>
                    <a:pt x="38969" y="4453"/>
                  </a:cubicBezTo>
                  <a:cubicBezTo>
                    <a:pt x="38865" y="4453"/>
                    <a:pt x="38760" y="4464"/>
                    <a:pt x="38656" y="4489"/>
                  </a:cubicBezTo>
                  <a:cubicBezTo>
                    <a:pt x="38397" y="4548"/>
                    <a:pt x="38167" y="4677"/>
                    <a:pt x="37916" y="4761"/>
                  </a:cubicBezTo>
                  <a:cubicBezTo>
                    <a:pt x="37772" y="4809"/>
                    <a:pt x="37573" y="4866"/>
                    <a:pt x="37399" y="4866"/>
                  </a:cubicBezTo>
                  <a:cubicBezTo>
                    <a:pt x="37272" y="4866"/>
                    <a:pt x="37158" y="4835"/>
                    <a:pt x="37089" y="4748"/>
                  </a:cubicBezTo>
                  <a:cubicBezTo>
                    <a:pt x="37055" y="4711"/>
                    <a:pt x="37022" y="4673"/>
                    <a:pt x="36993" y="4635"/>
                  </a:cubicBezTo>
                  <a:cubicBezTo>
                    <a:pt x="36153" y="3639"/>
                    <a:pt x="35040" y="2721"/>
                    <a:pt x="33760" y="2721"/>
                  </a:cubicBezTo>
                  <a:cubicBezTo>
                    <a:pt x="33708" y="2721"/>
                    <a:pt x="33655" y="2722"/>
                    <a:pt x="33603" y="2725"/>
                  </a:cubicBezTo>
                  <a:cubicBezTo>
                    <a:pt x="32236" y="2805"/>
                    <a:pt x="31191" y="3908"/>
                    <a:pt x="30179" y="4828"/>
                  </a:cubicBezTo>
                  <a:cubicBezTo>
                    <a:pt x="28700" y="6178"/>
                    <a:pt x="27274" y="8038"/>
                    <a:pt x="25272" y="8042"/>
                  </a:cubicBezTo>
                  <a:cubicBezTo>
                    <a:pt x="25265" y="8042"/>
                    <a:pt x="25257" y="8042"/>
                    <a:pt x="25250" y="8042"/>
                  </a:cubicBezTo>
                  <a:cubicBezTo>
                    <a:pt x="23071" y="8042"/>
                    <a:pt x="20911" y="7440"/>
                    <a:pt x="19132" y="6182"/>
                  </a:cubicBezTo>
                  <a:cubicBezTo>
                    <a:pt x="18120" y="5463"/>
                    <a:pt x="17084" y="4732"/>
                    <a:pt x="15905" y="4343"/>
                  </a:cubicBezTo>
                  <a:cubicBezTo>
                    <a:pt x="15390" y="4173"/>
                    <a:pt x="14839" y="4076"/>
                    <a:pt x="14296" y="4076"/>
                  </a:cubicBezTo>
                  <a:cubicBezTo>
                    <a:pt x="13808" y="4076"/>
                    <a:pt x="13326" y="4154"/>
                    <a:pt x="12879" y="4330"/>
                  </a:cubicBezTo>
                  <a:cubicBezTo>
                    <a:pt x="12682" y="4406"/>
                    <a:pt x="12490" y="4506"/>
                    <a:pt x="12310" y="4623"/>
                  </a:cubicBezTo>
                  <a:cubicBezTo>
                    <a:pt x="11805" y="4949"/>
                    <a:pt x="11407" y="5409"/>
                    <a:pt x="10944" y="5781"/>
                  </a:cubicBezTo>
                  <a:cubicBezTo>
                    <a:pt x="10546" y="6098"/>
                    <a:pt x="10095" y="6406"/>
                    <a:pt x="9610" y="6406"/>
                  </a:cubicBezTo>
                  <a:cubicBezTo>
                    <a:pt x="9559" y="6406"/>
                    <a:pt x="9507" y="6402"/>
                    <a:pt x="9455" y="6395"/>
                  </a:cubicBezTo>
                  <a:cubicBezTo>
                    <a:pt x="9418" y="6391"/>
                    <a:pt x="9384" y="6383"/>
                    <a:pt x="9351" y="6374"/>
                  </a:cubicBezTo>
                  <a:cubicBezTo>
                    <a:pt x="9019" y="6298"/>
                    <a:pt x="8686" y="6263"/>
                    <a:pt x="8354" y="6263"/>
                  </a:cubicBezTo>
                  <a:cubicBezTo>
                    <a:pt x="6713" y="6263"/>
                    <a:pt x="5092" y="7120"/>
                    <a:pt x="3691" y="8059"/>
                  </a:cubicBezTo>
                  <a:cubicBezTo>
                    <a:pt x="2500" y="8861"/>
                    <a:pt x="1309" y="9756"/>
                    <a:pt x="1" y="10303"/>
                  </a:cubicBezTo>
                  <a:lnTo>
                    <a:pt x="1" y="13468"/>
                  </a:lnTo>
                  <a:lnTo>
                    <a:pt x="29435" y="13468"/>
                  </a:lnTo>
                  <a:cubicBezTo>
                    <a:pt x="29603" y="13468"/>
                    <a:pt x="29757" y="13526"/>
                    <a:pt x="29924" y="13526"/>
                  </a:cubicBezTo>
                  <a:lnTo>
                    <a:pt x="85634" y="13526"/>
                  </a:lnTo>
                  <a:lnTo>
                    <a:pt x="85634" y="8439"/>
                  </a:lnTo>
                  <a:cubicBezTo>
                    <a:pt x="85634" y="8435"/>
                    <a:pt x="85630" y="8427"/>
                    <a:pt x="85630" y="8422"/>
                  </a:cubicBezTo>
                  <a:cubicBezTo>
                    <a:pt x="85346" y="7319"/>
                    <a:pt x="84831" y="6098"/>
                    <a:pt x="83745" y="5764"/>
                  </a:cubicBezTo>
                  <a:cubicBezTo>
                    <a:pt x="83538" y="5701"/>
                    <a:pt x="83331" y="5674"/>
                    <a:pt x="83124" y="5674"/>
                  </a:cubicBezTo>
                  <a:cubicBezTo>
                    <a:pt x="81860" y="5674"/>
                    <a:pt x="80585" y="6680"/>
                    <a:pt x="79320" y="6680"/>
                  </a:cubicBezTo>
                  <a:cubicBezTo>
                    <a:pt x="79110" y="6680"/>
                    <a:pt x="78901" y="6652"/>
                    <a:pt x="78691" y="6587"/>
                  </a:cubicBezTo>
                  <a:cubicBezTo>
                    <a:pt x="77404" y="6190"/>
                    <a:pt x="76463" y="5099"/>
                    <a:pt x="75698" y="3988"/>
                  </a:cubicBezTo>
                  <a:cubicBezTo>
                    <a:pt x="74938" y="2876"/>
                    <a:pt x="74252" y="1668"/>
                    <a:pt x="73190" y="840"/>
                  </a:cubicBezTo>
                  <a:cubicBezTo>
                    <a:pt x="72543" y="331"/>
                    <a:pt x="71699" y="0"/>
                    <a:pt x="70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0"/>
            <p:cNvSpPr/>
            <p:nvPr/>
          </p:nvSpPr>
          <p:spPr>
            <a:xfrm>
              <a:off x="6081354" y="1606273"/>
              <a:ext cx="177290" cy="93711"/>
            </a:xfrm>
            <a:custGeom>
              <a:avLst/>
              <a:gdLst/>
              <a:ahLst/>
              <a:cxnLst/>
              <a:rect l="l" t="t" r="r" b="b"/>
              <a:pathLst>
                <a:path w="4427" h="2340" extrusionOk="0">
                  <a:moveTo>
                    <a:pt x="0" y="0"/>
                  </a:moveTo>
                  <a:lnTo>
                    <a:pt x="0" y="0"/>
                  </a:lnTo>
                  <a:cubicBezTo>
                    <a:pt x="477" y="385"/>
                    <a:pt x="874" y="849"/>
                    <a:pt x="1317" y="1271"/>
                  </a:cubicBezTo>
                  <a:cubicBezTo>
                    <a:pt x="1785" y="1726"/>
                    <a:pt x="2328" y="2136"/>
                    <a:pt x="2964" y="2286"/>
                  </a:cubicBezTo>
                  <a:cubicBezTo>
                    <a:pt x="3104" y="2320"/>
                    <a:pt x="3250" y="2340"/>
                    <a:pt x="3396" y="2340"/>
                  </a:cubicBezTo>
                  <a:cubicBezTo>
                    <a:pt x="3542" y="2340"/>
                    <a:pt x="3687" y="2320"/>
                    <a:pt x="3825" y="2274"/>
                  </a:cubicBezTo>
                  <a:cubicBezTo>
                    <a:pt x="4088" y="2186"/>
                    <a:pt x="4326" y="1990"/>
                    <a:pt x="4427" y="1731"/>
                  </a:cubicBezTo>
                  <a:lnTo>
                    <a:pt x="4427" y="1731"/>
                  </a:lnTo>
                  <a:cubicBezTo>
                    <a:pt x="4330" y="1772"/>
                    <a:pt x="4230" y="1806"/>
                    <a:pt x="4126" y="1835"/>
                  </a:cubicBezTo>
                  <a:cubicBezTo>
                    <a:pt x="3967" y="1879"/>
                    <a:pt x="3806" y="1898"/>
                    <a:pt x="3647" y="1898"/>
                  </a:cubicBezTo>
                  <a:cubicBezTo>
                    <a:pt x="2933" y="1898"/>
                    <a:pt x="2224" y="1504"/>
                    <a:pt x="1626" y="1070"/>
                  </a:cubicBezTo>
                  <a:cubicBezTo>
                    <a:pt x="1104" y="690"/>
                    <a:pt x="581" y="2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0"/>
            <p:cNvSpPr/>
            <p:nvPr/>
          </p:nvSpPr>
          <p:spPr>
            <a:xfrm>
              <a:off x="5556053" y="1597422"/>
              <a:ext cx="110010" cy="82858"/>
            </a:xfrm>
            <a:custGeom>
              <a:avLst/>
              <a:gdLst/>
              <a:ahLst/>
              <a:cxnLst/>
              <a:rect l="l" t="t" r="r" b="b"/>
              <a:pathLst>
                <a:path w="2747" h="2069" extrusionOk="0">
                  <a:moveTo>
                    <a:pt x="1973" y="1"/>
                  </a:moveTo>
                  <a:cubicBezTo>
                    <a:pt x="1868" y="1"/>
                    <a:pt x="1764" y="12"/>
                    <a:pt x="1660" y="37"/>
                  </a:cubicBezTo>
                  <a:cubicBezTo>
                    <a:pt x="1405" y="96"/>
                    <a:pt x="1171" y="225"/>
                    <a:pt x="924" y="309"/>
                  </a:cubicBezTo>
                  <a:cubicBezTo>
                    <a:pt x="780" y="357"/>
                    <a:pt x="581" y="414"/>
                    <a:pt x="407" y="414"/>
                  </a:cubicBezTo>
                  <a:cubicBezTo>
                    <a:pt x="278" y="414"/>
                    <a:pt x="163" y="383"/>
                    <a:pt x="93" y="296"/>
                  </a:cubicBezTo>
                  <a:cubicBezTo>
                    <a:pt x="63" y="259"/>
                    <a:pt x="30" y="221"/>
                    <a:pt x="1" y="183"/>
                  </a:cubicBezTo>
                  <a:lnTo>
                    <a:pt x="1" y="183"/>
                  </a:lnTo>
                  <a:cubicBezTo>
                    <a:pt x="30" y="284"/>
                    <a:pt x="80" y="384"/>
                    <a:pt x="126" y="484"/>
                  </a:cubicBezTo>
                  <a:cubicBezTo>
                    <a:pt x="331" y="911"/>
                    <a:pt x="544" y="1333"/>
                    <a:pt x="749" y="1759"/>
                  </a:cubicBezTo>
                  <a:cubicBezTo>
                    <a:pt x="816" y="1893"/>
                    <a:pt x="903" y="2044"/>
                    <a:pt x="1050" y="2064"/>
                  </a:cubicBezTo>
                  <a:cubicBezTo>
                    <a:pt x="1064" y="2067"/>
                    <a:pt x="1078" y="2068"/>
                    <a:pt x="1092" y="2068"/>
                  </a:cubicBezTo>
                  <a:cubicBezTo>
                    <a:pt x="1256" y="2068"/>
                    <a:pt x="1384" y="1892"/>
                    <a:pt x="1430" y="1730"/>
                  </a:cubicBezTo>
                  <a:cubicBezTo>
                    <a:pt x="1493" y="1496"/>
                    <a:pt x="1476" y="1254"/>
                    <a:pt x="1518" y="1015"/>
                  </a:cubicBezTo>
                  <a:cubicBezTo>
                    <a:pt x="1556" y="777"/>
                    <a:pt x="1673" y="526"/>
                    <a:pt x="1898" y="443"/>
                  </a:cubicBezTo>
                  <a:cubicBezTo>
                    <a:pt x="1984" y="411"/>
                    <a:pt x="2078" y="407"/>
                    <a:pt x="2172" y="407"/>
                  </a:cubicBezTo>
                  <a:cubicBezTo>
                    <a:pt x="2209" y="407"/>
                    <a:pt x="2246" y="408"/>
                    <a:pt x="2282" y="408"/>
                  </a:cubicBezTo>
                  <a:cubicBezTo>
                    <a:pt x="2403" y="408"/>
                    <a:pt x="2521" y="400"/>
                    <a:pt x="2621" y="338"/>
                  </a:cubicBezTo>
                  <a:cubicBezTo>
                    <a:pt x="2676" y="301"/>
                    <a:pt x="2718" y="250"/>
                    <a:pt x="2747" y="192"/>
                  </a:cubicBezTo>
                  <a:cubicBezTo>
                    <a:pt x="2501" y="75"/>
                    <a:pt x="2238" y="1"/>
                    <a:pt x="1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0"/>
            <p:cNvSpPr/>
            <p:nvPr/>
          </p:nvSpPr>
          <p:spPr>
            <a:xfrm>
              <a:off x="6745220" y="1422977"/>
              <a:ext cx="139646" cy="98837"/>
            </a:xfrm>
            <a:custGeom>
              <a:avLst/>
              <a:gdLst/>
              <a:ahLst/>
              <a:cxnLst/>
              <a:rect l="l" t="t" r="r" b="b"/>
              <a:pathLst>
                <a:path w="3487" h="2468" extrusionOk="0">
                  <a:moveTo>
                    <a:pt x="3478" y="0"/>
                  </a:moveTo>
                  <a:lnTo>
                    <a:pt x="3478" y="0"/>
                  </a:lnTo>
                  <a:cubicBezTo>
                    <a:pt x="3223" y="67"/>
                    <a:pt x="2981" y="180"/>
                    <a:pt x="2755" y="339"/>
                  </a:cubicBezTo>
                  <a:cubicBezTo>
                    <a:pt x="2141" y="778"/>
                    <a:pt x="1727" y="1522"/>
                    <a:pt x="1008" y="1747"/>
                  </a:cubicBezTo>
                  <a:cubicBezTo>
                    <a:pt x="682" y="1848"/>
                    <a:pt x="339" y="1827"/>
                    <a:pt x="1" y="1839"/>
                  </a:cubicBezTo>
                  <a:cubicBezTo>
                    <a:pt x="251" y="1952"/>
                    <a:pt x="644" y="1998"/>
                    <a:pt x="828" y="2052"/>
                  </a:cubicBezTo>
                  <a:cubicBezTo>
                    <a:pt x="1250" y="2169"/>
                    <a:pt x="1673" y="2287"/>
                    <a:pt x="2091" y="2408"/>
                  </a:cubicBezTo>
                  <a:cubicBezTo>
                    <a:pt x="2199" y="2439"/>
                    <a:pt x="2319" y="2468"/>
                    <a:pt x="2432" y="2468"/>
                  </a:cubicBezTo>
                  <a:cubicBezTo>
                    <a:pt x="2531" y="2468"/>
                    <a:pt x="2624" y="2445"/>
                    <a:pt x="2701" y="2383"/>
                  </a:cubicBezTo>
                  <a:cubicBezTo>
                    <a:pt x="2789" y="2312"/>
                    <a:pt x="2835" y="2203"/>
                    <a:pt x="2876" y="2103"/>
                  </a:cubicBezTo>
                  <a:cubicBezTo>
                    <a:pt x="3098" y="1538"/>
                    <a:pt x="3282" y="957"/>
                    <a:pt x="3428" y="372"/>
                  </a:cubicBezTo>
                  <a:cubicBezTo>
                    <a:pt x="3457" y="251"/>
                    <a:pt x="3487" y="121"/>
                    <a:pt x="3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0"/>
            <p:cNvSpPr/>
            <p:nvPr/>
          </p:nvSpPr>
          <p:spPr>
            <a:xfrm>
              <a:off x="4453269" y="1592536"/>
              <a:ext cx="142329" cy="151179"/>
            </a:xfrm>
            <a:custGeom>
              <a:avLst/>
              <a:gdLst/>
              <a:ahLst/>
              <a:cxnLst/>
              <a:rect l="l" t="t" r="r" b="b"/>
              <a:pathLst>
                <a:path w="3554" h="3775" extrusionOk="0">
                  <a:moveTo>
                    <a:pt x="3424" y="0"/>
                  </a:moveTo>
                  <a:cubicBezTo>
                    <a:pt x="3227" y="76"/>
                    <a:pt x="3035" y="176"/>
                    <a:pt x="2851" y="293"/>
                  </a:cubicBezTo>
                  <a:cubicBezTo>
                    <a:pt x="2350" y="619"/>
                    <a:pt x="1952" y="1079"/>
                    <a:pt x="1484" y="1451"/>
                  </a:cubicBezTo>
                  <a:cubicBezTo>
                    <a:pt x="1091" y="1768"/>
                    <a:pt x="640" y="2076"/>
                    <a:pt x="155" y="2076"/>
                  </a:cubicBezTo>
                  <a:cubicBezTo>
                    <a:pt x="104" y="2076"/>
                    <a:pt x="52" y="2072"/>
                    <a:pt x="0" y="2065"/>
                  </a:cubicBezTo>
                  <a:lnTo>
                    <a:pt x="0" y="2065"/>
                  </a:lnTo>
                  <a:cubicBezTo>
                    <a:pt x="97" y="2211"/>
                    <a:pt x="239" y="2337"/>
                    <a:pt x="385" y="2450"/>
                  </a:cubicBezTo>
                  <a:cubicBezTo>
                    <a:pt x="849" y="2822"/>
                    <a:pt x="1330" y="3177"/>
                    <a:pt x="1802" y="3545"/>
                  </a:cubicBezTo>
                  <a:cubicBezTo>
                    <a:pt x="1946" y="3656"/>
                    <a:pt x="2110" y="3775"/>
                    <a:pt x="2294" y="3775"/>
                  </a:cubicBezTo>
                  <a:cubicBezTo>
                    <a:pt x="2297" y="3775"/>
                    <a:pt x="2300" y="3775"/>
                    <a:pt x="2304" y="3775"/>
                  </a:cubicBezTo>
                  <a:cubicBezTo>
                    <a:pt x="2529" y="3766"/>
                    <a:pt x="2705" y="3582"/>
                    <a:pt x="2855" y="3415"/>
                  </a:cubicBezTo>
                  <a:cubicBezTo>
                    <a:pt x="2981" y="3273"/>
                    <a:pt x="3110" y="3127"/>
                    <a:pt x="3173" y="2947"/>
                  </a:cubicBezTo>
                  <a:cubicBezTo>
                    <a:pt x="3236" y="2767"/>
                    <a:pt x="3215" y="2546"/>
                    <a:pt x="3073" y="2416"/>
                  </a:cubicBezTo>
                  <a:cubicBezTo>
                    <a:pt x="2951" y="2308"/>
                    <a:pt x="2772" y="2291"/>
                    <a:pt x="2642" y="2191"/>
                  </a:cubicBezTo>
                  <a:cubicBezTo>
                    <a:pt x="2421" y="2011"/>
                    <a:pt x="2454" y="1651"/>
                    <a:pt x="2613" y="1413"/>
                  </a:cubicBezTo>
                  <a:cubicBezTo>
                    <a:pt x="2772" y="1175"/>
                    <a:pt x="3018" y="1016"/>
                    <a:pt x="3215" y="807"/>
                  </a:cubicBezTo>
                  <a:cubicBezTo>
                    <a:pt x="3411" y="598"/>
                    <a:pt x="3553" y="293"/>
                    <a:pt x="3441" y="30"/>
                  </a:cubicBezTo>
                  <a:cubicBezTo>
                    <a:pt x="3436" y="21"/>
                    <a:pt x="3432" y="9"/>
                    <a:pt x="3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 name="Google Shape;1503;p40"/>
          <p:cNvSpPr/>
          <p:nvPr/>
        </p:nvSpPr>
        <p:spPr>
          <a:xfrm>
            <a:off x="928600" y="3326903"/>
            <a:ext cx="31302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0"/>
          <p:cNvSpPr/>
          <p:nvPr/>
        </p:nvSpPr>
        <p:spPr>
          <a:xfrm>
            <a:off x="4572000" y="1394550"/>
            <a:ext cx="3852000" cy="3224400"/>
          </a:xfrm>
          <a:prstGeom prst="roundRect">
            <a:avLst>
              <a:gd name="adj" fmla="val 543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0"/>
          <p:cNvSpPr/>
          <p:nvPr/>
        </p:nvSpPr>
        <p:spPr>
          <a:xfrm>
            <a:off x="4572002" y="1394550"/>
            <a:ext cx="3852000" cy="513900"/>
          </a:xfrm>
          <a:prstGeom prst="round2SameRect">
            <a:avLst>
              <a:gd name="adj1" fmla="val 35437"/>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0"/>
          <p:cNvSpPr/>
          <p:nvPr/>
        </p:nvSpPr>
        <p:spPr>
          <a:xfrm>
            <a:off x="4688396" y="2075623"/>
            <a:ext cx="477300" cy="329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0"/>
          <p:cNvSpPr/>
          <p:nvPr/>
        </p:nvSpPr>
        <p:spPr>
          <a:xfrm>
            <a:off x="4688396" y="2595692"/>
            <a:ext cx="477300" cy="329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0"/>
          <p:cNvSpPr/>
          <p:nvPr/>
        </p:nvSpPr>
        <p:spPr>
          <a:xfrm>
            <a:off x="4688396" y="3115760"/>
            <a:ext cx="477300" cy="329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0"/>
          <p:cNvSpPr/>
          <p:nvPr/>
        </p:nvSpPr>
        <p:spPr>
          <a:xfrm>
            <a:off x="4688396" y="3635829"/>
            <a:ext cx="477300" cy="329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0"/>
          <p:cNvSpPr/>
          <p:nvPr/>
        </p:nvSpPr>
        <p:spPr>
          <a:xfrm>
            <a:off x="4688396" y="4155898"/>
            <a:ext cx="477300" cy="329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0"/>
          <p:cNvSpPr/>
          <p:nvPr/>
        </p:nvSpPr>
        <p:spPr>
          <a:xfrm>
            <a:off x="4811378" y="2167658"/>
            <a:ext cx="231348" cy="168838"/>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2" name="Google Shape;1512;p40"/>
          <p:cNvSpPr/>
          <p:nvPr/>
        </p:nvSpPr>
        <p:spPr>
          <a:xfrm>
            <a:off x="4821888" y="2658907"/>
            <a:ext cx="210325" cy="202679"/>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3" name="Google Shape;1513;p40"/>
          <p:cNvSpPr/>
          <p:nvPr/>
        </p:nvSpPr>
        <p:spPr>
          <a:xfrm>
            <a:off x="4811378" y="3715958"/>
            <a:ext cx="231348" cy="168838"/>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4" name="Google Shape;1514;p40"/>
          <p:cNvSpPr txBox="1">
            <a:spLocks noGrp="1"/>
          </p:cNvSpPr>
          <p:nvPr>
            <p:ph type="subTitle" idx="1"/>
          </p:nvPr>
        </p:nvSpPr>
        <p:spPr>
          <a:xfrm>
            <a:off x="1039900" y="3408190"/>
            <a:ext cx="2907600" cy="24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Time to celebrate</a:t>
            </a:r>
            <a:endParaRPr/>
          </a:p>
        </p:txBody>
      </p:sp>
      <p:sp>
        <p:nvSpPr>
          <p:cNvPr id="1515" name="Google Shape;1515;p40"/>
          <p:cNvSpPr txBox="1">
            <a:spLocks noGrp="1"/>
          </p:cNvSpPr>
          <p:nvPr>
            <p:ph type="subTitle" idx="2"/>
          </p:nvPr>
        </p:nvSpPr>
        <p:spPr>
          <a:xfrm>
            <a:off x="1039900" y="3713790"/>
            <a:ext cx="2907600" cy="95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1516" name="Google Shape;1516;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Friday 22th: my birthday!</a:t>
            </a:r>
            <a:endParaRPr/>
          </a:p>
        </p:txBody>
      </p:sp>
      <p:sp>
        <p:nvSpPr>
          <p:cNvPr id="1517" name="Google Shape;1517;p40"/>
          <p:cNvSpPr txBox="1">
            <a:spLocks noGrp="1"/>
          </p:cNvSpPr>
          <p:nvPr>
            <p:ph type="subTitle" idx="4"/>
          </p:nvPr>
        </p:nvSpPr>
        <p:spPr>
          <a:xfrm>
            <a:off x="5329800" y="1527138"/>
            <a:ext cx="2336400" cy="2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Notes</a:t>
            </a:r>
            <a:endParaRPr/>
          </a:p>
        </p:txBody>
      </p:sp>
      <p:sp>
        <p:nvSpPr>
          <p:cNvPr id="1518" name="Google Shape;1518;p40"/>
          <p:cNvSpPr txBox="1">
            <a:spLocks noGrp="1"/>
          </p:cNvSpPr>
          <p:nvPr>
            <p:ph type="subTitle" idx="5"/>
          </p:nvPr>
        </p:nvSpPr>
        <p:spPr>
          <a:xfrm>
            <a:off x="5231450" y="2570463"/>
            <a:ext cx="2952000" cy="32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 is where we all live on</a:t>
            </a:r>
            <a:endParaRPr/>
          </a:p>
        </p:txBody>
      </p:sp>
      <p:sp>
        <p:nvSpPr>
          <p:cNvPr id="1519" name="Google Shape;1519;p40"/>
          <p:cNvSpPr txBox="1">
            <a:spLocks noGrp="1"/>
          </p:cNvSpPr>
          <p:nvPr>
            <p:ph type="subTitle" idx="3"/>
          </p:nvPr>
        </p:nvSpPr>
        <p:spPr>
          <a:xfrm>
            <a:off x="5231450" y="2045038"/>
            <a:ext cx="2952000" cy="32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Ceres is in the main asteroid belt</a:t>
            </a:r>
            <a:endParaRPr/>
          </a:p>
        </p:txBody>
      </p:sp>
      <p:sp>
        <p:nvSpPr>
          <p:cNvPr id="1520" name="Google Shape;1520;p40"/>
          <p:cNvSpPr txBox="1">
            <a:spLocks noGrp="1"/>
          </p:cNvSpPr>
          <p:nvPr>
            <p:ph type="subTitle" idx="6"/>
          </p:nvPr>
        </p:nvSpPr>
        <p:spPr>
          <a:xfrm>
            <a:off x="5231450" y="3079550"/>
            <a:ext cx="2952000" cy="32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Pluto is considered a dwarf planet</a:t>
            </a:r>
            <a:endParaRPr/>
          </a:p>
        </p:txBody>
      </p:sp>
      <p:sp>
        <p:nvSpPr>
          <p:cNvPr id="1521" name="Google Shape;1521;p40"/>
          <p:cNvSpPr txBox="1">
            <a:spLocks noGrp="1"/>
          </p:cNvSpPr>
          <p:nvPr>
            <p:ph type="subTitle" idx="7"/>
          </p:nvPr>
        </p:nvSpPr>
        <p:spPr>
          <a:xfrm>
            <a:off x="5231450" y="3612963"/>
            <a:ext cx="2952000" cy="32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a small planet</a:t>
            </a:r>
            <a:endParaRPr/>
          </a:p>
        </p:txBody>
      </p:sp>
      <p:sp>
        <p:nvSpPr>
          <p:cNvPr id="1522" name="Google Shape;1522;p40"/>
          <p:cNvSpPr txBox="1">
            <a:spLocks noGrp="1"/>
          </p:cNvSpPr>
          <p:nvPr>
            <p:ph type="subTitle" idx="8"/>
          </p:nvPr>
        </p:nvSpPr>
        <p:spPr>
          <a:xfrm>
            <a:off x="5231450" y="4146375"/>
            <a:ext cx="2952000" cy="32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far away from us</a:t>
            </a:r>
            <a:endParaRPr/>
          </a:p>
        </p:txBody>
      </p:sp>
      <p:pic>
        <p:nvPicPr>
          <p:cNvPr id="1523" name="Google Shape;1523;p40"/>
          <p:cNvPicPr preferRelativeResize="0"/>
          <p:nvPr/>
        </p:nvPicPr>
        <p:blipFill rotWithShape="1">
          <a:blip r:embed="rId3">
            <a:alphaModFix/>
          </a:blip>
          <a:srcRect l="4443" b="2638"/>
          <a:stretch/>
        </p:blipFill>
        <p:spPr>
          <a:xfrm>
            <a:off x="928600" y="1394550"/>
            <a:ext cx="3130200" cy="1810500"/>
          </a:xfrm>
          <a:prstGeom prst="roundRect">
            <a:avLst>
              <a:gd name="adj" fmla="val 16667"/>
            </a:avLst>
          </a:prstGeom>
          <a:noFill/>
          <a:ln>
            <a:noFill/>
          </a:ln>
        </p:spPr>
      </p:pic>
      <p:sp>
        <p:nvSpPr>
          <p:cNvPr id="1524" name="Google Shape;1524;p40"/>
          <p:cNvSpPr/>
          <p:nvPr/>
        </p:nvSpPr>
        <p:spPr>
          <a:xfrm>
            <a:off x="7729838" y="625950"/>
            <a:ext cx="515448" cy="514872"/>
          </a:xfrm>
          <a:custGeom>
            <a:avLst/>
            <a:gdLst/>
            <a:ahLst/>
            <a:cxnLst/>
            <a:rect l="l" t="t" r="r" b="b"/>
            <a:pathLst>
              <a:path w="3579" h="3575" extrusionOk="0">
                <a:moveTo>
                  <a:pt x="1789" y="1"/>
                </a:moveTo>
                <a:cubicBezTo>
                  <a:pt x="803" y="1"/>
                  <a:pt x="0" y="799"/>
                  <a:pt x="0" y="1790"/>
                </a:cubicBezTo>
                <a:cubicBezTo>
                  <a:pt x="0" y="2776"/>
                  <a:pt x="803" y="3575"/>
                  <a:pt x="1789" y="3575"/>
                </a:cubicBezTo>
                <a:cubicBezTo>
                  <a:pt x="2776" y="3575"/>
                  <a:pt x="3578" y="2776"/>
                  <a:pt x="3578" y="1790"/>
                </a:cubicBezTo>
                <a:cubicBezTo>
                  <a:pt x="3578" y="799"/>
                  <a:pt x="2776" y="1"/>
                  <a:pt x="17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0"/>
          <p:cNvSpPr/>
          <p:nvPr/>
        </p:nvSpPr>
        <p:spPr>
          <a:xfrm>
            <a:off x="6627500" y="721580"/>
            <a:ext cx="1801402" cy="482467"/>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0"/>
          <p:cNvSpPr/>
          <p:nvPr/>
        </p:nvSpPr>
        <p:spPr>
          <a:xfrm flipH="1">
            <a:off x="8597922" y="1300213"/>
            <a:ext cx="1138103" cy="304817"/>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0"/>
          <p:cNvSpPr/>
          <p:nvPr/>
        </p:nvSpPr>
        <p:spPr>
          <a:xfrm flipH="1">
            <a:off x="-1202506" y="3612976"/>
            <a:ext cx="1922511" cy="514878"/>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0"/>
          <p:cNvSpPr/>
          <p:nvPr/>
        </p:nvSpPr>
        <p:spPr>
          <a:xfrm flipH="1">
            <a:off x="101622" y="90538"/>
            <a:ext cx="1138103" cy="304817"/>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532"/>
        <p:cNvGrpSpPr/>
        <p:nvPr/>
      </p:nvGrpSpPr>
      <p:grpSpPr>
        <a:xfrm>
          <a:off x="0" y="0"/>
          <a:ext cx="0" cy="0"/>
          <a:chOff x="0" y="0"/>
          <a:chExt cx="0" cy="0"/>
        </a:xfrm>
      </p:grpSpPr>
      <p:grpSp>
        <p:nvGrpSpPr>
          <p:cNvPr id="1533" name="Google Shape;1533;p41"/>
          <p:cNvGrpSpPr/>
          <p:nvPr/>
        </p:nvGrpSpPr>
        <p:grpSpPr>
          <a:xfrm>
            <a:off x="580129" y="1802110"/>
            <a:ext cx="3582363" cy="2130892"/>
            <a:chOff x="238125" y="732525"/>
            <a:chExt cx="7130500" cy="4241425"/>
          </a:xfrm>
        </p:grpSpPr>
        <p:sp>
          <p:nvSpPr>
            <p:cNvPr id="1534" name="Google Shape;1534;p4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 name="Google Shape;1648;p41"/>
          <p:cNvGrpSpPr/>
          <p:nvPr/>
        </p:nvGrpSpPr>
        <p:grpSpPr>
          <a:xfrm rot="2200267" flipH="1">
            <a:off x="6920447" y="-132360"/>
            <a:ext cx="1126141" cy="933899"/>
            <a:chOff x="4593250" y="3554450"/>
            <a:chExt cx="530825" cy="440225"/>
          </a:xfrm>
        </p:grpSpPr>
        <p:sp>
          <p:nvSpPr>
            <p:cNvPr id="1649" name="Google Shape;1649;p4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 name="Google Shape;1655;p41"/>
          <p:cNvGrpSpPr/>
          <p:nvPr/>
        </p:nvGrpSpPr>
        <p:grpSpPr>
          <a:xfrm rot="-9564112">
            <a:off x="-135771" y="4282124"/>
            <a:ext cx="1031741" cy="855703"/>
            <a:chOff x="4593250" y="3554450"/>
            <a:chExt cx="530825" cy="440225"/>
          </a:xfrm>
        </p:grpSpPr>
        <p:sp>
          <p:nvSpPr>
            <p:cNvPr id="1656" name="Google Shape;1656;p4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 name="Google Shape;1662;p41"/>
          <p:cNvSpPr/>
          <p:nvPr/>
        </p:nvSpPr>
        <p:spPr>
          <a:xfrm>
            <a:off x="4496800" y="1440025"/>
            <a:ext cx="3927300" cy="2928300"/>
          </a:xfrm>
          <a:prstGeom prst="roundRect">
            <a:avLst>
              <a:gd name="adj" fmla="val 543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1"/>
          <p:cNvSpPr/>
          <p:nvPr/>
        </p:nvSpPr>
        <p:spPr>
          <a:xfrm>
            <a:off x="4497400" y="1440025"/>
            <a:ext cx="3927300" cy="513900"/>
          </a:xfrm>
          <a:prstGeom prst="round2SameRect">
            <a:avLst>
              <a:gd name="adj1" fmla="val 31324"/>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1"/>
          <p:cNvSpPr txBox="1">
            <a:spLocks noGrp="1"/>
          </p:cNvSpPr>
          <p:nvPr>
            <p:ph type="title"/>
          </p:nvPr>
        </p:nvSpPr>
        <p:spPr>
          <a:xfrm>
            <a:off x="720000" y="445025"/>
            <a:ext cx="7905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My next vacations</a:t>
            </a:r>
            <a:endParaRPr/>
          </a:p>
        </p:txBody>
      </p:sp>
      <p:sp>
        <p:nvSpPr>
          <p:cNvPr id="1665" name="Google Shape;1665;p41"/>
          <p:cNvSpPr txBox="1"/>
          <p:nvPr/>
        </p:nvSpPr>
        <p:spPr>
          <a:xfrm>
            <a:off x="4612475" y="1536925"/>
            <a:ext cx="37236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Egypt 22/10/2XXX</a:t>
            </a:r>
            <a:endParaRPr sz="2100">
              <a:solidFill>
                <a:srgbClr val="FFFFFF"/>
              </a:solidFill>
              <a:latin typeface="Fredoka One"/>
              <a:ea typeface="Fredoka One"/>
              <a:cs typeface="Fredoka One"/>
              <a:sym typeface="Fredoka One"/>
            </a:endParaRPr>
          </a:p>
        </p:txBody>
      </p:sp>
      <p:sp>
        <p:nvSpPr>
          <p:cNvPr id="1666" name="Google Shape;1666;p41"/>
          <p:cNvSpPr txBox="1"/>
          <p:nvPr/>
        </p:nvSpPr>
        <p:spPr>
          <a:xfrm>
            <a:off x="4698200" y="2140575"/>
            <a:ext cx="3582300" cy="2005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a:solidFill>
                  <a:schemeClr val="accent1"/>
                </a:solidFill>
                <a:latin typeface="Fredoka One"/>
                <a:ea typeface="Fredoka One"/>
                <a:cs typeface="Fredoka One"/>
                <a:sym typeface="Fredoka One"/>
              </a:rPr>
              <a:t>Things I need</a:t>
            </a:r>
            <a:endParaRPr sz="2100">
              <a:solidFill>
                <a:schemeClr val="accent1"/>
              </a:solidFill>
              <a:latin typeface="Fredoka One"/>
              <a:ea typeface="Fredoka One"/>
              <a:cs typeface="Fredoka One"/>
              <a:sym typeface="Fredoka One"/>
            </a:endParaRPr>
          </a:p>
          <a:p>
            <a:pPr marL="320040" lvl="0" indent="-317500" algn="l" rtl="0">
              <a:spcBef>
                <a:spcPts val="1000"/>
              </a:spcBef>
              <a:spcAft>
                <a:spcPts val="0"/>
              </a:spcAft>
              <a:buClr>
                <a:schemeClr val="dk1"/>
              </a:buClr>
              <a:buSzPts val="1400"/>
              <a:buFont typeface="Barlow"/>
              <a:buChar char="●"/>
            </a:pPr>
            <a:r>
              <a:rPr lang="en">
                <a:solidFill>
                  <a:schemeClr val="dk1"/>
                </a:solidFill>
                <a:latin typeface="Barlow"/>
                <a:ea typeface="Barlow"/>
                <a:cs typeface="Barlow"/>
                <a:sym typeface="Barlow"/>
              </a:rPr>
              <a:t>Venus is the second planet from the Sun</a:t>
            </a:r>
            <a:endParaRPr>
              <a:solidFill>
                <a:schemeClr val="dk1"/>
              </a:solidFill>
              <a:latin typeface="Barlow"/>
              <a:ea typeface="Barlow"/>
              <a:cs typeface="Barlow"/>
              <a:sym typeface="Barlow"/>
            </a:endParaRPr>
          </a:p>
          <a:p>
            <a:pPr marL="320040" lvl="0" indent="-317500" algn="l" rtl="0">
              <a:spcBef>
                <a:spcPts val="0"/>
              </a:spcBef>
              <a:spcAft>
                <a:spcPts val="0"/>
              </a:spcAft>
              <a:buClr>
                <a:schemeClr val="dk1"/>
              </a:buClr>
              <a:buSzPts val="1400"/>
              <a:buFont typeface="Barlow"/>
              <a:buChar char="●"/>
            </a:pPr>
            <a:r>
              <a:rPr lang="en">
                <a:solidFill>
                  <a:schemeClr val="dk1"/>
                </a:solidFill>
                <a:latin typeface="Barlow"/>
                <a:ea typeface="Barlow"/>
                <a:cs typeface="Barlow"/>
                <a:sym typeface="Barlow"/>
              </a:rPr>
              <a:t>Mars is actually a very cold place</a:t>
            </a:r>
            <a:endParaRPr>
              <a:solidFill>
                <a:schemeClr val="dk1"/>
              </a:solidFill>
              <a:latin typeface="Barlow"/>
              <a:ea typeface="Barlow"/>
              <a:cs typeface="Barlow"/>
              <a:sym typeface="Barlow"/>
            </a:endParaRPr>
          </a:p>
          <a:p>
            <a:pPr marL="320040" lvl="0" indent="-317500" algn="l" rtl="0">
              <a:spcBef>
                <a:spcPts val="0"/>
              </a:spcBef>
              <a:spcAft>
                <a:spcPts val="0"/>
              </a:spcAft>
              <a:buClr>
                <a:schemeClr val="dk1"/>
              </a:buClr>
              <a:buSzPts val="1400"/>
              <a:buFont typeface="Barlow"/>
              <a:buChar char="●"/>
            </a:pPr>
            <a:r>
              <a:rPr lang="en">
                <a:solidFill>
                  <a:schemeClr val="dk1"/>
                </a:solidFill>
                <a:latin typeface="Barlow"/>
                <a:ea typeface="Barlow"/>
                <a:cs typeface="Barlow"/>
                <a:sym typeface="Barlow"/>
              </a:rPr>
              <a:t>Mercury is the closest planet to the Sun</a:t>
            </a:r>
            <a:endParaRPr>
              <a:solidFill>
                <a:schemeClr val="dk1"/>
              </a:solidFill>
              <a:latin typeface="Barlow"/>
              <a:ea typeface="Barlow"/>
              <a:cs typeface="Barlow"/>
              <a:sym typeface="Barlow"/>
            </a:endParaRPr>
          </a:p>
          <a:p>
            <a:pPr marL="320040" lvl="0" indent="-317500" algn="l" rtl="0">
              <a:spcBef>
                <a:spcPts val="0"/>
              </a:spcBef>
              <a:spcAft>
                <a:spcPts val="0"/>
              </a:spcAft>
              <a:buClr>
                <a:schemeClr val="dk1"/>
              </a:buClr>
              <a:buSzPts val="1400"/>
              <a:buFont typeface="Barlow"/>
              <a:buChar char="●"/>
            </a:pPr>
            <a:r>
              <a:rPr lang="en">
                <a:solidFill>
                  <a:schemeClr val="dk1"/>
                </a:solidFill>
                <a:latin typeface="Barlow"/>
                <a:ea typeface="Barlow"/>
                <a:cs typeface="Barlow"/>
                <a:sym typeface="Barlow"/>
              </a:rPr>
              <a:t>Ceres is in the main asteroid belt</a:t>
            </a:r>
            <a:endParaRPr>
              <a:solidFill>
                <a:schemeClr val="dk1"/>
              </a:solidFill>
              <a:latin typeface="Barlow"/>
              <a:ea typeface="Barlow"/>
              <a:cs typeface="Barlow"/>
              <a:sym typeface="Barlow"/>
            </a:endParaRPr>
          </a:p>
          <a:p>
            <a:pPr marL="320040" lvl="0" indent="-317500" algn="l" rtl="0">
              <a:spcBef>
                <a:spcPts val="0"/>
              </a:spcBef>
              <a:spcAft>
                <a:spcPts val="0"/>
              </a:spcAft>
              <a:buClr>
                <a:schemeClr val="dk1"/>
              </a:buClr>
              <a:buSzPts val="1400"/>
              <a:buFont typeface="Barlow"/>
              <a:buChar char="●"/>
            </a:pPr>
            <a:r>
              <a:rPr lang="en">
                <a:solidFill>
                  <a:schemeClr val="dk1"/>
                </a:solidFill>
                <a:latin typeface="Barlow"/>
                <a:ea typeface="Barlow"/>
                <a:cs typeface="Barlow"/>
                <a:sym typeface="Barlow"/>
              </a:rPr>
              <a:t>Jupiter is a gas giant and very big</a:t>
            </a:r>
            <a:endParaRPr>
              <a:solidFill>
                <a:schemeClr val="dk1"/>
              </a:solidFill>
              <a:latin typeface="Barlow"/>
              <a:ea typeface="Barlow"/>
              <a:cs typeface="Barlow"/>
              <a:sym typeface="Barlow"/>
            </a:endParaRPr>
          </a:p>
          <a:p>
            <a:pPr marL="320040" lvl="0" indent="-317500" algn="l" rtl="0">
              <a:spcBef>
                <a:spcPts val="0"/>
              </a:spcBef>
              <a:spcAft>
                <a:spcPts val="0"/>
              </a:spcAft>
              <a:buClr>
                <a:schemeClr val="dk1"/>
              </a:buClr>
              <a:buSzPts val="1400"/>
              <a:buFont typeface="Barlow"/>
              <a:buChar char="●"/>
            </a:pPr>
            <a:r>
              <a:rPr lang="en">
                <a:solidFill>
                  <a:schemeClr val="dk1"/>
                </a:solidFill>
                <a:latin typeface="Barlow"/>
                <a:ea typeface="Barlow"/>
                <a:cs typeface="Barlow"/>
                <a:sym typeface="Barlow"/>
              </a:rPr>
              <a:t>Pluto</a:t>
            </a:r>
            <a:r>
              <a:rPr lang="en" b="1">
                <a:solidFill>
                  <a:schemeClr val="dk1"/>
                </a:solidFill>
                <a:latin typeface="Barlow"/>
                <a:ea typeface="Barlow"/>
                <a:cs typeface="Barlow"/>
                <a:sym typeface="Barlow"/>
              </a:rPr>
              <a:t> </a:t>
            </a:r>
            <a:r>
              <a:rPr lang="en">
                <a:solidFill>
                  <a:schemeClr val="dk1"/>
                </a:solidFill>
                <a:latin typeface="Barlow"/>
                <a:ea typeface="Barlow"/>
                <a:cs typeface="Barlow"/>
                <a:sym typeface="Barlow"/>
              </a:rPr>
              <a:t>is now considered a dwarf planet</a:t>
            </a:r>
            <a:endParaRPr>
              <a:solidFill>
                <a:schemeClr val="dk1"/>
              </a:solidFill>
              <a:latin typeface="Barlow"/>
              <a:ea typeface="Barlow"/>
              <a:cs typeface="Barlow"/>
              <a:sym typeface="Barlow"/>
            </a:endParaRPr>
          </a:p>
        </p:txBody>
      </p:sp>
      <p:cxnSp>
        <p:nvCxnSpPr>
          <p:cNvPr id="1667" name="Google Shape;1667;p41"/>
          <p:cNvCxnSpPr>
            <a:stCxn id="1663" idx="2"/>
            <a:endCxn id="1668" idx="6"/>
          </p:cNvCxnSpPr>
          <p:nvPr/>
        </p:nvCxnSpPr>
        <p:spPr>
          <a:xfrm flipH="1">
            <a:off x="2527000" y="1696975"/>
            <a:ext cx="1970400" cy="1207200"/>
          </a:xfrm>
          <a:prstGeom prst="bentConnector3">
            <a:avLst>
              <a:gd name="adj1" fmla="val 50001"/>
            </a:avLst>
          </a:prstGeom>
          <a:noFill/>
          <a:ln w="19050" cap="flat" cmpd="sng">
            <a:solidFill>
              <a:schemeClr val="accent2"/>
            </a:solidFill>
            <a:prstDash val="solid"/>
            <a:round/>
            <a:headEnd type="none" w="med" len="med"/>
            <a:tailEnd type="oval" w="med" len="med"/>
          </a:ln>
        </p:spPr>
      </p:cxnSp>
      <p:grpSp>
        <p:nvGrpSpPr>
          <p:cNvPr id="1669" name="Google Shape;1669;p41"/>
          <p:cNvGrpSpPr/>
          <p:nvPr/>
        </p:nvGrpSpPr>
        <p:grpSpPr>
          <a:xfrm rot="6192551">
            <a:off x="-187121" y="3653978"/>
            <a:ext cx="902112" cy="715072"/>
            <a:chOff x="1329300" y="2100900"/>
            <a:chExt cx="769175" cy="536050"/>
          </a:xfrm>
        </p:grpSpPr>
        <p:sp>
          <p:nvSpPr>
            <p:cNvPr id="1670" name="Google Shape;1670;p41"/>
            <p:cNvSpPr/>
            <p:nvPr/>
          </p:nvSpPr>
          <p:spPr>
            <a:xfrm>
              <a:off x="1690275" y="2463200"/>
              <a:ext cx="256300" cy="98000"/>
            </a:xfrm>
            <a:custGeom>
              <a:avLst/>
              <a:gdLst/>
              <a:ahLst/>
              <a:cxnLst/>
              <a:rect l="l" t="t" r="r" b="b"/>
              <a:pathLst>
                <a:path w="10252" h="3920" extrusionOk="0">
                  <a:moveTo>
                    <a:pt x="6343" y="0"/>
                  </a:moveTo>
                  <a:cubicBezTo>
                    <a:pt x="5826" y="0"/>
                    <a:pt x="5286" y="48"/>
                    <a:pt x="4740" y="168"/>
                  </a:cubicBezTo>
                  <a:cubicBezTo>
                    <a:pt x="1902" y="802"/>
                    <a:pt x="1" y="3089"/>
                    <a:pt x="1" y="3089"/>
                  </a:cubicBezTo>
                  <a:cubicBezTo>
                    <a:pt x="1" y="3089"/>
                    <a:pt x="1743" y="3920"/>
                    <a:pt x="3903" y="3920"/>
                  </a:cubicBezTo>
                  <a:cubicBezTo>
                    <a:pt x="4426" y="3920"/>
                    <a:pt x="4973" y="3871"/>
                    <a:pt x="5526" y="3750"/>
                  </a:cubicBezTo>
                  <a:cubicBezTo>
                    <a:pt x="8350" y="3130"/>
                    <a:pt x="10252" y="843"/>
                    <a:pt x="10252" y="843"/>
                  </a:cubicBezTo>
                  <a:cubicBezTo>
                    <a:pt x="10252" y="843"/>
                    <a:pt x="8502" y="0"/>
                    <a:pt x="6343"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1"/>
            <p:cNvSpPr/>
            <p:nvPr/>
          </p:nvSpPr>
          <p:spPr>
            <a:xfrm>
              <a:off x="1830825" y="2239725"/>
              <a:ext cx="136425" cy="245950"/>
            </a:xfrm>
            <a:custGeom>
              <a:avLst/>
              <a:gdLst/>
              <a:ahLst/>
              <a:cxnLst/>
              <a:rect l="l" t="t" r="r" b="b"/>
              <a:pathLst>
                <a:path w="5457" h="9838" extrusionOk="0">
                  <a:moveTo>
                    <a:pt x="896" y="0"/>
                  </a:moveTo>
                  <a:cubicBezTo>
                    <a:pt x="896" y="0"/>
                    <a:pt x="0" y="2852"/>
                    <a:pt x="1020" y="5566"/>
                  </a:cubicBezTo>
                  <a:cubicBezTo>
                    <a:pt x="2026" y="8281"/>
                    <a:pt x="4574" y="9837"/>
                    <a:pt x="4574" y="9837"/>
                  </a:cubicBezTo>
                  <a:cubicBezTo>
                    <a:pt x="4574" y="9837"/>
                    <a:pt x="5456" y="6999"/>
                    <a:pt x="4450" y="4285"/>
                  </a:cubicBezTo>
                  <a:cubicBezTo>
                    <a:pt x="3431" y="1571"/>
                    <a:pt x="896" y="0"/>
                    <a:pt x="896"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1"/>
            <p:cNvSpPr/>
            <p:nvPr/>
          </p:nvSpPr>
          <p:spPr>
            <a:xfrm>
              <a:off x="1537700" y="2372925"/>
              <a:ext cx="256275" cy="97700"/>
            </a:xfrm>
            <a:custGeom>
              <a:avLst/>
              <a:gdLst/>
              <a:ahLst/>
              <a:cxnLst/>
              <a:rect l="l" t="t" r="r" b="b"/>
              <a:pathLst>
                <a:path w="10251" h="3908" extrusionOk="0">
                  <a:moveTo>
                    <a:pt x="6356" y="0"/>
                  </a:moveTo>
                  <a:cubicBezTo>
                    <a:pt x="5835" y="0"/>
                    <a:pt x="5290" y="49"/>
                    <a:pt x="4740" y="169"/>
                  </a:cubicBezTo>
                  <a:cubicBezTo>
                    <a:pt x="1902" y="789"/>
                    <a:pt x="0" y="3077"/>
                    <a:pt x="0" y="3077"/>
                  </a:cubicBezTo>
                  <a:cubicBezTo>
                    <a:pt x="0" y="3077"/>
                    <a:pt x="1742" y="3907"/>
                    <a:pt x="3903" y="3907"/>
                  </a:cubicBezTo>
                  <a:cubicBezTo>
                    <a:pt x="4425" y="3907"/>
                    <a:pt x="4972" y="3859"/>
                    <a:pt x="5525" y="3738"/>
                  </a:cubicBezTo>
                  <a:cubicBezTo>
                    <a:pt x="8350" y="3118"/>
                    <a:pt x="10251" y="831"/>
                    <a:pt x="10251" y="831"/>
                  </a:cubicBezTo>
                  <a:cubicBezTo>
                    <a:pt x="10251" y="831"/>
                    <a:pt x="8509" y="0"/>
                    <a:pt x="6356"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1"/>
            <p:cNvSpPr/>
            <p:nvPr/>
          </p:nvSpPr>
          <p:spPr>
            <a:xfrm>
              <a:off x="1678225" y="2149475"/>
              <a:ext cx="136425" cy="245950"/>
            </a:xfrm>
            <a:custGeom>
              <a:avLst/>
              <a:gdLst/>
              <a:ahLst/>
              <a:cxnLst/>
              <a:rect l="l" t="t" r="r" b="b"/>
              <a:pathLst>
                <a:path w="5457" h="9838" extrusionOk="0">
                  <a:moveTo>
                    <a:pt x="896" y="0"/>
                  </a:moveTo>
                  <a:cubicBezTo>
                    <a:pt x="896" y="1"/>
                    <a:pt x="1" y="2839"/>
                    <a:pt x="1020" y="5553"/>
                  </a:cubicBezTo>
                  <a:cubicBezTo>
                    <a:pt x="2026" y="8267"/>
                    <a:pt x="4575" y="9838"/>
                    <a:pt x="4575" y="9838"/>
                  </a:cubicBezTo>
                  <a:cubicBezTo>
                    <a:pt x="4575" y="9838"/>
                    <a:pt x="5457" y="6986"/>
                    <a:pt x="4451" y="4271"/>
                  </a:cubicBezTo>
                  <a:cubicBezTo>
                    <a:pt x="3431" y="1557"/>
                    <a:pt x="896" y="0"/>
                    <a:pt x="896"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1"/>
            <p:cNvSpPr/>
            <p:nvPr/>
          </p:nvSpPr>
          <p:spPr>
            <a:xfrm>
              <a:off x="1390975" y="2320875"/>
              <a:ext cx="246625" cy="109125"/>
            </a:xfrm>
            <a:custGeom>
              <a:avLst/>
              <a:gdLst/>
              <a:ahLst/>
              <a:cxnLst/>
              <a:rect l="l" t="t" r="r" b="b"/>
              <a:pathLst>
                <a:path w="9865" h="4365" extrusionOk="0">
                  <a:moveTo>
                    <a:pt x="7084" y="1"/>
                  </a:moveTo>
                  <a:cubicBezTo>
                    <a:pt x="6231" y="1"/>
                    <a:pt x="5266" y="114"/>
                    <a:pt x="4312" y="460"/>
                  </a:cubicBezTo>
                  <a:cubicBezTo>
                    <a:pt x="1584" y="1452"/>
                    <a:pt x="0" y="3974"/>
                    <a:pt x="0" y="3974"/>
                  </a:cubicBezTo>
                  <a:cubicBezTo>
                    <a:pt x="0" y="3974"/>
                    <a:pt x="1201" y="4364"/>
                    <a:pt x="2791" y="4364"/>
                  </a:cubicBezTo>
                  <a:cubicBezTo>
                    <a:pt x="3646" y="4364"/>
                    <a:pt x="4613" y="4252"/>
                    <a:pt x="5566" y="3905"/>
                  </a:cubicBezTo>
                  <a:cubicBezTo>
                    <a:pt x="8280" y="2913"/>
                    <a:pt x="9865" y="391"/>
                    <a:pt x="9865" y="391"/>
                  </a:cubicBezTo>
                  <a:cubicBezTo>
                    <a:pt x="9865" y="391"/>
                    <a:pt x="8670" y="1"/>
                    <a:pt x="7084" y="1"/>
                  </a:cubicBezTo>
                  <a:close/>
                </a:path>
              </a:pathLst>
            </a:custGeom>
            <a:solidFill>
              <a:srgbClr val="FFC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1"/>
            <p:cNvSpPr/>
            <p:nvPr/>
          </p:nvSpPr>
          <p:spPr>
            <a:xfrm>
              <a:off x="1500150" y="2100900"/>
              <a:ext cx="148825" cy="231500"/>
            </a:xfrm>
            <a:custGeom>
              <a:avLst/>
              <a:gdLst/>
              <a:ahLst/>
              <a:cxnLst/>
              <a:rect l="l" t="t" r="r" b="b"/>
              <a:pathLst>
                <a:path w="5953" h="9260" extrusionOk="0">
                  <a:moveTo>
                    <a:pt x="510" y="1"/>
                  </a:moveTo>
                  <a:cubicBezTo>
                    <a:pt x="510" y="1"/>
                    <a:pt x="1" y="2935"/>
                    <a:pt x="1365" y="5484"/>
                  </a:cubicBezTo>
                  <a:cubicBezTo>
                    <a:pt x="2729" y="8047"/>
                    <a:pt x="5443" y="9259"/>
                    <a:pt x="5443" y="9259"/>
                  </a:cubicBezTo>
                  <a:cubicBezTo>
                    <a:pt x="5443" y="9259"/>
                    <a:pt x="5953" y="6325"/>
                    <a:pt x="4589" y="3762"/>
                  </a:cubicBezTo>
                  <a:cubicBezTo>
                    <a:pt x="3225" y="1213"/>
                    <a:pt x="511" y="1"/>
                    <a:pt x="510" y="1"/>
                  </a:cubicBezTo>
                  <a:close/>
                </a:path>
              </a:pathLst>
            </a:custGeom>
            <a:solidFill>
              <a:srgbClr val="FFC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1"/>
            <p:cNvSpPr/>
            <p:nvPr/>
          </p:nvSpPr>
          <p:spPr>
            <a:xfrm>
              <a:off x="1329300" y="2272100"/>
              <a:ext cx="769175" cy="364850"/>
            </a:xfrm>
            <a:custGeom>
              <a:avLst/>
              <a:gdLst/>
              <a:ahLst/>
              <a:cxnLst/>
              <a:rect l="l" t="t" r="r" b="b"/>
              <a:pathLst>
                <a:path w="30767" h="14594" extrusionOk="0">
                  <a:moveTo>
                    <a:pt x="331" y="0"/>
                  </a:moveTo>
                  <a:cubicBezTo>
                    <a:pt x="152" y="0"/>
                    <a:pt x="1" y="152"/>
                    <a:pt x="1" y="331"/>
                  </a:cubicBezTo>
                  <a:cubicBezTo>
                    <a:pt x="1" y="510"/>
                    <a:pt x="139" y="648"/>
                    <a:pt x="318" y="662"/>
                  </a:cubicBezTo>
                  <a:cubicBezTo>
                    <a:pt x="11615" y="772"/>
                    <a:pt x="22775" y="5938"/>
                    <a:pt x="30160" y="14481"/>
                  </a:cubicBezTo>
                  <a:cubicBezTo>
                    <a:pt x="30227" y="14555"/>
                    <a:pt x="30318" y="14593"/>
                    <a:pt x="30407" y="14593"/>
                  </a:cubicBezTo>
                  <a:cubicBezTo>
                    <a:pt x="30483" y="14593"/>
                    <a:pt x="30558" y="14565"/>
                    <a:pt x="30615" y="14508"/>
                  </a:cubicBezTo>
                  <a:cubicBezTo>
                    <a:pt x="30753" y="14398"/>
                    <a:pt x="30766" y="14191"/>
                    <a:pt x="30656" y="14054"/>
                  </a:cubicBezTo>
                  <a:cubicBezTo>
                    <a:pt x="23134" y="5374"/>
                    <a:pt x="11808" y="124"/>
                    <a:pt x="331" y="0"/>
                  </a:cubicBezTo>
                  <a:close/>
                </a:path>
              </a:pathLst>
            </a:custGeom>
            <a:solidFill>
              <a:srgbClr val="FFC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41"/>
          <p:cNvGrpSpPr/>
          <p:nvPr/>
        </p:nvGrpSpPr>
        <p:grpSpPr>
          <a:xfrm flipH="1">
            <a:off x="-135920" y="4313928"/>
            <a:ext cx="1947323" cy="892120"/>
            <a:chOff x="-2353813" y="170553"/>
            <a:chExt cx="2077588" cy="951798"/>
          </a:xfrm>
        </p:grpSpPr>
        <p:sp>
          <p:nvSpPr>
            <p:cNvPr id="1678" name="Google Shape;1678;p4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 name="Google Shape;1684;p41"/>
          <p:cNvGrpSpPr/>
          <p:nvPr/>
        </p:nvGrpSpPr>
        <p:grpSpPr>
          <a:xfrm>
            <a:off x="7808222" y="157057"/>
            <a:ext cx="1475946" cy="1148640"/>
            <a:chOff x="5751275" y="1733375"/>
            <a:chExt cx="1628900" cy="1267675"/>
          </a:xfrm>
        </p:grpSpPr>
        <p:sp>
          <p:nvSpPr>
            <p:cNvPr id="1685" name="Google Shape;1685;p41"/>
            <p:cNvSpPr/>
            <p:nvPr/>
          </p:nvSpPr>
          <p:spPr>
            <a:xfrm>
              <a:off x="5855300" y="2290700"/>
              <a:ext cx="1524875" cy="532875"/>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1"/>
            <p:cNvSpPr/>
            <p:nvPr/>
          </p:nvSpPr>
          <p:spPr>
            <a:xfrm>
              <a:off x="5982400" y="2473250"/>
              <a:ext cx="397150" cy="350675"/>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1"/>
            <p:cNvSpPr/>
            <p:nvPr/>
          </p:nvSpPr>
          <p:spPr>
            <a:xfrm>
              <a:off x="6521450" y="2749825"/>
              <a:ext cx="217025" cy="187075"/>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1"/>
            <p:cNvSpPr/>
            <p:nvPr/>
          </p:nvSpPr>
          <p:spPr>
            <a:xfrm>
              <a:off x="5756425" y="2611450"/>
              <a:ext cx="208075" cy="182425"/>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1"/>
            <p:cNvSpPr/>
            <p:nvPr/>
          </p:nvSpPr>
          <p:spPr>
            <a:xfrm>
              <a:off x="5928650" y="2408400"/>
              <a:ext cx="166400" cy="1459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1"/>
            <p:cNvSpPr/>
            <p:nvPr/>
          </p:nvSpPr>
          <p:spPr>
            <a:xfrm>
              <a:off x="6471500" y="2855150"/>
              <a:ext cx="166725" cy="145900"/>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1"/>
            <p:cNvSpPr/>
            <p:nvPr/>
          </p:nvSpPr>
          <p:spPr>
            <a:xfrm>
              <a:off x="6421550" y="2292425"/>
              <a:ext cx="372725" cy="341025"/>
            </a:xfrm>
            <a:custGeom>
              <a:avLst/>
              <a:gdLst/>
              <a:ahLst/>
              <a:cxnLst/>
              <a:rect l="l" t="t" r="r" b="b"/>
              <a:pathLst>
                <a:path w="14909" h="13641" extrusionOk="0">
                  <a:moveTo>
                    <a:pt x="1" y="0"/>
                  </a:moveTo>
                  <a:lnTo>
                    <a:pt x="7138" y="13640"/>
                  </a:lnTo>
                  <a:lnTo>
                    <a:pt x="14908" y="13640"/>
                  </a:lnTo>
                  <a:lnTo>
                    <a:pt x="1365" y="28"/>
                  </a:lnTo>
                  <a:lnTo>
                    <a:pt x="1"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1"/>
            <p:cNvSpPr/>
            <p:nvPr/>
          </p:nvSpPr>
          <p:spPr>
            <a:xfrm>
              <a:off x="6501125" y="2292425"/>
              <a:ext cx="372700" cy="341025"/>
            </a:xfrm>
            <a:custGeom>
              <a:avLst/>
              <a:gdLst/>
              <a:ahLst/>
              <a:cxnLst/>
              <a:rect l="l" t="t" r="r" b="b"/>
              <a:pathLst>
                <a:path w="14908" h="13641" extrusionOk="0">
                  <a:moveTo>
                    <a:pt x="0" y="0"/>
                  </a:moveTo>
                  <a:lnTo>
                    <a:pt x="7137" y="13640"/>
                  </a:lnTo>
                  <a:lnTo>
                    <a:pt x="14908" y="13640"/>
                  </a:lnTo>
                  <a:lnTo>
                    <a:pt x="1364" y="28"/>
                  </a:lnTo>
                  <a:lnTo>
                    <a:pt x="0"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1"/>
            <p:cNvSpPr/>
            <p:nvPr/>
          </p:nvSpPr>
          <p:spPr>
            <a:xfrm>
              <a:off x="6352325" y="2519750"/>
              <a:ext cx="8625" cy="247675"/>
            </a:xfrm>
            <a:custGeom>
              <a:avLst/>
              <a:gdLst/>
              <a:ahLst/>
              <a:cxnLst/>
              <a:rect l="l" t="t" r="r" b="b"/>
              <a:pathLst>
                <a:path w="345" h="9907" extrusionOk="0">
                  <a:moveTo>
                    <a:pt x="345" y="9907"/>
                  </a:moveTo>
                  <a:lnTo>
                    <a:pt x="345" y="0"/>
                  </a:lnTo>
                  <a:lnTo>
                    <a:pt x="0" y="0"/>
                  </a:lnTo>
                  <a:lnTo>
                    <a:pt x="0" y="9907"/>
                  </a:lnTo>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1"/>
            <p:cNvSpPr/>
            <p:nvPr/>
          </p:nvSpPr>
          <p:spPr>
            <a:xfrm>
              <a:off x="6258300" y="2762225"/>
              <a:ext cx="118850" cy="41025"/>
            </a:xfrm>
            <a:custGeom>
              <a:avLst/>
              <a:gdLst/>
              <a:ahLst/>
              <a:cxnLst/>
              <a:rect l="l" t="t" r="r" b="b"/>
              <a:pathLst>
                <a:path w="4754" h="1641" extrusionOk="0">
                  <a:moveTo>
                    <a:pt x="4753" y="1393"/>
                  </a:moveTo>
                  <a:lnTo>
                    <a:pt x="4009" y="1"/>
                  </a:lnTo>
                  <a:lnTo>
                    <a:pt x="0" y="1310"/>
                  </a:lnTo>
                  <a:lnTo>
                    <a:pt x="110" y="1641"/>
                  </a:lnTo>
                  <a:lnTo>
                    <a:pt x="3844" y="414"/>
                  </a:lnTo>
                  <a:lnTo>
                    <a:pt x="4450" y="155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1"/>
            <p:cNvSpPr/>
            <p:nvPr/>
          </p:nvSpPr>
          <p:spPr>
            <a:xfrm>
              <a:off x="6253125" y="2519750"/>
              <a:ext cx="8625" cy="247675"/>
            </a:xfrm>
            <a:custGeom>
              <a:avLst/>
              <a:gdLst/>
              <a:ahLst/>
              <a:cxnLst/>
              <a:rect l="l" t="t" r="r" b="b"/>
              <a:pathLst>
                <a:path w="345" h="9907" extrusionOk="0">
                  <a:moveTo>
                    <a:pt x="345" y="9907"/>
                  </a:moveTo>
                  <a:lnTo>
                    <a:pt x="345" y="0"/>
                  </a:lnTo>
                  <a:lnTo>
                    <a:pt x="0" y="0"/>
                  </a:lnTo>
                  <a:lnTo>
                    <a:pt x="0" y="9907"/>
                  </a:lnTo>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1"/>
            <p:cNvSpPr/>
            <p:nvPr/>
          </p:nvSpPr>
          <p:spPr>
            <a:xfrm>
              <a:off x="6159100" y="2762225"/>
              <a:ext cx="119200" cy="41025"/>
            </a:xfrm>
            <a:custGeom>
              <a:avLst/>
              <a:gdLst/>
              <a:ahLst/>
              <a:cxnLst/>
              <a:rect l="l" t="t" r="r" b="b"/>
              <a:pathLst>
                <a:path w="4768" h="1641" extrusionOk="0">
                  <a:moveTo>
                    <a:pt x="4767" y="1393"/>
                  </a:moveTo>
                  <a:lnTo>
                    <a:pt x="4009" y="1"/>
                  </a:lnTo>
                  <a:lnTo>
                    <a:pt x="0" y="1310"/>
                  </a:lnTo>
                  <a:lnTo>
                    <a:pt x="110" y="1641"/>
                  </a:lnTo>
                  <a:lnTo>
                    <a:pt x="3844" y="414"/>
                  </a:lnTo>
                  <a:lnTo>
                    <a:pt x="4450" y="155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1"/>
            <p:cNvSpPr/>
            <p:nvPr/>
          </p:nvSpPr>
          <p:spPr>
            <a:xfrm>
              <a:off x="6110175" y="2462925"/>
              <a:ext cx="311400" cy="173625"/>
            </a:xfrm>
            <a:custGeom>
              <a:avLst/>
              <a:gdLst/>
              <a:ahLst/>
              <a:cxnLst/>
              <a:rect l="l" t="t" r="r" b="b"/>
              <a:pathLst>
                <a:path w="12456" h="6945" extrusionOk="0">
                  <a:moveTo>
                    <a:pt x="1" y="0"/>
                  </a:moveTo>
                  <a:lnTo>
                    <a:pt x="5953" y="6503"/>
                  </a:lnTo>
                  <a:lnTo>
                    <a:pt x="7606" y="4740"/>
                  </a:lnTo>
                  <a:lnTo>
                    <a:pt x="9921" y="6944"/>
                  </a:lnTo>
                  <a:lnTo>
                    <a:pt x="12456" y="2315"/>
                  </a:lnTo>
                  <a:lnTo>
                    <a:pt x="1"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1"/>
            <p:cNvSpPr/>
            <p:nvPr/>
          </p:nvSpPr>
          <p:spPr>
            <a:xfrm>
              <a:off x="5974475" y="2118125"/>
              <a:ext cx="575575" cy="426100"/>
            </a:xfrm>
            <a:custGeom>
              <a:avLst/>
              <a:gdLst/>
              <a:ahLst/>
              <a:cxnLst/>
              <a:rect l="l" t="t" r="r" b="b"/>
              <a:pathLst>
                <a:path w="23023" h="17044" extrusionOk="0">
                  <a:moveTo>
                    <a:pt x="744" y="1"/>
                  </a:moveTo>
                  <a:cubicBezTo>
                    <a:pt x="689" y="194"/>
                    <a:pt x="620" y="386"/>
                    <a:pt x="565" y="566"/>
                  </a:cubicBezTo>
                  <a:cubicBezTo>
                    <a:pt x="538" y="648"/>
                    <a:pt x="510" y="717"/>
                    <a:pt x="496" y="800"/>
                  </a:cubicBezTo>
                  <a:cubicBezTo>
                    <a:pt x="166" y="1902"/>
                    <a:pt x="0" y="3073"/>
                    <a:pt x="0" y="4299"/>
                  </a:cubicBezTo>
                  <a:cubicBezTo>
                    <a:pt x="0" y="11326"/>
                    <a:pt x="5718" y="17044"/>
                    <a:pt x="12745" y="17044"/>
                  </a:cubicBezTo>
                  <a:cubicBezTo>
                    <a:pt x="15707" y="17044"/>
                    <a:pt x="18435" y="16024"/>
                    <a:pt x="20612" y="14329"/>
                  </a:cubicBezTo>
                  <a:cubicBezTo>
                    <a:pt x="22058" y="13186"/>
                    <a:pt x="22885" y="11519"/>
                    <a:pt x="23023" y="9783"/>
                  </a:cubicBezTo>
                  <a:lnTo>
                    <a:pt x="23023" y="9783"/>
                  </a:lnTo>
                  <a:cubicBezTo>
                    <a:pt x="21976" y="10981"/>
                    <a:pt x="20681" y="11987"/>
                    <a:pt x="19165" y="12731"/>
                  </a:cubicBezTo>
                  <a:cubicBezTo>
                    <a:pt x="17352" y="13632"/>
                    <a:pt x="15427" y="14058"/>
                    <a:pt x="13530" y="14058"/>
                  </a:cubicBezTo>
                  <a:cubicBezTo>
                    <a:pt x="8839" y="14058"/>
                    <a:pt x="4321" y="11451"/>
                    <a:pt x="2094" y="6958"/>
                  </a:cubicBezTo>
                  <a:cubicBezTo>
                    <a:pt x="1557" y="5884"/>
                    <a:pt x="1185" y="4754"/>
                    <a:pt x="978" y="3610"/>
                  </a:cubicBezTo>
                  <a:cubicBezTo>
                    <a:pt x="965" y="3528"/>
                    <a:pt x="951" y="3459"/>
                    <a:pt x="937" y="3390"/>
                  </a:cubicBezTo>
                  <a:cubicBezTo>
                    <a:pt x="744" y="2274"/>
                    <a:pt x="689" y="1130"/>
                    <a:pt x="74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1"/>
            <p:cNvSpPr/>
            <p:nvPr/>
          </p:nvSpPr>
          <p:spPr>
            <a:xfrm>
              <a:off x="5991700" y="1892175"/>
              <a:ext cx="559400" cy="577425"/>
            </a:xfrm>
            <a:custGeom>
              <a:avLst/>
              <a:gdLst/>
              <a:ahLst/>
              <a:cxnLst/>
              <a:rect l="l" t="t" r="r" b="b"/>
              <a:pathLst>
                <a:path w="22376" h="23097" extrusionOk="0">
                  <a:moveTo>
                    <a:pt x="11077" y="0"/>
                  </a:moveTo>
                  <a:cubicBezTo>
                    <a:pt x="10829" y="14"/>
                    <a:pt x="10595" y="28"/>
                    <a:pt x="10347" y="56"/>
                  </a:cubicBezTo>
                  <a:cubicBezTo>
                    <a:pt x="9824" y="124"/>
                    <a:pt x="9300" y="221"/>
                    <a:pt x="8790" y="345"/>
                  </a:cubicBezTo>
                  <a:cubicBezTo>
                    <a:pt x="4629" y="1433"/>
                    <a:pt x="1461" y="4947"/>
                    <a:pt x="55" y="9052"/>
                  </a:cubicBezTo>
                  <a:cubicBezTo>
                    <a:pt x="0" y="10168"/>
                    <a:pt x="55" y="11312"/>
                    <a:pt x="248" y="12428"/>
                  </a:cubicBezTo>
                  <a:cubicBezTo>
                    <a:pt x="262" y="12497"/>
                    <a:pt x="276" y="12566"/>
                    <a:pt x="289" y="12662"/>
                  </a:cubicBezTo>
                  <a:cubicBezTo>
                    <a:pt x="496" y="13792"/>
                    <a:pt x="868" y="14922"/>
                    <a:pt x="1405" y="16010"/>
                  </a:cubicBezTo>
                  <a:cubicBezTo>
                    <a:pt x="3632" y="20493"/>
                    <a:pt x="8149" y="23097"/>
                    <a:pt x="12838" y="23097"/>
                  </a:cubicBezTo>
                  <a:cubicBezTo>
                    <a:pt x="14736" y="23097"/>
                    <a:pt x="16662" y="22670"/>
                    <a:pt x="18476" y="21769"/>
                  </a:cubicBezTo>
                  <a:cubicBezTo>
                    <a:pt x="19992" y="21025"/>
                    <a:pt x="21287" y="20019"/>
                    <a:pt x="22334" y="18821"/>
                  </a:cubicBezTo>
                  <a:cubicBezTo>
                    <a:pt x="22375" y="18407"/>
                    <a:pt x="22375" y="17994"/>
                    <a:pt x="22334" y="17595"/>
                  </a:cubicBezTo>
                  <a:cubicBezTo>
                    <a:pt x="22224" y="16492"/>
                    <a:pt x="21838" y="15390"/>
                    <a:pt x="21163" y="14426"/>
                  </a:cubicBezTo>
                  <a:lnTo>
                    <a:pt x="12896" y="2591"/>
                  </a:lnTo>
                  <a:lnTo>
                    <a:pt x="11821" y="1061"/>
                  </a:lnTo>
                  <a:lnTo>
                    <a:pt x="11077" y="0"/>
                  </a:ln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1"/>
            <p:cNvSpPr/>
            <p:nvPr/>
          </p:nvSpPr>
          <p:spPr>
            <a:xfrm>
              <a:off x="5751275" y="1964850"/>
              <a:ext cx="161900" cy="92675"/>
            </a:xfrm>
            <a:custGeom>
              <a:avLst/>
              <a:gdLst/>
              <a:ahLst/>
              <a:cxnLst/>
              <a:rect l="l" t="t" r="r" b="b"/>
              <a:pathLst>
                <a:path w="6476" h="3707" extrusionOk="0">
                  <a:moveTo>
                    <a:pt x="6090" y="1"/>
                  </a:moveTo>
                  <a:lnTo>
                    <a:pt x="14" y="317"/>
                  </a:lnTo>
                  <a:lnTo>
                    <a:pt x="0" y="331"/>
                  </a:lnTo>
                  <a:lnTo>
                    <a:pt x="6476" y="3707"/>
                  </a:lnTo>
                  <a:lnTo>
                    <a:pt x="6476" y="3707"/>
                  </a:lnTo>
                  <a:lnTo>
                    <a:pt x="6090" y="1"/>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1"/>
            <p:cNvSpPr/>
            <p:nvPr/>
          </p:nvSpPr>
          <p:spPr>
            <a:xfrm>
              <a:off x="5751625" y="1882175"/>
              <a:ext cx="151900" cy="90625"/>
            </a:xfrm>
            <a:custGeom>
              <a:avLst/>
              <a:gdLst/>
              <a:ahLst/>
              <a:cxnLst/>
              <a:rect l="l" t="t" r="r" b="b"/>
              <a:pathLst>
                <a:path w="6076" h="3625" extrusionOk="0">
                  <a:moveTo>
                    <a:pt x="5732" y="1"/>
                  </a:moveTo>
                  <a:cubicBezTo>
                    <a:pt x="3844" y="276"/>
                    <a:pt x="1157" y="2260"/>
                    <a:pt x="0" y="3624"/>
                  </a:cubicBezTo>
                  <a:lnTo>
                    <a:pt x="6076" y="3308"/>
                  </a:lnTo>
                  <a:lnTo>
                    <a:pt x="5732" y="1"/>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1"/>
            <p:cNvSpPr/>
            <p:nvPr/>
          </p:nvSpPr>
          <p:spPr>
            <a:xfrm>
              <a:off x="5864250" y="1733375"/>
              <a:ext cx="404400" cy="404075"/>
            </a:xfrm>
            <a:custGeom>
              <a:avLst/>
              <a:gdLst/>
              <a:ahLst/>
              <a:cxnLst/>
              <a:rect l="l" t="t" r="r" b="b"/>
              <a:pathLst>
                <a:path w="16176" h="16163" extrusionOk="0">
                  <a:moveTo>
                    <a:pt x="8487" y="1"/>
                  </a:moveTo>
                  <a:cubicBezTo>
                    <a:pt x="4712" y="1"/>
                    <a:pt x="1516" y="2453"/>
                    <a:pt x="414" y="5856"/>
                  </a:cubicBezTo>
                  <a:cubicBezTo>
                    <a:pt x="138" y="6697"/>
                    <a:pt x="0" y="7565"/>
                    <a:pt x="0" y="8488"/>
                  </a:cubicBezTo>
                  <a:cubicBezTo>
                    <a:pt x="0" y="9645"/>
                    <a:pt x="221" y="10734"/>
                    <a:pt x="648" y="11740"/>
                  </a:cubicBezTo>
                  <a:lnTo>
                    <a:pt x="648" y="11753"/>
                  </a:lnTo>
                  <a:cubicBezTo>
                    <a:pt x="1461" y="13682"/>
                    <a:pt x="2949" y="15253"/>
                    <a:pt x="4836" y="16162"/>
                  </a:cubicBezTo>
                  <a:cubicBezTo>
                    <a:pt x="4878" y="16093"/>
                    <a:pt x="4919" y="16024"/>
                    <a:pt x="4974" y="15969"/>
                  </a:cubicBezTo>
                  <a:cubicBezTo>
                    <a:pt x="5746" y="14771"/>
                    <a:pt x="6889" y="13779"/>
                    <a:pt x="8074" y="12980"/>
                  </a:cubicBezTo>
                  <a:cubicBezTo>
                    <a:pt x="10086" y="11629"/>
                    <a:pt x="12373" y="10665"/>
                    <a:pt x="14178" y="9053"/>
                  </a:cubicBezTo>
                  <a:cubicBezTo>
                    <a:pt x="14495" y="8764"/>
                    <a:pt x="14798" y="8447"/>
                    <a:pt x="15087" y="8102"/>
                  </a:cubicBezTo>
                  <a:cubicBezTo>
                    <a:pt x="15514" y="7565"/>
                    <a:pt x="15900" y="6972"/>
                    <a:pt x="16175" y="6352"/>
                  </a:cubicBezTo>
                  <a:lnTo>
                    <a:pt x="15679" y="5650"/>
                  </a:lnTo>
                  <a:lnTo>
                    <a:pt x="13709" y="2812"/>
                  </a:lnTo>
                  <a:cubicBezTo>
                    <a:pt x="12524" y="1117"/>
                    <a:pt x="10595" y="1"/>
                    <a:pt x="85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1"/>
            <p:cNvSpPr/>
            <p:nvPr/>
          </p:nvSpPr>
          <p:spPr>
            <a:xfrm>
              <a:off x="5934850" y="1882175"/>
              <a:ext cx="36200" cy="56875"/>
            </a:xfrm>
            <a:custGeom>
              <a:avLst/>
              <a:gdLst/>
              <a:ahLst/>
              <a:cxnLst/>
              <a:rect l="l" t="t" r="r" b="b"/>
              <a:pathLst>
                <a:path w="1448" h="2275" extrusionOk="0">
                  <a:moveTo>
                    <a:pt x="731" y="1"/>
                  </a:moveTo>
                  <a:cubicBezTo>
                    <a:pt x="331" y="1"/>
                    <a:pt x="1" y="511"/>
                    <a:pt x="1" y="1131"/>
                  </a:cubicBezTo>
                  <a:cubicBezTo>
                    <a:pt x="1" y="1764"/>
                    <a:pt x="331" y="2274"/>
                    <a:pt x="731" y="2274"/>
                  </a:cubicBezTo>
                  <a:cubicBezTo>
                    <a:pt x="1131" y="2274"/>
                    <a:pt x="1447" y="1764"/>
                    <a:pt x="1447" y="1131"/>
                  </a:cubicBezTo>
                  <a:cubicBezTo>
                    <a:pt x="1447" y="511"/>
                    <a:pt x="1131" y="1"/>
                    <a:pt x="73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1"/>
            <p:cNvSpPr/>
            <p:nvPr/>
          </p:nvSpPr>
          <p:spPr>
            <a:xfrm>
              <a:off x="5942100" y="1957950"/>
              <a:ext cx="108175" cy="71325"/>
            </a:xfrm>
            <a:custGeom>
              <a:avLst/>
              <a:gdLst/>
              <a:ahLst/>
              <a:cxnLst/>
              <a:rect l="l" t="t" r="r" b="b"/>
              <a:pathLst>
                <a:path w="4327" h="2853" extrusionOk="0">
                  <a:moveTo>
                    <a:pt x="2163" y="1"/>
                  </a:moveTo>
                  <a:cubicBezTo>
                    <a:pt x="965" y="1"/>
                    <a:pt x="0" y="649"/>
                    <a:pt x="0" y="1434"/>
                  </a:cubicBezTo>
                  <a:cubicBezTo>
                    <a:pt x="0" y="2219"/>
                    <a:pt x="965" y="2853"/>
                    <a:pt x="2163" y="2853"/>
                  </a:cubicBezTo>
                  <a:cubicBezTo>
                    <a:pt x="3348" y="2853"/>
                    <a:pt x="4326" y="2219"/>
                    <a:pt x="4326" y="1434"/>
                  </a:cubicBezTo>
                  <a:cubicBezTo>
                    <a:pt x="4326" y="649"/>
                    <a:pt x="3348" y="1"/>
                    <a:pt x="2163" y="1"/>
                  </a:cubicBezTo>
                  <a:close/>
                </a:path>
              </a:pathLst>
            </a:custGeom>
            <a:solidFill>
              <a:srgbClr val="FFD6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1"/>
            <p:cNvSpPr/>
            <p:nvPr/>
          </p:nvSpPr>
          <p:spPr>
            <a:xfrm>
              <a:off x="6229700" y="1877700"/>
              <a:ext cx="582825" cy="405275"/>
            </a:xfrm>
            <a:custGeom>
              <a:avLst/>
              <a:gdLst/>
              <a:ahLst/>
              <a:cxnLst/>
              <a:rect l="l" t="t" r="r" b="b"/>
              <a:pathLst>
                <a:path w="23313" h="16211" extrusionOk="0">
                  <a:moveTo>
                    <a:pt x="1103" y="1"/>
                  </a:moveTo>
                  <a:lnTo>
                    <a:pt x="1103" y="1"/>
                  </a:lnTo>
                  <a:cubicBezTo>
                    <a:pt x="937" y="524"/>
                    <a:pt x="800" y="1062"/>
                    <a:pt x="703" y="1613"/>
                  </a:cubicBezTo>
                  <a:cubicBezTo>
                    <a:pt x="1" y="5415"/>
                    <a:pt x="1117" y="9122"/>
                    <a:pt x="3445" y="11850"/>
                  </a:cubicBezTo>
                  <a:cubicBezTo>
                    <a:pt x="5222" y="13944"/>
                    <a:pt x="7716" y="15459"/>
                    <a:pt x="10637" y="16010"/>
                  </a:cubicBezTo>
                  <a:cubicBezTo>
                    <a:pt x="11384" y="16145"/>
                    <a:pt x="12128" y="16211"/>
                    <a:pt x="12862" y="16211"/>
                  </a:cubicBezTo>
                  <a:cubicBezTo>
                    <a:pt x="17145" y="16211"/>
                    <a:pt x="21077" y="13989"/>
                    <a:pt x="23312" y="10472"/>
                  </a:cubicBezTo>
                  <a:lnTo>
                    <a:pt x="22472" y="10072"/>
                  </a:lnTo>
                  <a:cubicBezTo>
                    <a:pt x="20205" y="12543"/>
                    <a:pt x="16962" y="14071"/>
                    <a:pt x="13405" y="14071"/>
                  </a:cubicBezTo>
                  <a:cubicBezTo>
                    <a:pt x="13114" y="14071"/>
                    <a:pt x="12820" y="14061"/>
                    <a:pt x="12524" y="14040"/>
                  </a:cubicBezTo>
                  <a:cubicBezTo>
                    <a:pt x="9562" y="13847"/>
                    <a:pt x="6917" y="12621"/>
                    <a:pt x="4905" y="10734"/>
                  </a:cubicBezTo>
                  <a:cubicBezTo>
                    <a:pt x="2288" y="8281"/>
                    <a:pt x="758" y="4713"/>
                    <a:pt x="1020" y="869"/>
                  </a:cubicBezTo>
                  <a:cubicBezTo>
                    <a:pt x="1034" y="579"/>
                    <a:pt x="1075" y="290"/>
                    <a:pt x="110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1"/>
            <p:cNvSpPr/>
            <p:nvPr/>
          </p:nvSpPr>
          <p:spPr>
            <a:xfrm>
              <a:off x="6248650" y="1876325"/>
              <a:ext cx="542850" cy="353175"/>
            </a:xfrm>
            <a:custGeom>
              <a:avLst/>
              <a:gdLst/>
              <a:ahLst/>
              <a:cxnLst/>
              <a:rect l="l" t="t" r="r" b="b"/>
              <a:pathLst>
                <a:path w="21714" h="14127" extrusionOk="0">
                  <a:moveTo>
                    <a:pt x="359" y="1"/>
                  </a:moveTo>
                  <a:lnTo>
                    <a:pt x="359" y="42"/>
                  </a:lnTo>
                  <a:lnTo>
                    <a:pt x="359" y="56"/>
                  </a:lnTo>
                  <a:lnTo>
                    <a:pt x="345" y="56"/>
                  </a:lnTo>
                  <a:cubicBezTo>
                    <a:pt x="317" y="331"/>
                    <a:pt x="276" y="621"/>
                    <a:pt x="262" y="924"/>
                  </a:cubicBezTo>
                  <a:cubicBezTo>
                    <a:pt x="0" y="4782"/>
                    <a:pt x="1530" y="8336"/>
                    <a:pt x="4147" y="10789"/>
                  </a:cubicBezTo>
                  <a:cubicBezTo>
                    <a:pt x="6159" y="12676"/>
                    <a:pt x="8804" y="13902"/>
                    <a:pt x="11766" y="14095"/>
                  </a:cubicBezTo>
                  <a:cubicBezTo>
                    <a:pt x="12062" y="14116"/>
                    <a:pt x="12356" y="14126"/>
                    <a:pt x="12647" y="14126"/>
                  </a:cubicBezTo>
                  <a:cubicBezTo>
                    <a:pt x="16204" y="14126"/>
                    <a:pt x="19447" y="12598"/>
                    <a:pt x="21714" y="10127"/>
                  </a:cubicBezTo>
                  <a:lnTo>
                    <a:pt x="19950" y="9287"/>
                  </a:lnTo>
                  <a:lnTo>
                    <a:pt x="18173" y="8446"/>
                  </a:lnTo>
                  <a:lnTo>
                    <a:pt x="15266" y="7069"/>
                  </a:lnTo>
                  <a:lnTo>
                    <a:pt x="414" y="28"/>
                  </a:lnTo>
                  <a:lnTo>
                    <a:pt x="359"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1"/>
            <p:cNvSpPr/>
            <p:nvPr/>
          </p:nvSpPr>
          <p:spPr>
            <a:xfrm>
              <a:off x="6252775" y="1877025"/>
              <a:ext cx="497400" cy="295200"/>
            </a:xfrm>
            <a:custGeom>
              <a:avLst/>
              <a:gdLst/>
              <a:ahLst/>
              <a:cxnLst/>
              <a:rect l="l" t="t" r="r" b="b"/>
              <a:pathLst>
                <a:path w="19896" h="11808" extrusionOk="0">
                  <a:moveTo>
                    <a:pt x="386" y="0"/>
                  </a:moveTo>
                  <a:lnTo>
                    <a:pt x="1" y="42"/>
                  </a:lnTo>
                  <a:cubicBezTo>
                    <a:pt x="14" y="248"/>
                    <a:pt x="28" y="482"/>
                    <a:pt x="56" y="717"/>
                  </a:cubicBezTo>
                  <a:cubicBezTo>
                    <a:pt x="510" y="4602"/>
                    <a:pt x="2715" y="7867"/>
                    <a:pt x="5787" y="9824"/>
                  </a:cubicBezTo>
                  <a:cubicBezTo>
                    <a:pt x="7744" y="11078"/>
                    <a:pt x="10058" y="11808"/>
                    <a:pt x="12511" y="11808"/>
                  </a:cubicBezTo>
                  <a:cubicBezTo>
                    <a:pt x="12993" y="11808"/>
                    <a:pt x="13503" y="11766"/>
                    <a:pt x="13999" y="11711"/>
                  </a:cubicBezTo>
                  <a:cubicBezTo>
                    <a:pt x="16203" y="11450"/>
                    <a:pt x="18215" y="10637"/>
                    <a:pt x="19896" y="9410"/>
                  </a:cubicBezTo>
                  <a:lnTo>
                    <a:pt x="19675" y="9107"/>
                  </a:lnTo>
                  <a:cubicBezTo>
                    <a:pt x="18049" y="10292"/>
                    <a:pt x="16093" y="11078"/>
                    <a:pt x="13957" y="11339"/>
                  </a:cubicBezTo>
                  <a:cubicBezTo>
                    <a:pt x="13475" y="11394"/>
                    <a:pt x="12993" y="11422"/>
                    <a:pt x="12511" y="11422"/>
                  </a:cubicBezTo>
                  <a:cubicBezTo>
                    <a:pt x="10141" y="11422"/>
                    <a:pt x="7895" y="10719"/>
                    <a:pt x="5994" y="9507"/>
                  </a:cubicBezTo>
                  <a:cubicBezTo>
                    <a:pt x="3018" y="7606"/>
                    <a:pt x="882" y="4450"/>
                    <a:pt x="442" y="662"/>
                  </a:cubicBezTo>
                  <a:cubicBezTo>
                    <a:pt x="414" y="455"/>
                    <a:pt x="400" y="234"/>
                    <a:pt x="386" y="14"/>
                  </a:cubicBezTo>
                  <a:lnTo>
                    <a:pt x="3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1"/>
            <p:cNvSpPr/>
            <p:nvPr/>
          </p:nvSpPr>
          <p:spPr>
            <a:xfrm>
              <a:off x="6254150" y="1875300"/>
              <a:ext cx="377550" cy="194975"/>
            </a:xfrm>
            <a:custGeom>
              <a:avLst/>
              <a:gdLst/>
              <a:ahLst/>
              <a:cxnLst/>
              <a:rect l="l" t="t" r="r" b="b"/>
              <a:pathLst>
                <a:path w="15102" h="7799" extrusionOk="0">
                  <a:moveTo>
                    <a:pt x="359" y="0"/>
                  </a:moveTo>
                  <a:lnTo>
                    <a:pt x="219" y="59"/>
                  </a:lnTo>
                  <a:lnTo>
                    <a:pt x="1" y="83"/>
                  </a:lnTo>
                  <a:lnTo>
                    <a:pt x="1" y="124"/>
                  </a:lnTo>
                  <a:lnTo>
                    <a:pt x="15" y="138"/>
                  </a:lnTo>
                  <a:cubicBezTo>
                    <a:pt x="1503" y="3707"/>
                    <a:pt x="4465" y="6200"/>
                    <a:pt x="7895" y="7247"/>
                  </a:cubicBezTo>
                  <a:cubicBezTo>
                    <a:pt x="9080" y="7619"/>
                    <a:pt x="10320" y="7799"/>
                    <a:pt x="11588" y="7799"/>
                  </a:cubicBezTo>
                  <a:cubicBezTo>
                    <a:pt x="12759" y="7799"/>
                    <a:pt x="13944" y="7633"/>
                    <a:pt x="15101" y="7289"/>
                  </a:cubicBezTo>
                  <a:lnTo>
                    <a:pt x="14991" y="6931"/>
                  </a:lnTo>
                  <a:cubicBezTo>
                    <a:pt x="13861" y="7261"/>
                    <a:pt x="12718" y="7427"/>
                    <a:pt x="11588" y="7427"/>
                  </a:cubicBezTo>
                  <a:cubicBezTo>
                    <a:pt x="10362" y="7427"/>
                    <a:pt x="9149" y="7234"/>
                    <a:pt x="8006" y="6889"/>
                  </a:cubicBezTo>
                  <a:cubicBezTo>
                    <a:pt x="4671" y="5870"/>
                    <a:pt x="1806" y="3445"/>
                    <a:pt x="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 name="Google Shape;1709;p41"/>
          <p:cNvGrpSpPr/>
          <p:nvPr/>
        </p:nvGrpSpPr>
        <p:grpSpPr>
          <a:xfrm rot="-1200690">
            <a:off x="6679307" y="4073478"/>
            <a:ext cx="2460715" cy="950242"/>
            <a:chOff x="6746101" y="5089142"/>
            <a:chExt cx="2460778" cy="950266"/>
          </a:xfrm>
        </p:grpSpPr>
        <p:sp>
          <p:nvSpPr>
            <p:cNvPr id="1710" name="Google Shape;1710;p41"/>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1"/>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1"/>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1"/>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1"/>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1"/>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1"/>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1"/>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1"/>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1"/>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1"/>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1"/>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8" name="Google Shape;1668;p41"/>
          <p:cNvSpPr/>
          <p:nvPr/>
        </p:nvSpPr>
        <p:spPr>
          <a:xfrm>
            <a:off x="2368000" y="2827525"/>
            <a:ext cx="159000" cy="153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053"/>
        <p:cNvGrpSpPr/>
        <p:nvPr/>
      </p:nvGrpSpPr>
      <p:grpSpPr>
        <a:xfrm>
          <a:off x="0" y="0"/>
          <a:ext cx="0" cy="0"/>
          <a:chOff x="0" y="0"/>
          <a:chExt cx="0" cy="0"/>
        </a:xfrm>
      </p:grpSpPr>
      <p:grpSp>
        <p:nvGrpSpPr>
          <p:cNvPr id="2054" name="Google Shape;2054;p43"/>
          <p:cNvGrpSpPr/>
          <p:nvPr/>
        </p:nvGrpSpPr>
        <p:grpSpPr>
          <a:xfrm>
            <a:off x="7676945" y="1914516"/>
            <a:ext cx="1313403" cy="2428380"/>
            <a:chOff x="2354025" y="2893125"/>
            <a:chExt cx="337575" cy="624150"/>
          </a:xfrm>
        </p:grpSpPr>
        <p:sp>
          <p:nvSpPr>
            <p:cNvPr id="2055" name="Google Shape;2055;p43"/>
            <p:cNvSpPr/>
            <p:nvPr/>
          </p:nvSpPr>
          <p:spPr>
            <a:xfrm>
              <a:off x="2519700" y="3517250"/>
              <a:ext cx="25" cy="25"/>
            </a:xfrm>
            <a:custGeom>
              <a:avLst/>
              <a:gdLst/>
              <a:ahLst/>
              <a:cxnLst/>
              <a:rect l="l" t="t" r="r" b="b"/>
              <a:pathLst>
                <a:path w="1" h="1" extrusionOk="0">
                  <a:moveTo>
                    <a:pt x="1" y="1"/>
                  </a:moveTo>
                  <a:lnTo>
                    <a:pt x="1" y="1"/>
                  </a:ln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3"/>
            <p:cNvSpPr/>
            <p:nvPr/>
          </p:nvSpPr>
          <p:spPr>
            <a:xfrm>
              <a:off x="2506275" y="2910700"/>
              <a:ext cx="40675" cy="602825"/>
            </a:xfrm>
            <a:custGeom>
              <a:avLst/>
              <a:gdLst/>
              <a:ahLst/>
              <a:cxnLst/>
              <a:rect l="l" t="t" r="r" b="b"/>
              <a:pathLst>
                <a:path w="1627" h="24113" extrusionOk="0">
                  <a:moveTo>
                    <a:pt x="579" y="0"/>
                  </a:moveTo>
                  <a:cubicBezTo>
                    <a:pt x="538" y="0"/>
                    <a:pt x="496" y="41"/>
                    <a:pt x="496" y="83"/>
                  </a:cubicBezTo>
                  <a:cubicBezTo>
                    <a:pt x="524" y="2370"/>
                    <a:pt x="386" y="4657"/>
                    <a:pt x="276" y="6944"/>
                  </a:cubicBezTo>
                  <a:cubicBezTo>
                    <a:pt x="207" y="8515"/>
                    <a:pt x="28" y="10099"/>
                    <a:pt x="83" y="11670"/>
                  </a:cubicBezTo>
                  <a:cubicBezTo>
                    <a:pt x="152" y="13406"/>
                    <a:pt x="55" y="15142"/>
                    <a:pt x="124" y="16864"/>
                  </a:cubicBezTo>
                  <a:cubicBezTo>
                    <a:pt x="124" y="17319"/>
                    <a:pt x="179" y="17787"/>
                    <a:pt x="193" y="18242"/>
                  </a:cubicBezTo>
                  <a:cubicBezTo>
                    <a:pt x="179" y="18807"/>
                    <a:pt x="221" y="19385"/>
                    <a:pt x="221" y="19950"/>
                  </a:cubicBezTo>
                  <a:cubicBezTo>
                    <a:pt x="221" y="21011"/>
                    <a:pt x="179" y="22086"/>
                    <a:pt x="97" y="23161"/>
                  </a:cubicBezTo>
                  <a:cubicBezTo>
                    <a:pt x="83" y="23353"/>
                    <a:pt x="28" y="23629"/>
                    <a:pt x="0" y="23891"/>
                  </a:cubicBezTo>
                  <a:cubicBezTo>
                    <a:pt x="0" y="23946"/>
                    <a:pt x="14" y="24001"/>
                    <a:pt x="69" y="24029"/>
                  </a:cubicBezTo>
                  <a:cubicBezTo>
                    <a:pt x="124" y="24042"/>
                    <a:pt x="166" y="24042"/>
                    <a:pt x="221" y="24042"/>
                  </a:cubicBezTo>
                  <a:cubicBezTo>
                    <a:pt x="252" y="24104"/>
                    <a:pt x="322" y="24112"/>
                    <a:pt x="389" y="24112"/>
                  </a:cubicBezTo>
                  <a:cubicBezTo>
                    <a:pt x="412" y="24112"/>
                    <a:pt x="434" y="24111"/>
                    <a:pt x="455" y="24111"/>
                  </a:cubicBezTo>
                  <a:lnTo>
                    <a:pt x="868" y="24111"/>
                  </a:lnTo>
                  <a:cubicBezTo>
                    <a:pt x="1020" y="24111"/>
                    <a:pt x="1227" y="24097"/>
                    <a:pt x="1323" y="24084"/>
                  </a:cubicBezTo>
                  <a:cubicBezTo>
                    <a:pt x="1342" y="24096"/>
                    <a:pt x="1366" y="24103"/>
                    <a:pt x="1390" y="24103"/>
                  </a:cubicBezTo>
                  <a:cubicBezTo>
                    <a:pt x="1421" y="24103"/>
                    <a:pt x="1452" y="24093"/>
                    <a:pt x="1475" y="24070"/>
                  </a:cubicBezTo>
                  <a:cubicBezTo>
                    <a:pt x="1502" y="24070"/>
                    <a:pt x="1530" y="24042"/>
                    <a:pt x="1557" y="24029"/>
                  </a:cubicBezTo>
                  <a:lnTo>
                    <a:pt x="1543" y="24029"/>
                  </a:lnTo>
                  <a:cubicBezTo>
                    <a:pt x="1543" y="24029"/>
                    <a:pt x="1557" y="24029"/>
                    <a:pt x="1557" y="24015"/>
                  </a:cubicBezTo>
                  <a:cubicBezTo>
                    <a:pt x="1585" y="24001"/>
                    <a:pt x="1599" y="23987"/>
                    <a:pt x="1599" y="23973"/>
                  </a:cubicBezTo>
                  <a:cubicBezTo>
                    <a:pt x="1626" y="23822"/>
                    <a:pt x="1612" y="23657"/>
                    <a:pt x="1599" y="23491"/>
                  </a:cubicBezTo>
                  <a:lnTo>
                    <a:pt x="1599" y="23505"/>
                  </a:lnTo>
                  <a:cubicBezTo>
                    <a:pt x="1557" y="23009"/>
                    <a:pt x="1461" y="22458"/>
                    <a:pt x="1461" y="21865"/>
                  </a:cubicBezTo>
                  <a:cubicBezTo>
                    <a:pt x="1433" y="20997"/>
                    <a:pt x="1543" y="20143"/>
                    <a:pt x="1516" y="19275"/>
                  </a:cubicBezTo>
                  <a:cubicBezTo>
                    <a:pt x="1530" y="17581"/>
                    <a:pt x="1461" y="15886"/>
                    <a:pt x="1475" y="14191"/>
                  </a:cubicBezTo>
                  <a:cubicBezTo>
                    <a:pt x="1461" y="13020"/>
                    <a:pt x="1295" y="11849"/>
                    <a:pt x="1337" y="10664"/>
                  </a:cubicBezTo>
                  <a:cubicBezTo>
                    <a:pt x="1295" y="9603"/>
                    <a:pt x="1227" y="8542"/>
                    <a:pt x="1144" y="7468"/>
                  </a:cubicBezTo>
                  <a:cubicBezTo>
                    <a:pt x="1061" y="6531"/>
                    <a:pt x="965" y="5580"/>
                    <a:pt x="1020" y="4616"/>
                  </a:cubicBezTo>
                  <a:cubicBezTo>
                    <a:pt x="1061" y="3803"/>
                    <a:pt x="1061" y="2976"/>
                    <a:pt x="1061" y="2163"/>
                  </a:cubicBezTo>
                  <a:cubicBezTo>
                    <a:pt x="1061" y="1783"/>
                    <a:pt x="1141" y="54"/>
                    <a:pt x="670" y="54"/>
                  </a:cubicBezTo>
                  <a:cubicBezTo>
                    <a:pt x="663" y="54"/>
                    <a:pt x="655" y="54"/>
                    <a:pt x="648" y="55"/>
                  </a:cubicBezTo>
                  <a:cubicBezTo>
                    <a:pt x="648" y="28"/>
                    <a:pt x="607" y="0"/>
                    <a:pt x="579"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3"/>
            <p:cNvSpPr/>
            <p:nvPr/>
          </p:nvSpPr>
          <p:spPr>
            <a:xfrm>
              <a:off x="2403075" y="3195175"/>
              <a:ext cx="112875" cy="62475"/>
            </a:xfrm>
            <a:custGeom>
              <a:avLst/>
              <a:gdLst/>
              <a:ahLst/>
              <a:cxnLst/>
              <a:rect l="l" t="t" r="r" b="b"/>
              <a:pathLst>
                <a:path w="4515" h="2499" extrusionOk="0">
                  <a:moveTo>
                    <a:pt x="381" y="1"/>
                  </a:moveTo>
                  <a:cubicBezTo>
                    <a:pt x="293" y="1"/>
                    <a:pt x="248" y="128"/>
                    <a:pt x="339" y="167"/>
                  </a:cubicBezTo>
                  <a:cubicBezTo>
                    <a:pt x="629" y="291"/>
                    <a:pt x="932" y="415"/>
                    <a:pt x="1194" y="580"/>
                  </a:cubicBezTo>
                  <a:lnTo>
                    <a:pt x="1139" y="580"/>
                  </a:lnTo>
                  <a:cubicBezTo>
                    <a:pt x="1079" y="576"/>
                    <a:pt x="1021" y="574"/>
                    <a:pt x="963" y="574"/>
                  </a:cubicBezTo>
                  <a:cubicBezTo>
                    <a:pt x="848" y="574"/>
                    <a:pt x="734" y="580"/>
                    <a:pt x="615" y="580"/>
                  </a:cubicBezTo>
                  <a:cubicBezTo>
                    <a:pt x="436" y="608"/>
                    <a:pt x="271" y="635"/>
                    <a:pt x="91" y="677"/>
                  </a:cubicBezTo>
                  <a:cubicBezTo>
                    <a:pt x="64" y="690"/>
                    <a:pt x="50" y="704"/>
                    <a:pt x="36" y="718"/>
                  </a:cubicBezTo>
                  <a:cubicBezTo>
                    <a:pt x="1" y="766"/>
                    <a:pt x="47" y="834"/>
                    <a:pt x="105" y="834"/>
                  </a:cubicBezTo>
                  <a:cubicBezTo>
                    <a:pt x="114" y="834"/>
                    <a:pt x="123" y="832"/>
                    <a:pt x="133" y="828"/>
                  </a:cubicBezTo>
                  <a:cubicBezTo>
                    <a:pt x="326" y="787"/>
                    <a:pt x="560" y="746"/>
                    <a:pt x="780" y="746"/>
                  </a:cubicBezTo>
                  <a:cubicBezTo>
                    <a:pt x="739" y="759"/>
                    <a:pt x="698" y="787"/>
                    <a:pt x="670" y="814"/>
                  </a:cubicBezTo>
                  <a:cubicBezTo>
                    <a:pt x="546" y="938"/>
                    <a:pt x="298" y="1186"/>
                    <a:pt x="229" y="1324"/>
                  </a:cubicBezTo>
                  <a:cubicBezTo>
                    <a:pt x="229" y="1371"/>
                    <a:pt x="273" y="1405"/>
                    <a:pt x="319" y="1405"/>
                  </a:cubicBezTo>
                  <a:cubicBezTo>
                    <a:pt x="341" y="1405"/>
                    <a:pt x="363" y="1397"/>
                    <a:pt x="381" y="1379"/>
                  </a:cubicBezTo>
                  <a:cubicBezTo>
                    <a:pt x="532" y="1214"/>
                    <a:pt x="711" y="994"/>
                    <a:pt x="849" y="897"/>
                  </a:cubicBezTo>
                  <a:cubicBezTo>
                    <a:pt x="891" y="883"/>
                    <a:pt x="918" y="856"/>
                    <a:pt x="959" y="828"/>
                  </a:cubicBezTo>
                  <a:cubicBezTo>
                    <a:pt x="987" y="814"/>
                    <a:pt x="1001" y="814"/>
                    <a:pt x="1042" y="801"/>
                  </a:cubicBezTo>
                  <a:cubicBezTo>
                    <a:pt x="1056" y="787"/>
                    <a:pt x="1070" y="787"/>
                    <a:pt x="1056" y="787"/>
                  </a:cubicBezTo>
                  <a:cubicBezTo>
                    <a:pt x="1070" y="787"/>
                    <a:pt x="1083" y="773"/>
                    <a:pt x="1097" y="773"/>
                  </a:cubicBezTo>
                  <a:lnTo>
                    <a:pt x="1111" y="773"/>
                  </a:lnTo>
                  <a:cubicBezTo>
                    <a:pt x="1125" y="773"/>
                    <a:pt x="1139" y="759"/>
                    <a:pt x="1152" y="759"/>
                  </a:cubicBezTo>
                  <a:cubicBezTo>
                    <a:pt x="1194" y="773"/>
                    <a:pt x="1249" y="773"/>
                    <a:pt x="1276" y="787"/>
                  </a:cubicBezTo>
                  <a:cubicBezTo>
                    <a:pt x="1511" y="897"/>
                    <a:pt x="1662" y="952"/>
                    <a:pt x="1827" y="1035"/>
                  </a:cubicBezTo>
                  <a:cubicBezTo>
                    <a:pt x="1924" y="1104"/>
                    <a:pt x="2103" y="1255"/>
                    <a:pt x="2282" y="1366"/>
                  </a:cubicBezTo>
                  <a:cubicBezTo>
                    <a:pt x="2365" y="1462"/>
                    <a:pt x="2406" y="1490"/>
                    <a:pt x="2489" y="1558"/>
                  </a:cubicBezTo>
                  <a:cubicBezTo>
                    <a:pt x="2764" y="1793"/>
                    <a:pt x="2888" y="1917"/>
                    <a:pt x="3123" y="2068"/>
                  </a:cubicBezTo>
                  <a:cubicBezTo>
                    <a:pt x="3191" y="2137"/>
                    <a:pt x="3343" y="2247"/>
                    <a:pt x="3522" y="2316"/>
                  </a:cubicBezTo>
                  <a:cubicBezTo>
                    <a:pt x="3536" y="2330"/>
                    <a:pt x="3563" y="2344"/>
                    <a:pt x="3577" y="2344"/>
                  </a:cubicBezTo>
                  <a:cubicBezTo>
                    <a:pt x="3591" y="2344"/>
                    <a:pt x="3591" y="2344"/>
                    <a:pt x="3605" y="2358"/>
                  </a:cubicBezTo>
                  <a:cubicBezTo>
                    <a:pt x="3619" y="2358"/>
                    <a:pt x="3646" y="2371"/>
                    <a:pt x="3646" y="2371"/>
                  </a:cubicBezTo>
                  <a:cubicBezTo>
                    <a:pt x="3743" y="2413"/>
                    <a:pt x="3825" y="2440"/>
                    <a:pt x="3908" y="2468"/>
                  </a:cubicBezTo>
                  <a:cubicBezTo>
                    <a:pt x="3941" y="2493"/>
                    <a:pt x="3984" y="2498"/>
                    <a:pt x="4028" y="2498"/>
                  </a:cubicBezTo>
                  <a:cubicBezTo>
                    <a:pt x="4057" y="2498"/>
                    <a:pt x="4087" y="2495"/>
                    <a:pt x="4115" y="2495"/>
                  </a:cubicBezTo>
                  <a:lnTo>
                    <a:pt x="4170" y="2495"/>
                  </a:lnTo>
                  <a:cubicBezTo>
                    <a:pt x="4197" y="2495"/>
                    <a:pt x="4232" y="2499"/>
                    <a:pt x="4266" y="2499"/>
                  </a:cubicBezTo>
                  <a:cubicBezTo>
                    <a:pt x="4301" y="2499"/>
                    <a:pt x="4335" y="2495"/>
                    <a:pt x="4363" y="2482"/>
                  </a:cubicBezTo>
                  <a:lnTo>
                    <a:pt x="4376" y="2482"/>
                  </a:lnTo>
                  <a:cubicBezTo>
                    <a:pt x="4459" y="2482"/>
                    <a:pt x="4514" y="2385"/>
                    <a:pt x="4445" y="2330"/>
                  </a:cubicBezTo>
                  <a:cubicBezTo>
                    <a:pt x="4425" y="2316"/>
                    <a:pt x="4394" y="2309"/>
                    <a:pt x="4363" y="2309"/>
                  </a:cubicBezTo>
                  <a:cubicBezTo>
                    <a:pt x="4332" y="2309"/>
                    <a:pt x="4301" y="2316"/>
                    <a:pt x="4280" y="2330"/>
                  </a:cubicBezTo>
                  <a:lnTo>
                    <a:pt x="3991" y="2330"/>
                  </a:lnTo>
                  <a:cubicBezTo>
                    <a:pt x="3839" y="2275"/>
                    <a:pt x="3784" y="2247"/>
                    <a:pt x="3687" y="2206"/>
                  </a:cubicBezTo>
                  <a:cubicBezTo>
                    <a:pt x="3674" y="2206"/>
                    <a:pt x="3646" y="2206"/>
                    <a:pt x="3619" y="2192"/>
                  </a:cubicBezTo>
                  <a:cubicBezTo>
                    <a:pt x="3563" y="2165"/>
                    <a:pt x="3508" y="2137"/>
                    <a:pt x="3453" y="2110"/>
                  </a:cubicBezTo>
                  <a:cubicBezTo>
                    <a:pt x="3384" y="2068"/>
                    <a:pt x="3357" y="2054"/>
                    <a:pt x="3288" y="1999"/>
                  </a:cubicBezTo>
                  <a:cubicBezTo>
                    <a:pt x="3136" y="1889"/>
                    <a:pt x="3054" y="1848"/>
                    <a:pt x="2930" y="1738"/>
                  </a:cubicBezTo>
                  <a:cubicBezTo>
                    <a:pt x="2778" y="1600"/>
                    <a:pt x="2640" y="1462"/>
                    <a:pt x="2489" y="1352"/>
                  </a:cubicBezTo>
                  <a:cubicBezTo>
                    <a:pt x="2447" y="1310"/>
                    <a:pt x="2351" y="1228"/>
                    <a:pt x="2310" y="1200"/>
                  </a:cubicBezTo>
                  <a:cubicBezTo>
                    <a:pt x="2144" y="1076"/>
                    <a:pt x="2007" y="952"/>
                    <a:pt x="1855" y="856"/>
                  </a:cubicBezTo>
                  <a:cubicBezTo>
                    <a:pt x="1759" y="801"/>
                    <a:pt x="1690" y="773"/>
                    <a:pt x="1621" y="746"/>
                  </a:cubicBezTo>
                  <a:cubicBezTo>
                    <a:pt x="1635" y="704"/>
                    <a:pt x="1621" y="663"/>
                    <a:pt x="1552" y="635"/>
                  </a:cubicBezTo>
                  <a:lnTo>
                    <a:pt x="1538" y="622"/>
                  </a:lnTo>
                  <a:cubicBezTo>
                    <a:pt x="1538" y="622"/>
                    <a:pt x="1538" y="622"/>
                    <a:pt x="1538" y="608"/>
                  </a:cubicBezTo>
                  <a:cubicBezTo>
                    <a:pt x="1524" y="608"/>
                    <a:pt x="1524" y="608"/>
                    <a:pt x="1511" y="594"/>
                  </a:cubicBezTo>
                  <a:cubicBezTo>
                    <a:pt x="1511" y="594"/>
                    <a:pt x="1497" y="580"/>
                    <a:pt x="1483" y="566"/>
                  </a:cubicBezTo>
                  <a:cubicBezTo>
                    <a:pt x="1387" y="498"/>
                    <a:pt x="1373" y="470"/>
                    <a:pt x="1221" y="374"/>
                  </a:cubicBezTo>
                  <a:cubicBezTo>
                    <a:pt x="959" y="236"/>
                    <a:pt x="684" y="112"/>
                    <a:pt x="395" y="2"/>
                  </a:cubicBezTo>
                  <a:cubicBezTo>
                    <a:pt x="390" y="1"/>
                    <a:pt x="386" y="1"/>
                    <a:pt x="3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3"/>
            <p:cNvSpPr/>
            <p:nvPr/>
          </p:nvSpPr>
          <p:spPr>
            <a:xfrm>
              <a:off x="2534525" y="3208175"/>
              <a:ext cx="121950" cy="52425"/>
            </a:xfrm>
            <a:custGeom>
              <a:avLst/>
              <a:gdLst/>
              <a:ahLst/>
              <a:cxnLst/>
              <a:rect l="l" t="t" r="r" b="b"/>
              <a:pathLst>
                <a:path w="4878" h="2097" extrusionOk="0">
                  <a:moveTo>
                    <a:pt x="3920" y="1"/>
                  </a:moveTo>
                  <a:cubicBezTo>
                    <a:pt x="3875" y="1"/>
                    <a:pt x="3830" y="35"/>
                    <a:pt x="3830" y="60"/>
                  </a:cubicBezTo>
                  <a:cubicBezTo>
                    <a:pt x="3748" y="294"/>
                    <a:pt x="3734" y="391"/>
                    <a:pt x="3596" y="611"/>
                  </a:cubicBezTo>
                  <a:cubicBezTo>
                    <a:pt x="3569" y="666"/>
                    <a:pt x="3513" y="722"/>
                    <a:pt x="3486" y="777"/>
                  </a:cubicBezTo>
                  <a:lnTo>
                    <a:pt x="3472" y="777"/>
                  </a:lnTo>
                  <a:cubicBezTo>
                    <a:pt x="3114" y="928"/>
                    <a:pt x="2783" y="970"/>
                    <a:pt x="2356" y="983"/>
                  </a:cubicBezTo>
                  <a:cubicBezTo>
                    <a:pt x="1915" y="1025"/>
                    <a:pt x="1750" y="1025"/>
                    <a:pt x="1364" y="1107"/>
                  </a:cubicBezTo>
                  <a:cubicBezTo>
                    <a:pt x="1144" y="1190"/>
                    <a:pt x="841" y="1300"/>
                    <a:pt x="717" y="1424"/>
                  </a:cubicBezTo>
                  <a:cubicBezTo>
                    <a:pt x="579" y="1521"/>
                    <a:pt x="345" y="1672"/>
                    <a:pt x="152" y="1838"/>
                  </a:cubicBezTo>
                  <a:cubicBezTo>
                    <a:pt x="110" y="1893"/>
                    <a:pt x="0" y="1934"/>
                    <a:pt x="0" y="2003"/>
                  </a:cubicBezTo>
                  <a:cubicBezTo>
                    <a:pt x="0" y="2060"/>
                    <a:pt x="52" y="2097"/>
                    <a:pt x="102" y="2097"/>
                  </a:cubicBezTo>
                  <a:cubicBezTo>
                    <a:pt x="125" y="2097"/>
                    <a:pt x="148" y="2089"/>
                    <a:pt x="165" y="2072"/>
                  </a:cubicBezTo>
                  <a:cubicBezTo>
                    <a:pt x="648" y="1658"/>
                    <a:pt x="1130" y="1355"/>
                    <a:pt x="1516" y="1286"/>
                  </a:cubicBezTo>
                  <a:cubicBezTo>
                    <a:pt x="1915" y="1273"/>
                    <a:pt x="2136" y="1218"/>
                    <a:pt x="2535" y="1218"/>
                  </a:cubicBezTo>
                  <a:cubicBezTo>
                    <a:pt x="2797" y="1204"/>
                    <a:pt x="3100" y="1149"/>
                    <a:pt x="3389" y="1052"/>
                  </a:cubicBezTo>
                  <a:cubicBezTo>
                    <a:pt x="3445" y="1052"/>
                    <a:pt x="3486" y="1052"/>
                    <a:pt x="3527" y="1066"/>
                  </a:cubicBezTo>
                  <a:cubicBezTo>
                    <a:pt x="3658" y="1086"/>
                    <a:pt x="3834" y="1099"/>
                    <a:pt x="4016" y="1099"/>
                  </a:cubicBezTo>
                  <a:cubicBezTo>
                    <a:pt x="4082" y="1099"/>
                    <a:pt x="4150" y="1097"/>
                    <a:pt x="4216" y="1094"/>
                  </a:cubicBezTo>
                  <a:cubicBezTo>
                    <a:pt x="4478" y="1038"/>
                    <a:pt x="4574" y="970"/>
                    <a:pt x="4809" y="873"/>
                  </a:cubicBezTo>
                  <a:cubicBezTo>
                    <a:pt x="4877" y="846"/>
                    <a:pt x="4864" y="735"/>
                    <a:pt x="4781" y="722"/>
                  </a:cubicBezTo>
                  <a:cubicBezTo>
                    <a:pt x="4774" y="718"/>
                    <a:pt x="4766" y="717"/>
                    <a:pt x="4757" y="717"/>
                  </a:cubicBezTo>
                  <a:cubicBezTo>
                    <a:pt x="4699" y="717"/>
                    <a:pt x="4607" y="778"/>
                    <a:pt x="4612" y="778"/>
                  </a:cubicBezTo>
                  <a:cubicBezTo>
                    <a:pt x="4612" y="778"/>
                    <a:pt x="4612" y="778"/>
                    <a:pt x="4612" y="778"/>
                  </a:cubicBezTo>
                  <a:lnTo>
                    <a:pt x="4612" y="778"/>
                  </a:lnTo>
                  <a:cubicBezTo>
                    <a:pt x="4375" y="878"/>
                    <a:pt x="4274" y="944"/>
                    <a:pt x="4017" y="944"/>
                  </a:cubicBezTo>
                  <a:cubicBezTo>
                    <a:pt x="3993" y="944"/>
                    <a:pt x="3968" y="943"/>
                    <a:pt x="3941" y="942"/>
                  </a:cubicBezTo>
                  <a:cubicBezTo>
                    <a:pt x="3830" y="942"/>
                    <a:pt x="3748" y="928"/>
                    <a:pt x="3679" y="928"/>
                  </a:cubicBezTo>
                  <a:cubicBezTo>
                    <a:pt x="3817" y="846"/>
                    <a:pt x="3941" y="763"/>
                    <a:pt x="4051" y="653"/>
                  </a:cubicBezTo>
                  <a:cubicBezTo>
                    <a:pt x="4202" y="501"/>
                    <a:pt x="4271" y="418"/>
                    <a:pt x="4395" y="226"/>
                  </a:cubicBezTo>
                  <a:cubicBezTo>
                    <a:pt x="4409" y="212"/>
                    <a:pt x="4409" y="184"/>
                    <a:pt x="4395" y="157"/>
                  </a:cubicBezTo>
                  <a:cubicBezTo>
                    <a:pt x="4388" y="119"/>
                    <a:pt x="4347" y="98"/>
                    <a:pt x="4305" y="98"/>
                  </a:cubicBezTo>
                  <a:cubicBezTo>
                    <a:pt x="4270" y="98"/>
                    <a:pt x="4235" y="112"/>
                    <a:pt x="4216" y="143"/>
                  </a:cubicBezTo>
                  <a:cubicBezTo>
                    <a:pt x="4133" y="253"/>
                    <a:pt x="4120" y="308"/>
                    <a:pt x="4037" y="377"/>
                  </a:cubicBezTo>
                  <a:cubicBezTo>
                    <a:pt x="3954" y="487"/>
                    <a:pt x="3872" y="556"/>
                    <a:pt x="3789" y="625"/>
                  </a:cubicBezTo>
                  <a:cubicBezTo>
                    <a:pt x="3899" y="405"/>
                    <a:pt x="3996" y="184"/>
                    <a:pt x="3996" y="60"/>
                  </a:cubicBezTo>
                  <a:cubicBezTo>
                    <a:pt x="3979" y="16"/>
                    <a:pt x="3949" y="1"/>
                    <a:pt x="39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3"/>
            <p:cNvSpPr/>
            <p:nvPr/>
          </p:nvSpPr>
          <p:spPr>
            <a:xfrm>
              <a:off x="2508000" y="3174525"/>
              <a:ext cx="25" cy="25"/>
            </a:xfrm>
            <a:custGeom>
              <a:avLst/>
              <a:gdLst/>
              <a:ahLst/>
              <a:cxnLst/>
              <a:rect l="l" t="t" r="r" b="b"/>
              <a:pathLst>
                <a:path w="1" h="1" extrusionOk="0">
                  <a:moveTo>
                    <a:pt x="0" y="1"/>
                  </a:moveTo>
                  <a:lnTo>
                    <a:pt x="0"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3"/>
            <p:cNvSpPr/>
            <p:nvPr/>
          </p:nvSpPr>
          <p:spPr>
            <a:xfrm>
              <a:off x="2443575" y="3148700"/>
              <a:ext cx="25" cy="25"/>
            </a:xfrm>
            <a:custGeom>
              <a:avLst/>
              <a:gdLst/>
              <a:ahLst/>
              <a:cxnLst/>
              <a:rect l="l" t="t" r="r" b="b"/>
              <a:pathLst>
                <a:path w="1" h="1" extrusionOk="0">
                  <a:moveTo>
                    <a:pt x="1" y="1"/>
                  </a:move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3"/>
            <p:cNvSpPr/>
            <p:nvPr/>
          </p:nvSpPr>
          <p:spPr>
            <a:xfrm>
              <a:off x="2410225" y="3131675"/>
              <a:ext cx="108000" cy="49075"/>
            </a:xfrm>
            <a:custGeom>
              <a:avLst/>
              <a:gdLst/>
              <a:ahLst/>
              <a:cxnLst/>
              <a:rect l="l" t="t" r="r" b="b"/>
              <a:pathLst>
                <a:path w="4320" h="1963" extrusionOk="0">
                  <a:moveTo>
                    <a:pt x="214" y="0"/>
                  </a:moveTo>
                  <a:cubicBezTo>
                    <a:pt x="127" y="0"/>
                    <a:pt x="94" y="147"/>
                    <a:pt x="205" y="172"/>
                  </a:cubicBezTo>
                  <a:cubicBezTo>
                    <a:pt x="481" y="213"/>
                    <a:pt x="756" y="337"/>
                    <a:pt x="949" y="447"/>
                  </a:cubicBezTo>
                  <a:cubicBezTo>
                    <a:pt x="742" y="461"/>
                    <a:pt x="494" y="502"/>
                    <a:pt x="288" y="585"/>
                  </a:cubicBezTo>
                  <a:cubicBezTo>
                    <a:pt x="205" y="626"/>
                    <a:pt x="67" y="640"/>
                    <a:pt x="12" y="723"/>
                  </a:cubicBezTo>
                  <a:cubicBezTo>
                    <a:pt x="1" y="779"/>
                    <a:pt x="54" y="827"/>
                    <a:pt x="112" y="827"/>
                  </a:cubicBezTo>
                  <a:cubicBezTo>
                    <a:pt x="125" y="827"/>
                    <a:pt x="137" y="824"/>
                    <a:pt x="150" y="819"/>
                  </a:cubicBezTo>
                  <a:cubicBezTo>
                    <a:pt x="412" y="695"/>
                    <a:pt x="742" y="613"/>
                    <a:pt x="1018" y="613"/>
                  </a:cubicBezTo>
                  <a:lnTo>
                    <a:pt x="1032" y="613"/>
                  </a:lnTo>
                  <a:cubicBezTo>
                    <a:pt x="935" y="682"/>
                    <a:pt x="866" y="778"/>
                    <a:pt x="784" y="847"/>
                  </a:cubicBezTo>
                  <a:cubicBezTo>
                    <a:pt x="660" y="985"/>
                    <a:pt x="453" y="1122"/>
                    <a:pt x="384" y="1274"/>
                  </a:cubicBezTo>
                  <a:cubicBezTo>
                    <a:pt x="384" y="1321"/>
                    <a:pt x="435" y="1355"/>
                    <a:pt x="484" y="1355"/>
                  </a:cubicBezTo>
                  <a:cubicBezTo>
                    <a:pt x="508" y="1355"/>
                    <a:pt x="532" y="1347"/>
                    <a:pt x="549" y="1329"/>
                  </a:cubicBezTo>
                  <a:cubicBezTo>
                    <a:pt x="770" y="1136"/>
                    <a:pt x="1045" y="792"/>
                    <a:pt x="1211" y="737"/>
                  </a:cubicBezTo>
                  <a:cubicBezTo>
                    <a:pt x="1266" y="709"/>
                    <a:pt x="1280" y="709"/>
                    <a:pt x="1335" y="682"/>
                  </a:cubicBezTo>
                  <a:cubicBezTo>
                    <a:pt x="1335" y="682"/>
                    <a:pt x="1335" y="682"/>
                    <a:pt x="1335" y="668"/>
                  </a:cubicBezTo>
                  <a:cubicBezTo>
                    <a:pt x="1362" y="668"/>
                    <a:pt x="1376" y="654"/>
                    <a:pt x="1404" y="640"/>
                  </a:cubicBezTo>
                  <a:cubicBezTo>
                    <a:pt x="1486" y="654"/>
                    <a:pt x="1583" y="654"/>
                    <a:pt x="1665" y="654"/>
                  </a:cubicBezTo>
                  <a:cubicBezTo>
                    <a:pt x="1699" y="653"/>
                    <a:pt x="1730" y="652"/>
                    <a:pt x="1760" y="652"/>
                  </a:cubicBezTo>
                  <a:cubicBezTo>
                    <a:pt x="2033" y="652"/>
                    <a:pt x="2201" y="708"/>
                    <a:pt x="2437" y="819"/>
                  </a:cubicBezTo>
                  <a:cubicBezTo>
                    <a:pt x="2768" y="902"/>
                    <a:pt x="3085" y="1136"/>
                    <a:pt x="3429" y="1343"/>
                  </a:cubicBezTo>
                  <a:cubicBezTo>
                    <a:pt x="3525" y="1398"/>
                    <a:pt x="3718" y="1536"/>
                    <a:pt x="3801" y="1591"/>
                  </a:cubicBezTo>
                  <a:cubicBezTo>
                    <a:pt x="3829" y="1632"/>
                    <a:pt x="3870" y="1660"/>
                    <a:pt x="3911" y="1701"/>
                  </a:cubicBezTo>
                  <a:cubicBezTo>
                    <a:pt x="3925" y="1715"/>
                    <a:pt x="3939" y="1729"/>
                    <a:pt x="3953" y="1729"/>
                  </a:cubicBezTo>
                  <a:cubicBezTo>
                    <a:pt x="3953" y="1742"/>
                    <a:pt x="3966" y="1756"/>
                    <a:pt x="3980" y="1756"/>
                  </a:cubicBezTo>
                  <a:cubicBezTo>
                    <a:pt x="4035" y="1798"/>
                    <a:pt x="4035" y="1866"/>
                    <a:pt x="4118" y="1935"/>
                  </a:cubicBezTo>
                  <a:cubicBezTo>
                    <a:pt x="4137" y="1955"/>
                    <a:pt x="4159" y="1963"/>
                    <a:pt x="4181" y="1963"/>
                  </a:cubicBezTo>
                  <a:cubicBezTo>
                    <a:pt x="4253" y="1963"/>
                    <a:pt x="4319" y="1875"/>
                    <a:pt x="4256" y="1811"/>
                  </a:cubicBezTo>
                  <a:cubicBezTo>
                    <a:pt x="4228" y="1784"/>
                    <a:pt x="4201" y="1756"/>
                    <a:pt x="4187" y="1715"/>
                  </a:cubicBezTo>
                  <a:cubicBezTo>
                    <a:pt x="4145" y="1660"/>
                    <a:pt x="4090" y="1618"/>
                    <a:pt x="4077" y="1605"/>
                  </a:cubicBezTo>
                  <a:cubicBezTo>
                    <a:pt x="4077" y="1605"/>
                    <a:pt x="4063" y="1591"/>
                    <a:pt x="4063" y="1591"/>
                  </a:cubicBezTo>
                  <a:cubicBezTo>
                    <a:pt x="3966" y="1494"/>
                    <a:pt x="3925" y="1439"/>
                    <a:pt x="3787" y="1357"/>
                  </a:cubicBezTo>
                  <a:cubicBezTo>
                    <a:pt x="3691" y="1288"/>
                    <a:pt x="3581" y="1191"/>
                    <a:pt x="3415" y="1109"/>
                  </a:cubicBezTo>
                  <a:cubicBezTo>
                    <a:pt x="3209" y="971"/>
                    <a:pt x="2988" y="833"/>
                    <a:pt x="2768" y="737"/>
                  </a:cubicBezTo>
                  <a:cubicBezTo>
                    <a:pt x="2589" y="654"/>
                    <a:pt x="2520" y="654"/>
                    <a:pt x="2354" y="571"/>
                  </a:cubicBezTo>
                  <a:cubicBezTo>
                    <a:pt x="2217" y="544"/>
                    <a:pt x="2093" y="489"/>
                    <a:pt x="1955" y="475"/>
                  </a:cubicBezTo>
                  <a:cubicBezTo>
                    <a:pt x="1882" y="479"/>
                    <a:pt x="1811" y="481"/>
                    <a:pt x="1740" y="481"/>
                  </a:cubicBezTo>
                  <a:cubicBezTo>
                    <a:pt x="1570" y="481"/>
                    <a:pt x="1404" y="471"/>
                    <a:pt x="1238" y="461"/>
                  </a:cubicBezTo>
                  <a:cubicBezTo>
                    <a:pt x="1225" y="447"/>
                    <a:pt x="1211" y="434"/>
                    <a:pt x="1197" y="420"/>
                  </a:cubicBezTo>
                  <a:cubicBezTo>
                    <a:pt x="921" y="213"/>
                    <a:pt x="591" y="75"/>
                    <a:pt x="246" y="6"/>
                  </a:cubicBezTo>
                  <a:cubicBezTo>
                    <a:pt x="235" y="2"/>
                    <a:pt x="224"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3"/>
            <p:cNvSpPr/>
            <p:nvPr/>
          </p:nvSpPr>
          <p:spPr>
            <a:xfrm>
              <a:off x="2532500" y="3137150"/>
              <a:ext cx="128450" cy="49875"/>
            </a:xfrm>
            <a:custGeom>
              <a:avLst/>
              <a:gdLst/>
              <a:ahLst/>
              <a:cxnLst/>
              <a:rect l="l" t="t" r="r" b="b"/>
              <a:pathLst>
                <a:path w="5138" h="1995" extrusionOk="0">
                  <a:moveTo>
                    <a:pt x="4395" y="1"/>
                  </a:moveTo>
                  <a:cubicBezTo>
                    <a:pt x="4324" y="1"/>
                    <a:pt x="4280" y="123"/>
                    <a:pt x="4270" y="187"/>
                  </a:cubicBezTo>
                  <a:cubicBezTo>
                    <a:pt x="4242" y="228"/>
                    <a:pt x="4187" y="325"/>
                    <a:pt x="4132" y="380"/>
                  </a:cubicBezTo>
                  <a:cubicBezTo>
                    <a:pt x="3994" y="504"/>
                    <a:pt x="3870" y="600"/>
                    <a:pt x="3732" y="697"/>
                  </a:cubicBezTo>
                  <a:cubicBezTo>
                    <a:pt x="3650" y="711"/>
                    <a:pt x="3567" y="724"/>
                    <a:pt x="3498" y="738"/>
                  </a:cubicBezTo>
                  <a:cubicBezTo>
                    <a:pt x="3448" y="740"/>
                    <a:pt x="3397" y="741"/>
                    <a:pt x="3346" y="741"/>
                  </a:cubicBezTo>
                  <a:cubicBezTo>
                    <a:pt x="3100" y="741"/>
                    <a:pt x="2849" y="721"/>
                    <a:pt x="2603" y="721"/>
                  </a:cubicBezTo>
                  <a:cubicBezTo>
                    <a:pt x="2552" y="721"/>
                    <a:pt x="2501" y="722"/>
                    <a:pt x="2451" y="724"/>
                  </a:cubicBezTo>
                  <a:cubicBezTo>
                    <a:pt x="2403" y="724"/>
                    <a:pt x="2354" y="723"/>
                    <a:pt x="2306" y="723"/>
                  </a:cubicBezTo>
                  <a:cubicBezTo>
                    <a:pt x="2162" y="723"/>
                    <a:pt x="2020" y="731"/>
                    <a:pt x="1886" y="793"/>
                  </a:cubicBezTo>
                  <a:cubicBezTo>
                    <a:pt x="1679" y="876"/>
                    <a:pt x="1473" y="986"/>
                    <a:pt x="1280" y="1096"/>
                  </a:cubicBezTo>
                  <a:cubicBezTo>
                    <a:pt x="1197" y="1124"/>
                    <a:pt x="1018" y="1179"/>
                    <a:pt x="880" y="1262"/>
                  </a:cubicBezTo>
                  <a:cubicBezTo>
                    <a:pt x="577" y="1482"/>
                    <a:pt x="398" y="1634"/>
                    <a:pt x="81" y="1827"/>
                  </a:cubicBezTo>
                  <a:cubicBezTo>
                    <a:pt x="1" y="1872"/>
                    <a:pt x="45" y="1995"/>
                    <a:pt x="125" y="1995"/>
                  </a:cubicBezTo>
                  <a:cubicBezTo>
                    <a:pt x="141" y="1995"/>
                    <a:pt x="159" y="1990"/>
                    <a:pt x="178" y="1978"/>
                  </a:cubicBezTo>
                  <a:cubicBezTo>
                    <a:pt x="481" y="1799"/>
                    <a:pt x="880" y="1482"/>
                    <a:pt x="1059" y="1386"/>
                  </a:cubicBezTo>
                  <a:cubicBezTo>
                    <a:pt x="1376" y="1289"/>
                    <a:pt x="1776" y="1041"/>
                    <a:pt x="2065" y="945"/>
                  </a:cubicBezTo>
                  <a:cubicBezTo>
                    <a:pt x="2125" y="940"/>
                    <a:pt x="2214" y="939"/>
                    <a:pt x="2316" y="939"/>
                  </a:cubicBezTo>
                  <a:cubicBezTo>
                    <a:pt x="2521" y="939"/>
                    <a:pt x="2782" y="945"/>
                    <a:pt x="2974" y="945"/>
                  </a:cubicBezTo>
                  <a:cubicBezTo>
                    <a:pt x="3108" y="958"/>
                    <a:pt x="3243" y="967"/>
                    <a:pt x="3375" y="967"/>
                  </a:cubicBezTo>
                  <a:cubicBezTo>
                    <a:pt x="3529" y="967"/>
                    <a:pt x="3681" y="954"/>
                    <a:pt x="3829" y="917"/>
                  </a:cubicBezTo>
                  <a:cubicBezTo>
                    <a:pt x="3939" y="890"/>
                    <a:pt x="4035" y="848"/>
                    <a:pt x="4132" y="793"/>
                  </a:cubicBezTo>
                  <a:cubicBezTo>
                    <a:pt x="4407" y="793"/>
                    <a:pt x="4683" y="752"/>
                    <a:pt x="4958" y="738"/>
                  </a:cubicBezTo>
                  <a:cubicBezTo>
                    <a:pt x="5041" y="738"/>
                    <a:pt x="5138" y="697"/>
                    <a:pt x="5110" y="614"/>
                  </a:cubicBezTo>
                  <a:lnTo>
                    <a:pt x="5124" y="614"/>
                  </a:lnTo>
                  <a:cubicBezTo>
                    <a:pt x="5110" y="573"/>
                    <a:pt x="5069" y="545"/>
                    <a:pt x="5027" y="545"/>
                  </a:cubicBezTo>
                  <a:cubicBezTo>
                    <a:pt x="4821" y="559"/>
                    <a:pt x="4628" y="573"/>
                    <a:pt x="4435" y="600"/>
                  </a:cubicBezTo>
                  <a:cubicBezTo>
                    <a:pt x="4504" y="531"/>
                    <a:pt x="4586" y="476"/>
                    <a:pt x="4655" y="407"/>
                  </a:cubicBezTo>
                  <a:cubicBezTo>
                    <a:pt x="4669" y="394"/>
                    <a:pt x="4710" y="380"/>
                    <a:pt x="4724" y="366"/>
                  </a:cubicBezTo>
                  <a:cubicBezTo>
                    <a:pt x="4752" y="339"/>
                    <a:pt x="4793" y="297"/>
                    <a:pt x="4821" y="256"/>
                  </a:cubicBezTo>
                  <a:cubicBezTo>
                    <a:pt x="4862" y="187"/>
                    <a:pt x="4793" y="104"/>
                    <a:pt x="4710" y="104"/>
                  </a:cubicBezTo>
                  <a:cubicBezTo>
                    <a:pt x="4642" y="104"/>
                    <a:pt x="4614" y="146"/>
                    <a:pt x="4573" y="187"/>
                  </a:cubicBezTo>
                  <a:cubicBezTo>
                    <a:pt x="4545" y="201"/>
                    <a:pt x="4462" y="256"/>
                    <a:pt x="4380" y="325"/>
                  </a:cubicBezTo>
                  <a:cubicBezTo>
                    <a:pt x="4407" y="283"/>
                    <a:pt x="4421" y="242"/>
                    <a:pt x="4435" y="201"/>
                  </a:cubicBezTo>
                  <a:cubicBezTo>
                    <a:pt x="4449" y="132"/>
                    <a:pt x="4518" y="118"/>
                    <a:pt x="4462" y="35"/>
                  </a:cubicBezTo>
                  <a:cubicBezTo>
                    <a:pt x="4438" y="11"/>
                    <a:pt x="4415" y="1"/>
                    <a:pt x="4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3"/>
            <p:cNvSpPr/>
            <p:nvPr/>
          </p:nvSpPr>
          <p:spPr>
            <a:xfrm>
              <a:off x="2437425" y="3053900"/>
              <a:ext cx="86100" cy="60375"/>
            </a:xfrm>
            <a:custGeom>
              <a:avLst/>
              <a:gdLst/>
              <a:ahLst/>
              <a:cxnLst/>
              <a:rect l="l" t="t" r="r" b="b"/>
              <a:pathLst>
                <a:path w="3444" h="2415" extrusionOk="0">
                  <a:moveTo>
                    <a:pt x="569" y="0"/>
                  </a:moveTo>
                  <a:cubicBezTo>
                    <a:pt x="547" y="0"/>
                    <a:pt x="522" y="9"/>
                    <a:pt x="495" y="31"/>
                  </a:cubicBezTo>
                  <a:cubicBezTo>
                    <a:pt x="440" y="86"/>
                    <a:pt x="481" y="155"/>
                    <a:pt x="522" y="210"/>
                  </a:cubicBezTo>
                  <a:cubicBezTo>
                    <a:pt x="619" y="348"/>
                    <a:pt x="757" y="417"/>
                    <a:pt x="867" y="500"/>
                  </a:cubicBezTo>
                  <a:cubicBezTo>
                    <a:pt x="784" y="513"/>
                    <a:pt x="715" y="513"/>
                    <a:pt x="646" y="541"/>
                  </a:cubicBezTo>
                  <a:cubicBezTo>
                    <a:pt x="453" y="569"/>
                    <a:pt x="274" y="596"/>
                    <a:pt x="81" y="637"/>
                  </a:cubicBezTo>
                  <a:cubicBezTo>
                    <a:pt x="40" y="651"/>
                    <a:pt x="13" y="679"/>
                    <a:pt x="13" y="706"/>
                  </a:cubicBezTo>
                  <a:cubicBezTo>
                    <a:pt x="0" y="756"/>
                    <a:pt x="54" y="805"/>
                    <a:pt x="105" y="805"/>
                  </a:cubicBezTo>
                  <a:cubicBezTo>
                    <a:pt x="111" y="805"/>
                    <a:pt x="117" y="804"/>
                    <a:pt x="123" y="803"/>
                  </a:cubicBezTo>
                  <a:cubicBezTo>
                    <a:pt x="343" y="761"/>
                    <a:pt x="550" y="720"/>
                    <a:pt x="743" y="693"/>
                  </a:cubicBezTo>
                  <a:lnTo>
                    <a:pt x="743" y="693"/>
                  </a:lnTo>
                  <a:cubicBezTo>
                    <a:pt x="619" y="803"/>
                    <a:pt x="522" y="954"/>
                    <a:pt x="440" y="1092"/>
                  </a:cubicBezTo>
                  <a:cubicBezTo>
                    <a:pt x="412" y="1175"/>
                    <a:pt x="329" y="1257"/>
                    <a:pt x="329" y="1340"/>
                  </a:cubicBezTo>
                  <a:cubicBezTo>
                    <a:pt x="337" y="1380"/>
                    <a:pt x="378" y="1402"/>
                    <a:pt x="419" y="1402"/>
                  </a:cubicBezTo>
                  <a:cubicBezTo>
                    <a:pt x="448" y="1402"/>
                    <a:pt x="478" y="1391"/>
                    <a:pt x="495" y="1368"/>
                  </a:cubicBezTo>
                  <a:cubicBezTo>
                    <a:pt x="619" y="1120"/>
                    <a:pt x="798" y="830"/>
                    <a:pt x="936" y="748"/>
                  </a:cubicBezTo>
                  <a:cubicBezTo>
                    <a:pt x="977" y="720"/>
                    <a:pt x="1087" y="706"/>
                    <a:pt x="1156" y="679"/>
                  </a:cubicBezTo>
                  <a:cubicBezTo>
                    <a:pt x="1184" y="679"/>
                    <a:pt x="1211" y="693"/>
                    <a:pt x="1253" y="693"/>
                  </a:cubicBezTo>
                  <a:cubicBezTo>
                    <a:pt x="1432" y="761"/>
                    <a:pt x="1790" y="941"/>
                    <a:pt x="1928" y="1051"/>
                  </a:cubicBezTo>
                  <a:cubicBezTo>
                    <a:pt x="2272" y="1354"/>
                    <a:pt x="2630" y="1643"/>
                    <a:pt x="2865" y="1946"/>
                  </a:cubicBezTo>
                  <a:cubicBezTo>
                    <a:pt x="2961" y="2057"/>
                    <a:pt x="3085" y="2236"/>
                    <a:pt x="3250" y="2387"/>
                  </a:cubicBezTo>
                  <a:cubicBezTo>
                    <a:pt x="3264" y="2401"/>
                    <a:pt x="3292" y="2415"/>
                    <a:pt x="3319" y="2415"/>
                  </a:cubicBezTo>
                  <a:cubicBezTo>
                    <a:pt x="3443" y="2401"/>
                    <a:pt x="3429" y="2291"/>
                    <a:pt x="3347" y="2236"/>
                  </a:cubicBezTo>
                  <a:cubicBezTo>
                    <a:pt x="3168" y="2057"/>
                    <a:pt x="3044" y="1877"/>
                    <a:pt x="2865" y="1657"/>
                  </a:cubicBezTo>
                  <a:cubicBezTo>
                    <a:pt x="2658" y="1423"/>
                    <a:pt x="2424" y="1216"/>
                    <a:pt x="2176" y="1009"/>
                  </a:cubicBezTo>
                  <a:cubicBezTo>
                    <a:pt x="1997" y="830"/>
                    <a:pt x="1749" y="734"/>
                    <a:pt x="1528" y="624"/>
                  </a:cubicBezTo>
                  <a:cubicBezTo>
                    <a:pt x="1418" y="555"/>
                    <a:pt x="1294" y="527"/>
                    <a:pt x="1170" y="500"/>
                  </a:cubicBezTo>
                  <a:cubicBezTo>
                    <a:pt x="1142" y="486"/>
                    <a:pt x="1129" y="472"/>
                    <a:pt x="1060" y="417"/>
                  </a:cubicBezTo>
                  <a:cubicBezTo>
                    <a:pt x="1018" y="376"/>
                    <a:pt x="825" y="252"/>
                    <a:pt x="729" y="155"/>
                  </a:cubicBezTo>
                  <a:cubicBezTo>
                    <a:pt x="707" y="144"/>
                    <a:pt x="658" y="0"/>
                    <a:pt x="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3"/>
            <p:cNvSpPr/>
            <p:nvPr/>
          </p:nvSpPr>
          <p:spPr>
            <a:xfrm>
              <a:off x="2530300" y="3064100"/>
              <a:ext cx="99300" cy="58400"/>
            </a:xfrm>
            <a:custGeom>
              <a:avLst/>
              <a:gdLst/>
              <a:ahLst/>
              <a:cxnLst/>
              <a:rect l="l" t="t" r="r" b="b"/>
              <a:pathLst>
                <a:path w="3972" h="2336" extrusionOk="0">
                  <a:moveTo>
                    <a:pt x="3398" y="1"/>
                  </a:moveTo>
                  <a:cubicBezTo>
                    <a:pt x="3366" y="1"/>
                    <a:pt x="3333" y="14"/>
                    <a:pt x="3324" y="23"/>
                  </a:cubicBezTo>
                  <a:cubicBezTo>
                    <a:pt x="3283" y="50"/>
                    <a:pt x="3242" y="78"/>
                    <a:pt x="3200" y="119"/>
                  </a:cubicBezTo>
                  <a:cubicBezTo>
                    <a:pt x="3090" y="243"/>
                    <a:pt x="2966" y="353"/>
                    <a:pt x="2870" y="491"/>
                  </a:cubicBezTo>
                  <a:cubicBezTo>
                    <a:pt x="2663" y="560"/>
                    <a:pt x="2484" y="629"/>
                    <a:pt x="2250" y="712"/>
                  </a:cubicBezTo>
                  <a:cubicBezTo>
                    <a:pt x="2015" y="822"/>
                    <a:pt x="1795" y="960"/>
                    <a:pt x="1547" y="1070"/>
                  </a:cubicBezTo>
                  <a:cubicBezTo>
                    <a:pt x="1382" y="1153"/>
                    <a:pt x="1340" y="1221"/>
                    <a:pt x="1202" y="1304"/>
                  </a:cubicBezTo>
                  <a:cubicBezTo>
                    <a:pt x="1065" y="1387"/>
                    <a:pt x="899" y="1456"/>
                    <a:pt x="762" y="1552"/>
                  </a:cubicBezTo>
                  <a:cubicBezTo>
                    <a:pt x="514" y="1759"/>
                    <a:pt x="252" y="1979"/>
                    <a:pt x="31" y="2213"/>
                  </a:cubicBezTo>
                  <a:cubicBezTo>
                    <a:pt x="1" y="2275"/>
                    <a:pt x="60" y="2336"/>
                    <a:pt x="121" y="2336"/>
                  </a:cubicBezTo>
                  <a:cubicBezTo>
                    <a:pt x="143" y="2336"/>
                    <a:pt x="165" y="2328"/>
                    <a:pt x="183" y="2310"/>
                  </a:cubicBezTo>
                  <a:cubicBezTo>
                    <a:pt x="445" y="2076"/>
                    <a:pt x="693" y="1828"/>
                    <a:pt x="927" y="1676"/>
                  </a:cubicBezTo>
                  <a:cubicBezTo>
                    <a:pt x="1134" y="1538"/>
                    <a:pt x="1368" y="1442"/>
                    <a:pt x="1561" y="1290"/>
                  </a:cubicBezTo>
                  <a:cubicBezTo>
                    <a:pt x="2043" y="1029"/>
                    <a:pt x="2442" y="836"/>
                    <a:pt x="2925" y="698"/>
                  </a:cubicBezTo>
                  <a:cubicBezTo>
                    <a:pt x="3173" y="781"/>
                    <a:pt x="3338" y="849"/>
                    <a:pt x="3545" y="932"/>
                  </a:cubicBezTo>
                  <a:cubicBezTo>
                    <a:pt x="3626" y="941"/>
                    <a:pt x="3772" y="1021"/>
                    <a:pt x="3871" y="1021"/>
                  </a:cubicBezTo>
                  <a:cubicBezTo>
                    <a:pt x="3923" y="1021"/>
                    <a:pt x="3962" y="999"/>
                    <a:pt x="3972" y="932"/>
                  </a:cubicBezTo>
                  <a:cubicBezTo>
                    <a:pt x="3972" y="836"/>
                    <a:pt x="3848" y="822"/>
                    <a:pt x="3765" y="794"/>
                  </a:cubicBezTo>
                  <a:cubicBezTo>
                    <a:pt x="3586" y="739"/>
                    <a:pt x="3531" y="712"/>
                    <a:pt x="3379" y="657"/>
                  </a:cubicBezTo>
                  <a:cubicBezTo>
                    <a:pt x="3352" y="643"/>
                    <a:pt x="3324" y="629"/>
                    <a:pt x="3283" y="629"/>
                  </a:cubicBezTo>
                  <a:cubicBezTo>
                    <a:pt x="3338" y="615"/>
                    <a:pt x="3393" y="601"/>
                    <a:pt x="3448" y="601"/>
                  </a:cubicBezTo>
                  <a:lnTo>
                    <a:pt x="3462" y="601"/>
                  </a:lnTo>
                  <a:cubicBezTo>
                    <a:pt x="3476" y="601"/>
                    <a:pt x="3476" y="601"/>
                    <a:pt x="3490" y="588"/>
                  </a:cubicBezTo>
                  <a:cubicBezTo>
                    <a:pt x="3572" y="574"/>
                    <a:pt x="3600" y="450"/>
                    <a:pt x="3517" y="409"/>
                  </a:cubicBezTo>
                  <a:cubicBezTo>
                    <a:pt x="3487" y="386"/>
                    <a:pt x="3461" y="376"/>
                    <a:pt x="3436" y="376"/>
                  </a:cubicBezTo>
                  <a:cubicBezTo>
                    <a:pt x="3416" y="376"/>
                    <a:pt x="3398" y="382"/>
                    <a:pt x="3379" y="395"/>
                  </a:cubicBezTo>
                  <a:cubicBezTo>
                    <a:pt x="3297" y="409"/>
                    <a:pt x="3214" y="422"/>
                    <a:pt x="3131" y="436"/>
                  </a:cubicBezTo>
                  <a:cubicBezTo>
                    <a:pt x="3228" y="326"/>
                    <a:pt x="3338" y="216"/>
                    <a:pt x="3393" y="161"/>
                  </a:cubicBezTo>
                  <a:cubicBezTo>
                    <a:pt x="3448" y="133"/>
                    <a:pt x="3503" y="64"/>
                    <a:pt x="3448" y="23"/>
                  </a:cubicBezTo>
                  <a:cubicBezTo>
                    <a:pt x="3437" y="7"/>
                    <a:pt x="3418" y="1"/>
                    <a:pt x="33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3"/>
            <p:cNvSpPr/>
            <p:nvPr/>
          </p:nvSpPr>
          <p:spPr>
            <a:xfrm>
              <a:off x="2457150" y="2994025"/>
              <a:ext cx="67250" cy="60975"/>
            </a:xfrm>
            <a:custGeom>
              <a:avLst/>
              <a:gdLst/>
              <a:ahLst/>
              <a:cxnLst/>
              <a:rect l="l" t="t" r="r" b="b"/>
              <a:pathLst>
                <a:path w="2690" h="2439" extrusionOk="0">
                  <a:moveTo>
                    <a:pt x="367" y="0"/>
                  </a:moveTo>
                  <a:cubicBezTo>
                    <a:pt x="294" y="0"/>
                    <a:pt x="260" y="100"/>
                    <a:pt x="312" y="139"/>
                  </a:cubicBezTo>
                  <a:cubicBezTo>
                    <a:pt x="519" y="360"/>
                    <a:pt x="670" y="539"/>
                    <a:pt x="822" y="745"/>
                  </a:cubicBezTo>
                  <a:cubicBezTo>
                    <a:pt x="629" y="663"/>
                    <a:pt x="436" y="594"/>
                    <a:pt x="229" y="539"/>
                  </a:cubicBezTo>
                  <a:cubicBezTo>
                    <a:pt x="202" y="539"/>
                    <a:pt x="174" y="526"/>
                    <a:pt x="147" y="526"/>
                  </a:cubicBezTo>
                  <a:cubicBezTo>
                    <a:pt x="133" y="526"/>
                    <a:pt x="119" y="530"/>
                    <a:pt x="105" y="539"/>
                  </a:cubicBezTo>
                  <a:cubicBezTo>
                    <a:pt x="36" y="566"/>
                    <a:pt x="50" y="663"/>
                    <a:pt x="119" y="690"/>
                  </a:cubicBezTo>
                  <a:cubicBezTo>
                    <a:pt x="298" y="732"/>
                    <a:pt x="477" y="787"/>
                    <a:pt x="656" y="842"/>
                  </a:cubicBezTo>
                  <a:cubicBezTo>
                    <a:pt x="477" y="856"/>
                    <a:pt x="312" y="869"/>
                    <a:pt x="133" y="897"/>
                  </a:cubicBezTo>
                  <a:cubicBezTo>
                    <a:pt x="92" y="897"/>
                    <a:pt x="64" y="911"/>
                    <a:pt x="36" y="952"/>
                  </a:cubicBezTo>
                  <a:cubicBezTo>
                    <a:pt x="0" y="1013"/>
                    <a:pt x="49" y="1095"/>
                    <a:pt x="127" y="1095"/>
                  </a:cubicBezTo>
                  <a:cubicBezTo>
                    <a:pt x="138" y="1095"/>
                    <a:pt x="149" y="1093"/>
                    <a:pt x="160" y="1090"/>
                  </a:cubicBezTo>
                  <a:cubicBezTo>
                    <a:pt x="294" y="1069"/>
                    <a:pt x="594" y="1034"/>
                    <a:pt x="813" y="1034"/>
                  </a:cubicBezTo>
                  <a:cubicBezTo>
                    <a:pt x="889" y="1034"/>
                    <a:pt x="955" y="1038"/>
                    <a:pt x="1001" y="1048"/>
                  </a:cubicBezTo>
                  <a:cubicBezTo>
                    <a:pt x="1030" y="1058"/>
                    <a:pt x="1066" y="1068"/>
                    <a:pt x="1104" y="1068"/>
                  </a:cubicBezTo>
                  <a:cubicBezTo>
                    <a:pt x="1120" y="1068"/>
                    <a:pt x="1136" y="1066"/>
                    <a:pt x="1152" y="1062"/>
                  </a:cubicBezTo>
                  <a:cubicBezTo>
                    <a:pt x="1373" y="1172"/>
                    <a:pt x="1593" y="1310"/>
                    <a:pt x="1772" y="1448"/>
                  </a:cubicBezTo>
                  <a:cubicBezTo>
                    <a:pt x="2089" y="1724"/>
                    <a:pt x="2241" y="1944"/>
                    <a:pt x="2392" y="2233"/>
                  </a:cubicBezTo>
                  <a:cubicBezTo>
                    <a:pt x="2461" y="2330"/>
                    <a:pt x="2461" y="2385"/>
                    <a:pt x="2530" y="2426"/>
                  </a:cubicBezTo>
                  <a:cubicBezTo>
                    <a:pt x="2545" y="2435"/>
                    <a:pt x="2560" y="2439"/>
                    <a:pt x="2576" y="2439"/>
                  </a:cubicBezTo>
                  <a:cubicBezTo>
                    <a:pt x="2634" y="2439"/>
                    <a:pt x="2690" y="2384"/>
                    <a:pt x="2668" y="2330"/>
                  </a:cubicBezTo>
                  <a:cubicBezTo>
                    <a:pt x="2613" y="2206"/>
                    <a:pt x="2503" y="2054"/>
                    <a:pt x="2475" y="1999"/>
                  </a:cubicBezTo>
                  <a:cubicBezTo>
                    <a:pt x="2392" y="1806"/>
                    <a:pt x="2241" y="1641"/>
                    <a:pt x="2089" y="1489"/>
                  </a:cubicBezTo>
                  <a:cubicBezTo>
                    <a:pt x="1855" y="1228"/>
                    <a:pt x="1552" y="1076"/>
                    <a:pt x="1208" y="897"/>
                  </a:cubicBezTo>
                  <a:cubicBezTo>
                    <a:pt x="1208" y="897"/>
                    <a:pt x="1180" y="883"/>
                    <a:pt x="1166" y="883"/>
                  </a:cubicBezTo>
                  <a:cubicBezTo>
                    <a:pt x="1152" y="869"/>
                    <a:pt x="1152" y="856"/>
                    <a:pt x="1125" y="842"/>
                  </a:cubicBezTo>
                  <a:cubicBezTo>
                    <a:pt x="1097" y="800"/>
                    <a:pt x="1056" y="745"/>
                    <a:pt x="1015" y="690"/>
                  </a:cubicBezTo>
                  <a:cubicBezTo>
                    <a:pt x="849" y="456"/>
                    <a:pt x="643" y="236"/>
                    <a:pt x="450" y="15"/>
                  </a:cubicBezTo>
                  <a:cubicBezTo>
                    <a:pt x="436" y="1"/>
                    <a:pt x="408" y="1"/>
                    <a:pt x="381" y="1"/>
                  </a:cubicBezTo>
                  <a:cubicBezTo>
                    <a:pt x="376" y="1"/>
                    <a:pt x="37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3"/>
            <p:cNvSpPr/>
            <p:nvPr/>
          </p:nvSpPr>
          <p:spPr>
            <a:xfrm>
              <a:off x="2526600" y="2999850"/>
              <a:ext cx="85325" cy="46175"/>
            </a:xfrm>
            <a:custGeom>
              <a:avLst/>
              <a:gdLst/>
              <a:ahLst/>
              <a:cxnLst/>
              <a:rect l="l" t="t" r="r" b="b"/>
              <a:pathLst>
                <a:path w="3413" h="1847" extrusionOk="0">
                  <a:moveTo>
                    <a:pt x="3122" y="0"/>
                  </a:moveTo>
                  <a:cubicBezTo>
                    <a:pt x="3115" y="0"/>
                    <a:pt x="3107" y="1"/>
                    <a:pt x="3100" y="3"/>
                  </a:cubicBezTo>
                  <a:cubicBezTo>
                    <a:pt x="3078" y="3"/>
                    <a:pt x="2977" y="20"/>
                    <a:pt x="2972" y="20"/>
                  </a:cubicBezTo>
                  <a:cubicBezTo>
                    <a:pt x="2971" y="20"/>
                    <a:pt x="2976" y="19"/>
                    <a:pt x="2990" y="16"/>
                  </a:cubicBezTo>
                  <a:lnTo>
                    <a:pt x="2990" y="16"/>
                  </a:lnTo>
                  <a:cubicBezTo>
                    <a:pt x="2687" y="44"/>
                    <a:pt x="2439" y="251"/>
                    <a:pt x="2177" y="375"/>
                  </a:cubicBezTo>
                  <a:cubicBezTo>
                    <a:pt x="2122" y="388"/>
                    <a:pt x="2081" y="388"/>
                    <a:pt x="2039" y="402"/>
                  </a:cubicBezTo>
                  <a:cubicBezTo>
                    <a:pt x="1654" y="499"/>
                    <a:pt x="1516" y="567"/>
                    <a:pt x="1130" y="788"/>
                  </a:cubicBezTo>
                  <a:cubicBezTo>
                    <a:pt x="1034" y="857"/>
                    <a:pt x="896" y="898"/>
                    <a:pt x="799" y="981"/>
                  </a:cubicBezTo>
                  <a:cubicBezTo>
                    <a:pt x="620" y="1105"/>
                    <a:pt x="234" y="1463"/>
                    <a:pt x="42" y="1711"/>
                  </a:cubicBezTo>
                  <a:cubicBezTo>
                    <a:pt x="1" y="1783"/>
                    <a:pt x="74" y="1847"/>
                    <a:pt x="142" y="1847"/>
                  </a:cubicBezTo>
                  <a:cubicBezTo>
                    <a:pt x="166" y="1847"/>
                    <a:pt x="189" y="1839"/>
                    <a:pt x="207" y="1821"/>
                  </a:cubicBezTo>
                  <a:cubicBezTo>
                    <a:pt x="579" y="1408"/>
                    <a:pt x="854" y="1160"/>
                    <a:pt x="1282" y="953"/>
                  </a:cubicBezTo>
                  <a:cubicBezTo>
                    <a:pt x="1709" y="719"/>
                    <a:pt x="1970" y="623"/>
                    <a:pt x="2411" y="595"/>
                  </a:cubicBezTo>
                  <a:cubicBezTo>
                    <a:pt x="2673" y="733"/>
                    <a:pt x="2976" y="912"/>
                    <a:pt x="3114" y="1036"/>
                  </a:cubicBezTo>
                  <a:cubicBezTo>
                    <a:pt x="3136" y="1058"/>
                    <a:pt x="3163" y="1067"/>
                    <a:pt x="3190" y="1067"/>
                  </a:cubicBezTo>
                  <a:cubicBezTo>
                    <a:pt x="3249" y="1067"/>
                    <a:pt x="3307" y="1024"/>
                    <a:pt x="3307" y="967"/>
                  </a:cubicBezTo>
                  <a:cubicBezTo>
                    <a:pt x="3293" y="871"/>
                    <a:pt x="3266" y="871"/>
                    <a:pt x="3169" y="802"/>
                  </a:cubicBezTo>
                  <a:cubicBezTo>
                    <a:pt x="3073" y="733"/>
                    <a:pt x="2976" y="678"/>
                    <a:pt x="2880" y="623"/>
                  </a:cubicBezTo>
                  <a:lnTo>
                    <a:pt x="2880" y="623"/>
                  </a:lnTo>
                  <a:cubicBezTo>
                    <a:pt x="2976" y="636"/>
                    <a:pt x="3086" y="650"/>
                    <a:pt x="3238" y="650"/>
                  </a:cubicBezTo>
                  <a:cubicBezTo>
                    <a:pt x="3243" y="651"/>
                    <a:pt x="3248" y="651"/>
                    <a:pt x="3252" y="651"/>
                  </a:cubicBezTo>
                  <a:cubicBezTo>
                    <a:pt x="3366" y="651"/>
                    <a:pt x="3413" y="496"/>
                    <a:pt x="3307" y="443"/>
                  </a:cubicBezTo>
                  <a:cubicBezTo>
                    <a:pt x="3266" y="416"/>
                    <a:pt x="3114" y="402"/>
                    <a:pt x="2852" y="388"/>
                  </a:cubicBezTo>
                  <a:cubicBezTo>
                    <a:pt x="2825" y="388"/>
                    <a:pt x="2742" y="375"/>
                    <a:pt x="2646" y="361"/>
                  </a:cubicBezTo>
                  <a:cubicBezTo>
                    <a:pt x="2770" y="292"/>
                    <a:pt x="2894" y="237"/>
                    <a:pt x="2949" y="237"/>
                  </a:cubicBezTo>
                  <a:cubicBezTo>
                    <a:pt x="3045" y="223"/>
                    <a:pt x="3224" y="237"/>
                    <a:pt x="3238" y="113"/>
                  </a:cubicBezTo>
                  <a:cubicBezTo>
                    <a:pt x="3250" y="51"/>
                    <a:pt x="3185" y="0"/>
                    <a:pt x="3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3"/>
            <p:cNvSpPr/>
            <p:nvPr/>
          </p:nvSpPr>
          <p:spPr>
            <a:xfrm>
              <a:off x="2479750" y="2948900"/>
              <a:ext cx="45125" cy="43600"/>
            </a:xfrm>
            <a:custGeom>
              <a:avLst/>
              <a:gdLst/>
              <a:ahLst/>
              <a:cxnLst/>
              <a:rect l="l" t="t" r="r" b="b"/>
              <a:pathLst>
                <a:path w="1805" h="1744" extrusionOk="0">
                  <a:moveTo>
                    <a:pt x="359" y="1"/>
                  </a:moveTo>
                  <a:cubicBezTo>
                    <a:pt x="271" y="1"/>
                    <a:pt x="225" y="127"/>
                    <a:pt x="304" y="167"/>
                  </a:cubicBezTo>
                  <a:cubicBezTo>
                    <a:pt x="400" y="222"/>
                    <a:pt x="496" y="291"/>
                    <a:pt x="593" y="373"/>
                  </a:cubicBezTo>
                  <a:cubicBezTo>
                    <a:pt x="496" y="346"/>
                    <a:pt x="414" y="332"/>
                    <a:pt x="317" y="318"/>
                  </a:cubicBezTo>
                  <a:cubicBezTo>
                    <a:pt x="251" y="318"/>
                    <a:pt x="176" y="283"/>
                    <a:pt x="107" y="283"/>
                  </a:cubicBezTo>
                  <a:cubicBezTo>
                    <a:pt x="89" y="283"/>
                    <a:pt x="72" y="285"/>
                    <a:pt x="56" y="291"/>
                  </a:cubicBezTo>
                  <a:cubicBezTo>
                    <a:pt x="0" y="332"/>
                    <a:pt x="14" y="429"/>
                    <a:pt x="83" y="442"/>
                  </a:cubicBezTo>
                  <a:cubicBezTo>
                    <a:pt x="304" y="470"/>
                    <a:pt x="634" y="539"/>
                    <a:pt x="772" y="608"/>
                  </a:cubicBezTo>
                  <a:cubicBezTo>
                    <a:pt x="800" y="621"/>
                    <a:pt x="813" y="621"/>
                    <a:pt x="827" y="635"/>
                  </a:cubicBezTo>
                  <a:cubicBezTo>
                    <a:pt x="1144" y="897"/>
                    <a:pt x="1406" y="1255"/>
                    <a:pt x="1544" y="1558"/>
                  </a:cubicBezTo>
                  <a:cubicBezTo>
                    <a:pt x="1557" y="1613"/>
                    <a:pt x="1571" y="1682"/>
                    <a:pt x="1626" y="1724"/>
                  </a:cubicBezTo>
                  <a:cubicBezTo>
                    <a:pt x="1643" y="1738"/>
                    <a:pt x="1661" y="1744"/>
                    <a:pt x="1679" y="1744"/>
                  </a:cubicBezTo>
                  <a:cubicBezTo>
                    <a:pt x="1747" y="1744"/>
                    <a:pt x="1805" y="1654"/>
                    <a:pt x="1750" y="1600"/>
                  </a:cubicBezTo>
                  <a:lnTo>
                    <a:pt x="1750" y="1586"/>
                  </a:lnTo>
                  <a:cubicBezTo>
                    <a:pt x="1681" y="1338"/>
                    <a:pt x="1420" y="966"/>
                    <a:pt x="1172" y="718"/>
                  </a:cubicBezTo>
                  <a:cubicBezTo>
                    <a:pt x="1103" y="621"/>
                    <a:pt x="1006" y="553"/>
                    <a:pt x="910" y="484"/>
                  </a:cubicBezTo>
                  <a:cubicBezTo>
                    <a:pt x="896" y="470"/>
                    <a:pt x="882" y="456"/>
                    <a:pt x="882" y="442"/>
                  </a:cubicBezTo>
                  <a:cubicBezTo>
                    <a:pt x="772" y="249"/>
                    <a:pt x="565" y="98"/>
                    <a:pt x="372" y="1"/>
                  </a:cubicBezTo>
                  <a:cubicBezTo>
                    <a:pt x="368" y="1"/>
                    <a:pt x="363" y="1"/>
                    <a:pt x="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3"/>
            <p:cNvSpPr/>
            <p:nvPr/>
          </p:nvSpPr>
          <p:spPr>
            <a:xfrm>
              <a:off x="2526600" y="2948875"/>
              <a:ext cx="56500" cy="59325"/>
            </a:xfrm>
            <a:custGeom>
              <a:avLst/>
              <a:gdLst/>
              <a:ahLst/>
              <a:cxnLst/>
              <a:rect l="l" t="t" r="r" b="b"/>
              <a:pathLst>
                <a:path w="2260" h="2373" extrusionOk="0">
                  <a:moveTo>
                    <a:pt x="1996" y="1"/>
                  </a:moveTo>
                  <a:cubicBezTo>
                    <a:pt x="1937" y="1"/>
                    <a:pt x="1868" y="50"/>
                    <a:pt x="1819" y="99"/>
                  </a:cubicBezTo>
                  <a:cubicBezTo>
                    <a:pt x="1626" y="250"/>
                    <a:pt x="1516" y="471"/>
                    <a:pt x="1378" y="664"/>
                  </a:cubicBezTo>
                  <a:cubicBezTo>
                    <a:pt x="1295" y="719"/>
                    <a:pt x="1213" y="774"/>
                    <a:pt x="1158" y="815"/>
                  </a:cubicBezTo>
                  <a:cubicBezTo>
                    <a:pt x="882" y="967"/>
                    <a:pt x="634" y="1160"/>
                    <a:pt x="414" y="1366"/>
                  </a:cubicBezTo>
                  <a:cubicBezTo>
                    <a:pt x="276" y="1504"/>
                    <a:pt x="166" y="1656"/>
                    <a:pt x="110" y="1849"/>
                  </a:cubicBezTo>
                  <a:cubicBezTo>
                    <a:pt x="69" y="2000"/>
                    <a:pt x="14" y="2152"/>
                    <a:pt x="0" y="2303"/>
                  </a:cubicBezTo>
                  <a:cubicBezTo>
                    <a:pt x="0" y="2331"/>
                    <a:pt x="14" y="2345"/>
                    <a:pt x="42" y="2358"/>
                  </a:cubicBezTo>
                  <a:cubicBezTo>
                    <a:pt x="55" y="2368"/>
                    <a:pt x="74" y="2372"/>
                    <a:pt x="93" y="2372"/>
                  </a:cubicBezTo>
                  <a:cubicBezTo>
                    <a:pt x="130" y="2372"/>
                    <a:pt x="170" y="2354"/>
                    <a:pt x="179" y="2317"/>
                  </a:cubicBezTo>
                  <a:cubicBezTo>
                    <a:pt x="248" y="1862"/>
                    <a:pt x="358" y="1601"/>
                    <a:pt x="744" y="1339"/>
                  </a:cubicBezTo>
                  <a:cubicBezTo>
                    <a:pt x="896" y="1187"/>
                    <a:pt x="1047" y="1118"/>
                    <a:pt x="1268" y="994"/>
                  </a:cubicBezTo>
                  <a:cubicBezTo>
                    <a:pt x="1323" y="953"/>
                    <a:pt x="1392" y="912"/>
                    <a:pt x="1461" y="870"/>
                  </a:cubicBezTo>
                  <a:cubicBezTo>
                    <a:pt x="1488" y="870"/>
                    <a:pt x="1516" y="857"/>
                    <a:pt x="1543" y="829"/>
                  </a:cubicBezTo>
                  <a:cubicBezTo>
                    <a:pt x="1654" y="760"/>
                    <a:pt x="1764" y="719"/>
                    <a:pt x="1846" y="691"/>
                  </a:cubicBezTo>
                  <a:cubicBezTo>
                    <a:pt x="1957" y="636"/>
                    <a:pt x="2026" y="636"/>
                    <a:pt x="2163" y="567"/>
                  </a:cubicBezTo>
                  <a:cubicBezTo>
                    <a:pt x="2260" y="526"/>
                    <a:pt x="2246" y="388"/>
                    <a:pt x="2150" y="361"/>
                  </a:cubicBezTo>
                  <a:lnTo>
                    <a:pt x="2136" y="361"/>
                  </a:lnTo>
                  <a:cubicBezTo>
                    <a:pt x="2125" y="357"/>
                    <a:pt x="2114" y="355"/>
                    <a:pt x="2103" y="355"/>
                  </a:cubicBezTo>
                  <a:cubicBezTo>
                    <a:pt x="2073" y="355"/>
                    <a:pt x="2046" y="368"/>
                    <a:pt x="2026" y="388"/>
                  </a:cubicBezTo>
                  <a:cubicBezTo>
                    <a:pt x="2012" y="388"/>
                    <a:pt x="1998" y="402"/>
                    <a:pt x="1984" y="402"/>
                  </a:cubicBezTo>
                  <a:cubicBezTo>
                    <a:pt x="1915" y="416"/>
                    <a:pt x="1846" y="443"/>
                    <a:pt x="1764" y="471"/>
                  </a:cubicBezTo>
                  <a:cubicBezTo>
                    <a:pt x="1846" y="374"/>
                    <a:pt x="1929" y="278"/>
                    <a:pt x="2039" y="195"/>
                  </a:cubicBezTo>
                  <a:cubicBezTo>
                    <a:pt x="2081" y="168"/>
                    <a:pt x="2094" y="126"/>
                    <a:pt x="2094" y="85"/>
                  </a:cubicBezTo>
                  <a:cubicBezTo>
                    <a:pt x="2072" y="24"/>
                    <a:pt x="2036" y="1"/>
                    <a:pt x="19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3"/>
            <p:cNvSpPr/>
            <p:nvPr/>
          </p:nvSpPr>
          <p:spPr>
            <a:xfrm>
              <a:off x="2499025" y="2918550"/>
              <a:ext cx="27700" cy="29275"/>
            </a:xfrm>
            <a:custGeom>
              <a:avLst/>
              <a:gdLst/>
              <a:ahLst/>
              <a:cxnLst/>
              <a:rect l="l" t="t" r="r" b="b"/>
              <a:pathLst>
                <a:path w="1108" h="1171" extrusionOk="0">
                  <a:moveTo>
                    <a:pt x="112" y="1"/>
                  </a:moveTo>
                  <a:cubicBezTo>
                    <a:pt x="93" y="1"/>
                    <a:pt x="72" y="9"/>
                    <a:pt x="56" y="17"/>
                  </a:cubicBezTo>
                  <a:cubicBezTo>
                    <a:pt x="1" y="44"/>
                    <a:pt x="15" y="127"/>
                    <a:pt x="56" y="155"/>
                  </a:cubicBezTo>
                  <a:cubicBezTo>
                    <a:pt x="401" y="334"/>
                    <a:pt x="649" y="637"/>
                    <a:pt x="841" y="981"/>
                  </a:cubicBezTo>
                  <a:cubicBezTo>
                    <a:pt x="910" y="1064"/>
                    <a:pt x="869" y="1091"/>
                    <a:pt x="952" y="1160"/>
                  </a:cubicBezTo>
                  <a:cubicBezTo>
                    <a:pt x="965" y="1167"/>
                    <a:pt x="979" y="1170"/>
                    <a:pt x="992" y="1170"/>
                  </a:cubicBezTo>
                  <a:cubicBezTo>
                    <a:pt x="1058" y="1170"/>
                    <a:pt x="1108" y="1094"/>
                    <a:pt x="1062" y="1036"/>
                  </a:cubicBezTo>
                  <a:cubicBezTo>
                    <a:pt x="952" y="802"/>
                    <a:pt x="800" y="568"/>
                    <a:pt x="621" y="375"/>
                  </a:cubicBezTo>
                  <a:cubicBezTo>
                    <a:pt x="483" y="237"/>
                    <a:pt x="332" y="99"/>
                    <a:pt x="153" y="17"/>
                  </a:cubicBezTo>
                  <a:cubicBezTo>
                    <a:pt x="141" y="5"/>
                    <a:pt x="127" y="1"/>
                    <a:pt x="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3"/>
            <p:cNvSpPr/>
            <p:nvPr/>
          </p:nvSpPr>
          <p:spPr>
            <a:xfrm>
              <a:off x="2525125" y="2917475"/>
              <a:ext cx="25250" cy="19275"/>
            </a:xfrm>
            <a:custGeom>
              <a:avLst/>
              <a:gdLst/>
              <a:ahLst/>
              <a:cxnLst/>
              <a:rect l="l" t="t" r="r" b="b"/>
              <a:pathLst>
                <a:path w="1010" h="771" extrusionOk="0">
                  <a:moveTo>
                    <a:pt x="864" y="0"/>
                  </a:moveTo>
                  <a:cubicBezTo>
                    <a:pt x="808" y="0"/>
                    <a:pt x="743" y="18"/>
                    <a:pt x="789" y="18"/>
                  </a:cubicBezTo>
                  <a:cubicBezTo>
                    <a:pt x="624" y="46"/>
                    <a:pt x="583" y="60"/>
                    <a:pt x="431" y="156"/>
                  </a:cubicBezTo>
                  <a:cubicBezTo>
                    <a:pt x="266" y="294"/>
                    <a:pt x="101" y="459"/>
                    <a:pt x="18" y="652"/>
                  </a:cubicBezTo>
                  <a:cubicBezTo>
                    <a:pt x="0" y="723"/>
                    <a:pt x="73" y="771"/>
                    <a:pt x="142" y="771"/>
                  </a:cubicBezTo>
                  <a:cubicBezTo>
                    <a:pt x="181" y="771"/>
                    <a:pt x="219" y="756"/>
                    <a:pt x="238" y="721"/>
                  </a:cubicBezTo>
                  <a:cubicBezTo>
                    <a:pt x="376" y="514"/>
                    <a:pt x="500" y="335"/>
                    <a:pt x="734" y="239"/>
                  </a:cubicBezTo>
                  <a:cubicBezTo>
                    <a:pt x="762" y="239"/>
                    <a:pt x="872" y="198"/>
                    <a:pt x="900" y="198"/>
                  </a:cubicBezTo>
                  <a:cubicBezTo>
                    <a:pt x="982" y="170"/>
                    <a:pt x="1010" y="60"/>
                    <a:pt x="927" y="18"/>
                  </a:cubicBezTo>
                  <a:cubicBezTo>
                    <a:pt x="918" y="5"/>
                    <a:pt x="892" y="0"/>
                    <a:pt x="8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3"/>
            <p:cNvSpPr/>
            <p:nvPr/>
          </p:nvSpPr>
          <p:spPr>
            <a:xfrm>
              <a:off x="2631300" y="3191075"/>
              <a:ext cx="375" cy="25"/>
            </a:xfrm>
            <a:custGeom>
              <a:avLst/>
              <a:gdLst/>
              <a:ahLst/>
              <a:cxnLst/>
              <a:rect l="l" t="t" r="r" b="b"/>
              <a:pathLst>
                <a:path w="15" h="1" extrusionOk="0">
                  <a:moveTo>
                    <a:pt x="1" y="0"/>
                  </a:moveTo>
                  <a:lnTo>
                    <a:pt x="1" y="0"/>
                  </a:lnTo>
                  <a:cubicBezTo>
                    <a:pt x="14" y="0"/>
                    <a:pt x="14" y="0"/>
                    <a:pt x="1" y="0"/>
                  </a:cubicBezTo>
                  <a:close/>
                </a:path>
              </a:pathLst>
            </a:custGeom>
            <a:solidFill>
              <a:srgbClr val="6A6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3"/>
            <p:cNvSpPr/>
            <p:nvPr/>
          </p:nvSpPr>
          <p:spPr>
            <a:xfrm>
              <a:off x="2549675" y="2961675"/>
              <a:ext cx="25" cy="25"/>
            </a:xfrm>
            <a:custGeom>
              <a:avLst/>
              <a:gdLst/>
              <a:ahLst/>
              <a:cxnLst/>
              <a:rect l="l" t="t" r="r" b="b"/>
              <a:pathLst>
                <a:path w="1" h="1" extrusionOk="0">
                  <a:moveTo>
                    <a:pt x="0" y="0"/>
                  </a:moveTo>
                  <a:lnTo>
                    <a:pt x="0" y="0"/>
                  </a:lnTo>
                  <a:lnTo>
                    <a:pt x="0" y="0"/>
                  </a:lnTo>
                  <a:lnTo>
                    <a:pt x="0" y="0"/>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3"/>
            <p:cNvSpPr/>
            <p:nvPr/>
          </p:nvSpPr>
          <p:spPr>
            <a:xfrm>
              <a:off x="2616500" y="3078775"/>
              <a:ext cx="350" cy="375"/>
            </a:xfrm>
            <a:custGeom>
              <a:avLst/>
              <a:gdLst/>
              <a:ahLst/>
              <a:cxnLst/>
              <a:rect l="l" t="t" r="r" b="b"/>
              <a:pathLst>
                <a:path w="14" h="15" extrusionOk="0">
                  <a:moveTo>
                    <a:pt x="14" y="1"/>
                  </a:moveTo>
                  <a:cubicBezTo>
                    <a:pt x="0" y="14"/>
                    <a:pt x="14" y="1"/>
                    <a:pt x="1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3"/>
            <p:cNvSpPr/>
            <p:nvPr/>
          </p:nvSpPr>
          <p:spPr>
            <a:xfrm>
              <a:off x="2532100" y="3051075"/>
              <a:ext cx="128150" cy="52175"/>
            </a:xfrm>
            <a:custGeom>
              <a:avLst/>
              <a:gdLst/>
              <a:ahLst/>
              <a:cxnLst/>
              <a:rect l="l" t="t" r="r" b="b"/>
              <a:pathLst>
                <a:path w="5126" h="2087" extrusionOk="0">
                  <a:moveTo>
                    <a:pt x="2404" y="1"/>
                  </a:moveTo>
                  <a:cubicBezTo>
                    <a:pt x="2357" y="1"/>
                    <a:pt x="2305" y="7"/>
                    <a:pt x="2246" y="20"/>
                  </a:cubicBezTo>
                  <a:cubicBezTo>
                    <a:pt x="2150" y="34"/>
                    <a:pt x="2067" y="103"/>
                    <a:pt x="2026" y="144"/>
                  </a:cubicBezTo>
                  <a:cubicBezTo>
                    <a:pt x="1990" y="108"/>
                    <a:pt x="1938" y="91"/>
                    <a:pt x="1885" y="91"/>
                  </a:cubicBezTo>
                  <a:cubicBezTo>
                    <a:pt x="1838" y="91"/>
                    <a:pt x="1789" y="104"/>
                    <a:pt x="1750" y="130"/>
                  </a:cubicBezTo>
                  <a:cubicBezTo>
                    <a:pt x="1684" y="108"/>
                    <a:pt x="1614" y="94"/>
                    <a:pt x="1542" y="94"/>
                  </a:cubicBezTo>
                  <a:cubicBezTo>
                    <a:pt x="1479" y="94"/>
                    <a:pt x="1415" y="105"/>
                    <a:pt x="1351" y="130"/>
                  </a:cubicBezTo>
                  <a:cubicBezTo>
                    <a:pt x="1020" y="186"/>
                    <a:pt x="731" y="489"/>
                    <a:pt x="814" y="750"/>
                  </a:cubicBezTo>
                  <a:cubicBezTo>
                    <a:pt x="621" y="806"/>
                    <a:pt x="442" y="957"/>
                    <a:pt x="290" y="1067"/>
                  </a:cubicBezTo>
                  <a:cubicBezTo>
                    <a:pt x="1" y="1288"/>
                    <a:pt x="70" y="1563"/>
                    <a:pt x="414" y="1660"/>
                  </a:cubicBezTo>
                  <a:cubicBezTo>
                    <a:pt x="465" y="1674"/>
                    <a:pt x="514" y="1680"/>
                    <a:pt x="563" y="1680"/>
                  </a:cubicBezTo>
                  <a:cubicBezTo>
                    <a:pt x="752" y="1680"/>
                    <a:pt x="930" y="1588"/>
                    <a:pt x="1117" y="1522"/>
                  </a:cubicBezTo>
                  <a:cubicBezTo>
                    <a:pt x="1144" y="1508"/>
                    <a:pt x="1172" y="1508"/>
                    <a:pt x="1199" y="1494"/>
                  </a:cubicBezTo>
                  <a:lnTo>
                    <a:pt x="1199" y="1494"/>
                  </a:lnTo>
                  <a:cubicBezTo>
                    <a:pt x="1117" y="1646"/>
                    <a:pt x="1158" y="1825"/>
                    <a:pt x="1420" y="1908"/>
                  </a:cubicBezTo>
                  <a:cubicBezTo>
                    <a:pt x="1455" y="1915"/>
                    <a:pt x="1494" y="1919"/>
                    <a:pt x="1536" y="1919"/>
                  </a:cubicBezTo>
                  <a:cubicBezTo>
                    <a:pt x="1720" y="1919"/>
                    <a:pt x="1951" y="1851"/>
                    <a:pt x="2109" y="1784"/>
                  </a:cubicBezTo>
                  <a:cubicBezTo>
                    <a:pt x="2122" y="1853"/>
                    <a:pt x="2150" y="1922"/>
                    <a:pt x="2205" y="1977"/>
                  </a:cubicBezTo>
                  <a:cubicBezTo>
                    <a:pt x="2288" y="2050"/>
                    <a:pt x="2401" y="2087"/>
                    <a:pt x="2520" y="2087"/>
                  </a:cubicBezTo>
                  <a:cubicBezTo>
                    <a:pt x="2580" y="2087"/>
                    <a:pt x="2641" y="2078"/>
                    <a:pt x="2701" y="2059"/>
                  </a:cubicBezTo>
                  <a:cubicBezTo>
                    <a:pt x="2949" y="2018"/>
                    <a:pt x="3362" y="1798"/>
                    <a:pt x="3514" y="1715"/>
                  </a:cubicBezTo>
                  <a:cubicBezTo>
                    <a:pt x="3542" y="1742"/>
                    <a:pt x="3569" y="1770"/>
                    <a:pt x="3638" y="1811"/>
                  </a:cubicBezTo>
                  <a:cubicBezTo>
                    <a:pt x="3721" y="1842"/>
                    <a:pt x="3811" y="1858"/>
                    <a:pt x="3898" y="1858"/>
                  </a:cubicBezTo>
                  <a:cubicBezTo>
                    <a:pt x="3926" y="1858"/>
                    <a:pt x="3955" y="1856"/>
                    <a:pt x="3982" y="1853"/>
                  </a:cubicBezTo>
                  <a:cubicBezTo>
                    <a:pt x="4286" y="1770"/>
                    <a:pt x="4451" y="1674"/>
                    <a:pt x="4795" y="1632"/>
                  </a:cubicBezTo>
                  <a:cubicBezTo>
                    <a:pt x="4974" y="1577"/>
                    <a:pt x="5126" y="1426"/>
                    <a:pt x="5126" y="1246"/>
                  </a:cubicBezTo>
                  <a:cubicBezTo>
                    <a:pt x="5085" y="998"/>
                    <a:pt x="4809" y="861"/>
                    <a:pt x="4575" y="792"/>
                  </a:cubicBezTo>
                  <a:lnTo>
                    <a:pt x="4561" y="778"/>
                  </a:lnTo>
                  <a:cubicBezTo>
                    <a:pt x="4671" y="640"/>
                    <a:pt x="4658" y="461"/>
                    <a:pt x="4423" y="323"/>
                  </a:cubicBezTo>
                  <a:cubicBezTo>
                    <a:pt x="4330" y="265"/>
                    <a:pt x="4220" y="244"/>
                    <a:pt x="4108" y="244"/>
                  </a:cubicBezTo>
                  <a:cubicBezTo>
                    <a:pt x="3955" y="244"/>
                    <a:pt x="3799" y="284"/>
                    <a:pt x="3679" y="323"/>
                  </a:cubicBezTo>
                  <a:cubicBezTo>
                    <a:pt x="3666" y="268"/>
                    <a:pt x="3652" y="227"/>
                    <a:pt x="3610" y="186"/>
                  </a:cubicBezTo>
                  <a:cubicBezTo>
                    <a:pt x="3528" y="98"/>
                    <a:pt x="3425" y="66"/>
                    <a:pt x="3316" y="66"/>
                  </a:cubicBezTo>
                  <a:cubicBezTo>
                    <a:pt x="3134" y="66"/>
                    <a:pt x="2933" y="153"/>
                    <a:pt x="2770" y="213"/>
                  </a:cubicBezTo>
                  <a:cubicBezTo>
                    <a:pt x="2756" y="213"/>
                    <a:pt x="2729" y="227"/>
                    <a:pt x="2715" y="241"/>
                  </a:cubicBezTo>
                  <a:cubicBezTo>
                    <a:pt x="2693" y="107"/>
                    <a:pt x="2599" y="1"/>
                    <a:pt x="2404"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3"/>
            <p:cNvSpPr/>
            <p:nvPr/>
          </p:nvSpPr>
          <p:spPr>
            <a:xfrm>
              <a:off x="2354025" y="3182450"/>
              <a:ext cx="154000" cy="70625"/>
            </a:xfrm>
            <a:custGeom>
              <a:avLst/>
              <a:gdLst/>
              <a:ahLst/>
              <a:cxnLst/>
              <a:rect l="l" t="t" r="r" b="b"/>
              <a:pathLst>
                <a:path w="6160" h="2825" extrusionOk="0">
                  <a:moveTo>
                    <a:pt x="2914" y="0"/>
                  </a:moveTo>
                  <a:cubicBezTo>
                    <a:pt x="2696" y="0"/>
                    <a:pt x="2446" y="108"/>
                    <a:pt x="2301" y="180"/>
                  </a:cubicBezTo>
                  <a:cubicBezTo>
                    <a:pt x="2215" y="100"/>
                    <a:pt x="2107" y="61"/>
                    <a:pt x="2005" y="61"/>
                  </a:cubicBezTo>
                  <a:cubicBezTo>
                    <a:pt x="1879" y="61"/>
                    <a:pt x="1762" y="121"/>
                    <a:pt x="1709" y="235"/>
                  </a:cubicBezTo>
                  <a:cubicBezTo>
                    <a:pt x="1679" y="231"/>
                    <a:pt x="1648" y="228"/>
                    <a:pt x="1617" y="228"/>
                  </a:cubicBezTo>
                  <a:cubicBezTo>
                    <a:pt x="1548" y="228"/>
                    <a:pt x="1481" y="243"/>
                    <a:pt x="1433" y="290"/>
                  </a:cubicBezTo>
                  <a:cubicBezTo>
                    <a:pt x="1392" y="331"/>
                    <a:pt x="1378" y="373"/>
                    <a:pt x="1365" y="428"/>
                  </a:cubicBezTo>
                  <a:cubicBezTo>
                    <a:pt x="1309" y="428"/>
                    <a:pt x="1254" y="428"/>
                    <a:pt x="1199" y="455"/>
                  </a:cubicBezTo>
                  <a:cubicBezTo>
                    <a:pt x="1130" y="497"/>
                    <a:pt x="1130" y="566"/>
                    <a:pt x="1172" y="635"/>
                  </a:cubicBezTo>
                  <a:cubicBezTo>
                    <a:pt x="965" y="648"/>
                    <a:pt x="731" y="690"/>
                    <a:pt x="593" y="814"/>
                  </a:cubicBezTo>
                  <a:cubicBezTo>
                    <a:pt x="552" y="883"/>
                    <a:pt x="565" y="938"/>
                    <a:pt x="607" y="993"/>
                  </a:cubicBezTo>
                  <a:cubicBezTo>
                    <a:pt x="166" y="1199"/>
                    <a:pt x="83" y="1516"/>
                    <a:pt x="497" y="1558"/>
                  </a:cubicBezTo>
                  <a:cubicBezTo>
                    <a:pt x="373" y="1640"/>
                    <a:pt x="249" y="1737"/>
                    <a:pt x="152" y="1861"/>
                  </a:cubicBezTo>
                  <a:cubicBezTo>
                    <a:pt x="1" y="1999"/>
                    <a:pt x="14" y="2205"/>
                    <a:pt x="262" y="2219"/>
                  </a:cubicBezTo>
                  <a:cubicBezTo>
                    <a:pt x="284" y="2223"/>
                    <a:pt x="308" y="2224"/>
                    <a:pt x="332" y="2224"/>
                  </a:cubicBezTo>
                  <a:cubicBezTo>
                    <a:pt x="398" y="2224"/>
                    <a:pt x="471" y="2212"/>
                    <a:pt x="552" y="2191"/>
                  </a:cubicBezTo>
                  <a:lnTo>
                    <a:pt x="552" y="2191"/>
                  </a:lnTo>
                  <a:cubicBezTo>
                    <a:pt x="552" y="2205"/>
                    <a:pt x="538" y="2205"/>
                    <a:pt x="538" y="2219"/>
                  </a:cubicBezTo>
                  <a:cubicBezTo>
                    <a:pt x="469" y="2288"/>
                    <a:pt x="400" y="2371"/>
                    <a:pt x="386" y="2467"/>
                  </a:cubicBezTo>
                  <a:cubicBezTo>
                    <a:pt x="359" y="2605"/>
                    <a:pt x="524" y="2701"/>
                    <a:pt x="662" y="2701"/>
                  </a:cubicBezTo>
                  <a:cubicBezTo>
                    <a:pt x="671" y="2702"/>
                    <a:pt x="681" y="2703"/>
                    <a:pt x="690" y="2703"/>
                  </a:cubicBezTo>
                  <a:cubicBezTo>
                    <a:pt x="812" y="2703"/>
                    <a:pt x="976" y="2626"/>
                    <a:pt x="1117" y="2550"/>
                  </a:cubicBezTo>
                  <a:cubicBezTo>
                    <a:pt x="1117" y="2591"/>
                    <a:pt x="1117" y="2619"/>
                    <a:pt x="1117" y="2660"/>
                  </a:cubicBezTo>
                  <a:cubicBezTo>
                    <a:pt x="1167" y="2777"/>
                    <a:pt x="1244" y="2825"/>
                    <a:pt x="1333" y="2825"/>
                  </a:cubicBezTo>
                  <a:cubicBezTo>
                    <a:pt x="1555" y="2825"/>
                    <a:pt x="1854" y="2525"/>
                    <a:pt x="2012" y="2288"/>
                  </a:cubicBezTo>
                  <a:cubicBezTo>
                    <a:pt x="2052" y="2308"/>
                    <a:pt x="2093" y="2321"/>
                    <a:pt x="2133" y="2321"/>
                  </a:cubicBezTo>
                  <a:cubicBezTo>
                    <a:pt x="2148" y="2321"/>
                    <a:pt x="2163" y="2319"/>
                    <a:pt x="2177" y="2315"/>
                  </a:cubicBezTo>
                  <a:cubicBezTo>
                    <a:pt x="2301" y="2288"/>
                    <a:pt x="2370" y="2191"/>
                    <a:pt x="2370" y="2164"/>
                  </a:cubicBezTo>
                  <a:cubicBezTo>
                    <a:pt x="2453" y="2081"/>
                    <a:pt x="2522" y="1985"/>
                    <a:pt x="2563" y="1888"/>
                  </a:cubicBezTo>
                  <a:cubicBezTo>
                    <a:pt x="2619" y="1928"/>
                    <a:pt x="2685" y="1950"/>
                    <a:pt x="2749" y="1950"/>
                  </a:cubicBezTo>
                  <a:cubicBezTo>
                    <a:pt x="2795" y="1950"/>
                    <a:pt x="2840" y="1939"/>
                    <a:pt x="2880" y="1916"/>
                  </a:cubicBezTo>
                  <a:cubicBezTo>
                    <a:pt x="3032" y="1806"/>
                    <a:pt x="3142" y="1668"/>
                    <a:pt x="3225" y="1503"/>
                  </a:cubicBezTo>
                  <a:cubicBezTo>
                    <a:pt x="3279" y="1579"/>
                    <a:pt x="3343" y="1610"/>
                    <a:pt x="3411" y="1610"/>
                  </a:cubicBezTo>
                  <a:cubicBezTo>
                    <a:pt x="3548" y="1610"/>
                    <a:pt x="3697" y="1481"/>
                    <a:pt x="3789" y="1351"/>
                  </a:cubicBezTo>
                  <a:cubicBezTo>
                    <a:pt x="3893" y="1498"/>
                    <a:pt x="4018" y="1580"/>
                    <a:pt x="4162" y="1580"/>
                  </a:cubicBezTo>
                  <a:cubicBezTo>
                    <a:pt x="4247" y="1580"/>
                    <a:pt x="4339" y="1551"/>
                    <a:pt x="4437" y="1489"/>
                  </a:cubicBezTo>
                  <a:cubicBezTo>
                    <a:pt x="4515" y="1679"/>
                    <a:pt x="4669" y="1821"/>
                    <a:pt x="4842" y="1821"/>
                  </a:cubicBezTo>
                  <a:cubicBezTo>
                    <a:pt x="4943" y="1821"/>
                    <a:pt x="5051" y="1772"/>
                    <a:pt x="5153" y="1654"/>
                  </a:cubicBezTo>
                  <a:cubicBezTo>
                    <a:pt x="5167" y="1640"/>
                    <a:pt x="5181" y="1613"/>
                    <a:pt x="5195" y="1599"/>
                  </a:cubicBezTo>
                  <a:cubicBezTo>
                    <a:pt x="5292" y="1678"/>
                    <a:pt x="5417" y="1712"/>
                    <a:pt x="5545" y="1712"/>
                  </a:cubicBezTo>
                  <a:cubicBezTo>
                    <a:pt x="5617" y="1712"/>
                    <a:pt x="5690" y="1702"/>
                    <a:pt x="5760" y="1682"/>
                  </a:cubicBezTo>
                  <a:cubicBezTo>
                    <a:pt x="6104" y="1613"/>
                    <a:pt x="6008" y="1351"/>
                    <a:pt x="5746" y="1227"/>
                  </a:cubicBezTo>
                  <a:cubicBezTo>
                    <a:pt x="5677" y="1186"/>
                    <a:pt x="5608" y="1144"/>
                    <a:pt x="5553" y="1117"/>
                  </a:cubicBezTo>
                  <a:cubicBezTo>
                    <a:pt x="6159" y="993"/>
                    <a:pt x="5925" y="566"/>
                    <a:pt x="5291" y="511"/>
                  </a:cubicBezTo>
                  <a:lnTo>
                    <a:pt x="5153" y="511"/>
                  </a:lnTo>
                  <a:cubicBezTo>
                    <a:pt x="5140" y="394"/>
                    <a:pt x="5005" y="289"/>
                    <a:pt x="4828" y="289"/>
                  </a:cubicBezTo>
                  <a:cubicBezTo>
                    <a:pt x="4817" y="289"/>
                    <a:pt x="4806" y="289"/>
                    <a:pt x="4795" y="290"/>
                  </a:cubicBezTo>
                  <a:cubicBezTo>
                    <a:pt x="4561" y="304"/>
                    <a:pt x="4313" y="304"/>
                    <a:pt x="4079" y="331"/>
                  </a:cubicBezTo>
                  <a:cubicBezTo>
                    <a:pt x="4079" y="194"/>
                    <a:pt x="3969" y="42"/>
                    <a:pt x="3693" y="42"/>
                  </a:cubicBezTo>
                  <a:cubicBezTo>
                    <a:pt x="3528" y="42"/>
                    <a:pt x="3376" y="83"/>
                    <a:pt x="3225" y="152"/>
                  </a:cubicBezTo>
                  <a:cubicBezTo>
                    <a:pt x="3225" y="139"/>
                    <a:pt x="3211" y="125"/>
                    <a:pt x="3211" y="111"/>
                  </a:cubicBezTo>
                  <a:cubicBezTo>
                    <a:pt x="3135" y="30"/>
                    <a:pt x="3029" y="0"/>
                    <a:pt x="2914"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3"/>
            <p:cNvSpPr/>
            <p:nvPr/>
          </p:nvSpPr>
          <p:spPr>
            <a:xfrm>
              <a:off x="2537000" y="3114500"/>
              <a:ext cx="147025" cy="59375"/>
            </a:xfrm>
            <a:custGeom>
              <a:avLst/>
              <a:gdLst/>
              <a:ahLst/>
              <a:cxnLst/>
              <a:rect l="l" t="t" r="r" b="b"/>
              <a:pathLst>
                <a:path w="5881" h="2375" extrusionOk="0">
                  <a:moveTo>
                    <a:pt x="1997" y="1"/>
                  </a:moveTo>
                  <a:cubicBezTo>
                    <a:pt x="1967" y="1"/>
                    <a:pt x="1935" y="6"/>
                    <a:pt x="1899" y="18"/>
                  </a:cubicBezTo>
                  <a:cubicBezTo>
                    <a:pt x="1802" y="87"/>
                    <a:pt x="1734" y="156"/>
                    <a:pt x="1678" y="239"/>
                  </a:cubicBezTo>
                  <a:cubicBezTo>
                    <a:pt x="1596" y="156"/>
                    <a:pt x="1472" y="73"/>
                    <a:pt x="1334" y="73"/>
                  </a:cubicBezTo>
                  <a:cubicBezTo>
                    <a:pt x="1141" y="73"/>
                    <a:pt x="907" y="253"/>
                    <a:pt x="976" y="432"/>
                  </a:cubicBezTo>
                  <a:cubicBezTo>
                    <a:pt x="783" y="445"/>
                    <a:pt x="590" y="597"/>
                    <a:pt x="700" y="776"/>
                  </a:cubicBezTo>
                  <a:cubicBezTo>
                    <a:pt x="700" y="776"/>
                    <a:pt x="700" y="790"/>
                    <a:pt x="700" y="790"/>
                  </a:cubicBezTo>
                  <a:cubicBezTo>
                    <a:pt x="645" y="790"/>
                    <a:pt x="576" y="817"/>
                    <a:pt x="521" y="859"/>
                  </a:cubicBezTo>
                  <a:cubicBezTo>
                    <a:pt x="535" y="859"/>
                    <a:pt x="370" y="955"/>
                    <a:pt x="370" y="1052"/>
                  </a:cubicBezTo>
                  <a:cubicBezTo>
                    <a:pt x="356" y="1134"/>
                    <a:pt x="397" y="1203"/>
                    <a:pt x="466" y="1245"/>
                  </a:cubicBezTo>
                  <a:cubicBezTo>
                    <a:pt x="425" y="1258"/>
                    <a:pt x="383" y="1286"/>
                    <a:pt x="356" y="1300"/>
                  </a:cubicBezTo>
                  <a:cubicBezTo>
                    <a:pt x="149" y="1382"/>
                    <a:pt x="53" y="1479"/>
                    <a:pt x="80" y="1603"/>
                  </a:cubicBezTo>
                  <a:cubicBezTo>
                    <a:pt x="66" y="1603"/>
                    <a:pt x="66" y="1603"/>
                    <a:pt x="53" y="1617"/>
                  </a:cubicBezTo>
                  <a:cubicBezTo>
                    <a:pt x="1" y="1707"/>
                    <a:pt x="96" y="1811"/>
                    <a:pt x="199" y="1811"/>
                  </a:cubicBezTo>
                  <a:cubicBezTo>
                    <a:pt x="205" y="1811"/>
                    <a:pt x="212" y="1810"/>
                    <a:pt x="218" y="1809"/>
                  </a:cubicBezTo>
                  <a:lnTo>
                    <a:pt x="232" y="1809"/>
                  </a:lnTo>
                  <a:cubicBezTo>
                    <a:pt x="246" y="1823"/>
                    <a:pt x="246" y="1837"/>
                    <a:pt x="259" y="1837"/>
                  </a:cubicBezTo>
                  <a:cubicBezTo>
                    <a:pt x="444" y="2015"/>
                    <a:pt x="701" y="2065"/>
                    <a:pt x="948" y="2065"/>
                  </a:cubicBezTo>
                  <a:cubicBezTo>
                    <a:pt x="1161" y="2065"/>
                    <a:pt x="1367" y="2028"/>
                    <a:pt x="1513" y="2002"/>
                  </a:cubicBezTo>
                  <a:cubicBezTo>
                    <a:pt x="1527" y="2016"/>
                    <a:pt x="1541" y="2030"/>
                    <a:pt x="1568" y="2030"/>
                  </a:cubicBezTo>
                  <a:cubicBezTo>
                    <a:pt x="1541" y="2154"/>
                    <a:pt x="1610" y="2264"/>
                    <a:pt x="1747" y="2264"/>
                  </a:cubicBezTo>
                  <a:cubicBezTo>
                    <a:pt x="1816" y="2319"/>
                    <a:pt x="1899" y="2361"/>
                    <a:pt x="1995" y="2374"/>
                  </a:cubicBezTo>
                  <a:cubicBezTo>
                    <a:pt x="2147" y="2374"/>
                    <a:pt x="2298" y="2305"/>
                    <a:pt x="2422" y="2237"/>
                  </a:cubicBezTo>
                  <a:cubicBezTo>
                    <a:pt x="2478" y="2209"/>
                    <a:pt x="2602" y="2140"/>
                    <a:pt x="2684" y="2085"/>
                  </a:cubicBezTo>
                  <a:cubicBezTo>
                    <a:pt x="2698" y="2099"/>
                    <a:pt x="2698" y="2113"/>
                    <a:pt x="2698" y="2126"/>
                  </a:cubicBezTo>
                  <a:cubicBezTo>
                    <a:pt x="2774" y="2257"/>
                    <a:pt x="2928" y="2336"/>
                    <a:pt x="3085" y="2336"/>
                  </a:cubicBezTo>
                  <a:cubicBezTo>
                    <a:pt x="3126" y="2336"/>
                    <a:pt x="3167" y="2331"/>
                    <a:pt x="3208" y="2319"/>
                  </a:cubicBezTo>
                  <a:cubicBezTo>
                    <a:pt x="3263" y="2305"/>
                    <a:pt x="3318" y="2278"/>
                    <a:pt x="3359" y="2237"/>
                  </a:cubicBezTo>
                  <a:lnTo>
                    <a:pt x="3401" y="2237"/>
                  </a:lnTo>
                  <a:cubicBezTo>
                    <a:pt x="3497" y="2209"/>
                    <a:pt x="3580" y="2168"/>
                    <a:pt x="3662" y="2126"/>
                  </a:cubicBezTo>
                  <a:cubicBezTo>
                    <a:pt x="3766" y="2183"/>
                    <a:pt x="3884" y="2209"/>
                    <a:pt x="4005" y="2209"/>
                  </a:cubicBezTo>
                  <a:cubicBezTo>
                    <a:pt x="4206" y="2209"/>
                    <a:pt x="4411" y="2137"/>
                    <a:pt x="4558" y="2016"/>
                  </a:cubicBezTo>
                  <a:cubicBezTo>
                    <a:pt x="4696" y="1920"/>
                    <a:pt x="4723" y="1782"/>
                    <a:pt x="4696" y="1658"/>
                  </a:cubicBezTo>
                  <a:cubicBezTo>
                    <a:pt x="4710" y="1644"/>
                    <a:pt x="4723" y="1644"/>
                    <a:pt x="4737" y="1630"/>
                  </a:cubicBezTo>
                  <a:cubicBezTo>
                    <a:pt x="4806" y="1636"/>
                    <a:pt x="4876" y="1639"/>
                    <a:pt x="4948" y="1639"/>
                  </a:cubicBezTo>
                  <a:cubicBezTo>
                    <a:pt x="5048" y="1639"/>
                    <a:pt x="5150" y="1633"/>
                    <a:pt x="5247" y="1617"/>
                  </a:cubicBezTo>
                  <a:cubicBezTo>
                    <a:pt x="5619" y="1575"/>
                    <a:pt x="5881" y="1327"/>
                    <a:pt x="5646" y="983"/>
                  </a:cubicBezTo>
                  <a:cubicBezTo>
                    <a:pt x="5522" y="817"/>
                    <a:pt x="5330" y="707"/>
                    <a:pt x="5137" y="652"/>
                  </a:cubicBezTo>
                  <a:cubicBezTo>
                    <a:pt x="5109" y="638"/>
                    <a:pt x="5095" y="638"/>
                    <a:pt x="5068" y="638"/>
                  </a:cubicBezTo>
                  <a:cubicBezTo>
                    <a:pt x="5026" y="528"/>
                    <a:pt x="4902" y="445"/>
                    <a:pt x="4792" y="432"/>
                  </a:cubicBezTo>
                  <a:cubicBezTo>
                    <a:pt x="4707" y="413"/>
                    <a:pt x="4620" y="404"/>
                    <a:pt x="4534" y="404"/>
                  </a:cubicBezTo>
                  <a:cubicBezTo>
                    <a:pt x="4368" y="404"/>
                    <a:pt x="4202" y="437"/>
                    <a:pt x="4048" y="501"/>
                  </a:cubicBezTo>
                  <a:cubicBezTo>
                    <a:pt x="4021" y="418"/>
                    <a:pt x="3938" y="335"/>
                    <a:pt x="3814" y="294"/>
                  </a:cubicBezTo>
                  <a:cubicBezTo>
                    <a:pt x="3706" y="261"/>
                    <a:pt x="3609" y="249"/>
                    <a:pt x="3516" y="249"/>
                  </a:cubicBezTo>
                  <a:cubicBezTo>
                    <a:pt x="3334" y="249"/>
                    <a:pt x="3164" y="294"/>
                    <a:pt x="2946" y="321"/>
                  </a:cubicBezTo>
                  <a:cubicBezTo>
                    <a:pt x="3011" y="138"/>
                    <a:pt x="2791" y="17"/>
                    <a:pt x="2604" y="17"/>
                  </a:cubicBezTo>
                  <a:cubicBezTo>
                    <a:pt x="2594" y="17"/>
                    <a:pt x="2584" y="18"/>
                    <a:pt x="2574" y="18"/>
                  </a:cubicBezTo>
                  <a:cubicBezTo>
                    <a:pt x="2436" y="32"/>
                    <a:pt x="2312" y="87"/>
                    <a:pt x="2202" y="170"/>
                  </a:cubicBezTo>
                  <a:cubicBezTo>
                    <a:pt x="2170" y="73"/>
                    <a:pt x="2103" y="1"/>
                    <a:pt x="199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3"/>
            <p:cNvSpPr/>
            <p:nvPr/>
          </p:nvSpPr>
          <p:spPr>
            <a:xfrm>
              <a:off x="2394675" y="3044400"/>
              <a:ext cx="114025" cy="54100"/>
            </a:xfrm>
            <a:custGeom>
              <a:avLst/>
              <a:gdLst/>
              <a:ahLst/>
              <a:cxnLst/>
              <a:rect l="l" t="t" r="r" b="b"/>
              <a:pathLst>
                <a:path w="4561" h="2164" extrusionOk="0">
                  <a:moveTo>
                    <a:pt x="1716" y="1"/>
                  </a:moveTo>
                  <a:cubicBezTo>
                    <a:pt x="1616" y="1"/>
                    <a:pt x="1516" y="15"/>
                    <a:pt x="1419" y="39"/>
                  </a:cubicBezTo>
                  <a:cubicBezTo>
                    <a:pt x="1185" y="94"/>
                    <a:pt x="882" y="232"/>
                    <a:pt x="882" y="494"/>
                  </a:cubicBezTo>
                  <a:lnTo>
                    <a:pt x="896" y="494"/>
                  </a:lnTo>
                  <a:cubicBezTo>
                    <a:pt x="799" y="521"/>
                    <a:pt x="703" y="563"/>
                    <a:pt x="620" y="604"/>
                  </a:cubicBezTo>
                  <a:cubicBezTo>
                    <a:pt x="386" y="714"/>
                    <a:pt x="152" y="893"/>
                    <a:pt x="42" y="1114"/>
                  </a:cubicBezTo>
                  <a:cubicBezTo>
                    <a:pt x="0" y="1252"/>
                    <a:pt x="111" y="1376"/>
                    <a:pt x="221" y="1458"/>
                  </a:cubicBezTo>
                  <a:cubicBezTo>
                    <a:pt x="276" y="1500"/>
                    <a:pt x="345" y="1527"/>
                    <a:pt x="414" y="1555"/>
                  </a:cubicBezTo>
                  <a:cubicBezTo>
                    <a:pt x="372" y="1596"/>
                    <a:pt x="345" y="1651"/>
                    <a:pt x="317" y="1706"/>
                  </a:cubicBezTo>
                  <a:cubicBezTo>
                    <a:pt x="248" y="1844"/>
                    <a:pt x="262" y="2051"/>
                    <a:pt x="427" y="2120"/>
                  </a:cubicBezTo>
                  <a:cubicBezTo>
                    <a:pt x="480" y="2151"/>
                    <a:pt x="535" y="2163"/>
                    <a:pt x="589" y="2163"/>
                  </a:cubicBezTo>
                  <a:cubicBezTo>
                    <a:pt x="705" y="2163"/>
                    <a:pt x="820" y="2107"/>
                    <a:pt x="923" y="2051"/>
                  </a:cubicBezTo>
                  <a:cubicBezTo>
                    <a:pt x="1130" y="1941"/>
                    <a:pt x="1323" y="1803"/>
                    <a:pt x="1502" y="1651"/>
                  </a:cubicBezTo>
                  <a:cubicBezTo>
                    <a:pt x="1555" y="1822"/>
                    <a:pt x="1720" y="1955"/>
                    <a:pt x="1915" y="1955"/>
                  </a:cubicBezTo>
                  <a:cubicBezTo>
                    <a:pt x="1924" y="1955"/>
                    <a:pt x="1933" y="1955"/>
                    <a:pt x="1943" y="1954"/>
                  </a:cubicBezTo>
                  <a:cubicBezTo>
                    <a:pt x="2191" y="1954"/>
                    <a:pt x="2398" y="1817"/>
                    <a:pt x="2577" y="1665"/>
                  </a:cubicBezTo>
                  <a:cubicBezTo>
                    <a:pt x="2591" y="1706"/>
                    <a:pt x="2618" y="1748"/>
                    <a:pt x="2659" y="1775"/>
                  </a:cubicBezTo>
                  <a:cubicBezTo>
                    <a:pt x="2760" y="1858"/>
                    <a:pt x="2863" y="1892"/>
                    <a:pt x="2963" y="1892"/>
                  </a:cubicBezTo>
                  <a:cubicBezTo>
                    <a:pt x="3247" y="1892"/>
                    <a:pt x="3513" y="1621"/>
                    <a:pt x="3665" y="1417"/>
                  </a:cubicBezTo>
                  <a:cubicBezTo>
                    <a:pt x="3707" y="1445"/>
                    <a:pt x="3748" y="1472"/>
                    <a:pt x="3789" y="1500"/>
                  </a:cubicBezTo>
                  <a:cubicBezTo>
                    <a:pt x="3862" y="1532"/>
                    <a:pt x="3941" y="1548"/>
                    <a:pt x="4020" y="1548"/>
                  </a:cubicBezTo>
                  <a:cubicBezTo>
                    <a:pt x="4242" y="1548"/>
                    <a:pt x="4462" y="1427"/>
                    <a:pt x="4533" y="1224"/>
                  </a:cubicBezTo>
                  <a:cubicBezTo>
                    <a:pt x="4561" y="1045"/>
                    <a:pt x="4395" y="880"/>
                    <a:pt x="4258" y="769"/>
                  </a:cubicBezTo>
                  <a:cubicBezTo>
                    <a:pt x="4244" y="756"/>
                    <a:pt x="4203" y="742"/>
                    <a:pt x="4175" y="728"/>
                  </a:cubicBezTo>
                  <a:cubicBezTo>
                    <a:pt x="4285" y="508"/>
                    <a:pt x="4079" y="315"/>
                    <a:pt x="3817" y="273"/>
                  </a:cubicBezTo>
                  <a:cubicBezTo>
                    <a:pt x="3775" y="267"/>
                    <a:pt x="3696" y="260"/>
                    <a:pt x="3603" y="260"/>
                  </a:cubicBezTo>
                  <a:cubicBezTo>
                    <a:pt x="3510" y="260"/>
                    <a:pt x="3403" y="267"/>
                    <a:pt x="3307" y="287"/>
                  </a:cubicBezTo>
                  <a:cubicBezTo>
                    <a:pt x="3260" y="123"/>
                    <a:pt x="3141" y="61"/>
                    <a:pt x="3002" y="61"/>
                  </a:cubicBezTo>
                  <a:cubicBezTo>
                    <a:pt x="2897" y="61"/>
                    <a:pt x="2780" y="96"/>
                    <a:pt x="2673" y="149"/>
                  </a:cubicBezTo>
                  <a:cubicBezTo>
                    <a:pt x="2624" y="76"/>
                    <a:pt x="2557" y="46"/>
                    <a:pt x="2484" y="46"/>
                  </a:cubicBezTo>
                  <a:cubicBezTo>
                    <a:pt x="2391" y="46"/>
                    <a:pt x="2289" y="94"/>
                    <a:pt x="2205" y="163"/>
                  </a:cubicBezTo>
                  <a:cubicBezTo>
                    <a:pt x="2122" y="108"/>
                    <a:pt x="2039" y="53"/>
                    <a:pt x="1929" y="25"/>
                  </a:cubicBezTo>
                  <a:cubicBezTo>
                    <a:pt x="1860" y="8"/>
                    <a:pt x="1788" y="1"/>
                    <a:pt x="1716"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3"/>
            <p:cNvSpPr/>
            <p:nvPr/>
          </p:nvSpPr>
          <p:spPr>
            <a:xfrm>
              <a:off x="2490075" y="2893125"/>
              <a:ext cx="75575" cy="36125"/>
            </a:xfrm>
            <a:custGeom>
              <a:avLst/>
              <a:gdLst/>
              <a:ahLst/>
              <a:cxnLst/>
              <a:rect l="l" t="t" r="r" b="b"/>
              <a:pathLst>
                <a:path w="3023" h="1445" extrusionOk="0">
                  <a:moveTo>
                    <a:pt x="1075" y="0"/>
                  </a:moveTo>
                  <a:cubicBezTo>
                    <a:pt x="993" y="0"/>
                    <a:pt x="896" y="28"/>
                    <a:pt x="800" y="111"/>
                  </a:cubicBezTo>
                  <a:cubicBezTo>
                    <a:pt x="676" y="111"/>
                    <a:pt x="552" y="111"/>
                    <a:pt x="442" y="193"/>
                  </a:cubicBezTo>
                  <a:cubicBezTo>
                    <a:pt x="304" y="290"/>
                    <a:pt x="194" y="483"/>
                    <a:pt x="249" y="620"/>
                  </a:cubicBezTo>
                  <a:cubicBezTo>
                    <a:pt x="235" y="662"/>
                    <a:pt x="235" y="703"/>
                    <a:pt x="249" y="744"/>
                  </a:cubicBezTo>
                  <a:cubicBezTo>
                    <a:pt x="152" y="813"/>
                    <a:pt x="70" y="924"/>
                    <a:pt x="28" y="1034"/>
                  </a:cubicBezTo>
                  <a:cubicBezTo>
                    <a:pt x="1" y="1185"/>
                    <a:pt x="83" y="1337"/>
                    <a:pt x="235" y="1406"/>
                  </a:cubicBezTo>
                  <a:cubicBezTo>
                    <a:pt x="245" y="1426"/>
                    <a:pt x="270" y="1439"/>
                    <a:pt x="293" y="1439"/>
                  </a:cubicBezTo>
                  <a:cubicBezTo>
                    <a:pt x="302" y="1439"/>
                    <a:pt x="310" y="1437"/>
                    <a:pt x="318" y="1433"/>
                  </a:cubicBezTo>
                  <a:cubicBezTo>
                    <a:pt x="353" y="1441"/>
                    <a:pt x="388" y="1444"/>
                    <a:pt x="423" y="1444"/>
                  </a:cubicBezTo>
                  <a:cubicBezTo>
                    <a:pt x="652" y="1444"/>
                    <a:pt x="881" y="1301"/>
                    <a:pt x="1048" y="1158"/>
                  </a:cubicBezTo>
                  <a:cubicBezTo>
                    <a:pt x="1118" y="1218"/>
                    <a:pt x="1204" y="1257"/>
                    <a:pt x="1293" y="1257"/>
                  </a:cubicBezTo>
                  <a:cubicBezTo>
                    <a:pt x="1326" y="1257"/>
                    <a:pt x="1359" y="1252"/>
                    <a:pt x="1392" y="1240"/>
                  </a:cubicBezTo>
                  <a:cubicBezTo>
                    <a:pt x="1461" y="1227"/>
                    <a:pt x="1571" y="1158"/>
                    <a:pt x="1640" y="1116"/>
                  </a:cubicBezTo>
                  <a:cubicBezTo>
                    <a:pt x="1704" y="1212"/>
                    <a:pt x="1867" y="1390"/>
                    <a:pt x="2070" y="1390"/>
                  </a:cubicBezTo>
                  <a:cubicBezTo>
                    <a:pt x="2131" y="1390"/>
                    <a:pt x="2194" y="1375"/>
                    <a:pt x="2260" y="1337"/>
                  </a:cubicBezTo>
                  <a:cubicBezTo>
                    <a:pt x="2398" y="1282"/>
                    <a:pt x="2495" y="1185"/>
                    <a:pt x="2605" y="1075"/>
                  </a:cubicBezTo>
                  <a:cubicBezTo>
                    <a:pt x="2643" y="1094"/>
                    <a:pt x="2686" y="1103"/>
                    <a:pt x="2729" y="1103"/>
                  </a:cubicBezTo>
                  <a:cubicBezTo>
                    <a:pt x="2874" y="1103"/>
                    <a:pt x="3022" y="1003"/>
                    <a:pt x="2991" y="855"/>
                  </a:cubicBezTo>
                  <a:cubicBezTo>
                    <a:pt x="2873" y="555"/>
                    <a:pt x="2485" y="440"/>
                    <a:pt x="2129" y="440"/>
                  </a:cubicBezTo>
                  <a:cubicBezTo>
                    <a:pt x="2108" y="440"/>
                    <a:pt x="2088" y="441"/>
                    <a:pt x="2067" y="441"/>
                  </a:cubicBezTo>
                  <a:cubicBezTo>
                    <a:pt x="2054" y="276"/>
                    <a:pt x="1861" y="193"/>
                    <a:pt x="1709" y="152"/>
                  </a:cubicBezTo>
                  <a:lnTo>
                    <a:pt x="1654" y="152"/>
                  </a:lnTo>
                  <a:cubicBezTo>
                    <a:pt x="1608" y="79"/>
                    <a:pt x="1513" y="30"/>
                    <a:pt x="1422" y="30"/>
                  </a:cubicBezTo>
                  <a:cubicBezTo>
                    <a:pt x="1377" y="30"/>
                    <a:pt x="1333" y="42"/>
                    <a:pt x="1296" y="69"/>
                  </a:cubicBezTo>
                  <a:cubicBezTo>
                    <a:pt x="1282" y="69"/>
                    <a:pt x="1282" y="83"/>
                    <a:pt x="1282" y="83"/>
                  </a:cubicBezTo>
                  <a:cubicBezTo>
                    <a:pt x="1213" y="42"/>
                    <a:pt x="1144" y="14"/>
                    <a:pt x="1075"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3"/>
            <p:cNvSpPr/>
            <p:nvPr/>
          </p:nvSpPr>
          <p:spPr>
            <a:xfrm>
              <a:off x="2547250" y="3185225"/>
              <a:ext cx="144350" cy="59600"/>
            </a:xfrm>
            <a:custGeom>
              <a:avLst/>
              <a:gdLst/>
              <a:ahLst/>
              <a:cxnLst/>
              <a:rect l="l" t="t" r="r" b="b"/>
              <a:pathLst>
                <a:path w="5774" h="2384" extrusionOk="0">
                  <a:moveTo>
                    <a:pt x="3432" y="0"/>
                  </a:moveTo>
                  <a:cubicBezTo>
                    <a:pt x="3170" y="0"/>
                    <a:pt x="2839" y="110"/>
                    <a:pt x="2522" y="248"/>
                  </a:cubicBezTo>
                  <a:cubicBezTo>
                    <a:pt x="2497" y="134"/>
                    <a:pt x="2378" y="96"/>
                    <a:pt x="2239" y="96"/>
                  </a:cubicBezTo>
                  <a:cubicBezTo>
                    <a:pt x="2075" y="96"/>
                    <a:pt x="1882" y="148"/>
                    <a:pt x="1778" y="193"/>
                  </a:cubicBezTo>
                  <a:cubicBezTo>
                    <a:pt x="1696" y="234"/>
                    <a:pt x="1613" y="289"/>
                    <a:pt x="1544" y="344"/>
                  </a:cubicBezTo>
                  <a:cubicBezTo>
                    <a:pt x="1461" y="303"/>
                    <a:pt x="1379" y="276"/>
                    <a:pt x="1296" y="262"/>
                  </a:cubicBezTo>
                  <a:cubicBezTo>
                    <a:pt x="1252" y="254"/>
                    <a:pt x="1208" y="250"/>
                    <a:pt x="1166" y="250"/>
                  </a:cubicBezTo>
                  <a:cubicBezTo>
                    <a:pt x="1064" y="250"/>
                    <a:pt x="966" y="270"/>
                    <a:pt x="869" y="289"/>
                  </a:cubicBezTo>
                  <a:cubicBezTo>
                    <a:pt x="648" y="317"/>
                    <a:pt x="332" y="400"/>
                    <a:pt x="318" y="648"/>
                  </a:cubicBezTo>
                  <a:cubicBezTo>
                    <a:pt x="318" y="730"/>
                    <a:pt x="400" y="799"/>
                    <a:pt x="469" y="840"/>
                  </a:cubicBezTo>
                  <a:cubicBezTo>
                    <a:pt x="524" y="882"/>
                    <a:pt x="566" y="909"/>
                    <a:pt x="621" y="937"/>
                  </a:cubicBezTo>
                  <a:cubicBezTo>
                    <a:pt x="469" y="978"/>
                    <a:pt x="332" y="1047"/>
                    <a:pt x="208" y="1130"/>
                  </a:cubicBezTo>
                  <a:cubicBezTo>
                    <a:pt x="125" y="1199"/>
                    <a:pt x="1" y="1268"/>
                    <a:pt x="28" y="1392"/>
                  </a:cubicBezTo>
                  <a:cubicBezTo>
                    <a:pt x="97" y="1543"/>
                    <a:pt x="249" y="1640"/>
                    <a:pt x="387" y="1708"/>
                  </a:cubicBezTo>
                  <a:cubicBezTo>
                    <a:pt x="221" y="1819"/>
                    <a:pt x="84" y="1956"/>
                    <a:pt x="15" y="2122"/>
                  </a:cubicBezTo>
                  <a:cubicBezTo>
                    <a:pt x="15" y="2292"/>
                    <a:pt x="135" y="2354"/>
                    <a:pt x="312" y="2354"/>
                  </a:cubicBezTo>
                  <a:cubicBezTo>
                    <a:pt x="637" y="2354"/>
                    <a:pt x="1154" y="2145"/>
                    <a:pt x="1475" y="2012"/>
                  </a:cubicBezTo>
                  <a:cubicBezTo>
                    <a:pt x="1475" y="2039"/>
                    <a:pt x="1475" y="2080"/>
                    <a:pt x="1503" y="2122"/>
                  </a:cubicBezTo>
                  <a:cubicBezTo>
                    <a:pt x="1561" y="2220"/>
                    <a:pt x="1654" y="2256"/>
                    <a:pt x="1760" y="2256"/>
                  </a:cubicBezTo>
                  <a:cubicBezTo>
                    <a:pt x="1981" y="2256"/>
                    <a:pt x="2259" y="2100"/>
                    <a:pt x="2398" y="2025"/>
                  </a:cubicBezTo>
                  <a:cubicBezTo>
                    <a:pt x="2412" y="2218"/>
                    <a:pt x="2522" y="2384"/>
                    <a:pt x="2756" y="2384"/>
                  </a:cubicBezTo>
                  <a:cubicBezTo>
                    <a:pt x="3018" y="2356"/>
                    <a:pt x="3170" y="2136"/>
                    <a:pt x="3335" y="1970"/>
                  </a:cubicBezTo>
                  <a:cubicBezTo>
                    <a:pt x="3418" y="2039"/>
                    <a:pt x="3473" y="2108"/>
                    <a:pt x="3569" y="2163"/>
                  </a:cubicBezTo>
                  <a:cubicBezTo>
                    <a:pt x="3648" y="2222"/>
                    <a:pt x="3747" y="2250"/>
                    <a:pt x="3846" y="2250"/>
                  </a:cubicBezTo>
                  <a:cubicBezTo>
                    <a:pt x="4024" y="2250"/>
                    <a:pt x="4206" y="2162"/>
                    <a:pt x="4286" y="2012"/>
                  </a:cubicBezTo>
                  <a:cubicBezTo>
                    <a:pt x="4313" y="1929"/>
                    <a:pt x="4355" y="1860"/>
                    <a:pt x="4341" y="1777"/>
                  </a:cubicBezTo>
                  <a:lnTo>
                    <a:pt x="4341" y="1750"/>
                  </a:lnTo>
                  <a:cubicBezTo>
                    <a:pt x="4476" y="1772"/>
                    <a:pt x="4806" y="1848"/>
                    <a:pt x="5068" y="1848"/>
                  </a:cubicBezTo>
                  <a:cubicBezTo>
                    <a:pt x="5288" y="1848"/>
                    <a:pt x="5461" y="1794"/>
                    <a:pt x="5429" y="1612"/>
                  </a:cubicBezTo>
                  <a:cubicBezTo>
                    <a:pt x="5416" y="1557"/>
                    <a:pt x="5374" y="1516"/>
                    <a:pt x="5333" y="1474"/>
                  </a:cubicBezTo>
                  <a:cubicBezTo>
                    <a:pt x="5223" y="1378"/>
                    <a:pt x="5071" y="1295"/>
                    <a:pt x="4933" y="1226"/>
                  </a:cubicBezTo>
                  <a:cubicBezTo>
                    <a:pt x="4947" y="1226"/>
                    <a:pt x="4947" y="1212"/>
                    <a:pt x="4961" y="1212"/>
                  </a:cubicBezTo>
                  <a:cubicBezTo>
                    <a:pt x="5774" y="1157"/>
                    <a:pt x="5498" y="592"/>
                    <a:pt x="4920" y="455"/>
                  </a:cubicBezTo>
                  <a:cubicBezTo>
                    <a:pt x="5030" y="317"/>
                    <a:pt x="5002" y="193"/>
                    <a:pt x="4782" y="110"/>
                  </a:cubicBezTo>
                  <a:cubicBezTo>
                    <a:pt x="4670" y="84"/>
                    <a:pt x="4556" y="73"/>
                    <a:pt x="4443" y="73"/>
                  </a:cubicBezTo>
                  <a:cubicBezTo>
                    <a:pt x="4194" y="73"/>
                    <a:pt x="3944" y="127"/>
                    <a:pt x="3707" y="193"/>
                  </a:cubicBezTo>
                  <a:cubicBezTo>
                    <a:pt x="3707" y="96"/>
                    <a:pt x="3611" y="14"/>
                    <a:pt x="3432"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3"/>
            <p:cNvSpPr/>
            <p:nvPr/>
          </p:nvSpPr>
          <p:spPr>
            <a:xfrm>
              <a:off x="2376075" y="3115225"/>
              <a:ext cx="129525" cy="52750"/>
            </a:xfrm>
            <a:custGeom>
              <a:avLst/>
              <a:gdLst/>
              <a:ahLst/>
              <a:cxnLst/>
              <a:rect l="l" t="t" r="r" b="b"/>
              <a:pathLst>
                <a:path w="5181" h="2110" extrusionOk="0">
                  <a:moveTo>
                    <a:pt x="2780" y="0"/>
                  </a:moveTo>
                  <a:cubicBezTo>
                    <a:pt x="2682" y="0"/>
                    <a:pt x="2588" y="36"/>
                    <a:pt x="2508" y="86"/>
                  </a:cubicBezTo>
                  <a:cubicBezTo>
                    <a:pt x="2469" y="76"/>
                    <a:pt x="2437" y="66"/>
                    <a:pt x="2402" y="66"/>
                  </a:cubicBezTo>
                  <a:cubicBezTo>
                    <a:pt x="2387" y="66"/>
                    <a:pt x="2372" y="68"/>
                    <a:pt x="2356" y="72"/>
                  </a:cubicBezTo>
                  <a:cubicBezTo>
                    <a:pt x="2315" y="100"/>
                    <a:pt x="2274" y="127"/>
                    <a:pt x="2219" y="155"/>
                  </a:cubicBezTo>
                  <a:cubicBezTo>
                    <a:pt x="2142" y="138"/>
                    <a:pt x="2064" y="131"/>
                    <a:pt x="1986" y="131"/>
                  </a:cubicBezTo>
                  <a:cubicBezTo>
                    <a:pt x="1865" y="131"/>
                    <a:pt x="1743" y="149"/>
                    <a:pt x="1626" y="182"/>
                  </a:cubicBezTo>
                  <a:cubicBezTo>
                    <a:pt x="1516" y="196"/>
                    <a:pt x="1406" y="224"/>
                    <a:pt x="1337" y="292"/>
                  </a:cubicBezTo>
                  <a:cubicBezTo>
                    <a:pt x="1158" y="403"/>
                    <a:pt x="1158" y="568"/>
                    <a:pt x="1254" y="678"/>
                  </a:cubicBezTo>
                  <a:cubicBezTo>
                    <a:pt x="910" y="761"/>
                    <a:pt x="607" y="995"/>
                    <a:pt x="841" y="1229"/>
                  </a:cubicBezTo>
                  <a:cubicBezTo>
                    <a:pt x="689" y="1271"/>
                    <a:pt x="538" y="1367"/>
                    <a:pt x="400" y="1464"/>
                  </a:cubicBezTo>
                  <a:cubicBezTo>
                    <a:pt x="235" y="1601"/>
                    <a:pt x="0" y="1863"/>
                    <a:pt x="290" y="2015"/>
                  </a:cubicBezTo>
                  <a:cubicBezTo>
                    <a:pt x="375" y="2049"/>
                    <a:pt x="457" y="2065"/>
                    <a:pt x="536" y="2065"/>
                  </a:cubicBezTo>
                  <a:cubicBezTo>
                    <a:pt x="740" y="2065"/>
                    <a:pt x="928" y="1964"/>
                    <a:pt x="1116" y="1836"/>
                  </a:cubicBezTo>
                  <a:cubicBezTo>
                    <a:pt x="1158" y="1987"/>
                    <a:pt x="1337" y="2084"/>
                    <a:pt x="1502" y="2097"/>
                  </a:cubicBezTo>
                  <a:cubicBezTo>
                    <a:pt x="1519" y="2099"/>
                    <a:pt x="1535" y="2100"/>
                    <a:pt x="1552" y="2100"/>
                  </a:cubicBezTo>
                  <a:cubicBezTo>
                    <a:pt x="1757" y="2100"/>
                    <a:pt x="1970" y="1948"/>
                    <a:pt x="2136" y="1808"/>
                  </a:cubicBezTo>
                  <a:cubicBezTo>
                    <a:pt x="2158" y="1993"/>
                    <a:pt x="2257" y="2109"/>
                    <a:pt x="2467" y="2109"/>
                  </a:cubicBezTo>
                  <a:cubicBezTo>
                    <a:pt x="2523" y="2109"/>
                    <a:pt x="2587" y="2101"/>
                    <a:pt x="2659" y="2084"/>
                  </a:cubicBezTo>
                  <a:cubicBezTo>
                    <a:pt x="2866" y="2015"/>
                    <a:pt x="3018" y="1849"/>
                    <a:pt x="3169" y="1712"/>
                  </a:cubicBezTo>
                  <a:cubicBezTo>
                    <a:pt x="3197" y="1684"/>
                    <a:pt x="3224" y="1670"/>
                    <a:pt x="3238" y="1643"/>
                  </a:cubicBezTo>
                  <a:cubicBezTo>
                    <a:pt x="3336" y="1770"/>
                    <a:pt x="3442" y="1819"/>
                    <a:pt x="3546" y="1819"/>
                  </a:cubicBezTo>
                  <a:cubicBezTo>
                    <a:pt x="3735" y="1819"/>
                    <a:pt x="3917" y="1656"/>
                    <a:pt x="4023" y="1505"/>
                  </a:cubicBezTo>
                  <a:cubicBezTo>
                    <a:pt x="4112" y="1604"/>
                    <a:pt x="4236" y="1686"/>
                    <a:pt x="4374" y="1686"/>
                  </a:cubicBezTo>
                  <a:cubicBezTo>
                    <a:pt x="4408" y="1686"/>
                    <a:pt x="4443" y="1681"/>
                    <a:pt x="4478" y="1670"/>
                  </a:cubicBezTo>
                  <a:cubicBezTo>
                    <a:pt x="4657" y="1615"/>
                    <a:pt x="4767" y="1408"/>
                    <a:pt x="4754" y="1243"/>
                  </a:cubicBezTo>
                  <a:cubicBezTo>
                    <a:pt x="4740" y="1188"/>
                    <a:pt x="4699" y="1133"/>
                    <a:pt x="4671" y="1064"/>
                  </a:cubicBezTo>
                  <a:cubicBezTo>
                    <a:pt x="4754" y="1064"/>
                    <a:pt x="4836" y="1009"/>
                    <a:pt x="4919" y="981"/>
                  </a:cubicBezTo>
                  <a:cubicBezTo>
                    <a:pt x="4988" y="940"/>
                    <a:pt x="5071" y="899"/>
                    <a:pt x="5112" y="830"/>
                  </a:cubicBezTo>
                  <a:cubicBezTo>
                    <a:pt x="5181" y="651"/>
                    <a:pt x="4933" y="554"/>
                    <a:pt x="4795" y="499"/>
                  </a:cubicBezTo>
                  <a:cubicBezTo>
                    <a:pt x="4616" y="444"/>
                    <a:pt x="4382" y="416"/>
                    <a:pt x="4175" y="416"/>
                  </a:cubicBezTo>
                  <a:cubicBezTo>
                    <a:pt x="4244" y="306"/>
                    <a:pt x="4230" y="155"/>
                    <a:pt x="4106" y="100"/>
                  </a:cubicBezTo>
                  <a:cubicBezTo>
                    <a:pt x="3996" y="36"/>
                    <a:pt x="3865" y="9"/>
                    <a:pt x="3723" y="9"/>
                  </a:cubicBezTo>
                  <a:cubicBezTo>
                    <a:pt x="3528" y="9"/>
                    <a:pt x="3314" y="61"/>
                    <a:pt x="3114" y="141"/>
                  </a:cubicBezTo>
                  <a:cubicBezTo>
                    <a:pt x="3059" y="72"/>
                    <a:pt x="2976" y="31"/>
                    <a:pt x="2894" y="17"/>
                  </a:cubicBezTo>
                  <a:cubicBezTo>
                    <a:pt x="2856" y="6"/>
                    <a:pt x="2818" y="0"/>
                    <a:pt x="278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3"/>
            <p:cNvSpPr/>
            <p:nvPr/>
          </p:nvSpPr>
          <p:spPr>
            <a:xfrm>
              <a:off x="2546575" y="2984950"/>
              <a:ext cx="93375" cy="54900"/>
            </a:xfrm>
            <a:custGeom>
              <a:avLst/>
              <a:gdLst/>
              <a:ahLst/>
              <a:cxnLst/>
              <a:rect l="l" t="t" r="r" b="b"/>
              <a:pathLst>
                <a:path w="3735" h="2196" extrusionOk="0">
                  <a:moveTo>
                    <a:pt x="2607" y="1"/>
                  </a:moveTo>
                  <a:cubicBezTo>
                    <a:pt x="2403" y="1"/>
                    <a:pt x="2196" y="82"/>
                    <a:pt x="2039" y="213"/>
                  </a:cubicBezTo>
                  <a:cubicBezTo>
                    <a:pt x="1941" y="108"/>
                    <a:pt x="1828" y="61"/>
                    <a:pt x="1718" y="61"/>
                  </a:cubicBezTo>
                  <a:cubicBezTo>
                    <a:pt x="1582" y="61"/>
                    <a:pt x="1449" y="132"/>
                    <a:pt x="1351" y="254"/>
                  </a:cubicBezTo>
                  <a:cubicBezTo>
                    <a:pt x="1323" y="240"/>
                    <a:pt x="1309" y="227"/>
                    <a:pt x="1295" y="213"/>
                  </a:cubicBezTo>
                  <a:cubicBezTo>
                    <a:pt x="1249" y="190"/>
                    <a:pt x="1199" y="179"/>
                    <a:pt x="1148" y="179"/>
                  </a:cubicBezTo>
                  <a:cubicBezTo>
                    <a:pt x="1077" y="179"/>
                    <a:pt x="1007" y="200"/>
                    <a:pt x="951" y="240"/>
                  </a:cubicBezTo>
                  <a:cubicBezTo>
                    <a:pt x="923" y="268"/>
                    <a:pt x="896" y="295"/>
                    <a:pt x="882" y="323"/>
                  </a:cubicBezTo>
                  <a:cubicBezTo>
                    <a:pt x="786" y="282"/>
                    <a:pt x="689" y="240"/>
                    <a:pt x="579" y="240"/>
                  </a:cubicBezTo>
                  <a:cubicBezTo>
                    <a:pt x="386" y="254"/>
                    <a:pt x="235" y="419"/>
                    <a:pt x="207" y="585"/>
                  </a:cubicBezTo>
                  <a:lnTo>
                    <a:pt x="207" y="599"/>
                  </a:lnTo>
                  <a:cubicBezTo>
                    <a:pt x="83" y="709"/>
                    <a:pt x="0" y="847"/>
                    <a:pt x="14" y="1012"/>
                  </a:cubicBezTo>
                  <a:cubicBezTo>
                    <a:pt x="42" y="1136"/>
                    <a:pt x="152" y="1219"/>
                    <a:pt x="262" y="1274"/>
                  </a:cubicBezTo>
                  <a:cubicBezTo>
                    <a:pt x="303" y="1287"/>
                    <a:pt x="345" y="1287"/>
                    <a:pt x="386" y="1287"/>
                  </a:cubicBezTo>
                  <a:cubicBezTo>
                    <a:pt x="331" y="1329"/>
                    <a:pt x="290" y="1384"/>
                    <a:pt x="262" y="1439"/>
                  </a:cubicBezTo>
                  <a:cubicBezTo>
                    <a:pt x="235" y="1549"/>
                    <a:pt x="303" y="1659"/>
                    <a:pt x="400" y="1715"/>
                  </a:cubicBezTo>
                  <a:cubicBezTo>
                    <a:pt x="495" y="1776"/>
                    <a:pt x="599" y="1801"/>
                    <a:pt x="705" y="1801"/>
                  </a:cubicBezTo>
                  <a:cubicBezTo>
                    <a:pt x="862" y="1801"/>
                    <a:pt x="1024" y="1747"/>
                    <a:pt x="1171" y="1673"/>
                  </a:cubicBezTo>
                  <a:cubicBezTo>
                    <a:pt x="1216" y="1865"/>
                    <a:pt x="1381" y="1964"/>
                    <a:pt x="1575" y="1964"/>
                  </a:cubicBezTo>
                  <a:cubicBezTo>
                    <a:pt x="1618" y="1964"/>
                    <a:pt x="1663" y="1959"/>
                    <a:pt x="1709" y="1949"/>
                  </a:cubicBezTo>
                  <a:cubicBezTo>
                    <a:pt x="1764" y="1935"/>
                    <a:pt x="1833" y="1907"/>
                    <a:pt x="1902" y="1880"/>
                  </a:cubicBezTo>
                  <a:cubicBezTo>
                    <a:pt x="1929" y="1976"/>
                    <a:pt x="1971" y="2073"/>
                    <a:pt x="2081" y="2128"/>
                  </a:cubicBezTo>
                  <a:cubicBezTo>
                    <a:pt x="2119" y="2166"/>
                    <a:pt x="2183" y="2196"/>
                    <a:pt x="2241" y="2196"/>
                  </a:cubicBezTo>
                  <a:cubicBezTo>
                    <a:pt x="2288" y="2196"/>
                    <a:pt x="2332" y="2177"/>
                    <a:pt x="2356" y="2128"/>
                  </a:cubicBezTo>
                  <a:cubicBezTo>
                    <a:pt x="2398" y="2059"/>
                    <a:pt x="2384" y="1990"/>
                    <a:pt x="2370" y="1907"/>
                  </a:cubicBezTo>
                  <a:lnTo>
                    <a:pt x="2370" y="1907"/>
                  </a:lnTo>
                  <a:cubicBezTo>
                    <a:pt x="2470" y="1958"/>
                    <a:pt x="2577" y="2051"/>
                    <a:pt x="2687" y="2051"/>
                  </a:cubicBezTo>
                  <a:cubicBezTo>
                    <a:pt x="2728" y="2051"/>
                    <a:pt x="2769" y="2038"/>
                    <a:pt x="2811" y="2004"/>
                  </a:cubicBezTo>
                  <a:cubicBezTo>
                    <a:pt x="2866" y="1949"/>
                    <a:pt x="2880" y="1880"/>
                    <a:pt x="2866" y="1811"/>
                  </a:cubicBezTo>
                  <a:lnTo>
                    <a:pt x="2866" y="1811"/>
                  </a:lnTo>
                  <a:cubicBezTo>
                    <a:pt x="2866" y="1811"/>
                    <a:pt x="2880" y="1825"/>
                    <a:pt x="2880" y="1825"/>
                  </a:cubicBezTo>
                  <a:cubicBezTo>
                    <a:pt x="2923" y="1832"/>
                    <a:pt x="2967" y="1836"/>
                    <a:pt x="3011" y="1836"/>
                  </a:cubicBezTo>
                  <a:cubicBezTo>
                    <a:pt x="3293" y="1836"/>
                    <a:pt x="3586" y="1687"/>
                    <a:pt x="3693" y="1425"/>
                  </a:cubicBezTo>
                  <a:cubicBezTo>
                    <a:pt x="3734" y="1329"/>
                    <a:pt x="3707" y="1205"/>
                    <a:pt x="3651" y="1108"/>
                  </a:cubicBezTo>
                  <a:lnTo>
                    <a:pt x="3638" y="1108"/>
                  </a:lnTo>
                  <a:cubicBezTo>
                    <a:pt x="3651" y="1081"/>
                    <a:pt x="3651" y="1067"/>
                    <a:pt x="3651" y="1039"/>
                  </a:cubicBezTo>
                  <a:cubicBezTo>
                    <a:pt x="3651" y="888"/>
                    <a:pt x="3486" y="778"/>
                    <a:pt x="3348" y="723"/>
                  </a:cubicBezTo>
                  <a:cubicBezTo>
                    <a:pt x="3252" y="695"/>
                    <a:pt x="3169" y="667"/>
                    <a:pt x="3087" y="654"/>
                  </a:cubicBezTo>
                  <a:cubicBezTo>
                    <a:pt x="3142" y="599"/>
                    <a:pt x="3183" y="530"/>
                    <a:pt x="3183" y="447"/>
                  </a:cubicBezTo>
                  <a:cubicBezTo>
                    <a:pt x="3169" y="295"/>
                    <a:pt x="3087" y="171"/>
                    <a:pt x="2949" y="89"/>
                  </a:cubicBezTo>
                  <a:cubicBezTo>
                    <a:pt x="2843" y="28"/>
                    <a:pt x="2725" y="1"/>
                    <a:pt x="260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3"/>
            <p:cNvSpPr/>
            <p:nvPr/>
          </p:nvSpPr>
          <p:spPr>
            <a:xfrm>
              <a:off x="2415000" y="2983375"/>
              <a:ext cx="106450" cy="44175"/>
            </a:xfrm>
            <a:custGeom>
              <a:avLst/>
              <a:gdLst/>
              <a:ahLst/>
              <a:cxnLst/>
              <a:rect l="l" t="t" r="r" b="b"/>
              <a:pathLst>
                <a:path w="4258" h="1767" extrusionOk="0">
                  <a:moveTo>
                    <a:pt x="2136" y="0"/>
                  </a:moveTo>
                  <a:cubicBezTo>
                    <a:pt x="1970" y="14"/>
                    <a:pt x="1791" y="69"/>
                    <a:pt x="1654" y="166"/>
                  </a:cubicBezTo>
                  <a:cubicBezTo>
                    <a:pt x="1612" y="97"/>
                    <a:pt x="1543" y="55"/>
                    <a:pt x="1461" y="42"/>
                  </a:cubicBezTo>
                  <a:cubicBezTo>
                    <a:pt x="1437" y="37"/>
                    <a:pt x="1413" y="35"/>
                    <a:pt x="1390" y="35"/>
                  </a:cubicBezTo>
                  <a:cubicBezTo>
                    <a:pt x="1281" y="35"/>
                    <a:pt x="1182" y="86"/>
                    <a:pt x="1102" y="166"/>
                  </a:cubicBezTo>
                  <a:lnTo>
                    <a:pt x="1020" y="166"/>
                  </a:lnTo>
                  <a:cubicBezTo>
                    <a:pt x="689" y="221"/>
                    <a:pt x="262" y="441"/>
                    <a:pt x="358" y="813"/>
                  </a:cubicBezTo>
                  <a:cubicBezTo>
                    <a:pt x="358" y="827"/>
                    <a:pt x="372" y="854"/>
                    <a:pt x="386" y="882"/>
                  </a:cubicBezTo>
                  <a:cubicBezTo>
                    <a:pt x="331" y="910"/>
                    <a:pt x="276" y="965"/>
                    <a:pt x="234" y="1006"/>
                  </a:cubicBezTo>
                  <a:cubicBezTo>
                    <a:pt x="0" y="1213"/>
                    <a:pt x="97" y="1585"/>
                    <a:pt x="358" y="1709"/>
                  </a:cubicBezTo>
                  <a:cubicBezTo>
                    <a:pt x="430" y="1751"/>
                    <a:pt x="510" y="1767"/>
                    <a:pt x="592" y="1767"/>
                  </a:cubicBezTo>
                  <a:cubicBezTo>
                    <a:pt x="698" y="1767"/>
                    <a:pt x="808" y="1740"/>
                    <a:pt x="910" y="1709"/>
                  </a:cubicBezTo>
                  <a:cubicBezTo>
                    <a:pt x="992" y="1681"/>
                    <a:pt x="1075" y="1640"/>
                    <a:pt x="1144" y="1585"/>
                  </a:cubicBezTo>
                  <a:cubicBezTo>
                    <a:pt x="1244" y="1669"/>
                    <a:pt x="1358" y="1705"/>
                    <a:pt x="1474" y="1705"/>
                  </a:cubicBezTo>
                  <a:cubicBezTo>
                    <a:pt x="1661" y="1705"/>
                    <a:pt x="1853" y="1611"/>
                    <a:pt x="1998" y="1474"/>
                  </a:cubicBezTo>
                  <a:cubicBezTo>
                    <a:pt x="2053" y="1433"/>
                    <a:pt x="2108" y="1378"/>
                    <a:pt x="2150" y="1337"/>
                  </a:cubicBezTo>
                  <a:cubicBezTo>
                    <a:pt x="2205" y="1378"/>
                    <a:pt x="2274" y="1419"/>
                    <a:pt x="2356" y="1433"/>
                  </a:cubicBezTo>
                  <a:cubicBezTo>
                    <a:pt x="2409" y="1445"/>
                    <a:pt x="2462" y="1450"/>
                    <a:pt x="2515" y="1450"/>
                  </a:cubicBezTo>
                  <a:cubicBezTo>
                    <a:pt x="2708" y="1450"/>
                    <a:pt x="2893" y="1376"/>
                    <a:pt x="3045" y="1268"/>
                  </a:cubicBezTo>
                  <a:cubicBezTo>
                    <a:pt x="3086" y="1254"/>
                    <a:pt x="3114" y="1226"/>
                    <a:pt x="3155" y="1199"/>
                  </a:cubicBezTo>
                  <a:cubicBezTo>
                    <a:pt x="3155" y="1199"/>
                    <a:pt x="3169" y="1213"/>
                    <a:pt x="3183" y="1226"/>
                  </a:cubicBezTo>
                  <a:cubicBezTo>
                    <a:pt x="3248" y="1274"/>
                    <a:pt x="3322" y="1293"/>
                    <a:pt x="3399" y="1293"/>
                  </a:cubicBezTo>
                  <a:cubicBezTo>
                    <a:pt x="3569" y="1293"/>
                    <a:pt x="3753" y="1201"/>
                    <a:pt x="3886" y="1116"/>
                  </a:cubicBezTo>
                  <a:cubicBezTo>
                    <a:pt x="4258" y="827"/>
                    <a:pt x="3665" y="469"/>
                    <a:pt x="3362" y="469"/>
                  </a:cubicBezTo>
                  <a:lnTo>
                    <a:pt x="3238" y="469"/>
                  </a:lnTo>
                  <a:cubicBezTo>
                    <a:pt x="3238" y="455"/>
                    <a:pt x="3252" y="455"/>
                    <a:pt x="3238" y="441"/>
                  </a:cubicBezTo>
                  <a:cubicBezTo>
                    <a:pt x="3183" y="317"/>
                    <a:pt x="3100" y="248"/>
                    <a:pt x="2935" y="221"/>
                  </a:cubicBezTo>
                  <a:cubicBezTo>
                    <a:pt x="2913" y="219"/>
                    <a:pt x="2890" y="218"/>
                    <a:pt x="2868" y="218"/>
                  </a:cubicBezTo>
                  <a:cubicBezTo>
                    <a:pt x="2722" y="218"/>
                    <a:pt x="2572" y="254"/>
                    <a:pt x="2453" y="290"/>
                  </a:cubicBezTo>
                  <a:cubicBezTo>
                    <a:pt x="2453" y="276"/>
                    <a:pt x="2453" y="262"/>
                    <a:pt x="2453" y="248"/>
                  </a:cubicBezTo>
                  <a:cubicBezTo>
                    <a:pt x="2411" y="124"/>
                    <a:pt x="2274" y="28"/>
                    <a:pt x="2136"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3"/>
            <p:cNvSpPr/>
            <p:nvPr/>
          </p:nvSpPr>
          <p:spPr>
            <a:xfrm>
              <a:off x="2464600" y="2940950"/>
              <a:ext cx="139525" cy="32100"/>
            </a:xfrm>
            <a:custGeom>
              <a:avLst/>
              <a:gdLst/>
              <a:ahLst/>
              <a:cxnLst/>
              <a:rect l="l" t="t" r="r" b="b"/>
              <a:pathLst>
                <a:path w="5581" h="1284" extrusionOk="0">
                  <a:moveTo>
                    <a:pt x="1662" y="0"/>
                  </a:moveTo>
                  <a:cubicBezTo>
                    <a:pt x="1592" y="0"/>
                    <a:pt x="1527" y="39"/>
                    <a:pt x="1488" y="140"/>
                  </a:cubicBezTo>
                  <a:cubicBezTo>
                    <a:pt x="1488" y="168"/>
                    <a:pt x="1474" y="182"/>
                    <a:pt x="1474" y="195"/>
                  </a:cubicBezTo>
                  <a:cubicBezTo>
                    <a:pt x="1378" y="154"/>
                    <a:pt x="1268" y="99"/>
                    <a:pt x="1144" y="85"/>
                  </a:cubicBezTo>
                  <a:cubicBezTo>
                    <a:pt x="1133" y="84"/>
                    <a:pt x="1123" y="84"/>
                    <a:pt x="1113" y="84"/>
                  </a:cubicBezTo>
                  <a:cubicBezTo>
                    <a:pt x="1006" y="84"/>
                    <a:pt x="935" y="148"/>
                    <a:pt x="910" y="223"/>
                  </a:cubicBezTo>
                  <a:cubicBezTo>
                    <a:pt x="799" y="223"/>
                    <a:pt x="675" y="237"/>
                    <a:pt x="593" y="264"/>
                  </a:cubicBezTo>
                  <a:cubicBezTo>
                    <a:pt x="303" y="361"/>
                    <a:pt x="14" y="581"/>
                    <a:pt x="0" y="884"/>
                  </a:cubicBezTo>
                  <a:cubicBezTo>
                    <a:pt x="23" y="1116"/>
                    <a:pt x="195" y="1198"/>
                    <a:pt x="400" y="1198"/>
                  </a:cubicBezTo>
                  <a:cubicBezTo>
                    <a:pt x="574" y="1198"/>
                    <a:pt x="772" y="1139"/>
                    <a:pt x="923" y="1063"/>
                  </a:cubicBezTo>
                  <a:cubicBezTo>
                    <a:pt x="923" y="1077"/>
                    <a:pt x="923" y="1077"/>
                    <a:pt x="923" y="1091"/>
                  </a:cubicBezTo>
                  <a:cubicBezTo>
                    <a:pt x="937" y="1105"/>
                    <a:pt x="965" y="1119"/>
                    <a:pt x="978" y="1132"/>
                  </a:cubicBezTo>
                  <a:cubicBezTo>
                    <a:pt x="1034" y="1215"/>
                    <a:pt x="1116" y="1284"/>
                    <a:pt x="1226" y="1284"/>
                  </a:cubicBezTo>
                  <a:cubicBezTo>
                    <a:pt x="1419" y="1284"/>
                    <a:pt x="1585" y="1174"/>
                    <a:pt x="1736" y="1091"/>
                  </a:cubicBezTo>
                  <a:cubicBezTo>
                    <a:pt x="1791" y="1063"/>
                    <a:pt x="1833" y="1036"/>
                    <a:pt x="1874" y="995"/>
                  </a:cubicBezTo>
                  <a:cubicBezTo>
                    <a:pt x="1940" y="1137"/>
                    <a:pt x="2075" y="1236"/>
                    <a:pt x="2280" y="1236"/>
                  </a:cubicBezTo>
                  <a:cubicBezTo>
                    <a:pt x="2333" y="1236"/>
                    <a:pt x="2390" y="1229"/>
                    <a:pt x="2453" y="1215"/>
                  </a:cubicBezTo>
                  <a:cubicBezTo>
                    <a:pt x="2618" y="1174"/>
                    <a:pt x="2921" y="995"/>
                    <a:pt x="3004" y="939"/>
                  </a:cubicBezTo>
                  <a:cubicBezTo>
                    <a:pt x="3114" y="1107"/>
                    <a:pt x="3252" y="1167"/>
                    <a:pt x="3396" y="1167"/>
                  </a:cubicBezTo>
                  <a:cubicBezTo>
                    <a:pt x="3629" y="1167"/>
                    <a:pt x="3875" y="1009"/>
                    <a:pt x="4037" y="898"/>
                  </a:cubicBezTo>
                  <a:lnTo>
                    <a:pt x="4051" y="898"/>
                  </a:lnTo>
                  <a:cubicBezTo>
                    <a:pt x="4051" y="898"/>
                    <a:pt x="4051" y="912"/>
                    <a:pt x="4051" y="912"/>
                  </a:cubicBezTo>
                  <a:cubicBezTo>
                    <a:pt x="4162" y="1066"/>
                    <a:pt x="4333" y="1135"/>
                    <a:pt x="4512" y="1135"/>
                  </a:cubicBezTo>
                  <a:cubicBezTo>
                    <a:pt x="4621" y="1135"/>
                    <a:pt x="4732" y="1110"/>
                    <a:pt x="4836" y="1063"/>
                  </a:cubicBezTo>
                  <a:cubicBezTo>
                    <a:pt x="4960" y="1022"/>
                    <a:pt x="5070" y="953"/>
                    <a:pt x="5181" y="884"/>
                  </a:cubicBezTo>
                  <a:cubicBezTo>
                    <a:pt x="5208" y="898"/>
                    <a:pt x="5236" y="912"/>
                    <a:pt x="5263" y="926"/>
                  </a:cubicBezTo>
                  <a:cubicBezTo>
                    <a:pt x="5280" y="932"/>
                    <a:pt x="5296" y="935"/>
                    <a:pt x="5313" y="935"/>
                  </a:cubicBezTo>
                  <a:cubicBezTo>
                    <a:pt x="5405" y="935"/>
                    <a:pt x="5490" y="844"/>
                    <a:pt x="5525" y="774"/>
                  </a:cubicBezTo>
                  <a:cubicBezTo>
                    <a:pt x="5580" y="664"/>
                    <a:pt x="5553" y="540"/>
                    <a:pt x="5470" y="457"/>
                  </a:cubicBezTo>
                  <a:lnTo>
                    <a:pt x="5470" y="443"/>
                  </a:lnTo>
                  <a:cubicBezTo>
                    <a:pt x="5346" y="251"/>
                    <a:pt x="5098" y="182"/>
                    <a:pt x="4878" y="127"/>
                  </a:cubicBezTo>
                  <a:cubicBezTo>
                    <a:pt x="4735" y="98"/>
                    <a:pt x="4584" y="73"/>
                    <a:pt x="4434" y="73"/>
                  </a:cubicBezTo>
                  <a:cubicBezTo>
                    <a:pt x="4295" y="73"/>
                    <a:pt x="4156" y="95"/>
                    <a:pt x="4023" y="154"/>
                  </a:cubicBezTo>
                  <a:cubicBezTo>
                    <a:pt x="3968" y="182"/>
                    <a:pt x="3913" y="223"/>
                    <a:pt x="3858" y="264"/>
                  </a:cubicBezTo>
                  <a:cubicBezTo>
                    <a:pt x="3779" y="201"/>
                    <a:pt x="3687" y="176"/>
                    <a:pt x="3589" y="176"/>
                  </a:cubicBezTo>
                  <a:cubicBezTo>
                    <a:pt x="3431" y="176"/>
                    <a:pt x="3259" y="243"/>
                    <a:pt x="3114" y="319"/>
                  </a:cubicBezTo>
                  <a:cubicBezTo>
                    <a:pt x="3073" y="278"/>
                    <a:pt x="3045" y="237"/>
                    <a:pt x="2990" y="209"/>
                  </a:cubicBezTo>
                  <a:cubicBezTo>
                    <a:pt x="2924" y="166"/>
                    <a:pt x="2851" y="149"/>
                    <a:pt x="2777" y="149"/>
                  </a:cubicBezTo>
                  <a:cubicBezTo>
                    <a:pt x="2710" y="149"/>
                    <a:pt x="2642" y="162"/>
                    <a:pt x="2577" y="182"/>
                  </a:cubicBezTo>
                  <a:cubicBezTo>
                    <a:pt x="2549" y="195"/>
                    <a:pt x="2508" y="209"/>
                    <a:pt x="2480" y="223"/>
                  </a:cubicBezTo>
                  <a:cubicBezTo>
                    <a:pt x="2425" y="140"/>
                    <a:pt x="2342" y="85"/>
                    <a:pt x="2232" y="58"/>
                  </a:cubicBezTo>
                  <a:cubicBezTo>
                    <a:pt x="2211" y="54"/>
                    <a:pt x="2191" y="52"/>
                    <a:pt x="2172" y="52"/>
                  </a:cubicBezTo>
                  <a:cubicBezTo>
                    <a:pt x="2066" y="52"/>
                    <a:pt x="1990" y="112"/>
                    <a:pt x="1943" y="182"/>
                  </a:cubicBezTo>
                  <a:cubicBezTo>
                    <a:pt x="1878" y="84"/>
                    <a:pt x="1764" y="0"/>
                    <a:pt x="166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4" name="Google Shape;2084;p43"/>
          <p:cNvSpPr/>
          <p:nvPr/>
        </p:nvSpPr>
        <p:spPr>
          <a:xfrm>
            <a:off x="715088" y="3833800"/>
            <a:ext cx="10340532" cy="1271597"/>
          </a:xfrm>
          <a:custGeom>
            <a:avLst/>
            <a:gdLst/>
            <a:ahLst/>
            <a:cxnLst/>
            <a:rect l="l" t="t" r="r" b="b"/>
            <a:pathLst>
              <a:path w="43977" h="5408" extrusionOk="0">
                <a:moveTo>
                  <a:pt x="14366" y="0"/>
                </a:moveTo>
                <a:cubicBezTo>
                  <a:pt x="12668" y="0"/>
                  <a:pt x="10962" y="244"/>
                  <a:pt x="9309" y="643"/>
                </a:cubicBezTo>
                <a:cubicBezTo>
                  <a:pt x="6487" y="1324"/>
                  <a:pt x="3787" y="2436"/>
                  <a:pt x="1104" y="3548"/>
                </a:cubicBezTo>
                <a:lnTo>
                  <a:pt x="1100" y="3548"/>
                </a:lnTo>
                <a:cubicBezTo>
                  <a:pt x="464" y="3811"/>
                  <a:pt x="138" y="4735"/>
                  <a:pt x="0" y="5408"/>
                </a:cubicBezTo>
                <a:lnTo>
                  <a:pt x="42338" y="5408"/>
                </a:lnTo>
                <a:cubicBezTo>
                  <a:pt x="42865" y="5408"/>
                  <a:pt x="43450" y="5007"/>
                  <a:pt x="43977" y="4948"/>
                </a:cubicBezTo>
                <a:cubicBezTo>
                  <a:pt x="42159" y="2118"/>
                  <a:pt x="38869" y="283"/>
                  <a:pt x="35500" y="233"/>
                </a:cubicBezTo>
                <a:cubicBezTo>
                  <a:pt x="35441" y="232"/>
                  <a:pt x="35382" y="232"/>
                  <a:pt x="35324" y="232"/>
                </a:cubicBezTo>
                <a:cubicBezTo>
                  <a:pt x="31763" y="232"/>
                  <a:pt x="28327" y="2022"/>
                  <a:pt x="24800" y="2022"/>
                </a:cubicBezTo>
                <a:cubicBezTo>
                  <a:pt x="24457" y="2022"/>
                  <a:pt x="24113" y="2005"/>
                  <a:pt x="23767" y="1968"/>
                </a:cubicBezTo>
                <a:cubicBezTo>
                  <a:pt x="21765" y="1750"/>
                  <a:pt x="19905" y="864"/>
                  <a:pt x="17945" y="400"/>
                </a:cubicBezTo>
                <a:cubicBezTo>
                  <a:pt x="16770" y="123"/>
                  <a:pt x="15570" y="0"/>
                  <a:pt x="14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2085" name="Google Shape;2085;p43"/>
          <p:cNvSpPr/>
          <p:nvPr/>
        </p:nvSpPr>
        <p:spPr>
          <a:xfrm flipH="1">
            <a:off x="-960212" y="3871900"/>
            <a:ext cx="10340532" cy="1271597"/>
          </a:xfrm>
          <a:custGeom>
            <a:avLst/>
            <a:gdLst/>
            <a:ahLst/>
            <a:cxnLst/>
            <a:rect l="l" t="t" r="r" b="b"/>
            <a:pathLst>
              <a:path w="43977" h="5408" extrusionOk="0">
                <a:moveTo>
                  <a:pt x="14366" y="0"/>
                </a:moveTo>
                <a:cubicBezTo>
                  <a:pt x="12668" y="0"/>
                  <a:pt x="10962" y="244"/>
                  <a:pt x="9309" y="643"/>
                </a:cubicBezTo>
                <a:cubicBezTo>
                  <a:pt x="6487" y="1324"/>
                  <a:pt x="3787" y="2436"/>
                  <a:pt x="1104" y="3548"/>
                </a:cubicBezTo>
                <a:lnTo>
                  <a:pt x="1100" y="3548"/>
                </a:lnTo>
                <a:cubicBezTo>
                  <a:pt x="464" y="3811"/>
                  <a:pt x="138" y="4735"/>
                  <a:pt x="0" y="5408"/>
                </a:cubicBezTo>
                <a:lnTo>
                  <a:pt x="42338" y="5408"/>
                </a:lnTo>
                <a:cubicBezTo>
                  <a:pt x="42865" y="5408"/>
                  <a:pt x="43450" y="5007"/>
                  <a:pt x="43977" y="4948"/>
                </a:cubicBezTo>
                <a:cubicBezTo>
                  <a:pt x="42159" y="2118"/>
                  <a:pt x="38869" y="283"/>
                  <a:pt x="35500" y="233"/>
                </a:cubicBezTo>
                <a:cubicBezTo>
                  <a:pt x="35441" y="232"/>
                  <a:pt x="35382" y="232"/>
                  <a:pt x="35324" y="232"/>
                </a:cubicBezTo>
                <a:cubicBezTo>
                  <a:pt x="31763" y="232"/>
                  <a:pt x="28327" y="2022"/>
                  <a:pt x="24800" y="2022"/>
                </a:cubicBezTo>
                <a:cubicBezTo>
                  <a:pt x="24457" y="2022"/>
                  <a:pt x="24113" y="2005"/>
                  <a:pt x="23767" y="1968"/>
                </a:cubicBezTo>
                <a:cubicBezTo>
                  <a:pt x="21765" y="1750"/>
                  <a:pt x="19905" y="864"/>
                  <a:pt x="17945" y="400"/>
                </a:cubicBezTo>
                <a:cubicBezTo>
                  <a:pt x="16770" y="123"/>
                  <a:pt x="15570" y="0"/>
                  <a:pt x="14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2086" name="Google Shape;2086;p43"/>
          <p:cNvSpPr txBox="1">
            <a:spLocks noGrp="1"/>
          </p:cNvSpPr>
          <p:nvPr>
            <p:ph type="subTitle" idx="1"/>
          </p:nvPr>
        </p:nvSpPr>
        <p:spPr>
          <a:xfrm>
            <a:off x="933575" y="2772000"/>
            <a:ext cx="3066000" cy="71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lt2"/>
                </a:solidFill>
              </a:rPr>
              <a:t>November 10th to November 16th</a:t>
            </a:r>
            <a:br>
              <a:rPr lang="en"/>
            </a:br>
            <a:r>
              <a:rPr lang="en"/>
              <a:t>Here you can describe the topic of the section and the activities</a:t>
            </a:r>
            <a:endParaRPr/>
          </a:p>
        </p:txBody>
      </p:sp>
      <p:sp>
        <p:nvSpPr>
          <p:cNvPr id="2087" name="Google Shape;2087;p43"/>
          <p:cNvSpPr txBox="1">
            <a:spLocks noGrp="1"/>
          </p:cNvSpPr>
          <p:nvPr>
            <p:ph type="title"/>
          </p:nvPr>
        </p:nvSpPr>
        <p:spPr>
          <a:xfrm>
            <a:off x="933525" y="1695775"/>
            <a:ext cx="4400400" cy="117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Week #3</a:t>
            </a:r>
            <a:endParaRPr/>
          </a:p>
        </p:txBody>
      </p:sp>
      <p:grpSp>
        <p:nvGrpSpPr>
          <p:cNvPr id="2088" name="Google Shape;2088;p43"/>
          <p:cNvGrpSpPr/>
          <p:nvPr/>
        </p:nvGrpSpPr>
        <p:grpSpPr>
          <a:xfrm>
            <a:off x="5984610" y="1275853"/>
            <a:ext cx="2686933" cy="3332650"/>
            <a:chOff x="2326125" y="3782525"/>
            <a:chExt cx="513175" cy="636500"/>
          </a:xfrm>
        </p:grpSpPr>
        <p:sp>
          <p:nvSpPr>
            <p:cNvPr id="2089" name="Google Shape;2089;p43"/>
            <p:cNvSpPr/>
            <p:nvPr/>
          </p:nvSpPr>
          <p:spPr>
            <a:xfrm>
              <a:off x="2365750" y="3782525"/>
              <a:ext cx="421600" cy="204000"/>
            </a:xfrm>
            <a:custGeom>
              <a:avLst/>
              <a:gdLst/>
              <a:ahLst/>
              <a:cxnLst/>
              <a:rect l="l" t="t" r="r" b="b"/>
              <a:pathLst>
                <a:path w="16864" h="8160" extrusionOk="0">
                  <a:moveTo>
                    <a:pt x="6805" y="0"/>
                  </a:moveTo>
                  <a:cubicBezTo>
                    <a:pt x="6706" y="0"/>
                    <a:pt x="6608" y="12"/>
                    <a:pt x="6517" y="40"/>
                  </a:cubicBezTo>
                  <a:cubicBezTo>
                    <a:pt x="6214" y="178"/>
                    <a:pt x="6021" y="426"/>
                    <a:pt x="5828" y="481"/>
                  </a:cubicBezTo>
                  <a:cubicBezTo>
                    <a:pt x="5814" y="495"/>
                    <a:pt x="5814" y="495"/>
                    <a:pt x="5814" y="495"/>
                  </a:cubicBezTo>
                  <a:cubicBezTo>
                    <a:pt x="5800" y="495"/>
                    <a:pt x="5787" y="481"/>
                    <a:pt x="5787" y="481"/>
                  </a:cubicBezTo>
                  <a:cubicBezTo>
                    <a:pt x="5759" y="481"/>
                    <a:pt x="5718" y="453"/>
                    <a:pt x="5704" y="439"/>
                  </a:cubicBezTo>
                  <a:cubicBezTo>
                    <a:pt x="5511" y="329"/>
                    <a:pt x="5318" y="247"/>
                    <a:pt x="5084" y="233"/>
                  </a:cubicBezTo>
                  <a:cubicBezTo>
                    <a:pt x="5001" y="217"/>
                    <a:pt x="4917" y="209"/>
                    <a:pt x="4834" y="209"/>
                  </a:cubicBezTo>
                  <a:cubicBezTo>
                    <a:pt x="4343" y="209"/>
                    <a:pt x="3887" y="477"/>
                    <a:pt x="3734" y="867"/>
                  </a:cubicBezTo>
                  <a:cubicBezTo>
                    <a:pt x="3472" y="894"/>
                    <a:pt x="3210" y="949"/>
                    <a:pt x="2976" y="1046"/>
                  </a:cubicBezTo>
                  <a:cubicBezTo>
                    <a:pt x="2273" y="1376"/>
                    <a:pt x="1819" y="1803"/>
                    <a:pt x="1543" y="2355"/>
                  </a:cubicBezTo>
                  <a:cubicBezTo>
                    <a:pt x="1212" y="3057"/>
                    <a:pt x="1226" y="3829"/>
                    <a:pt x="1157" y="4573"/>
                  </a:cubicBezTo>
                  <a:cubicBezTo>
                    <a:pt x="896" y="4766"/>
                    <a:pt x="606" y="4972"/>
                    <a:pt x="441" y="5234"/>
                  </a:cubicBezTo>
                  <a:cubicBezTo>
                    <a:pt x="207" y="5868"/>
                    <a:pt x="0" y="6419"/>
                    <a:pt x="234" y="7122"/>
                  </a:cubicBezTo>
                  <a:cubicBezTo>
                    <a:pt x="331" y="7576"/>
                    <a:pt x="689" y="8017"/>
                    <a:pt x="1281" y="8072"/>
                  </a:cubicBezTo>
                  <a:cubicBezTo>
                    <a:pt x="1351" y="8079"/>
                    <a:pt x="1421" y="8083"/>
                    <a:pt x="1491" y="8083"/>
                  </a:cubicBezTo>
                  <a:cubicBezTo>
                    <a:pt x="1974" y="8083"/>
                    <a:pt x="2460" y="7929"/>
                    <a:pt x="2893" y="7797"/>
                  </a:cubicBezTo>
                  <a:cubicBezTo>
                    <a:pt x="3410" y="7592"/>
                    <a:pt x="3768" y="7388"/>
                    <a:pt x="4094" y="7388"/>
                  </a:cubicBezTo>
                  <a:cubicBezTo>
                    <a:pt x="4229" y="7388"/>
                    <a:pt x="4358" y="7423"/>
                    <a:pt x="4492" y="7507"/>
                  </a:cubicBezTo>
                  <a:cubicBezTo>
                    <a:pt x="5024" y="7848"/>
                    <a:pt x="5660" y="8160"/>
                    <a:pt x="6337" y="8160"/>
                  </a:cubicBezTo>
                  <a:cubicBezTo>
                    <a:pt x="6482" y="8160"/>
                    <a:pt x="6630" y="8145"/>
                    <a:pt x="6779" y="8114"/>
                  </a:cubicBezTo>
                  <a:cubicBezTo>
                    <a:pt x="8204" y="7821"/>
                    <a:pt x="9720" y="6870"/>
                    <a:pt x="10666" y="6870"/>
                  </a:cubicBezTo>
                  <a:cubicBezTo>
                    <a:pt x="10698" y="6870"/>
                    <a:pt x="10730" y="6871"/>
                    <a:pt x="10760" y="6874"/>
                  </a:cubicBezTo>
                  <a:cubicBezTo>
                    <a:pt x="10871" y="6874"/>
                    <a:pt x="11132" y="7149"/>
                    <a:pt x="11449" y="7273"/>
                  </a:cubicBezTo>
                  <a:cubicBezTo>
                    <a:pt x="11781" y="7390"/>
                    <a:pt x="12223" y="7466"/>
                    <a:pt x="12634" y="7466"/>
                  </a:cubicBezTo>
                  <a:cubicBezTo>
                    <a:pt x="12803" y="7466"/>
                    <a:pt x="12967" y="7453"/>
                    <a:pt x="13116" y="7425"/>
                  </a:cubicBezTo>
                  <a:cubicBezTo>
                    <a:pt x="13392" y="7342"/>
                    <a:pt x="13681" y="7246"/>
                    <a:pt x="13929" y="7094"/>
                  </a:cubicBezTo>
                  <a:cubicBezTo>
                    <a:pt x="14122" y="6984"/>
                    <a:pt x="14288" y="6846"/>
                    <a:pt x="14370" y="6805"/>
                  </a:cubicBezTo>
                  <a:cubicBezTo>
                    <a:pt x="14412" y="6791"/>
                    <a:pt x="14453" y="6763"/>
                    <a:pt x="14494" y="6750"/>
                  </a:cubicBezTo>
                  <a:lnTo>
                    <a:pt x="14522" y="6750"/>
                  </a:lnTo>
                  <a:cubicBezTo>
                    <a:pt x="14522" y="6750"/>
                    <a:pt x="14536" y="6750"/>
                    <a:pt x="14549" y="6763"/>
                  </a:cubicBezTo>
                  <a:cubicBezTo>
                    <a:pt x="14784" y="6887"/>
                    <a:pt x="15059" y="6943"/>
                    <a:pt x="15335" y="6970"/>
                  </a:cubicBezTo>
                  <a:cubicBezTo>
                    <a:pt x="15399" y="6982"/>
                    <a:pt x="15464" y="6987"/>
                    <a:pt x="15527" y="6987"/>
                  </a:cubicBezTo>
                  <a:cubicBezTo>
                    <a:pt x="15759" y="6987"/>
                    <a:pt x="15980" y="6913"/>
                    <a:pt x="16175" y="6805"/>
                  </a:cubicBezTo>
                  <a:cubicBezTo>
                    <a:pt x="16754" y="6515"/>
                    <a:pt x="16864" y="5868"/>
                    <a:pt x="16809" y="5358"/>
                  </a:cubicBezTo>
                  <a:lnTo>
                    <a:pt x="16809" y="5344"/>
                  </a:lnTo>
                  <a:cubicBezTo>
                    <a:pt x="16657" y="4903"/>
                    <a:pt x="16189" y="4614"/>
                    <a:pt x="15707" y="4421"/>
                  </a:cubicBezTo>
                  <a:cubicBezTo>
                    <a:pt x="15528" y="4366"/>
                    <a:pt x="15431" y="4297"/>
                    <a:pt x="15362" y="4242"/>
                  </a:cubicBezTo>
                  <a:cubicBezTo>
                    <a:pt x="15376" y="4242"/>
                    <a:pt x="15390" y="4228"/>
                    <a:pt x="15404" y="4228"/>
                  </a:cubicBezTo>
                  <a:cubicBezTo>
                    <a:pt x="15652" y="3994"/>
                    <a:pt x="15996" y="3801"/>
                    <a:pt x="16106" y="3498"/>
                  </a:cubicBezTo>
                  <a:cubicBezTo>
                    <a:pt x="16189" y="3154"/>
                    <a:pt x="15996" y="2782"/>
                    <a:pt x="15707" y="2534"/>
                  </a:cubicBezTo>
                  <a:cubicBezTo>
                    <a:pt x="15472" y="2341"/>
                    <a:pt x="15156" y="2231"/>
                    <a:pt x="14866" y="2107"/>
                  </a:cubicBezTo>
                  <a:cubicBezTo>
                    <a:pt x="14467" y="1886"/>
                    <a:pt x="13943" y="1790"/>
                    <a:pt x="13640" y="1776"/>
                  </a:cubicBezTo>
                  <a:cubicBezTo>
                    <a:pt x="13530" y="1748"/>
                    <a:pt x="13185" y="1735"/>
                    <a:pt x="12910" y="1666"/>
                  </a:cubicBezTo>
                  <a:cubicBezTo>
                    <a:pt x="12896" y="1666"/>
                    <a:pt x="12882" y="1652"/>
                    <a:pt x="12882" y="1652"/>
                  </a:cubicBezTo>
                  <a:cubicBezTo>
                    <a:pt x="12868" y="1652"/>
                    <a:pt x="12868" y="1652"/>
                    <a:pt x="12868" y="1638"/>
                  </a:cubicBezTo>
                  <a:cubicBezTo>
                    <a:pt x="12731" y="1528"/>
                    <a:pt x="12882" y="1128"/>
                    <a:pt x="12827" y="770"/>
                  </a:cubicBezTo>
                  <a:cubicBezTo>
                    <a:pt x="12786" y="371"/>
                    <a:pt x="12414" y="95"/>
                    <a:pt x="11932" y="95"/>
                  </a:cubicBezTo>
                  <a:cubicBezTo>
                    <a:pt x="11679" y="68"/>
                    <a:pt x="11426" y="41"/>
                    <a:pt x="11174" y="41"/>
                  </a:cubicBezTo>
                  <a:cubicBezTo>
                    <a:pt x="11041" y="41"/>
                    <a:pt x="10907" y="48"/>
                    <a:pt x="10774" y="67"/>
                  </a:cubicBezTo>
                  <a:cubicBezTo>
                    <a:pt x="10264" y="164"/>
                    <a:pt x="9589" y="123"/>
                    <a:pt x="8997" y="426"/>
                  </a:cubicBezTo>
                  <a:cubicBezTo>
                    <a:pt x="8708" y="577"/>
                    <a:pt x="8487" y="743"/>
                    <a:pt x="8349" y="798"/>
                  </a:cubicBezTo>
                  <a:lnTo>
                    <a:pt x="8336" y="784"/>
                  </a:lnTo>
                  <a:cubicBezTo>
                    <a:pt x="8294" y="756"/>
                    <a:pt x="8267" y="729"/>
                    <a:pt x="8225" y="701"/>
                  </a:cubicBezTo>
                  <a:cubicBezTo>
                    <a:pt x="7991" y="522"/>
                    <a:pt x="7812" y="274"/>
                    <a:pt x="7509" y="150"/>
                  </a:cubicBezTo>
                  <a:cubicBezTo>
                    <a:pt x="7303" y="72"/>
                    <a:pt x="7048" y="0"/>
                    <a:pt x="6805"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3"/>
            <p:cNvSpPr/>
            <p:nvPr/>
          </p:nvSpPr>
          <p:spPr>
            <a:xfrm>
              <a:off x="2556225" y="3870300"/>
              <a:ext cx="274875" cy="155650"/>
            </a:xfrm>
            <a:custGeom>
              <a:avLst/>
              <a:gdLst/>
              <a:ahLst/>
              <a:cxnLst/>
              <a:rect l="l" t="t" r="r" b="b"/>
              <a:pathLst>
                <a:path w="10995" h="6226" extrusionOk="0">
                  <a:moveTo>
                    <a:pt x="6489" y="1"/>
                  </a:moveTo>
                  <a:cubicBezTo>
                    <a:pt x="5966" y="15"/>
                    <a:pt x="5814" y="208"/>
                    <a:pt x="5415" y="304"/>
                  </a:cubicBezTo>
                  <a:cubicBezTo>
                    <a:pt x="5194" y="414"/>
                    <a:pt x="5125" y="428"/>
                    <a:pt x="4988" y="524"/>
                  </a:cubicBezTo>
                  <a:cubicBezTo>
                    <a:pt x="4133" y="580"/>
                    <a:pt x="3183" y="731"/>
                    <a:pt x="2714" y="1337"/>
                  </a:cubicBezTo>
                  <a:cubicBezTo>
                    <a:pt x="2384" y="1654"/>
                    <a:pt x="2177" y="2054"/>
                    <a:pt x="2260" y="2481"/>
                  </a:cubicBezTo>
                  <a:cubicBezTo>
                    <a:pt x="2273" y="2495"/>
                    <a:pt x="2287" y="2564"/>
                    <a:pt x="2329" y="2632"/>
                  </a:cubicBezTo>
                  <a:cubicBezTo>
                    <a:pt x="2260" y="2632"/>
                    <a:pt x="2191" y="2646"/>
                    <a:pt x="2122" y="2646"/>
                  </a:cubicBezTo>
                  <a:cubicBezTo>
                    <a:pt x="1805" y="2729"/>
                    <a:pt x="1736" y="2784"/>
                    <a:pt x="1529" y="2922"/>
                  </a:cubicBezTo>
                  <a:cubicBezTo>
                    <a:pt x="785" y="3459"/>
                    <a:pt x="0" y="4961"/>
                    <a:pt x="1295" y="5705"/>
                  </a:cubicBezTo>
                  <a:cubicBezTo>
                    <a:pt x="1483" y="5840"/>
                    <a:pt x="1695" y="5892"/>
                    <a:pt x="1913" y="5892"/>
                  </a:cubicBezTo>
                  <a:cubicBezTo>
                    <a:pt x="2208" y="5892"/>
                    <a:pt x="2514" y="5796"/>
                    <a:pt x="2783" y="5677"/>
                  </a:cubicBezTo>
                  <a:cubicBezTo>
                    <a:pt x="2975" y="5994"/>
                    <a:pt x="3207" y="6210"/>
                    <a:pt x="3632" y="6210"/>
                  </a:cubicBezTo>
                  <a:cubicBezTo>
                    <a:pt x="3818" y="6210"/>
                    <a:pt x="4040" y="6169"/>
                    <a:pt x="4313" y="6077"/>
                  </a:cubicBezTo>
                  <a:cubicBezTo>
                    <a:pt x="4712" y="5939"/>
                    <a:pt x="5070" y="5705"/>
                    <a:pt x="5332" y="5416"/>
                  </a:cubicBezTo>
                  <a:cubicBezTo>
                    <a:pt x="5387" y="5471"/>
                    <a:pt x="5442" y="5512"/>
                    <a:pt x="5511" y="5553"/>
                  </a:cubicBezTo>
                  <a:cubicBezTo>
                    <a:pt x="5782" y="5824"/>
                    <a:pt x="6142" y="6000"/>
                    <a:pt x="6521" y="6000"/>
                  </a:cubicBezTo>
                  <a:cubicBezTo>
                    <a:pt x="6720" y="6000"/>
                    <a:pt x="6924" y="5952"/>
                    <a:pt x="7123" y="5843"/>
                  </a:cubicBezTo>
                  <a:cubicBezTo>
                    <a:pt x="7233" y="5774"/>
                    <a:pt x="7261" y="5760"/>
                    <a:pt x="7330" y="5732"/>
                  </a:cubicBezTo>
                  <a:cubicBezTo>
                    <a:pt x="7495" y="5843"/>
                    <a:pt x="7812" y="6091"/>
                    <a:pt x="8074" y="6173"/>
                  </a:cubicBezTo>
                  <a:cubicBezTo>
                    <a:pt x="8217" y="6211"/>
                    <a:pt x="8366" y="6225"/>
                    <a:pt x="8515" y="6225"/>
                  </a:cubicBezTo>
                  <a:cubicBezTo>
                    <a:pt x="8696" y="6225"/>
                    <a:pt x="8878" y="6204"/>
                    <a:pt x="9052" y="6173"/>
                  </a:cubicBezTo>
                  <a:cubicBezTo>
                    <a:pt x="9755" y="6049"/>
                    <a:pt x="10526" y="5788"/>
                    <a:pt x="10774" y="5195"/>
                  </a:cubicBezTo>
                  <a:cubicBezTo>
                    <a:pt x="10926" y="4809"/>
                    <a:pt x="10995" y="4341"/>
                    <a:pt x="10788" y="3955"/>
                  </a:cubicBezTo>
                  <a:cubicBezTo>
                    <a:pt x="10623" y="3693"/>
                    <a:pt x="10264" y="3583"/>
                    <a:pt x="9975" y="3432"/>
                  </a:cubicBezTo>
                  <a:cubicBezTo>
                    <a:pt x="9534" y="3335"/>
                    <a:pt x="9479" y="3252"/>
                    <a:pt x="9093" y="3128"/>
                  </a:cubicBezTo>
                  <a:cubicBezTo>
                    <a:pt x="9259" y="3018"/>
                    <a:pt x="9410" y="2908"/>
                    <a:pt x="9548" y="2770"/>
                  </a:cubicBezTo>
                  <a:cubicBezTo>
                    <a:pt x="10085" y="2026"/>
                    <a:pt x="8763" y="1530"/>
                    <a:pt x="8033" y="1379"/>
                  </a:cubicBezTo>
                  <a:cubicBezTo>
                    <a:pt x="7905" y="1338"/>
                    <a:pt x="7770" y="1322"/>
                    <a:pt x="7634" y="1322"/>
                  </a:cubicBezTo>
                  <a:cubicBezTo>
                    <a:pt x="7447" y="1322"/>
                    <a:pt x="7257" y="1353"/>
                    <a:pt x="7082" y="1392"/>
                  </a:cubicBezTo>
                  <a:cubicBezTo>
                    <a:pt x="7192" y="1241"/>
                    <a:pt x="7289" y="1117"/>
                    <a:pt x="7357" y="910"/>
                  </a:cubicBezTo>
                  <a:cubicBezTo>
                    <a:pt x="7468" y="483"/>
                    <a:pt x="6958" y="111"/>
                    <a:pt x="648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3"/>
            <p:cNvSpPr/>
            <p:nvPr/>
          </p:nvSpPr>
          <p:spPr>
            <a:xfrm>
              <a:off x="2326475" y="3900600"/>
              <a:ext cx="222525" cy="149875"/>
            </a:xfrm>
            <a:custGeom>
              <a:avLst/>
              <a:gdLst/>
              <a:ahLst/>
              <a:cxnLst/>
              <a:rect l="l" t="t" r="r" b="b"/>
              <a:pathLst>
                <a:path w="8901" h="5995" extrusionOk="0">
                  <a:moveTo>
                    <a:pt x="4349" y="1"/>
                  </a:moveTo>
                  <a:cubicBezTo>
                    <a:pt x="3728" y="1"/>
                    <a:pt x="3003" y="453"/>
                    <a:pt x="2839" y="1076"/>
                  </a:cubicBezTo>
                  <a:cubicBezTo>
                    <a:pt x="2825" y="1104"/>
                    <a:pt x="2811" y="1200"/>
                    <a:pt x="2797" y="1269"/>
                  </a:cubicBezTo>
                  <a:cubicBezTo>
                    <a:pt x="2604" y="1269"/>
                    <a:pt x="2411" y="1310"/>
                    <a:pt x="2232" y="1352"/>
                  </a:cubicBezTo>
                  <a:cubicBezTo>
                    <a:pt x="1860" y="1420"/>
                    <a:pt x="1447" y="1503"/>
                    <a:pt x="1213" y="1792"/>
                  </a:cubicBezTo>
                  <a:cubicBezTo>
                    <a:pt x="868" y="2206"/>
                    <a:pt x="813" y="2908"/>
                    <a:pt x="1392" y="3198"/>
                  </a:cubicBezTo>
                  <a:cubicBezTo>
                    <a:pt x="648" y="3570"/>
                    <a:pt x="0" y="4204"/>
                    <a:pt x="69" y="4948"/>
                  </a:cubicBezTo>
                  <a:cubicBezTo>
                    <a:pt x="121" y="5654"/>
                    <a:pt x="526" y="5995"/>
                    <a:pt x="1007" y="5995"/>
                  </a:cubicBezTo>
                  <a:cubicBezTo>
                    <a:pt x="1418" y="5995"/>
                    <a:pt x="1883" y="5747"/>
                    <a:pt x="2232" y="5264"/>
                  </a:cubicBezTo>
                  <a:cubicBezTo>
                    <a:pt x="2246" y="5237"/>
                    <a:pt x="2260" y="5209"/>
                    <a:pt x="2287" y="5182"/>
                  </a:cubicBezTo>
                  <a:cubicBezTo>
                    <a:pt x="2539" y="5433"/>
                    <a:pt x="2783" y="5544"/>
                    <a:pt x="3014" y="5544"/>
                  </a:cubicBezTo>
                  <a:cubicBezTo>
                    <a:pt x="3481" y="5544"/>
                    <a:pt x="3899" y="5096"/>
                    <a:pt x="4230" y="4452"/>
                  </a:cubicBezTo>
                  <a:cubicBezTo>
                    <a:pt x="4395" y="4507"/>
                    <a:pt x="4547" y="4562"/>
                    <a:pt x="4712" y="4576"/>
                  </a:cubicBezTo>
                  <a:cubicBezTo>
                    <a:pt x="4775" y="4578"/>
                    <a:pt x="4837" y="4580"/>
                    <a:pt x="4899" y="4580"/>
                  </a:cubicBezTo>
                  <a:cubicBezTo>
                    <a:pt x="5166" y="4580"/>
                    <a:pt x="5428" y="4550"/>
                    <a:pt x="5663" y="4438"/>
                  </a:cubicBezTo>
                  <a:cubicBezTo>
                    <a:pt x="5925" y="4341"/>
                    <a:pt x="6200" y="4080"/>
                    <a:pt x="6366" y="3845"/>
                  </a:cubicBezTo>
                  <a:cubicBezTo>
                    <a:pt x="6462" y="3942"/>
                    <a:pt x="6572" y="4024"/>
                    <a:pt x="6710" y="4080"/>
                  </a:cubicBezTo>
                  <a:cubicBezTo>
                    <a:pt x="6837" y="4141"/>
                    <a:pt x="6968" y="4167"/>
                    <a:pt x="7099" y="4167"/>
                  </a:cubicBezTo>
                  <a:cubicBezTo>
                    <a:pt x="7437" y="4167"/>
                    <a:pt x="7774" y="3993"/>
                    <a:pt x="8033" y="3804"/>
                  </a:cubicBezTo>
                  <a:cubicBezTo>
                    <a:pt x="8598" y="3391"/>
                    <a:pt x="8901" y="2633"/>
                    <a:pt x="8281" y="2151"/>
                  </a:cubicBezTo>
                  <a:lnTo>
                    <a:pt x="8267" y="2151"/>
                  </a:lnTo>
                  <a:cubicBezTo>
                    <a:pt x="8088" y="1999"/>
                    <a:pt x="7867" y="1903"/>
                    <a:pt x="7619" y="1848"/>
                  </a:cubicBezTo>
                  <a:cubicBezTo>
                    <a:pt x="7757" y="1641"/>
                    <a:pt x="7799" y="1393"/>
                    <a:pt x="7757" y="1172"/>
                  </a:cubicBezTo>
                  <a:cubicBezTo>
                    <a:pt x="7702" y="966"/>
                    <a:pt x="7633" y="759"/>
                    <a:pt x="7440" y="608"/>
                  </a:cubicBezTo>
                  <a:cubicBezTo>
                    <a:pt x="7220" y="456"/>
                    <a:pt x="6931" y="373"/>
                    <a:pt x="6669" y="277"/>
                  </a:cubicBezTo>
                  <a:cubicBezTo>
                    <a:pt x="6596" y="263"/>
                    <a:pt x="6524" y="257"/>
                    <a:pt x="6452" y="257"/>
                  </a:cubicBezTo>
                  <a:cubicBezTo>
                    <a:pt x="6154" y="257"/>
                    <a:pt x="5863" y="362"/>
                    <a:pt x="5608" y="484"/>
                  </a:cubicBezTo>
                  <a:cubicBezTo>
                    <a:pt x="5525" y="525"/>
                    <a:pt x="5387" y="621"/>
                    <a:pt x="5263" y="718"/>
                  </a:cubicBezTo>
                  <a:cubicBezTo>
                    <a:pt x="5146" y="210"/>
                    <a:pt x="4772" y="1"/>
                    <a:pt x="434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3"/>
            <p:cNvSpPr/>
            <p:nvPr/>
          </p:nvSpPr>
          <p:spPr>
            <a:xfrm>
              <a:off x="2566550" y="3905800"/>
              <a:ext cx="25" cy="0"/>
            </a:xfrm>
            <a:custGeom>
              <a:avLst/>
              <a:gdLst/>
              <a:ahLst/>
              <a:cxnLst/>
              <a:rect l="l" t="t" r="r" b="b"/>
              <a:pathLst>
                <a:path w="1" extrusionOk="0">
                  <a:moveTo>
                    <a:pt x="0" y="0"/>
                  </a:moveTo>
                  <a:lnTo>
                    <a:pt x="0" y="0"/>
                  </a:lnTo>
                  <a:lnTo>
                    <a:pt x="0" y="0"/>
                  </a:lnTo>
                  <a:lnTo>
                    <a:pt x="0"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3"/>
            <p:cNvSpPr/>
            <p:nvPr/>
          </p:nvSpPr>
          <p:spPr>
            <a:xfrm>
              <a:off x="2501450" y="3837250"/>
              <a:ext cx="375" cy="375"/>
            </a:xfrm>
            <a:custGeom>
              <a:avLst/>
              <a:gdLst/>
              <a:ahLst/>
              <a:cxnLst/>
              <a:rect l="l" t="t" r="r" b="b"/>
              <a:pathLst>
                <a:path w="15" h="15" extrusionOk="0">
                  <a:moveTo>
                    <a:pt x="14" y="14"/>
                  </a:moveTo>
                  <a:cubicBezTo>
                    <a:pt x="0" y="0"/>
                    <a:pt x="0" y="0"/>
                    <a:pt x="14" y="14"/>
                  </a:cubicBez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3"/>
            <p:cNvSpPr/>
            <p:nvPr/>
          </p:nvSpPr>
          <p:spPr>
            <a:xfrm>
              <a:off x="2778025" y="3903025"/>
              <a:ext cx="25" cy="375"/>
            </a:xfrm>
            <a:custGeom>
              <a:avLst/>
              <a:gdLst/>
              <a:ahLst/>
              <a:cxnLst/>
              <a:rect l="l" t="t" r="r" b="b"/>
              <a:pathLst>
                <a:path w="1" h="15" extrusionOk="0">
                  <a:moveTo>
                    <a:pt x="1" y="15"/>
                  </a:moveTo>
                  <a:lnTo>
                    <a:pt x="1" y="1"/>
                  </a:lnTo>
                  <a:lnTo>
                    <a:pt x="1" y="15"/>
                  </a:lnTo>
                  <a:lnTo>
                    <a:pt x="1" y="15"/>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3"/>
            <p:cNvSpPr/>
            <p:nvPr/>
          </p:nvSpPr>
          <p:spPr>
            <a:xfrm>
              <a:off x="2667125" y="4203825"/>
              <a:ext cx="200" cy="275"/>
            </a:xfrm>
            <a:custGeom>
              <a:avLst/>
              <a:gdLst/>
              <a:ahLst/>
              <a:cxnLst/>
              <a:rect l="l" t="t" r="r" b="b"/>
              <a:pathLst>
                <a:path w="8" h="11" extrusionOk="0">
                  <a:moveTo>
                    <a:pt x="6" y="0"/>
                  </a:moveTo>
                  <a:cubicBezTo>
                    <a:pt x="4" y="0"/>
                    <a:pt x="1" y="4"/>
                    <a:pt x="1" y="11"/>
                  </a:cubicBezTo>
                  <a:cubicBezTo>
                    <a:pt x="7" y="4"/>
                    <a:pt x="7" y="0"/>
                    <a:pt x="6" y="0"/>
                  </a:cubicBezTo>
                  <a:close/>
                </a:path>
              </a:pathLst>
            </a:custGeom>
            <a:solidFill>
              <a:srgbClr val="F29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3"/>
            <p:cNvSpPr/>
            <p:nvPr/>
          </p:nvSpPr>
          <p:spPr>
            <a:xfrm>
              <a:off x="2771150" y="3910600"/>
              <a:ext cx="700" cy="25"/>
            </a:xfrm>
            <a:custGeom>
              <a:avLst/>
              <a:gdLst/>
              <a:ahLst/>
              <a:cxnLst/>
              <a:rect l="l" t="t" r="r" b="b"/>
              <a:pathLst>
                <a:path w="28" h="1" extrusionOk="0">
                  <a:moveTo>
                    <a:pt x="0" y="1"/>
                  </a:moveTo>
                  <a:lnTo>
                    <a:pt x="0" y="1"/>
                  </a:lnTo>
                  <a:cubicBezTo>
                    <a:pt x="28" y="1"/>
                    <a:pt x="14" y="1"/>
                    <a:pt x="0" y="1"/>
                  </a:cubicBezTo>
                  <a:close/>
                </a:path>
              </a:pathLst>
            </a:custGeom>
            <a:solidFill>
              <a:srgbClr val="F2B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3"/>
            <p:cNvSpPr/>
            <p:nvPr/>
          </p:nvSpPr>
          <p:spPr>
            <a:xfrm>
              <a:off x="2388350" y="3898200"/>
              <a:ext cx="380400" cy="520825"/>
            </a:xfrm>
            <a:custGeom>
              <a:avLst/>
              <a:gdLst/>
              <a:ahLst/>
              <a:cxnLst/>
              <a:rect l="l" t="t" r="r" b="b"/>
              <a:pathLst>
                <a:path w="15216" h="20833" extrusionOk="0">
                  <a:moveTo>
                    <a:pt x="4786" y="1"/>
                  </a:moveTo>
                  <a:cubicBezTo>
                    <a:pt x="4511" y="1"/>
                    <a:pt x="4387" y="56"/>
                    <a:pt x="4152" y="56"/>
                  </a:cubicBezTo>
                  <a:cubicBezTo>
                    <a:pt x="4140" y="54"/>
                    <a:pt x="4128" y="53"/>
                    <a:pt x="4116" y="53"/>
                  </a:cubicBezTo>
                  <a:cubicBezTo>
                    <a:pt x="4033" y="53"/>
                    <a:pt x="3956" y="94"/>
                    <a:pt x="3932" y="166"/>
                  </a:cubicBezTo>
                  <a:cubicBezTo>
                    <a:pt x="4042" y="690"/>
                    <a:pt x="4084" y="1089"/>
                    <a:pt x="4070" y="1696"/>
                  </a:cubicBezTo>
                  <a:cubicBezTo>
                    <a:pt x="4056" y="1957"/>
                    <a:pt x="4111" y="2205"/>
                    <a:pt x="4125" y="2467"/>
                  </a:cubicBezTo>
                  <a:cubicBezTo>
                    <a:pt x="4125" y="2798"/>
                    <a:pt x="4139" y="3128"/>
                    <a:pt x="4235" y="3445"/>
                  </a:cubicBezTo>
                  <a:cubicBezTo>
                    <a:pt x="4208" y="3432"/>
                    <a:pt x="4194" y="3418"/>
                    <a:pt x="4166" y="3390"/>
                  </a:cubicBezTo>
                  <a:cubicBezTo>
                    <a:pt x="4001" y="3280"/>
                    <a:pt x="3877" y="3211"/>
                    <a:pt x="3753" y="3046"/>
                  </a:cubicBezTo>
                  <a:cubicBezTo>
                    <a:pt x="3367" y="2591"/>
                    <a:pt x="2720" y="1709"/>
                    <a:pt x="2444" y="1213"/>
                  </a:cubicBezTo>
                  <a:cubicBezTo>
                    <a:pt x="2306" y="952"/>
                    <a:pt x="2292" y="869"/>
                    <a:pt x="2224" y="690"/>
                  </a:cubicBezTo>
                  <a:cubicBezTo>
                    <a:pt x="2164" y="647"/>
                    <a:pt x="2112" y="629"/>
                    <a:pt x="2067" y="629"/>
                  </a:cubicBezTo>
                  <a:cubicBezTo>
                    <a:pt x="1867" y="629"/>
                    <a:pt x="1815" y="998"/>
                    <a:pt x="1838" y="1144"/>
                  </a:cubicBezTo>
                  <a:cubicBezTo>
                    <a:pt x="1824" y="1792"/>
                    <a:pt x="2320" y="2329"/>
                    <a:pt x="2692" y="2867"/>
                  </a:cubicBezTo>
                  <a:cubicBezTo>
                    <a:pt x="3119" y="3280"/>
                    <a:pt x="3284" y="3404"/>
                    <a:pt x="3464" y="3859"/>
                  </a:cubicBezTo>
                  <a:cubicBezTo>
                    <a:pt x="3794" y="4424"/>
                    <a:pt x="4001" y="5360"/>
                    <a:pt x="4097" y="5967"/>
                  </a:cubicBezTo>
                  <a:cubicBezTo>
                    <a:pt x="4263" y="6587"/>
                    <a:pt x="4414" y="7303"/>
                    <a:pt x="4469" y="7785"/>
                  </a:cubicBezTo>
                  <a:cubicBezTo>
                    <a:pt x="4497" y="8130"/>
                    <a:pt x="4566" y="8488"/>
                    <a:pt x="4690" y="8832"/>
                  </a:cubicBezTo>
                  <a:cubicBezTo>
                    <a:pt x="4786" y="9080"/>
                    <a:pt x="4855" y="9232"/>
                    <a:pt x="4786" y="9356"/>
                  </a:cubicBezTo>
                  <a:cubicBezTo>
                    <a:pt x="4483" y="8929"/>
                    <a:pt x="3891" y="8405"/>
                    <a:pt x="3601" y="7827"/>
                  </a:cubicBezTo>
                  <a:cubicBezTo>
                    <a:pt x="3340" y="7317"/>
                    <a:pt x="3036" y="6835"/>
                    <a:pt x="2733" y="6339"/>
                  </a:cubicBezTo>
                  <a:cubicBezTo>
                    <a:pt x="2720" y="6325"/>
                    <a:pt x="2720" y="6311"/>
                    <a:pt x="2706" y="6284"/>
                  </a:cubicBezTo>
                  <a:cubicBezTo>
                    <a:pt x="2720" y="6242"/>
                    <a:pt x="2720" y="6201"/>
                    <a:pt x="2720" y="6146"/>
                  </a:cubicBezTo>
                  <a:lnTo>
                    <a:pt x="2733" y="6132"/>
                  </a:lnTo>
                  <a:cubicBezTo>
                    <a:pt x="2816" y="5980"/>
                    <a:pt x="2912" y="5843"/>
                    <a:pt x="2954" y="5677"/>
                  </a:cubicBezTo>
                  <a:cubicBezTo>
                    <a:pt x="3009" y="5498"/>
                    <a:pt x="3023" y="5278"/>
                    <a:pt x="3023" y="5057"/>
                  </a:cubicBezTo>
                  <a:cubicBezTo>
                    <a:pt x="3050" y="4947"/>
                    <a:pt x="3078" y="4837"/>
                    <a:pt x="3092" y="4727"/>
                  </a:cubicBezTo>
                  <a:cubicBezTo>
                    <a:pt x="3064" y="4616"/>
                    <a:pt x="3064" y="4396"/>
                    <a:pt x="3023" y="4313"/>
                  </a:cubicBezTo>
                  <a:cubicBezTo>
                    <a:pt x="3009" y="4300"/>
                    <a:pt x="3009" y="4286"/>
                    <a:pt x="3009" y="4272"/>
                  </a:cubicBezTo>
                  <a:cubicBezTo>
                    <a:pt x="3023" y="4244"/>
                    <a:pt x="3009" y="4217"/>
                    <a:pt x="3009" y="4189"/>
                  </a:cubicBezTo>
                  <a:cubicBezTo>
                    <a:pt x="2995" y="4176"/>
                    <a:pt x="2981" y="4162"/>
                    <a:pt x="2968" y="4148"/>
                  </a:cubicBezTo>
                  <a:cubicBezTo>
                    <a:pt x="2926" y="4107"/>
                    <a:pt x="2871" y="4107"/>
                    <a:pt x="2830" y="4107"/>
                  </a:cubicBezTo>
                  <a:cubicBezTo>
                    <a:pt x="2788" y="4120"/>
                    <a:pt x="2747" y="4134"/>
                    <a:pt x="2720" y="4176"/>
                  </a:cubicBezTo>
                  <a:cubicBezTo>
                    <a:pt x="2720" y="4176"/>
                    <a:pt x="2720" y="4176"/>
                    <a:pt x="2720" y="4189"/>
                  </a:cubicBezTo>
                  <a:cubicBezTo>
                    <a:pt x="2720" y="4189"/>
                    <a:pt x="2720" y="4189"/>
                    <a:pt x="2720" y="4203"/>
                  </a:cubicBezTo>
                  <a:cubicBezTo>
                    <a:pt x="2720" y="4203"/>
                    <a:pt x="2706" y="4203"/>
                    <a:pt x="2706" y="4217"/>
                  </a:cubicBezTo>
                  <a:cubicBezTo>
                    <a:pt x="2706" y="4231"/>
                    <a:pt x="2692" y="4258"/>
                    <a:pt x="2706" y="4272"/>
                  </a:cubicBezTo>
                  <a:cubicBezTo>
                    <a:pt x="2692" y="4603"/>
                    <a:pt x="2720" y="5112"/>
                    <a:pt x="2637" y="5512"/>
                  </a:cubicBezTo>
                  <a:cubicBezTo>
                    <a:pt x="2623" y="5540"/>
                    <a:pt x="2609" y="5567"/>
                    <a:pt x="2609" y="5595"/>
                  </a:cubicBezTo>
                  <a:cubicBezTo>
                    <a:pt x="2582" y="5664"/>
                    <a:pt x="2554" y="5732"/>
                    <a:pt x="2513" y="5801"/>
                  </a:cubicBezTo>
                  <a:cubicBezTo>
                    <a:pt x="2472" y="5691"/>
                    <a:pt x="2430" y="5581"/>
                    <a:pt x="2389" y="5471"/>
                  </a:cubicBezTo>
                  <a:cubicBezTo>
                    <a:pt x="2237" y="4961"/>
                    <a:pt x="2141" y="4341"/>
                    <a:pt x="2044" y="4052"/>
                  </a:cubicBezTo>
                  <a:cubicBezTo>
                    <a:pt x="2013" y="3982"/>
                    <a:pt x="1950" y="3956"/>
                    <a:pt x="1879" y="3956"/>
                  </a:cubicBezTo>
                  <a:cubicBezTo>
                    <a:pt x="1794" y="3956"/>
                    <a:pt x="1698" y="3993"/>
                    <a:pt x="1631" y="4038"/>
                  </a:cubicBezTo>
                  <a:cubicBezTo>
                    <a:pt x="1562" y="4065"/>
                    <a:pt x="1493" y="4079"/>
                    <a:pt x="1328" y="4134"/>
                  </a:cubicBezTo>
                  <a:cubicBezTo>
                    <a:pt x="1204" y="4217"/>
                    <a:pt x="1176" y="4313"/>
                    <a:pt x="1176" y="4437"/>
                  </a:cubicBezTo>
                  <a:cubicBezTo>
                    <a:pt x="1149" y="4479"/>
                    <a:pt x="1149" y="4534"/>
                    <a:pt x="1176" y="4589"/>
                  </a:cubicBezTo>
                  <a:cubicBezTo>
                    <a:pt x="1232" y="4740"/>
                    <a:pt x="1218" y="4864"/>
                    <a:pt x="1259" y="5071"/>
                  </a:cubicBezTo>
                  <a:cubicBezTo>
                    <a:pt x="1300" y="5223"/>
                    <a:pt x="1342" y="5374"/>
                    <a:pt x="1397" y="5526"/>
                  </a:cubicBezTo>
                  <a:cubicBezTo>
                    <a:pt x="1176" y="5402"/>
                    <a:pt x="984" y="5278"/>
                    <a:pt x="804" y="5099"/>
                  </a:cubicBezTo>
                  <a:cubicBezTo>
                    <a:pt x="722" y="5016"/>
                    <a:pt x="432" y="4658"/>
                    <a:pt x="405" y="4658"/>
                  </a:cubicBezTo>
                  <a:cubicBezTo>
                    <a:pt x="405" y="4644"/>
                    <a:pt x="364" y="4616"/>
                    <a:pt x="350" y="4603"/>
                  </a:cubicBezTo>
                  <a:lnTo>
                    <a:pt x="350" y="4603"/>
                  </a:lnTo>
                  <a:cubicBezTo>
                    <a:pt x="350" y="4616"/>
                    <a:pt x="364" y="4616"/>
                    <a:pt x="364" y="4630"/>
                  </a:cubicBezTo>
                  <a:cubicBezTo>
                    <a:pt x="350" y="4603"/>
                    <a:pt x="322" y="4575"/>
                    <a:pt x="295" y="4561"/>
                  </a:cubicBezTo>
                  <a:cubicBezTo>
                    <a:pt x="268" y="4546"/>
                    <a:pt x="239" y="4540"/>
                    <a:pt x="210" y="4540"/>
                  </a:cubicBezTo>
                  <a:cubicBezTo>
                    <a:pt x="104" y="4540"/>
                    <a:pt x="0" y="4626"/>
                    <a:pt x="33" y="4713"/>
                  </a:cubicBezTo>
                  <a:cubicBezTo>
                    <a:pt x="47" y="4740"/>
                    <a:pt x="60" y="4754"/>
                    <a:pt x="60" y="4768"/>
                  </a:cubicBezTo>
                  <a:cubicBezTo>
                    <a:pt x="129" y="4878"/>
                    <a:pt x="226" y="4975"/>
                    <a:pt x="322" y="5071"/>
                  </a:cubicBezTo>
                  <a:cubicBezTo>
                    <a:pt x="405" y="5181"/>
                    <a:pt x="515" y="5292"/>
                    <a:pt x="639" y="5402"/>
                  </a:cubicBezTo>
                  <a:cubicBezTo>
                    <a:pt x="928" y="5719"/>
                    <a:pt x="1218" y="6049"/>
                    <a:pt x="1576" y="6325"/>
                  </a:cubicBezTo>
                  <a:cubicBezTo>
                    <a:pt x="1631" y="6352"/>
                    <a:pt x="1672" y="6380"/>
                    <a:pt x="1700" y="6394"/>
                  </a:cubicBezTo>
                  <a:cubicBezTo>
                    <a:pt x="1810" y="6669"/>
                    <a:pt x="1920" y="6945"/>
                    <a:pt x="2058" y="7207"/>
                  </a:cubicBezTo>
                  <a:cubicBezTo>
                    <a:pt x="2251" y="7592"/>
                    <a:pt x="2499" y="7951"/>
                    <a:pt x="2733" y="8309"/>
                  </a:cubicBezTo>
                  <a:cubicBezTo>
                    <a:pt x="2857" y="8557"/>
                    <a:pt x="2968" y="8805"/>
                    <a:pt x="3174" y="9094"/>
                  </a:cubicBezTo>
                  <a:cubicBezTo>
                    <a:pt x="3739" y="9811"/>
                    <a:pt x="4290" y="10541"/>
                    <a:pt x="4731" y="11312"/>
                  </a:cubicBezTo>
                  <a:cubicBezTo>
                    <a:pt x="4993" y="11684"/>
                    <a:pt x="5089" y="11919"/>
                    <a:pt x="5255" y="12346"/>
                  </a:cubicBezTo>
                  <a:cubicBezTo>
                    <a:pt x="6054" y="14247"/>
                    <a:pt x="6026" y="16451"/>
                    <a:pt x="6040" y="18615"/>
                  </a:cubicBezTo>
                  <a:cubicBezTo>
                    <a:pt x="6054" y="18904"/>
                    <a:pt x="6054" y="19193"/>
                    <a:pt x="6068" y="19483"/>
                  </a:cubicBezTo>
                  <a:cubicBezTo>
                    <a:pt x="5985" y="19813"/>
                    <a:pt x="6081" y="20185"/>
                    <a:pt x="6040" y="20530"/>
                  </a:cubicBezTo>
                  <a:cubicBezTo>
                    <a:pt x="6040" y="20599"/>
                    <a:pt x="6095" y="20654"/>
                    <a:pt x="6150" y="20681"/>
                  </a:cubicBezTo>
                  <a:cubicBezTo>
                    <a:pt x="6192" y="20706"/>
                    <a:pt x="6238" y="20711"/>
                    <a:pt x="6286" y="20711"/>
                  </a:cubicBezTo>
                  <a:cubicBezTo>
                    <a:pt x="6318" y="20711"/>
                    <a:pt x="6351" y="20709"/>
                    <a:pt x="6384" y="20709"/>
                  </a:cubicBezTo>
                  <a:cubicBezTo>
                    <a:pt x="6453" y="20695"/>
                    <a:pt x="6522" y="20695"/>
                    <a:pt x="6591" y="20667"/>
                  </a:cubicBezTo>
                  <a:cubicBezTo>
                    <a:pt x="6605" y="20667"/>
                    <a:pt x="6605" y="20654"/>
                    <a:pt x="6619" y="20654"/>
                  </a:cubicBezTo>
                  <a:cubicBezTo>
                    <a:pt x="6668" y="20652"/>
                    <a:pt x="6712" y="20651"/>
                    <a:pt x="6754" y="20651"/>
                  </a:cubicBezTo>
                  <a:cubicBezTo>
                    <a:pt x="7040" y="20651"/>
                    <a:pt x="7179" y="20692"/>
                    <a:pt x="7528" y="20764"/>
                  </a:cubicBezTo>
                  <a:cubicBezTo>
                    <a:pt x="7699" y="20802"/>
                    <a:pt x="7882" y="20814"/>
                    <a:pt x="8073" y="20814"/>
                  </a:cubicBezTo>
                  <a:cubicBezTo>
                    <a:pt x="8433" y="20814"/>
                    <a:pt x="8824" y="20770"/>
                    <a:pt x="9228" y="20770"/>
                  </a:cubicBezTo>
                  <a:cubicBezTo>
                    <a:pt x="9317" y="20770"/>
                    <a:pt x="9407" y="20772"/>
                    <a:pt x="9498" y="20778"/>
                  </a:cubicBezTo>
                  <a:cubicBezTo>
                    <a:pt x="9719" y="20778"/>
                    <a:pt x="9691" y="20778"/>
                    <a:pt x="9967" y="20833"/>
                  </a:cubicBezTo>
                  <a:cubicBezTo>
                    <a:pt x="10297" y="20805"/>
                    <a:pt x="10160" y="20433"/>
                    <a:pt x="10160" y="20240"/>
                  </a:cubicBezTo>
                  <a:cubicBezTo>
                    <a:pt x="9980" y="19565"/>
                    <a:pt x="9898" y="19207"/>
                    <a:pt x="9884" y="18559"/>
                  </a:cubicBezTo>
                  <a:cubicBezTo>
                    <a:pt x="9788" y="17760"/>
                    <a:pt x="9664" y="16851"/>
                    <a:pt x="9567" y="16190"/>
                  </a:cubicBezTo>
                  <a:cubicBezTo>
                    <a:pt x="9512" y="15184"/>
                    <a:pt x="9595" y="14040"/>
                    <a:pt x="9691" y="13186"/>
                  </a:cubicBezTo>
                  <a:cubicBezTo>
                    <a:pt x="9691" y="12842"/>
                    <a:pt x="9760" y="12759"/>
                    <a:pt x="9760" y="12428"/>
                  </a:cubicBezTo>
                  <a:cubicBezTo>
                    <a:pt x="9746" y="12043"/>
                    <a:pt x="9788" y="11850"/>
                    <a:pt x="9843" y="11533"/>
                  </a:cubicBezTo>
                  <a:cubicBezTo>
                    <a:pt x="9843" y="11354"/>
                    <a:pt x="10118" y="10927"/>
                    <a:pt x="10187" y="10610"/>
                  </a:cubicBezTo>
                  <a:cubicBezTo>
                    <a:pt x="10256" y="10279"/>
                    <a:pt x="10325" y="9948"/>
                    <a:pt x="10435" y="9632"/>
                  </a:cubicBezTo>
                  <a:lnTo>
                    <a:pt x="10435" y="9632"/>
                  </a:lnTo>
                  <a:cubicBezTo>
                    <a:pt x="10434" y="9633"/>
                    <a:pt x="10433" y="9633"/>
                    <a:pt x="10432" y="9633"/>
                  </a:cubicBezTo>
                  <a:cubicBezTo>
                    <a:pt x="10416" y="9633"/>
                    <a:pt x="10680" y="9133"/>
                    <a:pt x="10668" y="9133"/>
                  </a:cubicBezTo>
                  <a:lnTo>
                    <a:pt x="10668" y="9133"/>
                  </a:lnTo>
                  <a:cubicBezTo>
                    <a:pt x="10667" y="9133"/>
                    <a:pt x="10663" y="9138"/>
                    <a:pt x="10656" y="9149"/>
                  </a:cubicBezTo>
                  <a:cubicBezTo>
                    <a:pt x="10766" y="8970"/>
                    <a:pt x="10876" y="8708"/>
                    <a:pt x="10945" y="8571"/>
                  </a:cubicBezTo>
                  <a:cubicBezTo>
                    <a:pt x="11124" y="8336"/>
                    <a:pt x="11303" y="8116"/>
                    <a:pt x="11455" y="7882"/>
                  </a:cubicBezTo>
                  <a:cubicBezTo>
                    <a:pt x="11951" y="6972"/>
                    <a:pt x="12309" y="6435"/>
                    <a:pt x="12736" y="5278"/>
                  </a:cubicBezTo>
                  <a:cubicBezTo>
                    <a:pt x="12943" y="4782"/>
                    <a:pt x="13108" y="4286"/>
                    <a:pt x="13218" y="3762"/>
                  </a:cubicBezTo>
                  <a:cubicBezTo>
                    <a:pt x="13604" y="3638"/>
                    <a:pt x="13852" y="3390"/>
                    <a:pt x="14100" y="3211"/>
                  </a:cubicBezTo>
                  <a:cubicBezTo>
                    <a:pt x="14334" y="3046"/>
                    <a:pt x="14665" y="2853"/>
                    <a:pt x="14885" y="2577"/>
                  </a:cubicBezTo>
                  <a:cubicBezTo>
                    <a:pt x="14996" y="2440"/>
                    <a:pt x="15216" y="2233"/>
                    <a:pt x="15078" y="2068"/>
                  </a:cubicBezTo>
                  <a:lnTo>
                    <a:pt x="15078" y="2054"/>
                  </a:lnTo>
                  <a:cubicBezTo>
                    <a:pt x="15051" y="2033"/>
                    <a:pt x="15013" y="2023"/>
                    <a:pt x="14973" y="2023"/>
                  </a:cubicBezTo>
                  <a:cubicBezTo>
                    <a:pt x="14934" y="2023"/>
                    <a:pt x="14892" y="2033"/>
                    <a:pt x="14858" y="2054"/>
                  </a:cubicBezTo>
                  <a:cubicBezTo>
                    <a:pt x="14665" y="2150"/>
                    <a:pt x="14320" y="2440"/>
                    <a:pt x="14031" y="2619"/>
                  </a:cubicBezTo>
                  <a:cubicBezTo>
                    <a:pt x="13893" y="2743"/>
                    <a:pt x="13604" y="2867"/>
                    <a:pt x="13315" y="2991"/>
                  </a:cubicBezTo>
                  <a:cubicBezTo>
                    <a:pt x="13370" y="2536"/>
                    <a:pt x="13563" y="1999"/>
                    <a:pt x="13645" y="1627"/>
                  </a:cubicBezTo>
                  <a:cubicBezTo>
                    <a:pt x="13635" y="1477"/>
                    <a:pt x="13465" y="1460"/>
                    <a:pt x="13307" y="1460"/>
                  </a:cubicBezTo>
                  <a:cubicBezTo>
                    <a:pt x="13261" y="1460"/>
                    <a:pt x="13217" y="1461"/>
                    <a:pt x="13177" y="1461"/>
                  </a:cubicBezTo>
                  <a:lnTo>
                    <a:pt x="12832" y="1461"/>
                  </a:lnTo>
                  <a:cubicBezTo>
                    <a:pt x="12802" y="1441"/>
                    <a:pt x="12710" y="1405"/>
                    <a:pt x="12648" y="1405"/>
                  </a:cubicBezTo>
                  <a:cubicBezTo>
                    <a:pt x="12627" y="1405"/>
                    <a:pt x="12609" y="1409"/>
                    <a:pt x="12598" y="1420"/>
                  </a:cubicBezTo>
                  <a:cubicBezTo>
                    <a:pt x="12529" y="1448"/>
                    <a:pt x="12474" y="1503"/>
                    <a:pt x="12474" y="1572"/>
                  </a:cubicBezTo>
                  <a:cubicBezTo>
                    <a:pt x="12488" y="1654"/>
                    <a:pt x="12460" y="1751"/>
                    <a:pt x="12502" y="1833"/>
                  </a:cubicBezTo>
                  <a:cubicBezTo>
                    <a:pt x="12557" y="1875"/>
                    <a:pt x="12584" y="1888"/>
                    <a:pt x="12612" y="1902"/>
                  </a:cubicBezTo>
                  <a:cubicBezTo>
                    <a:pt x="12612" y="2040"/>
                    <a:pt x="12598" y="2026"/>
                    <a:pt x="12543" y="2192"/>
                  </a:cubicBezTo>
                  <a:cubicBezTo>
                    <a:pt x="12460" y="2577"/>
                    <a:pt x="12350" y="2922"/>
                    <a:pt x="12240" y="3252"/>
                  </a:cubicBezTo>
                  <a:cubicBezTo>
                    <a:pt x="12226" y="3239"/>
                    <a:pt x="12226" y="3239"/>
                    <a:pt x="12212" y="3225"/>
                  </a:cubicBezTo>
                  <a:cubicBezTo>
                    <a:pt x="12183" y="3215"/>
                    <a:pt x="12154" y="3205"/>
                    <a:pt x="12125" y="3205"/>
                  </a:cubicBezTo>
                  <a:cubicBezTo>
                    <a:pt x="12113" y="3205"/>
                    <a:pt x="12101" y="3207"/>
                    <a:pt x="12088" y="3211"/>
                  </a:cubicBezTo>
                  <a:cubicBezTo>
                    <a:pt x="11868" y="2660"/>
                    <a:pt x="11648" y="2109"/>
                    <a:pt x="11524" y="1544"/>
                  </a:cubicBezTo>
                  <a:cubicBezTo>
                    <a:pt x="11482" y="1406"/>
                    <a:pt x="11510" y="1365"/>
                    <a:pt x="11372" y="1200"/>
                  </a:cubicBezTo>
                  <a:cubicBezTo>
                    <a:pt x="11330" y="1148"/>
                    <a:pt x="11284" y="1127"/>
                    <a:pt x="11239" y="1127"/>
                  </a:cubicBezTo>
                  <a:cubicBezTo>
                    <a:pt x="11152" y="1127"/>
                    <a:pt x="11073" y="1209"/>
                    <a:pt x="11055" y="1310"/>
                  </a:cubicBezTo>
                  <a:cubicBezTo>
                    <a:pt x="10931" y="1820"/>
                    <a:pt x="11124" y="2357"/>
                    <a:pt x="11276" y="2853"/>
                  </a:cubicBezTo>
                  <a:cubicBezTo>
                    <a:pt x="11510" y="3390"/>
                    <a:pt x="11716" y="3928"/>
                    <a:pt x="11868" y="4479"/>
                  </a:cubicBezTo>
                  <a:cubicBezTo>
                    <a:pt x="11868" y="4492"/>
                    <a:pt x="11882" y="4492"/>
                    <a:pt x="11882" y="4506"/>
                  </a:cubicBezTo>
                  <a:cubicBezTo>
                    <a:pt x="11840" y="4672"/>
                    <a:pt x="11799" y="4837"/>
                    <a:pt x="11744" y="5002"/>
                  </a:cubicBezTo>
                  <a:cubicBezTo>
                    <a:pt x="11592" y="5416"/>
                    <a:pt x="11455" y="5608"/>
                    <a:pt x="11289" y="6008"/>
                  </a:cubicBezTo>
                  <a:cubicBezTo>
                    <a:pt x="11138" y="6408"/>
                    <a:pt x="10697" y="6945"/>
                    <a:pt x="10366" y="7413"/>
                  </a:cubicBezTo>
                  <a:cubicBezTo>
                    <a:pt x="10215" y="7661"/>
                    <a:pt x="9994" y="8061"/>
                    <a:pt x="9898" y="8212"/>
                  </a:cubicBezTo>
                  <a:cubicBezTo>
                    <a:pt x="9636" y="8474"/>
                    <a:pt x="9498" y="8598"/>
                    <a:pt x="9195" y="8874"/>
                  </a:cubicBezTo>
                  <a:cubicBezTo>
                    <a:pt x="9209" y="8736"/>
                    <a:pt x="9195" y="8598"/>
                    <a:pt x="9209" y="8447"/>
                  </a:cubicBezTo>
                  <a:cubicBezTo>
                    <a:pt x="9209" y="8364"/>
                    <a:pt x="9292" y="8144"/>
                    <a:pt x="9264" y="7923"/>
                  </a:cubicBezTo>
                  <a:cubicBezTo>
                    <a:pt x="9264" y="7703"/>
                    <a:pt x="9278" y="7744"/>
                    <a:pt x="9333" y="7551"/>
                  </a:cubicBezTo>
                  <a:cubicBezTo>
                    <a:pt x="9347" y="7207"/>
                    <a:pt x="9347" y="7303"/>
                    <a:pt x="9471" y="6986"/>
                  </a:cubicBezTo>
                  <a:cubicBezTo>
                    <a:pt x="9498" y="6642"/>
                    <a:pt x="9471" y="6600"/>
                    <a:pt x="9553" y="6242"/>
                  </a:cubicBezTo>
                  <a:cubicBezTo>
                    <a:pt x="9553" y="5719"/>
                    <a:pt x="9650" y="5388"/>
                    <a:pt x="9622" y="4823"/>
                  </a:cubicBezTo>
                  <a:cubicBezTo>
                    <a:pt x="9622" y="3308"/>
                    <a:pt x="9292" y="2205"/>
                    <a:pt x="9071" y="952"/>
                  </a:cubicBezTo>
                  <a:cubicBezTo>
                    <a:pt x="8978" y="819"/>
                    <a:pt x="9229" y="25"/>
                    <a:pt x="8723" y="25"/>
                  </a:cubicBezTo>
                  <a:cubicBezTo>
                    <a:pt x="8702" y="25"/>
                    <a:pt x="8681" y="26"/>
                    <a:pt x="8658" y="28"/>
                  </a:cubicBezTo>
                  <a:cubicBezTo>
                    <a:pt x="8626" y="33"/>
                    <a:pt x="8593" y="35"/>
                    <a:pt x="8559" y="35"/>
                  </a:cubicBezTo>
                  <a:cubicBezTo>
                    <a:pt x="8483" y="35"/>
                    <a:pt x="8403" y="27"/>
                    <a:pt x="8326" y="27"/>
                  </a:cubicBezTo>
                  <a:cubicBezTo>
                    <a:pt x="8228" y="27"/>
                    <a:pt x="8136" y="39"/>
                    <a:pt x="8065" y="97"/>
                  </a:cubicBezTo>
                  <a:cubicBezTo>
                    <a:pt x="7996" y="166"/>
                    <a:pt x="8038" y="263"/>
                    <a:pt x="8024" y="345"/>
                  </a:cubicBezTo>
                  <a:cubicBezTo>
                    <a:pt x="8024" y="483"/>
                    <a:pt x="8010" y="607"/>
                    <a:pt x="8038" y="731"/>
                  </a:cubicBezTo>
                  <a:cubicBezTo>
                    <a:pt x="8024" y="759"/>
                    <a:pt x="8065" y="828"/>
                    <a:pt x="8093" y="869"/>
                  </a:cubicBezTo>
                  <a:lnTo>
                    <a:pt x="8093" y="1007"/>
                  </a:lnTo>
                  <a:cubicBezTo>
                    <a:pt x="8093" y="1144"/>
                    <a:pt x="8093" y="1282"/>
                    <a:pt x="8107" y="1420"/>
                  </a:cubicBezTo>
                  <a:cubicBezTo>
                    <a:pt x="7900" y="1255"/>
                    <a:pt x="7707" y="1076"/>
                    <a:pt x="7583" y="910"/>
                  </a:cubicBezTo>
                  <a:cubicBezTo>
                    <a:pt x="7459" y="772"/>
                    <a:pt x="7376" y="607"/>
                    <a:pt x="7239" y="483"/>
                  </a:cubicBezTo>
                  <a:cubicBezTo>
                    <a:pt x="7239" y="471"/>
                    <a:pt x="7229" y="470"/>
                    <a:pt x="7226" y="469"/>
                  </a:cubicBezTo>
                  <a:lnTo>
                    <a:pt x="7226" y="469"/>
                  </a:lnTo>
                  <a:cubicBezTo>
                    <a:pt x="7210" y="443"/>
                    <a:pt x="7149" y="346"/>
                    <a:pt x="7128" y="304"/>
                  </a:cubicBezTo>
                  <a:cubicBezTo>
                    <a:pt x="7120" y="296"/>
                    <a:pt x="7117" y="288"/>
                    <a:pt x="7118" y="288"/>
                  </a:cubicBezTo>
                  <a:lnTo>
                    <a:pt x="7118" y="288"/>
                  </a:lnTo>
                  <a:cubicBezTo>
                    <a:pt x="7119" y="288"/>
                    <a:pt x="7123" y="292"/>
                    <a:pt x="7128" y="304"/>
                  </a:cubicBezTo>
                  <a:cubicBezTo>
                    <a:pt x="7128" y="276"/>
                    <a:pt x="7101" y="221"/>
                    <a:pt x="7060" y="208"/>
                  </a:cubicBezTo>
                  <a:cubicBezTo>
                    <a:pt x="7034" y="195"/>
                    <a:pt x="7006" y="189"/>
                    <a:pt x="6978" y="189"/>
                  </a:cubicBezTo>
                  <a:cubicBezTo>
                    <a:pt x="6917" y="189"/>
                    <a:pt x="6858" y="219"/>
                    <a:pt x="6839" y="276"/>
                  </a:cubicBezTo>
                  <a:cubicBezTo>
                    <a:pt x="6812" y="442"/>
                    <a:pt x="6922" y="648"/>
                    <a:pt x="7018" y="855"/>
                  </a:cubicBezTo>
                  <a:cubicBezTo>
                    <a:pt x="7184" y="1144"/>
                    <a:pt x="7376" y="1365"/>
                    <a:pt x="7487" y="1627"/>
                  </a:cubicBezTo>
                  <a:cubicBezTo>
                    <a:pt x="7707" y="1930"/>
                    <a:pt x="7804" y="1999"/>
                    <a:pt x="8134" y="2302"/>
                  </a:cubicBezTo>
                  <a:cubicBezTo>
                    <a:pt x="8162" y="2329"/>
                    <a:pt x="8189" y="2357"/>
                    <a:pt x="8217" y="2384"/>
                  </a:cubicBezTo>
                  <a:cubicBezTo>
                    <a:pt x="8368" y="3032"/>
                    <a:pt x="8368" y="4038"/>
                    <a:pt x="8355" y="4823"/>
                  </a:cubicBezTo>
                  <a:cubicBezTo>
                    <a:pt x="8382" y="5567"/>
                    <a:pt x="8189" y="6118"/>
                    <a:pt x="8079" y="6697"/>
                  </a:cubicBezTo>
                  <a:cubicBezTo>
                    <a:pt x="8010" y="7014"/>
                    <a:pt x="8010" y="7234"/>
                    <a:pt x="7955" y="7524"/>
                  </a:cubicBezTo>
                  <a:cubicBezTo>
                    <a:pt x="7817" y="7896"/>
                    <a:pt x="7735" y="8281"/>
                    <a:pt x="7638" y="8667"/>
                  </a:cubicBezTo>
                  <a:cubicBezTo>
                    <a:pt x="7556" y="8901"/>
                    <a:pt x="7500" y="9204"/>
                    <a:pt x="7404" y="9328"/>
                  </a:cubicBezTo>
                  <a:lnTo>
                    <a:pt x="7390" y="9328"/>
                  </a:lnTo>
                  <a:cubicBezTo>
                    <a:pt x="7390" y="9328"/>
                    <a:pt x="7376" y="9342"/>
                    <a:pt x="7376" y="9342"/>
                  </a:cubicBezTo>
                  <a:lnTo>
                    <a:pt x="7335" y="9342"/>
                  </a:lnTo>
                  <a:cubicBezTo>
                    <a:pt x="7239" y="9342"/>
                    <a:pt x="7211" y="9342"/>
                    <a:pt x="7101" y="9287"/>
                  </a:cubicBezTo>
                  <a:lnTo>
                    <a:pt x="7046" y="9260"/>
                  </a:lnTo>
                  <a:cubicBezTo>
                    <a:pt x="7018" y="9218"/>
                    <a:pt x="6949" y="9108"/>
                    <a:pt x="6894" y="9053"/>
                  </a:cubicBezTo>
                  <a:cubicBezTo>
                    <a:pt x="6894" y="9053"/>
                    <a:pt x="6894" y="9053"/>
                    <a:pt x="6880" y="9039"/>
                  </a:cubicBezTo>
                  <a:cubicBezTo>
                    <a:pt x="6880" y="9039"/>
                    <a:pt x="6880" y="9029"/>
                    <a:pt x="6871" y="9026"/>
                  </a:cubicBezTo>
                  <a:lnTo>
                    <a:pt x="6871" y="9026"/>
                  </a:lnTo>
                  <a:cubicBezTo>
                    <a:pt x="6756" y="8861"/>
                    <a:pt x="6753" y="8883"/>
                    <a:pt x="6632" y="8695"/>
                  </a:cubicBezTo>
                  <a:cubicBezTo>
                    <a:pt x="6564" y="8584"/>
                    <a:pt x="6550" y="8488"/>
                    <a:pt x="6426" y="8295"/>
                  </a:cubicBezTo>
                  <a:cubicBezTo>
                    <a:pt x="6219" y="7840"/>
                    <a:pt x="6150" y="7069"/>
                    <a:pt x="6026" y="6490"/>
                  </a:cubicBezTo>
                  <a:cubicBezTo>
                    <a:pt x="5820" y="5939"/>
                    <a:pt x="5820" y="5498"/>
                    <a:pt x="5723" y="4878"/>
                  </a:cubicBezTo>
                  <a:cubicBezTo>
                    <a:pt x="5613" y="4093"/>
                    <a:pt x="5365" y="3032"/>
                    <a:pt x="5255" y="2412"/>
                  </a:cubicBezTo>
                  <a:cubicBezTo>
                    <a:pt x="5144" y="1723"/>
                    <a:pt x="5048" y="1200"/>
                    <a:pt x="4979" y="469"/>
                  </a:cubicBezTo>
                  <a:cubicBezTo>
                    <a:pt x="4952" y="304"/>
                    <a:pt x="5020" y="70"/>
                    <a:pt x="4786"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3"/>
            <p:cNvSpPr/>
            <p:nvPr/>
          </p:nvSpPr>
          <p:spPr>
            <a:xfrm>
              <a:off x="2606500" y="4195300"/>
              <a:ext cx="56175" cy="78450"/>
            </a:xfrm>
            <a:custGeom>
              <a:avLst/>
              <a:gdLst/>
              <a:ahLst/>
              <a:cxnLst/>
              <a:rect l="l" t="t" r="r" b="b"/>
              <a:pathLst>
                <a:path w="2247" h="3138" extrusionOk="0">
                  <a:moveTo>
                    <a:pt x="1780" y="0"/>
                  </a:moveTo>
                  <a:cubicBezTo>
                    <a:pt x="1733" y="0"/>
                    <a:pt x="1701" y="29"/>
                    <a:pt x="1695" y="117"/>
                  </a:cubicBezTo>
                  <a:cubicBezTo>
                    <a:pt x="1544" y="572"/>
                    <a:pt x="1199" y="1192"/>
                    <a:pt x="841" y="1523"/>
                  </a:cubicBezTo>
                  <a:cubicBezTo>
                    <a:pt x="662" y="1702"/>
                    <a:pt x="428" y="1881"/>
                    <a:pt x="331" y="1977"/>
                  </a:cubicBezTo>
                  <a:cubicBezTo>
                    <a:pt x="221" y="2046"/>
                    <a:pt x="166" y="2046"/>
                    <a:pt x="83" y="2115"/>
                  </a:cubicBezTo>
                  <a:cubicBezTo>
                    <a:pt x="1" y="2156"/>
                    <a:pt x="42" y="2267"/>
                    <a:pt x="97" y="2280"/>
                  </a:cubicBezTo>
                  <a:cubicBezTo>
                    <a:pt x="180" y="2515"/>
                    <a:pt x="235" y="2763"/>
                    <a:pt x="318" y="2997"/>
                  </a:cubicBezTo>
                  <a:cubicBezTo>
                    <a:pt x="326" y="3080"/>
                    <a:pt x="359" y="3138"/>
                    <a:pt x="399" y="3138"/>
                  </a:cubicBezTo>
                  <a:cubicBezTo>
                    <a:pt x="426" y="3138"/>
                    <a:pt x="455" y="3112"/>
                    <a:pt x="483" y="3052"/>
                  </a:cubicBezTo>
                  <a:cubicBezTo>
                    <a:pt x="579" y="2818"/>
                    <a:pt x="800" y="2597"/>
                    <a:pt x="993" y="2391"/>
                  </a:cubicBezTo>
                  <a:cubicBezTo>
                    <a:pt x="1213" y="2129"/>
                    <a:pt x="1365" y="1826"/>
                    <a:pt x="1530" y="1536"/>
                  </a:cubicBezTo>
                  <a:cubicBezTo>
                    <a:pt x="1792" y="1151"/>
                    <a:pt x="1957" y="710"/>
                    <a:pt x="2150" y="296"/>
                  </a:cubicBezTo>
                  <a:cubicBezTo>
                    <a:pt x="2246" y="131"/>
                    <a:pt x="2122" y="104"/>
                    <a:pt x="2040" y="90"/>
                  </a:cubicBezTo>
                  <a:lnTo>
                    <a:pt x="2054" y="90"/>
                  </a:lnTo>
                  <a:cubicBezTo>
                    <a:pt x="1954" y="65"/>
                    <a:pt x="1850" y="0"/>
                    <a:pt x="1780"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3"/>
            <p:cNvSpPr/>
            <p:nvPr/>
          </p:nvSpPr>
          <p:spPr>
            <a:xfrm>
              <a:off x="2590325" y="3863525"/>
              <a:ext cx="248975" cy="105225"/>
            </a:xfrm>
            <a:custGeom>
              <a:avLst/>
              <a:gdLst/>
              <a:ahLst/>
              <a:cxnLst/>
              <a:rect l="l" t="t" r="r" b="b"/>
              <a:pathLst>
                <a:path w="9959" h="4209" extrusionOk="0">
                  <a:moveTo>
                    <a:pt x="4596" y="1"/>
                  </a:moveTo>
                  <a:cubicBezTo>
                    <a:pt x="4374" y="1"/>
                    <a:pt x="4148" y="118"/>
                    <a:pt x="4009" y="327"/>
                  </a:cubicBezTo>
                  <a:cubicBezTo>
                    <a:pt x="3850" y="298"/>
                    <a:pt x="3685" y="281"/>
                    <a:pt x="3522" y="281"/>
                  </a:cubicBezTo>
                  <a:cubicBezTo>
                    <a:pt x="3063" y="281"/>
                    <a:pt x="2617" y="412"/>
                    <a:pt x="2342" y="768"/>
                  </a:cubicBezTo>
                  <a:cubicBezTo>
                    <a:pt x="2287" y="878"/>
                    <a:pt x="2246" y="988"/>
                    <a:pt x="2218" y="1099"/>
                  </a:cubicBezTo>
                  <a:cubicBezTo>
                    <a:pt x="2140" y="1080"/>
                    <a:pt x="2059" y="1070"/>
                    <a:pt x="1978" y="1070"/>
                  </a:cubicBezTo>
                  <a:cubicBezTo>
                    <a:pt x="1760" y="1070"/>
                    <a:pt x="1543" y="1141"/>
                    <a:pt x="1392" y="1291"/>
                  </a:cubicBezTo>
                  <a:cubicBezTo>
                    <a:pt x="868" y="1705"/>
                    <a:pt x="0" y="3096"/>
                    <a:pt x="813" y="3551"/>
                  </a:cubicBezTo>
                  <a:cubicBezTo>
                    <a:pt x="971" y="3620"/>
                    <a:pt x="1138" y="3647"/>
                    <a:pt x="1307" y="3647"/>
                  </a:cubicBezTo>
                  <a:cubicBezTo>
                    <a:pt x="1609" y="3647"/>
                    <a:pt x="1917" y="3562"/>
                    <a:pt x="2191" y="3482"/>
                  </a:cubicBezTo>
                  <a:cubicBezTo>
                    <a:pt x="2494" y="3372"/>
                    <a:pt x="2632" y="3248"/>
                    <a:pt x="2811" y="3207"/>
                  </a:cubicBezTo>
                  <a:lnTo>
                    <a:pt x="2893" y="3207"/>
                  </a:lnTo>
                  <a:cubicBezTo>
                    <a:pt x="3004" y="3207"/>
                    <a:pt x="3114" y="3179"/>
                    <a:pt x="3238" y="3165"/>
                  </a:cubicBezTo>
                  <a:cubicBezTo>
                    <a:pt x="3307" y="3234"/>
                    <a:pt x="3582" y="3523"/>
                    <a:pt x="3720" y="3606"/>
                  </a:cubicBezTo>
                  <a:cubicBezTo>
                    <a:pt x="3900" y="3726"/>
                    <a:pt x="4122" y="3804"/>
                    <a:pt x="4349" y="3804"/>
                  </a:cubicBezTo>
                  <a:cubicBezTo>
                    <a:pt x="4383" y="3804"/>
                    <a:pt x="4416" y="3803"/>
                    <a:pt x="4450" y="3799"/>
                  </a:cubicBezTo>
                  <a:cubicBezTo>
                    <a:pt x="4753" y="3785"/>
                    <a:pt x="5001" y="3634"/>
                    <a:pt x="5222" y="3468"/>
                  </a:cubicBezTo>
                  <a:cubicBezTo>
                    <a:pt x="5222" y="3496"/>
                    <a:pt x="5236" y="3523"/>
                    <a:pt x="5249" y="3551"/>
                  </a:cubicBezTo>
                  <a:cubicBezTo>
                    <a:pt x="5399" y="4000"/>
                    <a:pt x="5905" y="4209"/>
                    <a:pt x="6389" y="4209"/>
                  </a:cubicBezTo>
                  <a:cubicBezTo>
                    <a:pt x="6484" y="4209"/>
                    <a:pt x="6578" y="4201"/>
                    <a:pt x="6669" y="4185"/>
                  </a:cubicBezTo>
                  <a:cubicBezTo>
                    <a:pt x="7109" y="4102"/>
                    <a:pt x="7592" y="3661"/>
                    <a:pt x="7784" y="3427"/>
                  </a:cubicBezTo>
                  <a:cubicBezTo>
                    <a:pt x="7812" y="3455"/>
                    <a:pt x="7853" y="3468"/>
                    <a:pt x="7895" y="3496"/>
                  </a:cubicBezTo>
                  <a:cubicBezTo>
                    <a:pt x="8245" y="3645"/>
                    <a:pt x="8541" y="3709"/>
                    <a:pt x="8781" y="3709"/>
                  </a:cubicBezTo>
                  <a:cubicBezTo>
                    <a:pt x="9958" y="3709"/>
                    <a:pt x="9807" y="2193"/>
                    <a:pt x="8239" y="1884"/>
                  </a:cubicBezTo>
                  <a:cubicBezTo>
                    <a:pt x="8170" y="1870"/>
                    <a:pt x="8046" y="1843"/>
                    <a:pt x="7950" y="1815"/>
                  </a:cubicBezTo>
                  <a:cubicBezTo>
                    <a:pt x="7964" y="1705"/>
                    <a:pt x="7991" y="1567"/>
                    <a:pt x="7991" y="1512"/>
                  </a:cubicBezTo>
                  <a:cubicBezTo>
                    <a:pt x="8005" y="1264"/>
                    <a:pt x="7784" y="1085"/>
                    <a:pt x="7564" y="988"/>
                  </a:cubicBezTo>
                  <a:cubicBezTo>
                    <a:pt x="7385" y="899"/>
                    <a:pt x="7193" y="856"/>
                    <a:pt x="6998" y="856"/>
                  </a:cubicBezTo>
                  <a:cubicBezTo>
                    <a:pt x="6894" y="856"/>
                    <a:pt x="6788" y="868"/>
                    <a:pt x="6682" y="892"/>
                  </a:cubicBezTo>
                  <a:cubicBezTo>
                    <a:pt x="6545" y="933"/>
                    <a:pt x="6393" y="1002"/>
                    <a:pt x="6255" y="1057"/>
                  </a:cubicBezTo>
                  <a:cubicBezTo>
                    <a:pt x="6255" y="809"/>
                    <a:pt x="6200" y="561"/>
                    <a:pt x="6007" y="396"/>
                  </a:cubicBezTo>
                  <a:cubicBezTo>
                    <a:pt x="5846" y="263"/>
                    <a:pt x="5598" y="169"/>
                    <a:pt x="5366" y="169"/>
                  </a:cubicBezTo>
                  <a:cubicBezTo>
                    <a:pt x="5261" y="169"/>
                    <a:pt x="5160" y="188"/>
                    <a:pt x="5070" y="231"/>
                  </a:cubicBezTo>
                  <a:cubicBezTo>
                    <a:pt x="4943" y="73"/>
                    <a:pt x="4771" y="1"/>
                    <a:pt x="459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3"/>
            <p:cNvSpPr/>
            <p:nvPr/>
          </p:nvSpPr>
          <p:spPr>
            <a:xfrm>
              <a:off x="2355400" y="3826900"/>
              <a:ext cx="307625" cy="141800"/>
            </a:xfrm>
            <a:custGeom>
              <a:avLst/>
              <a:gdLst/>
              <a:ahLst/>
              <a:cxnLst/>
              <a:rect l="l" t="t" r="r" b="b"/>
              <a:pathLst>
                <a:path w="12305" h="5672" extrusionOk="0">
                  <a:moveTo>
                    <a:pt x="9125" y="1"/>
                  </a:moveTo>
                  <a:cubicBezTo>
                    <a:pt x="8795" y="1"/>
                    <a:pt x="8449" y="77"/>
                    <a:pt x="8185" y="235"/>
                  </a:cubicBezTo>
                  <a:cubicBezTo>
                    <a:pt x="8033" y="304"/>
                    <a:pt x="7826" y="428"/>
                    <a:pt x="7634" y="580"/>
                  </a:cubicBezTo>
                  <a:cubicBezTo>
                    <a:pt x="7565" y="483"/>
                    <a:pt x="7468" y="400"/>
                    <a:pt x="7358" y="332"/>
                  </a:cubicBezTo>
                  <a:cubicBezTo>
                    <a:pt x="7141" y="197"/>
                    <a:pt x="6887" y="139"/>
                    <a:pt x="6658" y="139"/>
                  </a:cubicBezTo>
                  <a:cubicBezTo>
                    <a:pt x="6467" y="139"/>
                    <a:pt x="6293" y="180"/>
                    <a:pt x="6173" y="249"/>
                  </a:cubicBezTo>
                  <a:cubicBezTo>
                    <a:pt x="6073" y="287"/>
                    <a:pt x="5938" y="404"/>
                    <a:pt x="5936" y="404"/>
                  </a:cubicBezTo>
                  <a:cubicBezTo>
                    <a:pt x="5935" y="404"/>
                    <a:pt x="5936" y="403"/>
                    <a:pt x="5939" y="400"/>
                  </a:cubicBezTo>
                  <a:cubicBezTo>
                    <a:pt x="5911" y="400"/>
                    <a:pt x="5898" y="414"/>
                    <a:pt x="5884" y="428"/>
                  </a:cubicBezTo>
                  <a:lnTo>
                    <a:pt x="5870" y="428"/>
                  </a:lnTo>
                  <a:cubicBezTo>
                    <a:pt x="5866" y="425"/>
                    <a:pt x="5861" y="422"/>
                    <a:pt x="5857" y="419"/>
                  </a:cubicBezTo>
                  <a:lnTo>
                    <a:pt x="5857" y="419"/>
                  </a:lnTo>
                  <a:cubicBezTo>
                    <a:pt x="5856" y="418"/>
                    <a:pt x="5856" y="416"/>
                    <a:pt x="5856" y="414"/>
                  </a:cubicBezTo>
                  <a:lnTo>
                    <a:pt x="5856" y="414"/>
                  </a:lnTo>
                  <a:cubicBezTo>
                    <a:pt x="5856" y="416"/>
                    <a:pt x="5856" y="417"/>
                    <a:pt x="5856" y="419"/>
                  </a:cubicBezTo>
                  <a:lnTo>
                    <a:pt x="5856" y="419"/>
                  </a:lnTo>
                  <a:cubicBezTo>
                    <a:pt x="5632" y="269"/>
                    <a:pt x="5338" y="187"/>
                    <a:pt x="5045" y="187"/>
                  </a:cubicBezTo>
                  <a:cubicBezTo>
                    <a:pt x="4816" y="187"/>
                    <a:pt x="4588" y="238"/>
                    <a:pt x="4396" y="345"/>
                  </a:cubicBezTo>
                  <a:cubicBezTo>
                    <a:pt x="4134" y="469"/>
                    <a:pt x="3872" y="828"/>
                    <a:pt x="3721" y="1048"/>
                  </a:cubicBezTo>
                  <a:cubicBezTo>
                    <a:pt x="3666" y="1103"/>
                    <a:pt x="3610" y="1144"/>
                    <a:pt x="3569" y="1200"/>
                  </a:cubicBezTo>
                  <a:cubicBezTo>
                    <a:pt x="3500" y="1172"/>
                    <a:pt x="3445" y="1158"/>
                    <a:pt x="3376" y="1144"/>
                  </a:cubicBezTo>
                  <a:cubicBezTo>
                    <a:pt x="3293" y="1130"/>
                    <a:pt x="3217" y="1124"/>
                    <a:pt x="3148" y="1124"/>
                  </a:cubicBezTo>
                  <a:cubicBezTo>
                    <a:pt x="2679" y="1124"/>
                    <a:pt x="2518" y="1430"/>
                    <a:pt x="2494" y="1778"/>
                  </a:cubicBezTo>
                  <a:cubicBezTo>
                    <a:pt x="2426" y="1751"/>
                    <a:pt x="2343" y="1709"/>
                    <a:pt x="2260" y="1696"/>
                  </a:cubicBezTo>
                  <a:cubicBezTo>
                    <a:pt x="2065" y="1686"/>
                    <a:pt x="1852" y="1633"/>
                    <a:pt x="1645" y="1633"/>
                  </a:cubicBezTo>
                  <a:cubicBezTo>
                    <a:pt x="1544" y="1633"/>
                    <a:pt x="1445" y="1646"/>
                    <a:pt x="1351" y="1682"/>
                  </a:cubicBezTo>
                  <a:cubicBezTo>
                    <a:pt x="979" y="1875"/>
                    <a:pt x="1048" y="2247"/>
                    <a:pt x="1268" y="2508"/>
                  </a:cubicBezTo>
                  <a:cubicBezTo>
                    <a:pt x="1145" y="2500"/>
                    <a:pt x="1017" y="2468"/>
                    <a:pt x="889" y="2468"/>
                  </a:cubicBezTo>
                  <a:cubicBezTo>
                    <a:pt x="817" y="2468"/>
                    <a:pt x="746" y="2479"/>
                    <a:pt x="676" y="2508"/>
                  </a:cubicBezTo>
                  <a:cubicBezTo>
                    <a:pt x="249" y="2701"/>
                    <a:pt x="1" y="3142"/>
                    <a:pt x="56" y="3528"/>
                  </a:cubicBezTo>
                  <a:cubicBezTo>
                    <a:pt x="152" y="3804"/>
                    <a:pt x="345" y="4052"/>
                    <a:pt x="621" y="4217"/>
                  </a:cubicBezTo>
                  <a:cubicBezTo>
                    <a:pt x="648" y="4244"/>
                    <a:pt x="662" y="4258"/>
                    <a:pt x="690" y="4272"/>
                  </a:cubicBezTo>
                  <a:cubicBezTo>
                    <a:pt x="703" y="4286"/>
                    <a:pt x="717" y="4286"/>
                    <a:pt x="731" y="4286"/>
                  </a:cubicBezTo>
                  <a:cubicBezTo>
                    <a:pt x="786" y="4313"/>
                    <a:pt x="855" y="4341"/>
                    <a:pt x="910" y="4368"/>
                  </a:cubicBezTo>
                  <a:lnTo>
                    <a:pt x="924" y="4368"/>
                  </a:lnTo>
                  <a:cubicBezTo>
                    <a:pt x="491" y="4801"/>
                    <a:pt x="753" y="5471"/>
                    <a:pt x="1381" y="5471"/>
                  </a:cubicBezTo>
                  <a:cubicBezTo>
                    <a:pt x="1493" y="5471"/>
                    <a:pt x="1617" y="5450"/>
                    <a:pt x="1750" y="5402"/>
                  </a:cubicBezTo>
                  <a:cubicBezTo>
                    <a:pt x="1850" y="5585"/>
                    <a:pt x="2064" y="5671"/>
                    <a:pt x="2301" y="5671"/>
                  </a:cubicBezTo>
                  <a:cubicBezTo>
                    <a:pt x="2491" y="5671"/>
                    <a:pt x="2695" y="5616"/>
                    <a:pt x="2866" y="5512"/>
                  </a:cubicBezTo>
                  <a:cubicBezTo>
                    <a:pt x="3073" y="5416"/>
                    <a:pt x="3183" y="5223"/>
                    <a:pt x="3252" y="5112"/>
                  </a:cubicBezTo>
                  <a:cubicBezTo>
                    <a:pt x="3347" y="5140"/>
                    <a:pt x="3448" y="5155"/>
                    <a:pt x="3552" y="5155"/>
                  </a:cubicBezTo>
                  <a:cubicBezTo>
                    <a:pt x="3706" y="5155"/>
                    <a:pt x="3868" y="5123"/>
                    <a:pt x="4024" y="5057"/>
                  </a:cubicBezTo>
                  <a:cubicBezTo>
                    <a:pt x="4327" y="4920"/>
                    <a:pt x="4575" y="4713"/>
                    <a:pt x="4754" y="4479"/>
                  </a:cubicBezTo>
                  <a:cubicBezTo>
                    <a:pt x="4823" y="4396"/>
                    <a:pt x="4906" y="4313"/>
                    <a:pt x="4974" y="4231"/>
                  </a:cubicBezTo>
                  <a:cubicBezTo>
                    <a:pt x="5236" y="4327"/>
                    <a:pt x="5512" y="4437"/>
                    <a:pt x="5801" y="4437"/>
                  </a:cubicBezTo>
                  <a:cubicBezTo>
                    <a:pt x="5810" y="4438"/>
                    <a:pt x="5819" y="4438"/>
                    <a:pt x="5828" y="4438"/>
                  </a:cubicBezTo>
                  <a:cubicBezTo>
                    <a:pt x="6339" y="4438"/>
                    <a:pt x="6728" y="4060"/>
                    <a:pt x="6945" y="3776"/>
                  </a:cubicBezTo>
                  <a:cubicBezTo>
                    <a:pt x="6986" y="3817"/>
                    <a:pt x="7000" y="3831"/>
                    <a:pt x="7151" y="3928"/>
                  </a:cubicBezTo>
                  <a:cubicBezTo>
                    <a:pt x="7151" y="3928"/>
                    <a:pt x="7151" y="3941"/>
                    <a:pt x="7165" y="3941"/>
                  </a:cubicBezTo>
                  <a:cubicBezTo>
                    <a:pt x="7289" y="4038"/>
                    <a:pt x="7441" y="4120"/>
                    <a:pt x="7592" y="4162"/>
                  </a:cubicBezTo>
                  <a:cubicBezTo>
                    <a:pt x="7785" y="4217"/>
                    <a:pt x="7978" y="4217"/>
                    <a:pt x="8171" y="4231"/>
                  </a:cubicBezTo>
                  <a:cubicBezTo>
                    <a:pt x="8202" y="4234"/>
                    <a:pt x="8233" y="4235"/>
                    <a:pt x="8264" y="4235"/>
                  </a:cubicBezTo>
                  <a:cubicBezTo>
                    <a:pt x="8495" y="4235"/>
                    <a:pt x="8724" y="4152"/>
                    <a:pt x="8942" y="4079"/>
                  </a:cubicBezTo>
                  <a:cubicBezTo>
                    <a:pt x="9287" y="4024"/>
                    <a:pt x="9631" y="3666"/>
                    <a:pt x="9769" y="3514"/>
                  </a:cubicBezTo>
                  <a:cubicBezTo>
                    <a:pt x="9769" y="3528"/>
                    <a:pt x="9783" y="3528"/>
                    <a:pt x="9783" y="3528"/>
                  </a:cubicBezTo>
                  <a:cubicBezTo>
                    <a:pt x="10017" y="3666"/>
                    <a:pt x="10306" y="3762"/>
                    <a:pt x="10596" y="3776"/>
                  </a:cubicBezTo>
                  <a:cubicBezTo>
                    <a:pt x="10830" y="3776"/>
                    <a:pt x="11050" y="3693"/>
                    <a:pt x="11243" y="3597"/>
                  </a:cubicBezTo>
                  <a:cubicBezTo>
                    <a:pt x="11505" y="3459"/>
                    <a:pt x="11726" y="3266"/>
                    <a:pt x="11932" y="3087"/>
                  </a:cubicBezTo>
                  <a:cubicBezTo>
                    <a:pt x="12042" y="2963"/>
                    <a:pt x="12166" y="2853"/>
                    <a:pt x="12208" y="2701"/>
                  </a:cubicBezTo>
                  <a:cubicBezTo>
                    <a:pt x="12304" y="2357"/>
                    <a:pt x="12166" y="1930"/>
                    <a:pt x="11767" y="1764"/>
                  </a:cubicBezTo>
                  <a:lnTo>
                    <a:pt x="11753" y="1764"/>
                  </a:lnTo>
                  <a:cubicBezTo>
                    <a:pt x="11684" y="1723"/>
                    <a:pt x="11602" y="1709"/>
                    <a:pt x="11533" y="1682"/>
                  </a:cubicBezTo>
                  <a:cubicBezTo>
                    <a:pt x="11670" y="1351"/>
                    <a:pt x="11602" y="952"/>
                    <a:pt x="11257" y="731"/>
                  </a:cubicBezTo>
                  <a:cubicBezTo>
                    <a:pt x="11176" y="688"/>
                    <a:pt x="11084" y="672"/>
                    <a:pt x="10988" y="672"/>
                  </a:cubicBezTo>
                  <a:cubicBezTo>
                    <a:pt x="10872" y="672"/>
                    <a:pt x="10750" y="695"/>
                    <a:pt x="10637" y="717"/>
                  </a:cubicBezTo>
                  <a:cubicBezTo>
                    <a:pt x="10430" y="786"/>
                    <a:pt x="10210" y="855"/>
                    <a:pt x="10017" y="952"/>
                  </a:cubicBezTo>
                  <a:cubicBezTo>
                    <a:pt x="10114" y="772"/>
                    <a:pt x="10210" y="538"/>
                    <a:pt x="10072" y="318"/>
                  </a:cubicBezTo>
                  <a:cubicBezTo>
                    <a:pt x="9885" y="109"/>
                    <a:pt x="9516" y="1"/>
                    <a:pt x="9125"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3"/>
            <p:cNvSpPr/>
            <p:nvPr/>
          </p:nvSpPr>
          <p:spPr>
            <a:xfrm>
              <a:off x="2524175" y="3840600"/>
              <a:ext cx="165025" cy="86575"/>
            </a:xfrm>
            <a:custGeom>
              <a:avLst/>
              <a:gdLst/>
              <a:ahLst/>
              <a:cxnLst/>
              <a:rect l="l" t="t" r="r" b="b"/>
              <a:pathLst>
                <a:path w="6601" h="3463" extrusionOk="0">
                  <a:moveTo>
                    <a:pt x="2941" y="1"/>
                  </a:moveTo>
                  <a:cubicBezTo>
                    <a:pt x="2867" y="1"/>
                    <a:pt x="2791" y="11"/>
                    <a:pt x="2715" y="18"/>
                  </a:cubicBezTo>
                  <a:cubicBezTo>
                    <a:pt x="2522" y="32"/>
                    <a:pt x="2343" y="100"/>
                    <a:pt x="2191" y="224"/>
                  </a:cubicBezTo>
                  <a:cubicBezTo>
                    <a:pt x="2067" y="307"/>
                    <a:pt x="1930" y="404"/>
                    <a:pt x="1792" y="569"/>
                  </a:cubicBezTo>
                  <a:cubicBezTo>
                    <a:pt x="1751" y="624"/>
                    <a:pt x="1709" y="665"/>
                    <a:pt x="1668" y="748"/>
                  </a:cubicBezTo>
                  <a:cubicBezTo>
                    <a:pt x="1475" y="789"/>
                    <a:pt x="1268" y="872"/>
                    <a:pt x="1144" y="1024"/>
                  </a:cubicBezTo>
                  <a:cubicBezTo>
                    <a:pt x="951" y="1272"/>
                    <a:pt x="1034" y="1506"/>
                    <a:pt x="1227" y="1699"/>
                  </a:cubicBezTo>
                  <a:cubicBezTo>
                    <a:pt x="745" y="1740"/>
                    <a:pt x="1" y="2222"/>
                    <a:pt x="414" y="2704"/>
                  </a:cubicBezTo>
                  <a:cubicBezTo>
                    <a:pt x="561" y="2884"/>
                    <a:pt x="803" y="2938"/>
                    <a:pt x="1032" y="2938"/>
                  </a:cubicBezTo>
                  <a:cubicBezTo>
                    <a:pt x="1189" y="2938"/>
                    <a:pt x="1340" y="2912"/>
                    <a:pt x="1447" y="2884"/>
                  </a:cubicBezTo>
                  <a:lnTo>
                    <a:pt x="1447" y="2884"/>
                  </a:lnTo>
                  <a:cubicBezTo>
                    <a:pt x="1420" y="3187"/>
                    <a:pt x="1627" y="3462"/>
                    <a:pt x="1985" y="3462"/>
                  </a:cubicBezTo>
                  <a:cubicBezTo>
                    <a:pt x="2343" y="3407"/>
                    <a:pt x="2591" y="3118"/>
                    <a:pt x="2839" y="2884"/>
                  </a:cubicBezTo>
                  <a:cubicBezTo>
                    <a:pt x="2880" y="3021"/>
                    <a:pt x="2991" y="3145"/>
                    <a:pt x="3101" y="3228"/>
                  </a:cubicBezTo>
                  <a:cubicBezTo>
                    <a:pt x="3214" y="3296"/>
                    <a:pt x="3346" y="3345"/>
                    <a:pt x="3481" y="3345"/>
                  </a:cubicBezTo>
                  <a:cubicBezTo>
                    <a:pt x="3511" y="3345"/>
                    <a:pt x="3540" y="3343"/>
                    <a:pt x="3569" y="3338"/>
                  </a:cubicBezTo>
                  <a:cubicBezTo>
                    <a:pt x="3803" y="3256"/>
                    <a:pt x="3983" y="3063"/>
                    <a:pt x="4120" y="2856"/>
                  </a:cubicBezTo>
                  <a:cubicBezTo>
                    <a:pt x="4231" y="2897"/>
                    <a:pt x="4437" y="2980"/>
                    <a:pt x="4575" y="2980"/>
                  </a:cubicBezTo>
                  <a:cubicBezTo>
                    <a:pt x="4593" y="2981"/>
                    <a:pt x="4611" y="2982"/>
                    <a:pt x="4629" y="2982"/>
                  </a:cubicBezTo>
                  <a:cubicBezTo>
                    <a:pt x="4817" y="2982"/>
                    <a:pt x="5005" y="2918"/>
                    <a:pt x="5181" y="2842"/>
                  </a:cubicBezTo>
                  <a:cubicBezTo>
                    <a:pt x="5402" y="2718"/>
                    <a:pt x="5608" y="2484"/>
                    <a:pt x="5553" y="2236"/>
                  </a:cubicBezTo>
                  <a:cubicBezTo>
                    <a:pt x="5967" y="2236"/>
                    <a:pt x="6600" y="2029"/>
                    <a:pt x="6587" y="1588"/>
                  </a:cubicBezTo>
                  <a:cubicBezTo>
                    <a:pt x="6545" y="1327"/>
                    <a:pt x="6215" y="1216"/>
                    <a:pt x="5980" y="1134"/>
                  </a:cubicBezTo>
                  <a:cubicBezTo>
                    <a:pt x="5815" y="1065"/>
                    <a:pt x="5636" y="1010"/>
                    <a:pt x="5457" y="996"/>
                  </a:cubicBezTo>
                  <a:cubicBezTo>
                    <a:pt x="5636" y="817"/>
                    <a:pt x="5732" y="569"/>
                    <a:pt x="5539" y="362"/>
                  </a:cubicBezTo>
                  <a:cubicBezTo>
                    <a:pt x="5457" y="266"/>
                    <a:pt x="5333" y="211"/>
                    <a:pt x="5209" y="183"/>
                  </a:cubicBezTo>
                  <a:cubicBezTo>
                    <a:pt x="5057" y="128"/>
                    <a:pt x="4919" y="100"/>
                    <a:pt x="4754" y="100"/>
                  </a:cubicBezTo>
                  <a:cubicBezTo>
                    <a:pt x="4741" y="100"/>
                    <a:pt x="4728" y="100"/>
                    <a:pt x="4715" y="100"/>
                  </a:cubicBezTo>
                  <a:cubicBezTo>
                    <a:pt x="4315" y="100"/>
                    <a:pt x="3726" y="298"/>
                    <a:pt x="3459" y="431"/>
                  </a:cubicBezTo>
                  <a:cubicBezTo>
                    <a:pt x="3431" y="266"/>
                    <a:pt x="3335" y="114"/>
                    <a:pt x="3156" y="45"/>
                  </a:cubicBezTo>
                  <a:cubicBezTo>
                    <a:pt x="3087" y="11"/>
                    <a:pt x="3015" y="1"/>
                    <a:pt x="294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3"/>
            <p:cNvSpPr/>
            <p:nvPr/>
          </p:nvSpPr>
          <p:spPr>
            <a:xfrm>
              <a:off x="2326125" y="3955325"/>
              <a:ext cx="170875" cy="98500"/>
            </a:xfrm>
            <a:custGeom>
              <a:avLst/>
              <a:gdLst/>
              <a:ahLst/>
              <a:cxnLst/>
              <a:rect l="l" t="t" r="r" b="b"/>
              <a:pathLst>
                <a:path w="6835" h="3940" extrusionOk="0">
                  <a:moveTo>
                    <a:pt x="4048" y="0"/>
                  </a:moveTo>
                  <a:cubicBezTo>
                    <a:pt x="3711" y="0"/>
                    <a:pt x="3325" y="110"/>
                    <a:pt x="3032" y="279"/>
                  </a:cubicBezTo>
                  <a:cubicBezTo>
                    <a:pt x="3018" y="279"/>
                    <a:pt x="3018" y="292"/>
                    <a:pt x="3018" y="292"/>
                  </a:cubicBezTo>
                  <a:cubicBezTo>
                    <a:pt x="2990" y="251"/>
                    <a:pt x="2977" y="223"/>
                    <a:pt x="2949" y="196"/>
                  </a:cubicBezTo>
                  <a:cubicBezTo>
                    <a:pt x="2830" y="69"/>
                    <a:pt x="2689" y="16"/>
                    <a:pt x="2546" y="16"/>
                  </a:cubicBezTo>
                  <a:cubicBezTo>
                    <a:pt x="2193" y="16"/>
                    <a:pt x="1829" y="337"/>
                    <a:pt x="1750" y="651"/>
                  </a:cubicBezTo>
                  <a:cubicBezTo>
                    <a:pt x="1365" y="664"/>
                    <a:pt x="979" y="747"/>
                    <a:pt x="703" y="967"/>
                  </a:cubicBezTo>
                  <a:cubicBezTo>
                    <a:pt x="97" y="1463"/>
                    <a:pt x="1" y="2249"/>
                    <a:pt x="745" y="2455"/>
                  </a:cubicBezTo>
                  <a:cubicBezTo>
                    <a:pt x="120" y="3187"/>
                    <a:pt x="498" y="3940"/>
                    <a:pt x="1207" y="3940"/>
                  </a:cubicBezTo>
                  <a:cubicBezTo>
                    <a:pt x="1499" y="3940"/>
                    <a:pt x="1847" y="3812"/>
                    <a:pt x="2205" y="3503"/>
                  </a:cubicBezTo>
                  <a:cubicBezTo>
                    <a:pt x="2494" y="3227"/>
                    <a:pt x="2756" y="2910"/>
                    <a:pt x="2894" y="2552"/>
                  </a:cubicBezTo>
                  <a:cubicBezTo>
                    <a:pt x="3018" y="2603"/>
                    <a:pt x="3162" y="2635"/>
                    <a:pt x="3305" y="2635"/>
                  </a:cubicBezTo>
                  <a:cubicBezTo>
                    <a:pt x="3431" y="2635"/>
                    <a:pt x="3556" y="2610"/>
                    <a:pt x="3665" y="2552"/>
                  </a:cubicBezTo>
                  <a:cubicBezTo>
                    <a:pt x="3996" y="2387"/>
                    <a:pt x="4148" y="2083"/>
                    <a:pt x="4258" y="1780"/>
                  </a:cubicBezTo>
                  <a:cubicBezTo>
                    <a:pt x="4433" y="1839"/>
                    <a:pt x="4732" y="1938"/>
                    <a:pt x="5004" y="1938"/>
                  </a:cubicBezTo>
                  <a:cubicBezTo>
                    <a:pt x="5117" y="1938"/>
                    <a:pt x="5226" y="1921"/>
                    <a:pt x="5319" y="1877"/>
                  </a:cubicBezTo>
                  <a:cubicBezTo>
                    <a:pt x="5512" y="1808"/>
                    <a:pt x="5649" y="1656"/>
                    <a:pt x="5691" y="1491"/>
                  </a:cubicBezTo>
                  <a:cubicBezTo>
                    <a:pt x="5728" y="1495"/>
                    <a:pt x="5766" y="1496"/>
                    <a:pt x="5803" y="1496"/>
                  </a:cubicBezTo>
                  <a:cubicBezTo>
                    <a:pt x="6204" y="1496"/>
                    <a:pt x="6585" y="1296"/>
                    <a:pt x="6724" y="981"/>
                  </a:cubicBezTo>
                  <a:cubicBezTo>
                    <a:pt x="6834" y="692"/>
                    <a:pt x="6559" y="403"/>
                    <a:pt x="6297" y="223"/>
                  </a:cubicBezTo>
                  <a:cubicBezTo>
                    <a:pt x="6122" y="136"/>
                    <a:pt x="5921" y="103"/>
                    <a:pt x="5717" y="103"/>
                  </a:cubicBezTo>
                  <a:cubicBezTo>
                    <a:pt x="5534" y="103"/>
                    <a:pt x="5350" y="129"/>
                    <a:pt x="5181" y="168"/>
                  </a:cubicBezTo>
                  <a:cubicBezTo>
                    <a:pt x="5029" y="210"/>
                    <a:pt x="4878" y="251"/>
                    <a:pt x="4726" y="292"/>
                  </a:cubicBezTo>
                  <a:cubicBezTo>
                    <a:pt x="4604" y="86"/>
                    <a:pt x="4345" y="0"/>
                    <a:pt x="404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43"/>
          <p:cNvGrpSpPr/>
          <p:nvPr/>
        </p:nvGrpSpPr>
        <p:grpSpPr>
          <a:xfrm rot="10800000">
            <a:off x="-317095" y="-667800"/>
            <a:ext cx="9778314" cy="1590274"/>
            <a:chOff x="131" y="4266941"/>
            <a:chExt cx="9143739" cy="1487071"/>
          </a:xfrm>
        </p:grpSpPr>
        <p:grpSp>
          <p:nvGrpSpPr>
            <p:cNvPr id="2104" name="Google Shape;2104;p43"/>
            <p:cNvGrpSpPr/>
            <p:nvPr/>
          </p:nvGrpSpPr>
          <p:grpSpPr>
            <a:xfrm rot="10065285" flipH="1">
              <a:off x="4260683" y="4833595"/>
              <a:ext cx="1023056" cy="353042"/>
              <a:chOff x="4586700" y="3008575"/>
              <a:chExt cx="1065750" cy="367775"/>
            </a:xfrm>
          </p:grpSpPr>
          <p:sp>
            <p:nvSpPr>
              <p:cNvPr id="2105" name="Google Shape;2105;p43"/>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3"/>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7" name="Google Shape;2107;p43"/>
            <p:cNvSpPr/>
            <p:nvPr/>
          </p:nvSpPr>
          <p:spPr>
            <a:xfrm rot="-4929948" flipH="1">
              <a:off x="6580358"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3"/>
            <p:cNvSpPr/>
            <p:nvPr/>
          </p:nvSpPr>
          <p:spPr>
            <a:xfrm rot="-4929948" flipH="1">
              <a:off x="6427097"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3"/>
            <p:cNvSpPr/>
            <p:nvPr/>
          </p:nvSpPr>
          <p:spPr>
            <a:xfrm rot="-4929948" flipH="1">
              <a:off x="62748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3"/>
            <p:cNvSpPr/>
            <p:nvPr/>
          </p:nvSpPr>
          <p:spPr>
            <a:xfrm rot="-4929948" flipH="1">
              <a:off x="6150364"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3"/>
            <p:cNvSpPr/>
            <p:nvPr/>
          </p:nvSpPr>
          <p:spPr>
            <a:xfrm rot="-4929948" flipH="1">
              <a:off x="6012659"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3"/>
            <p:cNvSpPr/>
            <p:nvPr/>
          </p:nvSpPr>
          <p:spPr>
            <a:xfrm rot="-4929948" flipH="1">
              <a:off x="5986745"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3"/>
            <p:cNvSpPr/>
            <p:nvPr/>
          </p:nvSpPr>
          <p:spPr>
            <a:xfrm rot="-4929948" flipH="1">
              <a:off x="612635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3"/>
            <p:cNvSpPr/>
            <p:nvPr/>
          </p:nvSpPr>
          <p:spPr>
            <a:xfrm rot="-4929948" flipH="1">
              <a:off x="624659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3"/>
            <p:cNvSpPr/>
            <p:nvPr/>
          </p:nvSpPr>
          <p:spPr>
            <a:xfrm rot="-4929948" flipH="1">
              <a:off x="6402590"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3"/>
            <p:cNvSpPr/>
            <p:nvPr/>
          </p:nvSpPr>
          <p:spPr>
            <a:xfrm rot="-4929948" flipH="1">
              <a:off x="656840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3"/>
            <p:cNvSpPr/>
            <p:nvPr/>
          </p:nvSpPr>
          <p:spPr>
            <a:xfrm rot="-4929948" flipH="1">
              <a:off x="6356676"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3"/>
            <p:cNvSpPr/>
            <p:nvPr/>
          </p:nvSpPr>
          <p:spPr>
            <a:xfrm rot="-4929948" flipH="1">
              <a:off x="5855725"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9" name="Google Shape;2119;p43"/>
            <p:cNvGrpSpPr/>
            <p:nvPr/>
          </p:nvGrpSpPr>
          <p:grpSpPr>
            <a:xfrm rot="2188332">
              <a:off x="6738992" y="4656666"/>
              <a:ext cx="1544475" cy="707621"/>
              <a:chOff x="-2353813" y="170553"/>
              <a:chExt cx="2077588" cy="951798"/>
            </a:xfrm>
          </p:grpSpPr>
          <p:sp>
            <p:nvSpPr>
              <p:cNvPr id="2120" name="Google Shape;2120;p43"/>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3"/>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3"/>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3"/>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3"/>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3"/>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 name="Google Shape;2126;p43"/>
            <p:cNvGrpSpPr/>
            <p:nvPr/>
          </p:nvGrpSpPr>
          <p:grpSpPr>
            <a:xfrm flipH="1">
              <a:off x="8420971" y="4836401"/>
              <a:ext cx="722898" cy="249462"/>
              <a:chOff x="4586700" y="3008575"/>
              <a:chExt cx="1065750" cy="367775"/>
            </a:xfrm>
          </p:grpSpPr>
          <p:sp>
            <p:nvSpPr>
              <p:cNvPr id="2127" name="Google Shape;2127;p43"/>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3"/>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43"/>
            <p:cNvGrpSpPr/>
            <p:nvPr/>
          </p:nvGrpSpPr>
          <p:grpSpPr>
            <a:xfrm rot="-8425059" flipH="1">
              <a:off x="7877941" y="4690216"/>
              <a:ext cx="772845" cy="640869"/>
              <a:chOff x="4593250" y="3554450"/>
              <a:chExt cx="530825" cy="440225"/>
            </a:xfrm>
          </p:grpSpPr>
          <p:sp>
            <p:nvSpPr>
              <p:cNvPr id="2130" name="Google Shape;2130;p4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 name="Google Shape;2136;p43"/>
            <p:cNvGrpSpPr/>
            <p:nvPr/>
          </p:nvGrpSpPr>
          <p:grpSpPr>
            <a:xfrm flipH="1">
              <a:off x="6417741" y="4788950"/>
              <a:ext cx="851199" cy="442923"/>
              <a:chOff x="721375" y="3644650"/>
              <a:chExt cx="866625" cy="450950"/>
            </a:xfrm>
          </p:grpSpPr>
          <p:sp>
            <p:nvSpPr>
              <p:cNvPr id="2137" name="Google Shape;2137;p43"/>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3"/>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3"/>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3"/>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3"/>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3"/>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3"/>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3"/>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 name="Google Shape;2145;p43"/>
            <p:cNvGrpSpPr/>
            <p:nvPr/>
          </p:nvGrpSpPr>
          <p:grpSpPr>
            <a:xfrm flipH="1">
              <a:off x="7330745" y="4705201"/>
              <a:ext cx="617031" cy="511718"/>
              <a:chOff x="4593250" y="3554450"/>
              <a:chExt cx="530825" cy="440225"/>
            </a:xfrm>
          </p:grpSpPr>
          <p:sp>
            <p:nvSpPr>
              <p:cNvPr id="2146" name="Google Shape;2146;p4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 name="Google Shape;2152;p43"/>
            <p:cNvGrpSpPr/>
            <p:nvPr/>
          </p:nvGrpSpPr>
          <p:grpSpPr>
            <a:xfrm rot="-3059037" flipH="1">
              <a:off x="5849173" y="4768551"/>
              <a:ext cx="942377" cy="619453"/>
              <a:chOff x="1506700" y="3966175"/>
              <a:chExt cx="674775" cy="443550"/>
            </a:xfrm>
          </p:grpSpPr>
          <p:sp>
            <p:nvSpPr>
              <p:cNvPr id="2153" name="Google Shape;2153;p43"/>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3"/>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3"/>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43"/>
            <p:cNvGrpSpPr/>
            <p:nvPr/>
          </p:nvGrpSpPr>
          <p:grpSpPr>
            <a:xfrm rot="462" flipH="1">
              <a:off x="4873302" y="4628954"/>
              <a:ext cx="1544479" cy="707662"/>
              <a:chOff x="-2353813" y="170553"/>
              <a:chExt cx="2077588" cy="951798"/>
            </a:xfrm>
          </p:grpSpPr>
          <p:sp>
            <p:nvSpPr>
              <p:cNvPr id="2157" name="Google Shape;2157;p43"/>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3"/>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3"/>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3"/>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3"/>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3"/>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 name="Google Shape;2163;p43"/>
            <p:cNvGrpSpPr/>
            <p:nvPr/>
          </p:nvGrpSpPr>
          <p:grpSpPr>
            <a:xfrm rot="-5279132" flipH="1">
              <a:off x="4870183" y="4569859"/>
              <a:ext cx="943806" cy="782720"/>
              <a:chOff x="4593250" y="3554450"/>
              <a:chExt cx="530825" cy="440225"/>
            </a:xfrm>
          </p:grpSpPr>
          <p:sp>
            <p:nvSpPr>
              <p:cNvPr id="2164" name="Google Shape;2164;p4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 name="Google Shape;2170;p43"/>
            <p:cNvGrpSpPr/>
            <p:nvPr/>
          </p:nvGrpSpPr>
          <p:grpSpPr>
            <a:xfrm rot="-10065285">
              <a:off x="3860261" y="4833595"/>
              <a:ext cx="1023056" cy="353042"/>
              <a:chOff x="4586700" y="3008575"/>
              <a:chExt cx="1065750" cy="367775"/>
            </a:xfrm>
          </p:grpSpPr>
          <p:sp>
            <p:nvSpPr>
              <p:cNvPr id="2171" name="Google Shape;2171;p43"/>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3"/>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3" name="Google Shape;2173;p43"/>
            <p:cNvSpPr/>
            <p:nvPr/>
          </p:nvSpPr>
          <p:spPr>
            <a:xfrm rot="4929948">
              <a:off x="2445024"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3"/>
            <p:cNvSpPr/>
            <p:nvPr/>
          </p:nvSpPr>
          <p:spPr>
            <a:xfrm rot="4929948">
              <a:off x="2548742"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3"/>
            <p:cNvSpPr/>
            <p:nvPr/>
          </p:nvSpPr>
          <p:spPr>
            <a:xfrm rot="4929948">
              <a:off x="26591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3"/>
            <p:cNvSpPr/>
            <p:nvPr/>
          </p:nvSpPr>
          <p:spPr>
            <a:xfrm rot="4929948">
              <a:off x="2802138"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3"/>
            <p:cNvSpPr/>
            <p:nvPr/>
          </p:nvSpPr>
          <p:spPr>
            <a:xfrm rot="4929948">
              <a:off x="2939808"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3"/>
            <p:cNvSpPr/>
            <p:nvPr/>
          </p:nvSpPr>
          <p:spPr>
            <a:xfrm rot="4929948">
              <a:off x="3020036"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3"/>
            <p:cNvSpPr/>
            <p:nvPr/>
          </p:nvSpPr>
          <p:spPr>
            <a:xfrm rot="4929948">
              <a:off x="285514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3"/>
            <p:cNvSpPr/>
            <p:nvPr/>
          </p:nvSpPr>
          <p:spPr>
            <a:xfrm rot="4929948">
              <a:off x="269111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3"/>
            <p:cNvSpPr/>
            <p:nvPr/>
          </p:nvSpPr>
          <p:spPr>
            <a:xfrm rot="4929948">
              <a:off x="2577051"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3"/>
            <p:cNvSpPr/>
            <p:nvPr/>
          </p:nvSpPr>
          <p:spPr>
            <a:xfrm rot="4929948">
              <a:off x="242742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3"/>
            <p:cNvSpPr/>
            <p:nvPr/>
          </p:nvSpPr>
          <p:spPr>
            <a:xfrm rot="4929948">
              <a:off x="2577710"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3"/>
            <p:cNvSpPr/>
            <p:nvPr/>
          </p:nvSpPr>
          <p:spPr>
            <a:xfrm rot="4929948">
              <a:off x="3137227"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5" name="Google Shape;2185;p43"/>
            <p:cNvGrpSpPr/>
            <p:nvPr/>
          </p:nvGrpSpPr>
          <p:grpSpPr>
            <a:xfrm rot="-2188332" flipH="1">
              <a:off x="860534" y="4656666"/>
              <a:ext cx="1544475" cy="707621"/>
              <a:chOff x="-2353813" y="170553"/>
              <a:chExt cx="2077588" cy="951798"/>
            </a:xfrm>
          </p:grpSpPr>
          <p:sp>
            <p:nvSpPr>
              <p:cNvPr id="2186" name="Google Shape;2186;p43"/>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3"/>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3"/>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3"/>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3"/>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3"/>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 name="Google Shape;2192;p43"/>
            <p:cNvGrpSpPr/>
            <p:nvPr/>
          </p:nvGrpSpPr>
          <p:grpSpPr>
            <a:xfrm>
              <a:off x="131" y="4836401"/>
              <a:ext cx="722898" cy="249462"/>
              <a:chOff x="4586700" y="3008575"/>
              <a:chExt cx="1065750" cy="367775"/>
            </a:xfrm>
          </p:grpSpPr>
          <p:sp>
            <p:nvSpPr>
              <p:cNvPr id="2193" name="Google Shape;2193;p43"/>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3"/>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43"/>
            <p:cNvGrpSpPr/>
            <p:nvPr/>
          </p:nvGrpSpPr>
          <p:grpSpPr>
            <a:xfrm rot="8425059">
              <a:off x="493214" y="4690216"/>
              <a:ext cx="772845" cy="640869"/>
              <a:chOff x="4593250" y="3554450"/>
              <a:chExt cx="530825" cy="440225"/>
            </a:xfrm>
          </p:grpSpPr>
          <p:sp>
            <p:nvSpPr>
              <p:cNvPr id="2196" name="Google Shape;2196;p4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 name="Google Shape;2202;p43"/>
            <p:cNvGrpSpPr/>
            <p:nvPr/>
          </p:nvGrpSpPr>
          <p:grpSpPr>
            <a:xfrm>
              <a:off x="1875060" y="4788950"/>
              <a:ext cx="851199" cy="442923"/>
              <a:chOff x="721375" y="3644650"/>
              <a:chExt cx="866625" cy="450950"/>
            </a:xfrm>
          </p:grpSpPr>
          <p:sp>
            <p:nvSpPr>
              <p:cNvPr id="2203" name="Google Shape;2203;p43"/>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3"/>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3"/>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3"/>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3"/>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3"/>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3"/>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3"/>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 name="Google Shape;2211;p43"/>
            <p:cNvGrpSpPr/>
            <p:nvPr/>
          </p:nvGrpSpPr>
          <p:grpSpPr>
            <a:xfrm>
              <a:off x="1196224" y="4705201"/>
              <a:ext cx="617031" cy="511718"/>
              <a:chOff x="4593250" y="3554450"/>
              <a:chExt cx="530825" cy="440225"/>
            </a:xfrm>
          </p:grpSpPr>
          <p:sp>
            <p:nvSpPr>
              <p:cNvPr id="2212" name="Google Shape;2212;p4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43"/>
            <p:cNvGrpSpPr/>
            <p:nvPr/>
          </p:nvGrpSpPr>
          <p:grpSpPr>
            <a:xfrm rot="3059037">
              <a:off x="2352450" y="4768551"/>
              <a:ext cx="942377" cy="619453"/>
              <a:chOff x="1506700" y="3966175"/>
              <a:chExt cx="674775" cy="443550"/>
            </a:xfrm>
          </p:grpSpPr>
          <p:sp>
            <p:nvSpPr>
              <p:cNvPr id="2219" name="Google Shape;2219;p43"/>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3"/>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3"/>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 name="Google Shape;2222;p43"/>
            <p:cNvGrpSpPr/>
            <p:nvPr/>
          </p:nvGrpSpPr>
          <p:grpSpPr>
            <a:xfrm rot="-462">
              <a:off x="2726219" y="4628954"/>
              <a:ext cx="1544479" cy="707662"/>
              <a:chOff x="-2353813" y="170553"/>
              <a:chExt cx="2077588" cy="951798"/>
            </a:xfrm>
          </p:grpSpPr>
          <p:sp>
            <p:nvSpPr>
              <p:cNvPr id="2223" name="Google Shape;2223;p43"/>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3"/>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3"/>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3"/>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3"/>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3"/>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 name="Google Shape;2229;p43"/>
            <p:cNvGrpSpPr/>
            <p:nvPr/>
          </p:nvGrpSpPr>
          <p:grpSpPr>
            <a:xfrm rot="5279132">
              <a:off x="3330011" y="4569859"/>
              <a:ext cx="943806" cy="782720"/>
              <a:chOff x="4593250" y="3554450"/>
              <a:chExt cx="530825" cy="440225"/>
            </a:xfrm>
          </p:grpSpPr>
          <p:sp>
            <p:nvSpPr>
              <p:cNvPr id="2230" name="Google Shape;2230;p4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43"/>
            <p:cNvGrpSpPr/>
            <p:nvPr/>
          </p:nvGrpSpPr>
          <p:grpSpPr>
            <a:xfrm>
              <a:off x="4137146" y="4514025"/>
              <a:ext cx="1031765" cy="855709"/>
              <a:chOff x="4593250" y="3554450"/>
              <a:chExt cx="530825" cy="440225"/>
            </a:xfrm>
          </p:grpSpPr>
          <p:sp>
            <p:nvSpPr>
              <p:cNvPr id="2237" name="Google Shape;2237;p4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3" name="Google Shape;2243;p43"/>
          <p:cNvGrpSpPr/>
          <p:nvPr/>
        </p:nvGrpSpPr>
        <p:grpSpPr>
          <a:xfrm>
            <a:off x="7284710" y="2296468"/>
            <a:ext cx="702742" cy="1590324"/>
            <a:chOff x="2746900" y="547825"/>
            <a:chExt cx="1938600" cy="4387100"/>
          </a:xfrm>
        </p:grpSpPr>
        <p:sp>
          <p:nvSpPr>
            <p:cNvPr id="2244" name="Google Shape;2244;p43"/>
            <p:cNvSpPr/>
            <p:nvPr/>
          </p:nvSpPr>
          <p:spPr>
            <a:xfrm>
              <a:off x="3655925" y="4214250"/>
              <a:ext cx="36975" cy="663975"/>
            </a:xfrm>
            <a:custGeom>
              <a:avLst/>
              <a:gdLst/>
              <a:ahLst/>
              <a:cxnLst/>
              <a:rect l="l" t="t" r="r" b="b"/>
              <a:pathLst>
                <a:path w="1479" h="26559" extrusionOk="0">
                  <a:moveTo>
                    <a:pt x="241" y="0"/>
                  </a:moveTo>
                  <a:cubicBezTo>
                    <a:pt x="125" y="0"/>
                    <a:pt x="0" y="84"/>
                    <a:pt x="0" y="225"/>
                  </a:cubicBezTo>
                  <a:cubicBezTo>
                    <a:pt x="0" y="1044"/>
                    <a:pt x="114" y="1885"/>
                    <a:pt x="182" y="2727"/>
                  </a:cubicBezTo>
                  <a:cubicBezTo>
                    <a:pt x="251" y="3591"/>
                    <a:pt x="319" y="4478"/>
                    <a:pt x="364" y="5342"/>
                  </a:cubicBezTo>
                  <a:cubicBezTo>
                    <a:pt x="478" y="7047"/>
                    <a:pt x="569" y="8753"/>
                    <a:pt x="683" y="10458"/>
                  </a:cubicBezTo>
                  <a:cubicBezTo>
                    <a:pt x="887" y="13847"/>
                    <a:pt x="1024" y="17258"/>
                    <a:pt x="1092" y="20646"/>
                  </a:cubicBezTo>
                  <a:cubicBezTo>
                    <a:pt x="1137" y="22601"/>
                    <a:pt x="1183" y="24557"/>
                    <a:pt x="1206" y="26490"/>
                  </a:cubicBezTo>
                  <a:cubicBezTo>
                    <a:pt x="1206" y="26535"/>
                    <a:pt x="1240" y="26558"/>
                    <a:pt x="1274" y="26558"/>
                  </a:cubicBezTo>
                  <a:cubicBezTo>
                    <a:pt x="1308" y="26558"/>
                    <a:pt x="1342" y="26535"/>
                    <a:pt x="1342" y="26490"/>
                  </a:cubicBezTo>
                  <a:cubicBezTo>
                    <a:pt x="1479" y="19623"/>
                    <a:pt x="1342" y="12732"/>
                    <a:pt x="887" y="5888"/>
                  </a:cubicBezTo>
                  <a:cubicBezTo>
                    <a:pt x="819" y="4910"/>
                    <a:pt x="751" y="3955"/>
                    <a:pt x="683" y="3000"/>
                  </a:cubicBezTo>
                  <a:cubicBezTo>
                    <a:pt x="614" y="2067"/>
                    <a:pt x="592" y="1090"/>
                    <a:pt x="433" y="157"/>
                  </a:cubicBezTo>
                  <a:cubicBezTo>
                    <a:pt x="413" y="49"/>
                    <a:pt x="329"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3"/>
            <p:cNvSpPr/>
            <p:nvPr/>
          </p:nvSpPr>
          <p:spPr>
            <a:xfrm>
              <a:off x="3699950" y="4201450"/>
              <a:ext cx="60600" cy="733475"/>
            </a:xfrm>
            <a:custGeom>
              <a:avLst/>
              <a:gdLst/>
              <a:ahLst/>
              <a:cxnLst/>
              <a:rect l="l" t="t" r="r" b="b"/>
              <a:pathLst>
                <a:path w="2424" h="29339" extrusionOk="0">
                  <a:moveTo>
                    <a:pt x="167" y="0"/>
                  </a:moveTo>
                  <a:cubicBezTo>
                    <a:pt x="83" y="0"/>
                    <a:pt x="1" y="58"/>
                    <a:pt x="13" y="169"/>
                  </a:cubicBezTo>
                  <a:cubicBezTo>
                    <a:pt x="104" y="2056"/>
                    <a:pt x="400" y="3967"/>
                    <a:pt x="604" y="5854"/>
                  </a:cubicBezTo>
                  <a:cubicBezTo>
                    <a:pt x="809" y="7719"/>
                    <a:pt x="991" y="9583"/>
                    <a:pt x="1150" y="11471"/>
                  </a:cubicBezTo>
                  <a:cubicBezTo>
                    <a:pt x="1491" y="15245"/>
                    <a:pt x="1719" y="19020"/>
                    <a:pt x="1923" y="22818"/>
                  </a:cubicBezTo>
                  <a:cubicBezTo>
                    <a:pt x="2037" y="24955"/>
                    <a:pt x="2105" y="27116"/>
                    <a:pt x="2219" y="29253"/>
                  </a:cubicBezTo>
                  <a:cubicBezTo>
                    <a:pt x="2219" y="29310"/>
                    <a:pt x="2253" y="29338"/>
                    <a:pt x="2287" y="29338"/>
                  </a:cubicBezTo>
                  <a:cubicBezTo>
                    <a:pt x="2321" y="29338"/>
                    <a:pt x="2355" y="29310"/>
                    <a:pt x="2355" y="29253"/>
                  </a:cubicBezTo>
                  <a:cubicBezTo>
                    <a:pt x="2424" y="21635"/>
                    <a:pt x="1901" y="13972"/>
                    <a:pt x="1127" y="6377"/>
                  </a:cubicBezTo>
                  <a:cubicBezTo>
                    <a:pt x="900" y="4308"/>
                    <a:pt x="741" y="2170"/>
                    <a:pt x="332" y="124"/>
                  </a:cubicBezTo>
                  <a:cubicBezTo>
                    <a:pt x="311" y="41"/>
                    <a:pt x="23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3"/>
            <p:cNvSpPr/>
            <p:nvPr/>
          </p:nvSpPr>
          <p:spPr>
            <a:xfrm>
              <a:off x="3738925" y="4205775"/>
              <a:ext cx="73075" cy="637625"/>
            </a:xfrm>
            <a:custGeom>
              <a:avLst/>
              <a:gdLst/>
              <a:ahLst/>
              <a:cxnLst/>
              <a:rect l="l" t="t" r="r" b="b"/>
              <a:pathLst>
                <a:path w="2923" h="25505" extrusionOk="0">
                  <a:moveTo>
                    <a:pt x="249" y="1"/>
                  </a:moveTo>
                  <a:cubicBezTo>
                    <a:pt x="208" y="1"/>
                    <a:pt x="170" y="25"/>
                    <a:pt x="160" y="87"/>
                  </a:cubicBezTo>
                  <a:cubicBezTo>
                    <a:pt x="1" y="837"/>
                    <a:pt x="205" y="1679"/>
                    <a:pt x="296" y="2452"/>
                  </a:cubicBezTo>
                  <a:cubicBezTo>
                    <a:pt x="364" y="3248"/>
                    <a:pt x="455" y="4066"/>
                    <a:pt x="546" y="4862"/>
                  </a:cubicBezTo>
                  <a:cubicBezTo>
                    <a:pt x="705" y="6545"/>
                    <a:pt x="887" y="8228"/>
                    <a:pt x="1069" y="9888"/>
                  </a:cubicBezTo>
                  <a:cubicBezTo>
                    <a:pt x="1410" y="13185"/>
                    <a:pt x="1751" y="16482"/>
                    <a:pt x="2115" y="19780"/>
                  </a:cubicBezTo>
                  <a:cubicBezTo>
                    <a:pt x="2320" y="21644"/>
                    <a:pt x="2547" y="23532"/>
                    <a:pt x="2752" y="25419"/>
                  </a:cubicBezTo>
                  <a:cubicBezTo>
                    <a:pt x="2763" y="25476"/>
                    <a:pt x="2809" y="25504"/>
                    <a:pt x="2849" y="25504"/>
                  </a:cubicBezTo>
                  <a:cubicBezTo>
                    <a:pt x="2888" y="25504"/>
                    <a:pt x="2923" y="25476"/>
                    <a:pt x="2911" y="25419"/>
                  </a:cubicBezTo>
                  <a:cubicBezTo>
                    <a:pt x="2320" y="18802"/>
                    <a:pt x="1683" y="12207"/>
                    <a:pt x="1024" y="5590"/>
                  </a:cubicBezTo>
                  <a:cubicBezTo>
                    <a:pt x="933" y="4658"/>
                    <a:pt x="842" y="3748"/>
                    <a:pt x="751" y="2816"/>
                  </a:cubicBezTo>
                  <a:cubicBezTo>
                    <a:pt x="660" y="1952"/>
                    <a:pt x="705" y="906"/>
                    <a:pt x="364" y="87"/>
                  </a:cubicBezTo>
                  <a:cubicBezTo>
                    <a:pt x="352" y="37"/>
                    <a:pt x="298"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3"/>
            <p:cNvSpPr/>
            <p:nvPr/>
          </p:nvSpPr>
          <p:spPr>
            <a:xfrm>
              <a:off x="3779300" y="4188300"/>
              <a:ext cx="92675" cy="648575"/>
            </a:xfrm>
            <a:custGeom>
              <a:avLst/>
              <a:gdLst/>
              <a:ahLst/>
              <a:cxnLst/>
              <a:rect l="l" t="t" r="r" b="b"/>
              <a:pathLst>
                <a:path w="3707" h="25943" extrusionOk="0">
                  <a:moveTo>
                    <a:pt x="260" y="0"/>
                  </a:moveTo>
                  <a:cubicBezTo>
                    <a:pt x="205" y="0"/>
                    <a:pt x="149" y="30"/>
                    <a:pt x="136" y="81"/>
                  </a:cubicBezTo>
                  <a:cubicBezTo>
                    <a:pt x="0" y="854"/>
                    <a:pt x="227" y="1696"/>
                    <a:pt x="318" y="2469"/>
                  </a:cubicBezTo>
                  <a:cubicBezTo>
                    <a:pt x="432" y="3310"/>
                    <a:pt x="546" y="4151"/>
                    <a:pt x="637" y="4970"/>
                  </a:cubicBezTo>
                  <a:cubicBezTo>
                    <a:pt x="864" y="6653"/>
                    <a:pt x="1069" y="8313"/>
                    <a:pt x="1296" y="9996"/>
                  </a:cubicBezTo>
                  <a:cubicBezTo>
                    <a:pt x="1774" y="13361"/>
                    <a:pt x="2229" y="16749"/>
                    <a:pt x="2706" y="20138"/>
                  </a:cubicBezTo>
                  <a:cubicBezTo>
                    <a:pt x="2956" y="22048"/>
                    <a:pt x="3229" y="23958"/>
                    <a:pt x="3502" y="25868"/>
                  </a:cubicBezTo>
                  <a:cubicBezTo>
                    <a:pt x="3502" y="25919"/>
                    <a:pt x="3544" y="25943"/>
                    <a:pt x="3589" y="25943"/>
                  </a:cubicBezTo>
                  <a:cubicBezTo>
                    <a:pt x="3645" y="25943"/>
                    <a:pt x="3707" y="25908"/>
                    <a:pt x="3707" y="25845"/>
                  </a:cubicBezTo>
                  <a:cubicBezTo>
                    <a:pt x="2865" y="19069"/>
                    <a:pt x="2069" y="12292"/>
                    <a:pt x="1205" y="5516"/>
                  </a:cubicBezTo>
                  <a:cubicBezTo>
                    <a:pt x="1092" y="4583"/>
                    <a:pt x="955" y="3651"/>
                    <a:pt x="841" y="2719"/>
                  </a:cubicBezTo>
                  <a:cubicBezTo>
                    <a:pt x="728" y="1877"/>
                    <a:pt x="750" y="831"/>
                    <a:pt x="364" y="58"/>
                  </a:cubicBezTo>
                  <a:cubicBezTo>
                    <a:pt x="344" y="18"/>
                    <a:pt x="302"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3"/>
            <p:cNvSpPr/>
            <p:nvPr/>
          </p:nvSpPr>
          <p:spPr>
            <a:xfrm>
              <a:off x="3824775" y="4227475"/>
              <a:ext cx="77900" cy="616275"/>
            </a:xfrm>
            <a:custGeom>
              <a:avLst/>
              <a:gdLst/>
              <a:ahLst/>
              <a:cxnLst/>
              <a:rect l="l" t="t" r="r" b="b"/>
              <a:pathLst>
                <a:path w="3116" h="24651" extrusionOk="0">
                  <a:moveTo>
                    <a:pt x="202" y="1"/>
                  </a:moveTo>
                  <a:cubicBezTo>
                    <a:pt x="145" y="1"/>
                    <a:pt x="91" y="49"/>
                    <a:pt x="91" y="106"/>
                  </a:cubicBezTo>
                  <a:cubicBezTo>
                    <a:pt x="0" y="833"/>
                    <a:pt x="250" y="1652"/>
                    <a:pt x="364" y="2357"/>
                  </a:cubicBezTo>
                  <a:cubicBezTo>
                    <a:pt x="501" y="3153"/>
                    <a:pt x="637" y="3949"/>
                    <a:pt x="751" y="4745"/>
                  </a:cubicBezTo>
                  <a:cubicBezTo>
                    <a:pt x="1001" y="6382"/>
                    <a:pt x="1228" y="7997"/>
                    <a:pt x="1456" y="9634"/>
                  </a:cubicBezTo>
                  <a:cubicBezTo>
                    <a:pt x="1865" y="12795"/>
                    <a:pt x="2229" y="15955"/>
                    <a:pt x="2524" y="19139"/>
                  </a:cubicBezTo>
                  <a:cubicBezTo>
                    <a:pt x="2684" y="20958"/>
                    <a:pt x="2820" y="22755"/>
                    <a:pt x="2934" y="24574"/>
                  </a:cubicBezTo>
                  <a:cubicBezTo>
                    <a:pt x="2946" y="24622"/>
                    <a:pt x="2996" y="24651"/>
                    <a:pt x="3040" y="24651"/>
                  </a:cubicBezTo>
                  <a:cubicBezTo>
                    <a:pt x="3080" y="24651"/>
                    <a:pt x="3116" y="24628"/>
                    <a:pt x="3116" y="24574"/>
                  </a:cubicBezTo>
                  <a:cubicBezTo>
                    <a:pt x="2797" y="18138"/>
                    <a:pt x="2183" y="11726"/>
                    <a:pt x="1251" y="5336"/>
                  </a:cubicBezTo>
                  <a:cubicBezTo>
                    <a:pt x="1115" y="4449"/>
                    <a:pt x="978" y="3585"/>
                    <a:pt x="842" y="2698"/>
                  </a:cubicBezTo>
                  <a:cubicBezTo>
                    <a:pt x="705" y="1857"/>
                    <a:pt x="682" y="811"/>
                    <a:pt x="296" y="60"/>
                  </a:cubicBezTo>
                  <a:cubicBezTo>
                    <a:pt x="270" y="18"/>
                    <a:pt x="235" y="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3"/>
            <p:cNvSpPr/>
            <p:nvPr/>
          </p:nvSpPr>
          <p:spPr>
            <a:xfrm>
              <a:off x="3868550" y="4201200"/>
              <a:ext cx="71925" cy="543850"/>
            </a:xfrm>
            <a:custGeom>
              <a:avLst/>
              <a:gdLst/>
              <a:ahLst/>
              <a:cxnLst/>
              <a:rect l="l" t="t" r="r" b="b"/>
              <a:pathLst>
                <a:path w="2877" h="21754" extrusionOk="0">
                  <a:moveTo>
                    <a:pt x="216" y="1"/>
                  </a:moveTo>
                  <a:cubicBezTo>
                    <a:pt x="121" y="1"/>
                    <a:pt x="23" y="65"/>
                    <a:pt x="23" y="179"/>
                  </a:cubicBezTo>
                  <a:cubicBezTo>
                    <a:pt x="0" y="1066"/>
                    <a:pt x="205" y="1998"/>
                    <a:pt x="319" y="2862"/>
                  </a:cubicBezTo>
                  <a:cubicBezTo>
                    <a:pt x="432" y="3772"/>
                    <a:pt x="546" y="4659"/>
                    <a:pt x="637" y="5546"/>
                  </a:cubicBezTo>
                  <a:cubicBezTo>
                    <a:pt x="864" y="7342"/>
                    <a:pt x="1092" y="9138"/>
                    <a:pt x="1319" y="10935"/>
                  </a:cubicBezTo>
                  <a:cubicBezTo>
                    <a:pt x="1774" y="14505"/>
                    <a:pt x="2229" y="18075"/>
                    <a:pt x="2684" y="21668"/>
                  </a:cubicBezTo>
                  <a:cubicBezTo>
                    <a:pt x="2684" y="21725"/>
                    <a:pt x="2735" y="21753"/>
                    <a:pt x="2783" y="21753"/>
                  </a:cubicBezTo>
                  <a:cubicBezTo>
                    <a:pt x="2831" y="21753"/>
                    <a:pt x="2877" y="21725"/>
                    <a:pt x="2865" y="21668"/>
                  </a:cubicBezTo>
                  <a:cubicBezTo>
                    <a:pt x="2456" y="18052"/>
                    <a:pt x="2070" y="14437"/>
                    <a:pt x="1660" y="10844"/>
                  </a:cubicBezTo>
                  <a:cubicBezTo>
                    <a:pt x="1456" y="9048"/>
                    <a:pt x="1251" y="7251"/>
                    <a:pt x="1046" y="5455"/>
                  </a:cubicBezTo>
                  <a:lnTo>
                    <a:pt x="728" y="2771"/>
                  </a:lnTo>
                  <a:cubicBezTo>
                    <a:pt x="637" y="1907"/>
                    <a:pt x="614" y="975"/>
                    <a:pt x="387" y="134"/>
                  </a:cubicBezTo>
                  <a:cubicBezTo>
                    <a:pt x="367" y="42"/>
                    <a:pt x="292"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3"/>
            <p:cNvSpPr/>
            <p:nvPr/>
          </p:nvSpPr>
          <p:spPr>
            <a:xfrm>
              <a:off x="3889275" y="4186850"/>
              <a:ext cx="95825" cy="540450"/>
            </a:xfrm>
            <a:custGeom>
              <a:avLst/>
              <a:gdLst/>
              <a:ahLst/>
              <a:cxnLst/>
              <a:rect l="l" t="t" r="r" b="b"/>
              <a:pathLst>
                <a:path w="3833" h="21618" extrusionOk="0">
                  <a:moveTo>
                    <a:pt x="199" y="1"/>
                  </a:moveTo>
                  <a:cubicBezTo>
                    <a:pt x="98" y="1"/>
                    <a:pt x="0" y="70"/>
                    <a:pt x="13" y="207"/>
                  </a:cubicBezTo>
                  <a:cubicBezTo>
                    <a:pt x="104" y="1117"/>
                    <a:pt x="331" y="2004"/>
                    <a:pt x="490" y="2891"/>
                  </a:cubicBezTo>
                  <a:cubicBezTo>
                    <a:pt x="672" y="3777"/>
                    <a:pt x="831" y="4641"/>
                    <a:pt x="990" y="5528"/>
                  </a:cubicBezTo>
                  <a:cubicBezTo>
                    <a:pt x="1332" y="7279"/>
                    <a:pt x="1650" y="9053"/>
                    <a:pt x="1945" y="10804"/>
                  </a:cubicBezTo>
                  <a:cubicBezTo>
                    <a:pt x="2582" y="14374"/>
                    <a:pt x="3151" y="17967"/>
                    <a:pt x="3674" y="21560"/>
                  </a:cubicBezTo>
                  <a:cubicBezTo>
                    <a:pt x="3674" y="21600"/>
                    <a:pt x="3704" y="21618"/>
                    <a:pt x="3739" y="21618"/>
                  </a:cubicBezTo>
                  <a:cubicBezTo>
                    <a:pt x="3783" y="21618"/>
                    <a:pt x="3833" y="21588"/>
                    <a:pt x="3833" y="21537"/>
                  </a:cubicBezTo>
                  <a:cubicBezTo>
                    <a:pt x="3424" y="17967"/>
                    <a:pt x="2923" y="14420"/>
                    <a:pt x="2378" y="10872"/>
                  </a:cubicBezTo>
                  <a:cubicBezTo>
                    <a:pt x="2105" y="9098"/>
                    <a:pt x="1809" y="7348"/>
                    <a:pt x="1491" y="5574"/>
                  </a:cubicBezTo>
                  <a:cubicBezTo>
                    <a:pt x="1332" y="4687"/>
                    <a:pt x="1172" y="3823"/>
                    <a:pt x="990" y="2936"/>
                  </a:cubicBezTo>
                  <a:cubicBezTo>
                    <a:pt x="808" y="2004"/>
                    <a:pt x="672" y="1049"/>
                    <a:pt x="399" y="139"/>
                  </a:cubicBezTo>
                  <a:cubicBezTo>
                    <a:pt x="368" y="47"/>
                    <a:pt x="283"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3"/>
            <p:cNvSpPr/>
            <p:nvPr/>
          </p:nvSpPr>
          <p:spPr>
            <a:xfrm>
              <a:off x="3571775" y="4209050"/>
              <a:ext cx="47225" cy="602925"/>
            </a:xfrm>
            <a:custGeom>
              <a:avLst/>
              <a:gdLst/>
              <a:ahLst/>
              <a:cxnLst/>
              <a:rect l="l" t="t" r="r" b="b"/>
              <a:pathLst>
                <a:path w="1889" h="24117" extrusionOk="0">
                  <a:moveTo>
                    <a:pt x="264" y="0"/>
                  </a:moveTo>
                  <a:cubicBezTo>
                    <a:pt x="194" y="0"/>
                    <a:pt x="115" y="57"/>
                    <a:pt x="115" y="138"/>
                  </a:cubicBezTo>
                  <a:cubicBezTo>
                    <a:pt x="1" y="1661"/>
                    <a:pt x="183" y="3208"/>
                    <a:pt x="297" y="4754"/>
                  </a:cubicBezTo>
                  <a:cubicBezTo>
                    <a:pt x="388" y="6323"/>
                    <a:pt x="501" y="7892"/>
                    <a:pt x="615" y="9438"/>
                  </a:cubicBezTo>
                  <a:cubicBezTo>
                    <a:pt x="820" y="12531"/>
                    <a:pt x="1070" y="15601"/>
                    <a:pt x="1297" y="18671"/>
                  </a:cubicBezTo>
                  <a:cubicBezTo>
                    <a:pt x="1411" y="20467"/>
                    <a:pt x="1547" y="22241"/>
                    <a:pt x="1684" y="24015"/>
                  </a:cubicBezTo>
                  <a:cubicBezTo>
                    <a:pt x="1684" y="24083"/>
                    <a:pt x="1735" y="24117"/>
                    <a:pt x="1786" y="24117"/>
                  </a:cubicBezTo>
                  <a:cubicBezTo>
                    <a:pt x="1837" y="24117"/>
                    <a:pt x="1888" y="24083"/>
                    <a:pt x="1888" y="24015"/>
                  </a:cubicBezTo>
                  <a:cubicBezTo>
                    <a:pt x="1525" y="17761"/>
                    <a:pt x="1183" y="11531"/>
                    <a:pt x="820" y="5277"/>
                  </a:cubicBezTo>
                  <a:cubicBezTo>
                    <a:pt x="706" y="3572"/>
                    <a:pt x="706" y="1798"/>
                    <a:pt x="365" y="92"/>
                  </a:cubicBezTo>
                  <a:cubicBezTo>
                    <a:pt x="356" y="27"/>
                    <a:pt x="312"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3"/>
            <p:cNvSpPr/>
            <p:nvPr/>
          </p:nvSpPr>
          <p:spPr>
            <a:xfrm>
              <a:off x="3518025" y="4205050"/>
              <a:ext cx="46400" cy="575250"/>
            </a:xfrm>
            <a:custGeom>
              <a:avLst/>
              <a:gdLst/>
              <a:ahLst/>
              <a:cxnLst/>
              <a:rect l="l" t="t" r="r" b="b"/>
              <a:pathLst>
                <a:path w="1856" h="23010" extrusionOk="0">
                  <a:moveTo>
                    <a:pt x="185" y="0"/>
                  </a:moveTo>
                  <a:cubicBezTo>
                    <a:pt x="95" y="0"/>
                    <a:pt x="1" y="59"/>
                    <a:pt x="13" y="161"/>
                  </a:cubicBezTo>
                  <a:cubicBezTo>
                    <a:pt x="377" y="3959"/>
                    <a:pt x="787" y="7734"/>
                    <a:pt x="1082" y="11531"/>
                  </a:cubicBezTo>
                  <a:cubicBezTo>
                    <a:pt x="1355" y="15329"/>
                    <a:pt x="1582" y="19126"/>
                    <a:pt x="1696" y="22924"/>
                  </a:cubicBezTo>
                  <a:cubicBezTo>
                    <a:pt x="1696" y="22981"/>
                    <a:pt x="1736" y="23009"/>
                    <a:pt x="1776" y="23009"/>
                  </a:cubicBezTo>
                  <a:cubicBezTo>
                    <a:pt x="1816" y="23009"/>
                    <a:pt x="1855" y="22981"/>
                    <a:pt x="1855" y="22924"/>
                  </a:cubicBezTo>
                  <a:cubicBezTo>
                    <a:pt x="1719" y="15329"/>
                    <a:pt x="1355" y="7666"/>
                    <a:pt x="332" y="116"/>
                  </a:cubicBezTo>
                  <a:cubicBezTo>
                    <a:pt x="322" y="36"/>
                    <a:pt x="255"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3"/>
            <p:cNvSpPr/>
            <p:nvPr/>
          </p:nvSpPr>
          <p:spPr>
            <a:xfrm>
              <a:off x="3476850" y="4170125"/>
              <a:ext cx="21050" cy="604200"/>
            </a:xfrm>
            <a:custGeom>
              <a:avLst/>
              <a:gdLst/>
              <a:ahLst/>
              <a:cxnLst/>
              <a:rect l="l" t="t" r="r" b="b"/>
              <a:pathLst>
                <a:path w="842" h="24168" extrusionOk="0">
                  <a:moveTo>
                    <a:pt x="342" y="1"/>
                  </a:moveTo>
                  <a:cubicBezTo>
                    <a:pt x="273" y="1"/>
                    <a:pt x="205" y="35"/>
                    <a:pt x="182" y="103"/>
                  </a:cubicBezTo>
                  <a:cubicBezTo>
                    <a:pt x="0" y="808"/>
                    <a:pt x="91" y="1604"/>
                    <a:pt x="91" y="2332"/>
                  </a:cubicBezTo>
                  <a:cubicBezTo>
                    <a:pt x="91" y="3105"/>
                    <a:pt x="91" y="3901"/>
                    <a:pt x="91" y="4674"/>
                  </a:cubicBezTo>
                  <a:cubicBezTo>
                    <a:pt x="91" y="6243"/>
                    <a:pt x="114" y="7812"/>
                    <a:pt x="137" y="9381"/>
                  </a:cubicBezTo>
                  <a:cubicBezTo>
                    <a:pt x="160" y="12496"/>
                    <a:pt x="251" y="15612"/>
                    <a:pt x="364" y="18704"/>
                  </a:cubicBezTo>
                  <a:cubicBezTo>
                    <a:pt x="455" y="20478"/>
                    <a:pt x="501" y="22274"/>
                    <a:pt x="592" y="24048"/>
                  </a:cubicBezTo>
                  <a:cubicBezTo>
                    <a:pt x="592" y="24128"/>
                    <a:pt x="654" y="24167"/>
                    <a:pt x="717" y="24167"/>
                  </a:cubicBezTo>
                  <a:cubicBezTo>
                    <a:pt x="779" y="24167"/>
                    <a:pt x="842" y="24128"/>
                    <a:pt x="842" y="24048"/>
                  </a:cubicBezTo>
                  <a:cubicBezTo>
                    <a:pt x="592" y="17795"/>
                    <a:pt x="501" y="11564"/>
                    <a:pt x="523" y="5310"/>
                  </a:cubicBezTo>
                  <a:cubicBezTo>
                    <a:pt x="523" y="4446"/>
                    <a:pt x="546" y="3560"/>
                    <a:pt x="546" y="2695"/>
                  </a:cubicBezTo>
                  <a:cubicBezTo>
                    <a:pt x="546" y="1854"/>
                    <a:pt x="683" y="944"/>
                    <a:pt x="501" y="103"/>
                  </a:cubicBezTo>
                  <a:cubicBezTo>
                    <a:pt x="478" y="35"/>
                    <a:pt x="410"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3"/>
            <p:cNvSpPr/>
            <p:nvPr/>
          </p:nvSpPr>
          <p:spPr>
            <a:xfrm>
              <a:off x="3421125" y="4139975"/>
              <a:ext cx="31875" cy="528600"/>
            </a:xfrm>
            <a:custGeom>
              <a:avLst/>
              <a:gdLst/>
              <a:ahLst/>
              <a:cxnLst/>
              <a:rect l="l" t="t" r="r" b="b"/>
              <a:pathLst>
                <a:path w="1275" h="21144" extrusionOk="0">
                  <a:moveTo>
                    <a:pt x="292" y="0"/>
                  </a:moveTo>
                  <a:cubicBezTo>
                    <a:pt x="244" y="0"/>
                    <a:pt x="196" y="30"/>
                    <a:pt x="183" y="81"/>
                  </a:cubicBezTo>
                  <a:cubicBezTo>
                    <a:pt x="1" y="877"/>
                    <a:pt x="206" y="1832"/>
                    <a:pt x="274" y="2628"/>
                  </a:cubicBezTo>
                  <a:cubicBezTo>
                    <a:pt x="342" y="3469"/>
                    <a:pt x="410" y="4311"/>
                    <a:pt x="456" y="5152"/>
                  </a:cubicBezTo>
                  <a:cubicBezTo>
                    <a:pt x="569" y="6926"/>
                    <a:pt x="660" y="8700"/>
                    <a:pt x="751" y="10473"/>
                  </a:cubicBezTo>
                  <a:cubicBezTo>
                    <a:pt x="910" y="13998"/>
                    <a:pt x="979" y="17523"/>
                    <a:pt x="956" y="21024"/>
                  </a:cubicBezTo>
                  <a:cubicBezTo>
                    <a:pt x="956" y="21104"/>
                    <a:pt x="1013" y="21144"/>
                    <a:pt x="1070" y="21144"/>
                  </a:cubicBezTo>
                  <a:cubicBezTo>
                    <a:pt x="1127" y="21144"/>
                    <a:pt x="1183" y="21104"/>
                    <a:pt x="1183" y="21024"/>
                  </a:cubicBezTo>
                  <a:cubicBezTo>
                    <a:pt x="1274" y="17477"/>
                    <a:pt x="1252" y="13930"/>
                    <a:pt x="1138" y="10382"/>
                  </a:cubicBezTo>
                  <a:cubicBezTo>
                    <a:pt x="1092" y="8631"/>
                    <a:pt x="1001" y="6903"/>
                    <a:pt x="888" y="5152"/>
                  </a:cubicBezTo>
                  <a:cubicBezTo>
                    <a:pt x="842" y="4243"/>
                    <a:pt x="774" y="3356"/>
                    <a:pt x="706" y="2446"/>
                  </a:cubicBezTo>
                  <a:cubicBezTo>
                    <a:pt x="660" y="1696"/>
                    <a:pt x="683" y="763"/>
                    <a:pt x="387" y="58"/>
                  </a:cubicBezTo>
                  <a:cubicBezTo>
                    <a:pt x="368" y="19"/>
                    <a:pt x="330"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3"/>
            <p:cNvSpPr/>
            <p:nvPr/>
          </p:nvSpPr>
          <p:spPr>
            <a:xfrm>
              <a:off x="3390425" y="4153500"/>
              <a:ext cx="14825" cy="437050"/>
            </a:xfrm>
            <a:custGeom>
              <a:avLst/>
              <a:gdLst/>
              <a:ahLst/>
              <a:cxnLst/>
              <a:rect l="l" t="t" r="r" b="b"/>
              <a:pathLst>
                <a:path w="593" h="17482" extrusionOk="0">
                  <a:moveTo>
                    <a:pt x="285" y="1"/>
                  </a:moveTo>
                  <a:cubicBezTo>
                    <a:pt x="240" y="1"/>
                    <a:pt x="194" y="29"/>
                    <a:pt x="183" y="86"/>
                  </a:cubicBezTo>
                  <a:cubicBezTo>
                    <a:pt x="1" y="700"/>
                    <a:pt x="137" y="1473"/>
                    <a:pt x="137" y="2110"/>
                  </a:cubicBezTo>
                  <a:cubicBezTo>
                    <a:pt x="137" y="2815"/>
                    <a:pt x="137" y="3542"/>
                    <a:pt x="160" y="4270"/>
                  </a:cubicBezTo>
                  <a:cubicBezTo>
                    <a:pt x="160" y="5725"/>
                    <a:pt x="183" y="7203"/>
                    <a:pt x="183" y="8682"/>
                  </a:cubicBezTo>
                  <a:cubicBezTo>
                    <a:pt x="228" y="11592"/>
                    <a:pt x="274" y="14503"/>
                    <a:pt x="319" y="17414"/>
                  </a:cubicBezTo>
                  <a:cubicBezTo>
                    <a:pt x="319" y="17459"/>
                    <a:pt x="359" y="17482"/>
                    <a:pt x="399" y="17482"/>
                  </a:cubicBezTo>
                  <a:cubicBezTo>
                    <a:pt x="439" y="17482"/>
                    <a:pt x="478" y="17459"/>
                    <a:pt x="478" y="17414"/>
                  </a:cubicBezTo>
                  <a:cubicBezTo>
                    <a:pt x="478" y="14503"/>
                    <a:pt x="501" y="11592"/>
                    <a:pt x="478" y="8682"/>
                  </a:cubicBezTo>
                  <a:lnTo>
                    <a:pt x="478" y="4338"/>
                  </a:lnTo>
                  <a:cubicBezTo>
                    <a:pt x="478" y="3633"/>
                    <a:pt x="478" y="2906"/>
                    <a:pt x="456" y="2178"/>
                  </a:cubicBezTo>
                  <a:cubicBezTo>
                    <a:pt x="456" y="1541"/>
                    <a:pt x="592" y="723"/>
                    <a:pt x="388" y="86"/>
                  </a:cubicBezTo>
                  <a:cubicBezTo>
                    <a:pt x="376" y="29"/>
                    <a:pt x="331" y="1"/>
                    <a:pt x="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3"/>
            <p:cNvSpPr/>
            <p:nvPr/>
          </p:nvSpPr>
          <p:spPr>
            <a:xfrm>
              <a:off x="3365550" y="4057850"/>
              <a:ext cx="583175" cy="175650"/>
            </a:xfrm>
            <a:custGeom>
              <a:avLst/>
              <a:gdLst/>
              <a:ahLst/>
              <a:cxnLst/>
              <a:rect l="l" t="t" r="r" b="b"/>
              <a:pathLst>
                <a:path w="23327" h="7026" extrusionOk="0">
                  <a:moveTo>
                    <a:pt x="268" y="1"/>
                  </a:moveTo>
                  <a:cubicBezTo>
                    <a:pt x="268" y="887"/>
                    <a:pt x="314" y="1774"/>
                    <a:pt x="268" y="2638"/>
                  </a:cubicBezTo>
                  <a:cubicBezTo>
                    <a:pt x="268" y="3001"/>
                    <a:pt x="1" y="3988"/>
                    <a:pt x="82" y="3988"/>
                  </a:cubicBezTo>
                  <a:cubicBezTo>
                    <a:pt x="92" y="3988"/>
                    <a:pt x="108" y="3971"/>
                    <a:pt x="132" y="3935"/>
                  </a:cubicBezTo>
                  <a:cubicBezTo>
                    <a:pt x="2565" y="5731"/>
                    <a:pt x="5840" y="6391"/>
                    <a:pt x="8841" y="6618"/>
                  </a:cubicBezTo>
                  <a:cubicBezTo>
                    <a:pt x="11047" y="6777"/>
                    <a:pt x="13230" y="6891"/>
                    <a:pt x="15436" y="6982"/>
                  </a:cubicBezTo>
                  <a:cubicBezTo>
                    <a:pt x="16073" y="7005"/>
                    <a:pt x="16714" y="7025"/>
                    <a:pt x="17354" y="7025"/>
                  </a:cubicBezTo>
                  <a:cubicBezTo>
                    <a:pt x="19226" y="7025"/>
                    <a:pt x="21086" y="6852"/>
                    <a:pt x="22781" y="6072"/>
                  </a:cubicBezTo>
                  <a:cubicBezTo>
                    <a:pt x="23076" y="4662"/>
                    <a:pt x="23327" y="3161"/>
                    <a:pt x="23327" y="1683"/>
                  </a:cubicBezTo>
                  <a:cubicBezTo>
                    <a:pt x="15731" y="683"/>
                    <a:pt x="7932" y="114"/>
                    <a:pt x="2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3"/>
            <p:cNvSpPr/>
            <p:nvPr/>
          </p:nvSpPr>
          <p:spPr>
            <a:xfrm>
              <a:off x="3372250" y="4058425"/>
              <a:ext cx="576475" cy="132025"/>
            </a:xfrm>
            <a:custGeom>
              <a:avLst/>
              <a:gdLst/>
              <a:ahLst/>
              <a:cxnLst/>
              <a:rect l="l" t="t" r="r" b="b"/>
              <a:pathLst>
                <a:path w="23059" h="5281" extrusionOk="0">
                  <a:moveTo>
                    <a:pt x="0" y="0"/>
                  </a:moveTo>
                  <a:cubicBezTo>
                    <a:pt x="0" y="728"/>
                    <a:pt x="23" y="1478"/>
                    <a:pt x="23" y="2252"/>
                  </a:cubicBezTo>
                  <a:lnTo>
                    <a:pt x="23" y="2229"/>
                  </a:lnTo>
                  <a:cubicBezTo>
                    <a:pt x="751" y="2479"/>
                    <a:pt x="1478" y="2661"/>
                    <a:pt x="2183" y="2888"/>
                  </a:cubicBezTo>
                  <a:cubicBezTo>
                    <a:pt x="7027" y="4389"/>
                    <a:pt x="12075" y="5185"/>
                    <a:pt x="17123" y="5276"/>
                  </a:cubicBezTo>
                  <a:cubicBezTo>
                    <a:pt x="17369" y="5279"/>
                    <a:pt x="17613" y="5280"/>
                    <a:pt x="17858" y="5280"/>
                  </a:cubicBezTo>
                  <a:cubicBezTo>
                    <a:pt x="19473" y="5280"/>
                    <a:pt x="21075" y="5219"/>
                    <a:pt x="22695" y="5140"/>
                  </a:cubicBezTo>
                  <a:cubicBezTo>
                    <a:pt x="22899" y="3980"/>
                    <a:pt x="23059" y="2820"/>
                    <a:pt x="23059" y="1683"/>
                  </a:cubicBezTo>
                  <a:cubicBezTo>
                    <a:pt x="15463" y="660"/>
                    <a:pt x="7664" y="91"/>
                    <a:pt x="0"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3"/>
            <p:cNvSpPr/>
            <p:nvPr/>
          </p:nvSpPr>
          <p:spPr>
            <a:xfrm>
              <a:off x="2746900" y="2601725"/>
              <a:ext cx="1938600" cy="1527800"/>
            </a:xfrm>
            <a:custGeom>
              <a:avLst/>
              <a:gdLst/>
              <a:ahLst/>
              <a:cxnLst/>
              <a:rect l="l" t="t" r="r" b="b"/>
              <a:pathLst>
                <a:path w="77544" h="61112" extrusionOk="0">
                  <a:moveTo>
                    <a:pt x="31724" y="1"/>
                  </a:moveTo>
                  <a:cubicBezTo>
                    <a:pt x="28167" y="1"/>
                    <a:pt x="24607" y="390"/>
                    <a:pt x="21148" y="1169"/>
                  </a:cubicBezTo>
                  <a:cubicBezTo>
                    <a:pt x="18420" y="1783"/>
                    <a:pt x="15714" y="2647"/>
                    <a:pt x="13349" y="4148"/>
                  </a:cubicBezTo>
                  <a:cubicBezTo>
                    <a:pt x="10688" y="5876"/>
                    <a:pt x="8619" y="8354"/>
                    <a:pt x="6595" y="10788"/>
                  </a:cubicBezTo>
                  <a:cubicBezTo>
                    <a:pt x="5390" y="12243"/>
                    <a:pt x="4162" y="13721"/>
                    <a:pt x="3252" y="15381"/>
                  </a:cubicBezTo>
                  <a:cubicBezTo>
                    <a:pt x="1547" y="18542"/>
                    <a:pt x="1092" y="22203"/>
                    <a:pt x="660" y="25773"/>
                  </a:cubicBezTo>
                  <a:cubicBezTo>
                    <a:pt x="319" y="28547"/>
                    <a:pt x="0" y="31344"/>
                    <a:pt x="182" y="34141"/>
                  </a:cubicBezTo>
                  <a:cubicBezTo>
                    <a:pt x="592" y="40258"/>
                    <a:pt x="3548" y="46080"/>
                    <a:pt x="7959" y="50332"/>
                  </a:cubicBezTo>
                  <a:cubicBezTo>
                    <a:pt x="12348" y="54585"/>
                    <a:pt x="18124" y="57313"/>
                    <a:pt x="24127" y="58473"/>
                  </a:cubicBezTo>
                  <a:cubicBezTo>
                    <a:pt x="31654" y="59951"/>
                    <a:pt x="39113" y="61065"/>
                    <a:pt x="46799" y="61111"/>
                  </a:cubicBezTo>
                  <a:cubicBezTo>
                    <a:pt x="46871" y="61111"/>
                    <a:pt x="46943" y="61112"/>
                    <a:pt x="47015" y="61112"/>
                  </a:cubicBezTo>
                  <a:cubicBezTo>
                    <a:pt x="53479" y="61112"/>
                    <a:pt x="60387" y="59090"/>
                    <a:pt x="65582" y="55267"/>
                  </a:cubicBezTo>
                  <a:cubicBezTo>
                    <a:pt x="70835" y="51401"/>
                    <a:pt x="74656" y="45648"/>
                    <a:pt x="76179" y="39303"/>
                  </a:cubicBezTo>
                  <a:cubicBezTo>
                    <a:pt x="76725" y="37075"/>
                    <a:pt x="76998" y="34755"/>
                    <a:pt x="77157" y="32459"/>
                  </a:cubicBezTo>
                  <a:cubicBezTo>
                    <a:pt x="77544" y="26501"/>
                    <a:pt x="77180" y="20202"/>
                    <a:pt x="74178" y="15040"/>
                  </a:cubicBezTo>
                  <a:cubicBezTo>
                    <a:pt x="72973" y="12925"/>
                    <a:pt x="71358" y="11083"/>
                    <a:pt x="69607" y="9423"/>
                  </a:cubicBezTo>
                  <a:cubicBezTo>
                    <a:pt x="65099" y="5137"/>
                    <a:pt x="59246" y="1914"/>
                    <a:pt x="53043" y="1914"/>
                  </a:cubicBezTo>
                  <a:cubicBezTo>
                    <a:pt x="52902" y="1914"/>
                    <a:pt x="52761" y="1915"/>
                    <a:pt x="52619" y="1919"/>
                  </a:cubicBezTo>
                  <a:lnTo>
                    <a:pt x="52619" y="1919"/>
                  </a:lnTo>
                  <a:cubicBezTo>
                    <a:pt x="52834" y="1906"/>
                    <a:pt x="51355" y="1669"/>
                    <a:pt x="51643" y="1669"/>
                  </a:cubicBezTo>
                  <a:cubicBezTo>
                    <a:pt x="49255" y="1100"/>
                    <a:pt x="46822" y="532"/>
                    <a:pt x="44389" y="236"/>
                  </a:cubicBezTo>
                  <a:cubicBezTo>
                    <a:pt x="43278" y="98"/>
                    <a:pt x="42164" y="59"/>
                    <a:pt x="41049" y="59"/>
                  </a:cubicBezTo>
                  <a:cubicBezTo>
                    <a:pt x="39525" y="59"/>
                    <a:pt x="37997" y="133"/>
                    <a:pt x="36469" y="133"/>
                  </a:cubicBezTo>
                  <a:cubicBezTo>
                    <a:pt x="35796" y="133"/>
                    <a:pt x="35124" y="119"/>
                    <a:pt x="34451" y="77"/>
                  </a:cubicBezTo>
                  <a:cubicBezTo>
                    <a:pt x="33543" y="26"/>
                    <a:pt x="32634" y="1"/>
                    <a:pt x="317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3"/>
            <p:cNvSpPr/>
            <p:nvPr/>
          </p:nvSpPr>
          <p:spPr>
            <a:xfrm>
              <a:off x="2965775" y="2662475"/>
              <a:ext cx="1579875" cy="1467025"/>
            </a:xfrm>
            <a:custGeom>
              <a:avLst/>
              <a:gdLst/>
              <a:ahLst/>
              <a:cxnLst/>
              <a:rect l="l" t="t" r="r" b="b"/>
              <a:pathLst>
                <a:path w="63195" h="58681" extrusionOk="0">
                  <a:moveTo>
                    <a:pt x="21990" y="0"/>
                  </a:moveTo>
                  <a:cubicBezTo>
                    <a:pt x="21976" y="0"/>
                    <a:pt x="21960" y="4"/>
                    <a:pt x="21944" y="12"/>
                  </a:cubicBezTo>
                  <a:cubicBezTo>
                    <a:pt x="17283" y="1581"/>
                    <a:pt x="13121" y="4128"/>
                    <a:pt x="9665" y="7630"/>
                  </a:cubicBezTo>
                  <a:cubicBezTo>
                    <a:pt x="6140" y="11200"/>
                    <a:pt x="3388" y="15657"/>
                    <a:pt x="1910" y="20432"/>
                  </a:cubicBezTo>
                  <a:cubicBezTo>
                    <a:pt x="250" y="25799"/>
                    <a:pt x="0" y="31484"/>
                    <a:pt x="1137" y="36964"/>
                  </a:cubicBezTo>
                  <a:cubicBezTo>
                    <a:pt x="2183" y="42013"/>
                    <a:pt x="4525" y="46697"/>
                    <a:pt x="7800" y="50654"/>
                  </a:cubicBezTo>
                  <a:cubicBezTo>
                    <a:pt x="9255" y="52405"/>
                    <a:pt x="10893" y="53996"/>
                    <a:pt x="12689" y="55406"/>
                  </a:cubicBezTo>
                  <a:cubicBezTo>
                    <a:pt x="13371" y="55588"/>
                    <a:pt x="14053" y="55770"/>
                    <a:pt x="14736" y="55907"/>
                  </a:cubicBezTo>
                  <a:cubicBezTo>
                    <a:pt x="12916" y="54633"/>
                    <a:pt x="11234" y="53155"/>
                    <a:pt x="9687" y="51495"/>
                  </a:cubicBezTo>
                  <a:cubicBezTo>
                    <a:pt x="6322" y="47879"/>
                    <a:pt x="3889" y="43536"/>
                    <a:pt x="2524" y="38784"/>
                  </a:cubicBezTo>
                  <a:cubicBezTo>
                    <a:pt x="1046" y="33599"/>
                    <a:pt x="933" y="27959"/>
                    <a:pt x="2183" y="22729"/>
                  </a:cubicBezTo>
                  <a:cubicBezTo>
                    <a:pt x="3366" y="17817"/>
                    <a:pt x="5662" y="13269"/>
                    <a:pt x="8982" y="9495"/>
                  </a:cubicBezTo>
                  <a:cubicBezTo>
                    <a:pt x="12075" y="5947"/>
                    <a:pt x="15986" y="2923"/>
                    <a:pt x="20261" y="967"/>
                  </a:cubicBezTo>
                  <a:cubicBezTo>
                    <a:pt x="20830" y="717"/>
                    <a:pt x="21421" y="467"/>
                    <a:pt x="22012" y="240"/>
                  </a:cubicBezTo>
                  <a:cubicBezTo>
                    <a:pt x="22133" y="199"/>
                    <a:pt x="22094" y="0"/>
                    <a:pt x="21990" y="0"/>
                  </a:cubicBezTo>
                  <a:close/>
                  <a:moveTo>
                    <a:pt x="24477" y="992"/>
                  </a:moveTo>
                  <a:cubicBezTo>
                    <a:pt x="24420" y="992"/>
                    <a:pt x="24361" y="1012"/>
                    <a:pt x="24309" y="1058"/>
                  </a:cubicBezTo>
                  <a:cubicBezTo>
                    <a:pt x="23513" y="1695"/>
                    <a:pt x="22899" y="2536"/>
                    <a:pt x="22285" y="3332"/>
                  </a:cubicBezTo>
                  <a:cubicBezTo>
                    <a:pt x="21671" y="4174"/>
                    <a:pt x="21057" y="5015"/>
                    <a:pt x="20489" y="5879"/>
                  </a:cubicBezTo>
                  <a:cubicBezTo>
                    <a:pt x="19375" y="7562"/>
                    <a:pt x="18397" y="9335"/>
                    <a:pt x="17487" y="11155"/>
                  </a:cubicBezTo>
                  <a:cubicBezTo>
                    <a:pt x="15668" y="14816"/>
                    <a:pt x="14372" y="18772"/>
                    <a:pt x="13599" y="22797"/>
                  </a:cubicBezTo>
                  <a:cubicBezTo>
                    <a:pt x="11984" y="30938"/>
                    <a:pt x="12666" y="39466"/>
                    <a:pt x="15418" y="47311"/>
                  </a:cubicBezTo>
                  <a:cubicBezTo>
                    <a:pt x="16168" y="49471"/>
                    <a:pt x="17101" y="51586"/>
                    <a:pt x="18169" y="53610"/>
                  </a:cubicBezTo>
                  <a:cubicBezTo>
                    <a:pt x="18783" y="54724"/>
                    <a:pt x="19420" y="55838"/>
                    <a:pt x="20102" y="56930"/>
                  </a:cubicBezTo>
                  <a:cubicBezTo>
                    <a:pt x="20330" y="56975"/>
                    <a:pt x="20557" y="56998"/>
                    <a:pt x="20785" y="57044"/>
                  </a:cubicBezTo>
                  <a:cubicBezTo>
                    <a:pt x="20171" y="56043"/>
                    <a:pt x="19557" y="55042"/>
                    <a:pt x="19011" y="54019"/>
                  </a:cubicBezTo>
                  <a:cubicBezTo>
                    <a:pt x="18033" y="52200"/>
                    <a:pt x="17169" y="50313"/>
                    <a:pt x="16441" y="48380"/>
                  </a:cubicBezTo>
                  <a:cubicBezTo>
                    <a:pt x="14986" y="44559"/>
                    <a:pt x="14008" y="40534"/>
                    <a:pt x="13599" y="36441"/>
                  </a:cubicBezTo>
                  <a:cubicBezTo>
                    <a:pt x="12757" y="28414"/>
                    <a:pt x="14167" y="20091"/>
                    <a:pt x="17533" y="12746"/>
                  </a:cubicBezTo>
                  <a:cubicBezTo>
                    <a:pt x="18465" y="10723"/>
                    <a:pt x="19511" y="8767"/>
                    <a:pt x="20716" y="6880"/>
                  </a:cubicBezTo>
                  <a:cubicBezTo>
                    <a:pt x="21308" y="5947"/>
                    <a:pt x="21944" y="5015"/>
                    <a:pt x="22604" y="4128"/>
                  </a:cubicBezTo>
                  <a:cubicBezTo>
                    <a:pt x="23286" y="3196"/>
                    <a:pt x="24105" y="2354"/>
                    <a:pt x="24696" y="1354"/>
                  </a:cubicBezTo>
                  <a:cubicBezTo>
                    <a:pt x="24798" y="1167"/>
                    <a:pt x="24646" y="992"/>
                    <a:pt x="24477" y="992"/>
                  </a:cubicBezTo>
                  <a:close/>
                  <a:moveTo>
                    <a:pt x="29203" y="2568"/>
                  </a:moveTo>
                  <a:cubicBezTo>
                    <a:pt x="29092" y="2568"/>
                    <a:pt x="28980" y="2628"/>
                    <a:pt x="28925" y="2764"/>
                  </a:cubicBezTo>
                  <a:cubicBezTo>
                    <a:pt x="28220" y="4515"/>
                    <a:pt x="27811" y="6357"/>
                    <a:pt x="27356" y="8176"/>
                  </a:cubicBezTo>
                  <a:cubicBezTo>
                    <a:pt x="26879" y="9995"/>
                    <a:pt x="26492" y="11814"/>
                    <a:pt x="26106" y="13656"/>
                  </a:cubicBezTo>
                  <a:cubicBezTo>
                    <a:pt x="25332" y="17272"/>
                    <a:pt x="24787" y="20933"/>
                    <a:pt x="24309" y="24617"/>
                  </a:cubicBezTo>
                  <a:cubicBezTo>
                    <a:pt x="23854" y="28300"/>
                    <a:pt x="23650" y="32030"/>
                    <a:pt x="23513" y="35759"/>
                  </a:cubicBezTo>
                  <a:cubicBezTo>
                    <a:pt x="23400" y="39488"/>
                    <a:pt x="23445" y="43263"/>
                    <a:pt x="23672" y="46993"/>
                  </a:cubicBezTo>
                  <a:cubicBezTo>
                    <a:pt x="23786" y="49107"/>
                    <a:pt x="23945" y="51199"/>
                    <a:pt x="24173" y="53292"/>
                  </a:cubicBezTo>
                  <a:cubicBezTo>
                    <a:pt x="24332" y="54724"/>
                    <a:pt x="24468" y="56202"/>
                    <a:pt x="24696" y="57635"/>
                  </a:cubicBezTo>
                  <a:cubicBezTo>
                    <a:pt x="24923" y="57680"/>
                    <a:pt x="25128" y="57703"/>
                    <a:pt x="25355" y="57726"/>
                  </a:cubicBezTo>
                  <a:cubicBezTo>
                    <a:pt x="25196" y="56407"/>
                    <a:pt x="24991" y="55111"/>
                    <a:pt x="24855" y="53792"/>
                  </a:cubicBezTo>
                  <a:cubicBezTo>
                    <a:pt x="24650" y="51995"/>
                    <a:pt x="24514" y="50176"/>
                    <a:pt x="24400" y="48357"/>
                  </a:cubicBezTo>
                  <a:cubicBezTo>
                    <a:pt x="24150" y="44650"/>
                    <a:pt x="24059" y="40921"/>
                    <a:pt x="24150" y="37192"/>
                  </a:cubicBezTo>
                  <a:cubicBezTo>
                    <a:pt x="24332" y="29779"/>
                    <a:pt x="25173" y="22411"/>
                    <a:pt x="26560" y="15111"/>
                  </a:cubicBezTo>
                  <a:cubicBezTo>
                    <a:pt x="26947" y="13065"/>
                    <a:pt x="27402" y="11041"/>
                    <a:pt x="27902" y="9040"/>
                  </a:cubicBezTo>
                  <a:cubicBezTo>
                    <a:pt x="28402" y="6993"/>
                    <a:pt x="29062" y="4992"/>
                    <a:pt x="29494" y="2923"/>
                  </a:cubicBezTo>
                  <a:cubicBezTo>
                    <a:pt x="29535" y="2704"/>
                    <a:pt x="29370" y="2568"/>
                    <a:pt x="29203" y="2568"/>
                  </a:cubicBezTo>
                  <a:close/>
                  <a:moveTo>
                    <a:pt x="34651" y="3832"/>
                  </a:moveTo>
                  <a:cubicBezTo>
                    <a:pt x="34449" y="3832"/>
                    <a:pt x="34256" y="3985"/>
                    <a:pt x="34338" y="4242"/>
                  </a:cubicBezTo>
                  <a:cubicBezTo>
                    <a:pt x="35588" y="7744"/>
                    <a:pt x="36634" y="11268"/>
                    <a:pt x="37362" y="14907"/>
                  </a:cubicBezTo>
                  <a:cubicBezTo>
                    <a:pt x="38112" y="18568"/>
                    <a:pt x="38522" y="22252"/>
                    <a:pt x="38658" y="25981"/>
                  </a:cubicBezTo>
                  <a:cubicBezTo>
                    <a:pt x="38885" y="33349"/>
                    <a:pt x="37908" y="40785"/>
                    <a:pt x="35747" y="47834"/>
                  </a:cubicBezTo>
                  <a:cubicBezTo>
                    <a:pt x="34633" y="51472"/>
                    <a:pt x="33178" y="54952"/>
                    <a:pt x="31609" y="58408"/>
                  </a:cubicBezTo>
                  <a:cubicBezTo>
                    <a:pt x="31745" y="58408"/>
                    <a:pt x="31882" y="58431"/>
                    <a:pt x="32018" y="58431"/>
                  </a:cubicBezTo>
                  <a:cubicBezTo>
                    <a:pt x="33633" y="55611"/>
                    <a:pt x="34906" y="52541"/>
                    <a:pt x="35929" y="49471"/>
                  </a:cubicBezTo>
                  <a:cubicBezTo>
                    <a:pt x="37112" y="45901"/>
                    <a:pt x="38021" y="42240"/>
                    <a:pt x="38613" y="38533"/>
                  </a:cubicBezTo>
                  <a:cubicBezTo>
                    <a:pt x="39772" y="31143"/>
                    <a:pt x="39704" y="23548"/>
                    <a:pt x="38431" y="16180"/>
                  </a:cubicBezTo>
                  <a:cubicBezTo>
                    <a:pt x="37726" y="12064"/>
                    <a:pt x="36611" y="7926"/>
                    <a:pt x="34997" y="4060"/>
                  </a:cubicBezTo>
                  <a:cubicBezTo>
                    <a:pt x="34932" y="3903"/>
                    <a:pt x="34790" y="3832"/>
                    <a:pt x="34651" y="3832"/>
                  </a:cubicBezTo>
                  <a:close/>
                  <a:moveTo>
                    <a:pt x="41168" y="2126"/>
                  </a:moveTo>
                  <a:cubicBezTo>
                    <a:pt x="41096" y="2126"/>
                    <a:pt x="41017" y="2200"/>
                    <a:pt x="41069" y="2286"/>
                  </a:cubicBezTo>
                  <a:cubicBezTo>
                    <a:pt x="41683" y="3287"/>
                    <a:pt x="42365" y="4242"/>
                    <a:pt x="42979" y="5242"/>
                  </a:cubicBezTo>
                  <a:cubicBezTo>
                    <a:pt x="43547" y="6197"/>
                    <a:pt x="44116" y="7175"/>
                    <a:pt x="44661" y="8153"/>
                  </a:cubicBezTo>
                  <a:cubicBezTo>
                    <a:pt x="45776" y="10131"/>
                    <a:pt x="46754" y="12201"/>
                    <a:pt x="47572" y="14315"/>
                  </a:cubicBezTo>
                  <a:cubicBezTo>
                    <a:pt x="49187" y="18522"/>
                    <a:pt x="50255" y="23048"/>
                    <a:pt x="50460" y="27573"/>
                  </a:cubicBezTo>
                  <a:cubicBezTo>
                    <a:pt x="50642" y="31802"/>
                    <a:pt x="50164" y="36032"/>
                    <a:pt x="48937" y="40102"/>
                  </a:cubicBezTo>
                  <a:cubicBezTo>
                    <a:pt x="47731" y="43968"/>
                    <a:pt x="45912" y="47561"/>
                    <a:pt x="43524" y="50836"/>
                  </a:cubicBezTo>
                  <a:cubicBezTo>
                    <a:pt x="42183" y="52678"/>
                    <a:pt x="40659" y="54360"/>
                    <a:pt x="38976" y="55861"/>
                  </a:cubicBezTo>
                  <a:cubicBezTo>
                    <a:pt x="37817" y="56884"/>
                    <a:pt x="36566" y="57794"/>
                    <a:pt x="35293" y="58635"/>
                  </a:cubicBezTo>
                  <a:cubicBezTo>
                    <a:pt x="35770" y="58635"/>
                    <a:pt x="36248" y="58658"/>
                    <a:pt x="36725" y="58681"/>
                  </a:cubicBezTo>
                  <a:cubicBezTo>
                    <a:pt x="37498" y="58135"/>
                    <a:pt x="38226" y="57567"/>
                    <a:pt x="38931" y="56975"/>
                  </a:cubicBezTo>
                  <a:cubicBezTo>
                    <a:pt x="40523" y="55634"/>
                    <a:pt x="41978" y="54156"/>
                    <a:pt x="43297" y="52541"/>
                  </a:cubicBezTo>
                  <a:cubicBezTo>
                    <a:pt x="45912" y="49358"/>
                    <a:pt x="47913" y="45696"/>
                    <a:pt x="49278" y="41808"/>
                  </a:cubicBezTo>
                  <a:cubicBezTo>
                    <a:pt x="52279" y="33394"/>
                    <a:pt x="51870" y="24048"/>
                    <a:pt x="48937" y="15657"/>
                  </a:cubicBezTo>
                  <a:cubicBezTo>
                    <a:pt x="48072" y="13224"/>
                    <a:pt x="47004" y="10859"/>
                    <a:pt x="45753" y="8585"/>
                  </a:cubicBezTo>
                  <a:cubicBezTo>
                    <a:pt x="45116" y="7403"/>
                    <a:pt x="44411" y="6288"/>
                    <a:pt x="43638" y="5197"/>
                  </a:cubicBezTo>
                  <a:cubicBezTo>
                    <a:pt x="42888" y="4151"/>
                    <a:pt x="42137" y="3082"/>
                    <a:pt x="41228" y="2150"/>
                  </a:cubicBezTo>
                  <a:cubicBezTo>
                    <a:pt x="41211" y="2133"/>
                    <a:pt x="41190" y="2126"/>
                    <a:pt x="41168" y="2126"/>
                  </a:cubicBezTo>
                  <a:close/>
                  <a:moveTo>
                    <a:pt x="43899" y="436"/>
                  </a:moveTo>
                  <a:cubicBezTo>
                    <a:pt x="43524" y="436"/>
                    <a:pt x="43372" y="1020"/>
                    <a:pt x="43797" y="1126"/>
                  </a:cubicBezTo>
                  <a:cubicBezTo>
                    <a:pt x="46685" y="1809"/>
                    <a:pt x="49573" y="2627"/>
                    <a:pt x="52052" y="4310"/>
                  </a:cubicBezTo>
                  <a:cubicBezTo>
                    <a:pt x="54280" y="5834"/>
                    <a:pt x="56054" y="7948"/>
                    <a:pt x="57509" y="10200"/>
                  </a:cubicBezTo>
                  <a:cubicBezTo>
                    <a:pt x="58988" y="12451"/>
                    <a:pt x="60125" y="14975"/>
                    <a:pt x="60920" y="17522"/>
                  </a:cubicBezTo>
                  <a:cubicBezTo>
                    <a:pt x="61694" y="20091"/>
                    <a:pt x="62262" y="22729"/>
                    <a:pt x="62399" y="25412"/>
                  </a:cubicBezTo>
                  <a:cubicBezTo>
                    <a:pt x="62649" y="30847"/>
                    <a:pt x="61785" y="36168"/>
                    <a:pt x="59511" y="41126"/>
                  </a:cubicBezTo>
                  <a:cubicBezTo>
                    <a:pt x="57487" y="45560"/>
                    <a:pt x="54280" y="49517"/>
                    <a:pt x="50483" y="52587"/>
                  </a:cubicBezTo>
                  <a:cubicBezTo>
                    <a:pt x="47049" y="55361"/>
                    <a:pt x="43092" y="57385"/>
                    <a:pt x="38908" y="58681"/>
                  </a:cubicBezTo>
                  <a:cubicBezTo>
                    <a:pt x="39659" y="58658"/>
                    <a:pt x="40432" y="58613"/>
                    <a:pt x="41205" y="58544"/>
                  </a:cubicBezTo>
                  <a:cubicBezTo>
                    <a:pt x="41751" y="58340"/>
                    <a:pt x="42319" y="58135"/>
                    <a:pt x="42865" y="57885"/>
                  </a:cubicBezTo>
                  <a:cubicBezTo>
                    <a:pt x="45184" y="56907"/>
                    <a:pt x="47390" y="55702"/>
                    <a:pt x="49437" y="54224"/>
                  </a:cubicBezTo>
                  <a:cubicBezTo>
                    <a:pt x="53530" y="51268"/>
                    <a:pt x="56964" y="47447"/>
                    <a:pt x="59351" y="42990"/>
                  </a:cubicBezTo>
                  <a:cubicBezTo>
                    <a:pt x="61967" y="38124"/>
                    <a:pt x="63194" y="32689"/>
                    <a:pt x="63194" y="27186"/>
                  </a:cubicBezTo>
                  <a:cubicBezTo>
                    <a:pt x="63194" y="21751"/>
                    <a:pt x="61739" y="16089"/>
                    <a:pt x="59056" y="11359"/>
                  </a:cubicBezTo>
                  <a:cubicBezTo>
                    <a:pt x="57691" y="8972"/>
                    <a:pt x="56100" y="6675"/>
                    <a:pt x="54030" y="4878"/>
                  </a:cubicBezTo>
                  <a:cubicBezTo>
                    <a:pt x="51779" y="2923"/>
                    <a:pt x="49096" y="1718"/>
                    <a:pt x="46230" y="967"/>
                  </a:cubicBezTo>
                  <a:cubicBezTo>
                    <a:pt x="45503" y="763"/>
                    <a:pt x="44730" y="603"/>
                    <a:pt x="43979" y="444"/>
                  </a:cubicBezTo>
                  <a:cubicBezTo>
                    <a:pt x="43952" y="438"/>
                    <a:pt x="43925" y="436"/>
                    <a:pt x="43899" y="43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3"/>
            <p:cNvSpPr/>
            <p:nvPr/>
          </p:nvSpPr>
          <p:spPr>
            <a:xfrm>
              <a:off x="3414325" y="2503400"/>
              <a:ext cx="699275" cy="267500"/>
            </a:xfrm>
            <a:custGeom>
              <a:avLst/>
              <a:gdLst/>
              <a:ahLst/>
              <a:cxnLst/>
              <a:rect l="l" t="t" r="r" b="b"/>
              <a:pathLst>
                <a:path w="27971" h="10700" extrusionOk="0">
                  <a:moveTo>
                    <a:pt x="11846" y="1"/>
                  </a:moveTo>
                  <a:cubicBezTo>
                    <a:pt x="8177" y="1"/>
                    <a:pt x="4514" y="543"/>
                    <a:pt x="1092" y="1600"/>
                  </a:cubicBezTo>
                  <a:cubicBezTo>
                    <a:pt x="1092" y="1600"/>
                    <a:pt x="1092" y="1622"/>
                    <a:pt x="1092" y="1622"/>
                  </a:cubicBezTo>
                  <a:lnTo>
                    <a:pt x="705" y="3464"/>
                  </a:lnTo>
                  <a:cubicBezTo>
                    <a:pt x="500" y="4510"/>
                    <a:pt x="273" y="5579"/>
                    <a:pt x="0" y="6603"/>
                  </a:cubicBezTo>
                  <a:cubicBezTo>
                    <a:pt x="5186" y="9280"/>
                    <a:pt x="11167" y="10700"/>
                    <a:pt x="17092" y="10700"/>
                  </a:cubicBezTo>
                  <a:cubicBezTo>
                    <a:pt x="20729" y="10700"/>
                    <a:pt x="24344" y="10165"/>
                    <a:pt x="27743" y="9058"/>
                  </a:cubicBezTo>
                  <a:cubicBezTo>
                    <a:pt x="27856" y="7467"/>
                    <a:pt x="27856" y="5534"/>
                    <a:pt x="27970" y="3942"/>
                  </a:cubicBezTo>
                  <a:cubicBezTo>
                    <a:pt x="23147" y="1282"/>
                    <a:pt x="17489" y="1"/>
                    <a:pt x="11846"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3"/>
            <p:cNvSpPr/>
            <p:nvPr/>
          </p:nvSpPr>
          <p:spPr>
            <a:xfrm>
              <a:off x="3448425" y="2503175"/>
              <a:ext cx="662325" cy="114150"/>
            </a:xfrm>
            <a:custGeom>
              <a:avLst/>
              <a:gdLst/>
              <a:ahLst/>
              <a:cxnLst/>
              <a:rect l="l" t="t" r="r" b="b"/>
              <a:pathLst>
                <a:path w="26493" h="4566" extrusionOk="0">
                  <a:moveTo>
                    <a:pt x="10500" y="0"/>
                  </a:moveTo>
                  <a:cubicBezTo>
                    <a:pt x="6920" y="0"/>
                    <a:pt x="3348" y="515"/>
                    <a:pt x="0" y="1518"/>
                  </a:cubicBezTo>
                  <a:cubicBezTo>
                    <a:pt x="387" y="1950"/>
                    <a:pt x="978" y="2155"/>
                    <a:pt x="1524" y="2336"/>
                  </a:cubicBezTo>
                  <a:cubicBezTo>
                    <a:pt x="8028" y="4383"/>
                    <a:pt x="14941" y="4474"/>
                    <a:pt x="21740" y="4565"/>
                  </a:cubicBezTo>
                  <a:cubicBezTo>
                    <a:pt x="21866" y="4565"/>
                    <a:pt x="21992" y="4565"/>
                    <a:pt x="22119" y="4565"/>
                  </a:cubicBezTo>
                  <a:cubicBezTo>
                    <a:pt x="23386" y="4565"/>
                    <a:pt x="24679" y="4546"/>
                    <a:pt x="25878" y="4133"/>
                  </a:cubicBezTo>
                  <a:cubicBezTo>
                    <a:pt x="26083" y="4065"/>
                    <a:pt x="26288" y="3974"/>
                    <a:pt x="26492" y="3860"/>
                  </a:cubicBezTo>
                  <a:cubicBezTo>
                    <a:pt x="21696" y="1254"/>
                    <a:pt x="16089" y="0"/>
                    <a:pt x="10500"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3"/>
            <p:cNvSpPr/>
            <p:nvPr/>
          </p:nvSpPr>
          <p:spPr>
            <a:xfrm>
              <a:off x="3534275" y="547825"/>
              <a:ext cx="634700" cy="2069475"/>
            </a:xfrm>
            <a:custGeom>
              <a:avLst/>
              <a:gdLst/>
              <a:ahLst/>
              <a:cxnLst/>
              <a:rect l="l" t="t" r="r" b="b"/>
              <a:pathLst>
                <a:path w="25388" h="82779" extrusionOk="0">
                  <a:moveTo>
                    <a:pt x="25293" y="0"/>
                  </a:moveTo>
                  <a:cubicBezTo>
                    <a:pt x="25274" y="0"/>
                    <a:pt x="25255" y="9"/>
                    <a:pt x="25241" y="29"/>
                  </a:cubicBezTo>
                  <a:cubicBezTo>
                    <a:pt x="23832" y="2075"/>
                    <a:pt x="22763" y="4508"/>
                    <a:pt x="21830" y="6805"/>
                  </a:cubicBezTo>
                  <a:cubicBezTo>
                    <a:pt x="21262" y="8283"/>
                    <a:pt x="20739" y="9784"/>
                    <a:pt x="20398" y="11330"/>
                  </a:cubicBezTo>
                  <a:cubicBezTo>
                    <a:pt x="20080" y="12899"/>
                    <a:pt x="19738" y="14469"/>
                    <a:pt x="19397" y="16060"/>
                  </a:cubicBezTo>
                  <a:cubicBezTo>
                    <a:pt x="18692" y="19358"/>
                    <a:pt x="18010" y="22678"/>
                    <a:pt x="17351" y="25975"/>
                  </a:cubicBezTo>
                  <a:cubicBezTo>
                    <a:pt x="16691" y="29295"/>
                    <a:pt x="16077" y="32615"/>
                    <a:pt x="15509" y="35958"/>
                  </a:cubicBezTo>
                  <a:cubicBezTo>
                    <a:pt x="14190" y="43553"/>
                    <a:pt x="13053" y="51171"/>
                    <a:pt x="12075" y="58811"/>
                  </a:cubicBezTo>
                  <a:cubicBezTo>
                    <a:pt x="11529" y="63064"/>
                    <a:pt x="10984" y="67293"/>
                    <a:pt x="10620" y="71545"/>
                  </a:cubicBezTo>
                  <a:cubicBezTo>
                    <a:pt x="8641" y="73274"/>
                    <a:pt x="6731" y="75025"/>
                    <a:pt x="4798" y="76776"/>
                  </a:cubicBezTo>
                  <a:cubicBezTo>
                    <a:pt x="4184" y="77321"/>
                    <a:pt x="3570" y="77890"/>
                    <a:pt x="2956" y="78436"/>
                  </a:cubicBezTo>
                  <a:cubicBezTo>
                    <a:pt x="2592" y="78754"/>
                    <a:pt x="2251" y="79072"/>
                    <a:pt x="1910" y="79368"/>
                  </a:cubicBezTo>
                  <a:cubicBezTo>
                    <a:pt x="1296" y="79936"/>
                    <a:pt x="614" y="80482"/>
                    <a:pt x="0" y="81096"/>
                  </a:cubicBezTo>
                  <a:cubicBezTo>
                    <a:pt x="228" y="81142"/>
                    <a:pt x="432" y="81187"/>
                    <a:pt x="637" y="81255"/>
                  </a:cubicBezTo>
                  <a:cubicBezTo>
                    <a:pt x="1137" y="80778"/>
                    <a:pt x="1637" y="80300"/>
                    <a:pt x="2138" y="79868"/>
                  </a:cubicBezTo>
                  <a:cubicBezTo>
                    <a:pt x="2706" y="79368"/>
                    <a:pt x="3252" y="78868"/>
                    <a:pt x="3798" y="78367"/>
                  </a:cubicBezTo>
                  <a:cubicBezTo>
                    <a:pt x="4230" y="77981"/>
                    <a:pt x="4662" y="77594"/>
                    <a:pt x="5094" y="77208"/>
                  </a:cubicBezTo>
                  <a:cubicBezTo>
                    <a:pt x="6981" y="75502"/>
                    <a:pt x="8891" y="73797"/>
                    <a:pt x="10756" y="72046"/>
                  </a:cubicBezTo>
                  <a:cubicBezTo>
                    <a:pt x="11029" y="72501"/>
                    <a:pt x="11416" y="72933"/>
                    <a:pt x="11757" y="73319"/>
                  </a:cubicBezTo>
                  <a:cubicBezTo>
                    <a:pt x="12166" y="73819"/>
                    <a:pt x="12575" y="74297"/>
                    <a:pt x="12985" y="74797"/>
                  </a:cubicBezTo>
                  <a:cubicBezTo>
                    <a:pt x="13803" y="75798"/>
                    <a:pt x="14599" y="76798"/>
                    <a:pt x="15395" y="77822"/>
                  </a:cubicBezTo>
                  <a:cubicBezTo>
                    <a:pt x="15827" y="78390"/>
                    <a:pt x="16282" y="78959"/>
                    <a:pt x="16714" y="79527"/>
                  </a:cubicBezTo>
                  <a:cubicBezTo>
                    <a:pt x="17510" y="80596"/>
                    <a:pt x="18306" y="81687"/>
                    <a:pt x="19079" y="82779"/>
                  </a:cubicBezTo>
                  <a:cubicBezTo>
                    <a:pt x="19284" y="82779"/>
                    <a:pt x="19466" y="82779"/>
                    <a:pt x="19647" y="82756"/>
                  </a:cubicBezTo>
                  <a:cubicBezTo>
                    <a:pt x="18920" y="81756"/>
                    <a:pt x="18192" y="80732"/>
                    <a:pt x="17442" y="79732"/>
                  </a:cubicBezTo>
                  <a:cubicBezTo>
                    <a:pt x="16919" y="79027"/>
                    <a:pt x="16373" y="78322"/>
                    <a:pt x="15827" y="77617"/>
                  </a:cubicBezTo>
                  <a:cubicBezTo>
                    <a:pt x="15031" y="76571"/>
                    <a:pt x="14190" y="75548"/>
                    <a:pt x="13348" y="74524"/>
                  </a:cubicBezTo>
                  <a:cubicBezTo>
                    <a:pt x="12962" y="74047"/>
                    <a:pt x="12553" y="73547"/>
                    <a:pt x="12143" y="73069"/>
                  </a:cubicBezTo>
                  <a:cubicBezTo>
                    <a:pt x="11802" y="72660"/>
                    <a:pt x="11438" y="72205"/>
                    <a:pt x="11029" y="71841"/>
                  </a:cubicBezTo>
                  <a:cubicBezTo>
                    <a:pt x="11029" y="71841"/>
                    <a:pt x="11029" y="71818"/>
                    <a:pt x="11029" y="71818"/>
                  </a:cubicBezTo>
                  <a:cubicBezTo>
                    <a:pt x="11529" y="67975"/>
                    <a:pt x="11916" y="64155"/>
                    <a:pt x="12416" y="60312"/>
                  </a:cubicBezTo>
                  <a:cubicBezTo>
                    <a:pt x="12916" y="56446"/>
                    <a:pt x="13439" y="52603"/>
                    <a:pt x="14008" y="48760"/>
                  </a:cubicBezTo>
                  <a:cubicBezTo>
                    <a:pt x="15145" y="41120"/>
                    <a:pt x="16441" y="33502"/>
                    <a:pt x="17851" y="25929"/>
                  </a:cubicBezTo>
                  <a:cubicBezTo>
                    <a:pt x="18329" y="23383"/>
                    <a:pt x="18829" y="20836"/>
                    <a:pt x="19352" y="18289"/>
                  </a:cubicBezTo>
                  <a:cubicBezTo>
                    <a:pt x="19670" y="16720"/>
                    <a:pt x="19898" y="15082"/>
                    <a:pt x="20398" y="13559"/>
                  </a:cubicBezTo>
                  <a:cubicBezTo>
                    <a:pt x="20512" y="13172"/>
                    <a:pt x="20534" y="12740"/>
                    <a:pt x="20603" y="12354"/>
                  </a:cubicBezTo>
                  <a:cubicBezTo>
                    <a:pt x="20693" y="11967"/>
                    <a:pt x="20784" y="11558"/>
                    <a:pt x="20875" y="11171"/>
                  </a:cubicBezTo>
                  <a:cubicBezTo>
                    <a:pt x="21080" y="10398"/>
                    <a:pt x="21307" y="9625"/>
                    <a:pt x="21558" y="8875"/>
                  </a:cubicBezTo>
                  <a:cubicBezTo>
                    <a:pt x="22604" y="5850"/>
                    <a:pt x="24059" y="3008"/>
                    <a:pt x="25355" y="97"/>
                  </a:cubicBezTo>
                  <a:cubicBezTo>
                    <a:pt x="25387" y="49"/>
                    <a:pt x="25340" y="0"/>
                    <a:pt x="25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 name="Google Shape;2263;p43"/>
          <p:cNvGrpSpPr/>
          <p:nvPr/>
        </p:nvGrpSpPr>
        <p:grpSpPr>
          <a:xfrm>
            <a:off x="5743895" y="3165614"/>
            <a:ext cx="902244" cy="1178086"/>
            <a:chOff x="3104925" y="2546775"/>
            <a:chExt cx="454325" cy="593225"/>
          </a:xfrm>
        </p:grpSpPr>
        <p:sp>
          <p:nvSpPr>
            <p:cNvPr id="2264" name="Google Shape;2264;p43"/>
            <p:cNvSpPr/>
            <p:nvPr/>
          </p:nvSpPr>
          <p:spPr>
            <a:xfrm>
              <a:off x="3507900" y="2821475"/>
              <a:ext cx="25" cy="25"/>
            </a:xfrm>
            <a:custGeom>
              <a:avLst/>
              <a:gdLst/>
              <a:ahLst/>
              <a:cxnLst/>
              <a:rect l="l" t="t" r="r" b="b"/>
              <a:pathLst>
                <a:path w="1" h="1" extrusionOk="0">
                  <a:moveTo>
                    <a:pt x="1" y="1"/>
                  </a:moveTo>
                  <a:lnTo>
                    <a:pt x="1" y="1"/>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3"/>
            <p:cNvSpPr/>
            <p:nvPr/>
          </p:nvSpPr>
          <p:spPr>
            <a:xfrm>
              <a:off x="3502400" y="2793225"/>
              <a:ext cx="375" cy="25"/>
            </a:xfrm>
            <a:custGeom>
              <a:avLst/>
              <a:gdLst/>
              <a:ahLst/>
              <a:cxnLst/>
              <a:rect l="l" t="t" r="r" b="b"/>
              <a:pathLst>
                <a:path w="15" h="1" extrusionOk="0">
                  <a:moveTo>
                    <a:pt x="1" y="1"/>
                  </a:moveTo>
                  <a:cubicBezTo>
                    <a:pt x="14" y="1"/>
                    <a:pt x="14" y="1"/>
                    <a:pt x="1" y="1"/>
                  </a:cubicBez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3"/>
            <p:cNvSpPr/>
            <p:nvPr/>
          </p:nvSpPr>
          <p:spPr>
            <a:xfrm>
              <a:off x="3339125" y="2888650"/>
              <a:ext cx="25" cy="375"/>
            </a:xfrm>
            <a:custGeom>
              <a:avLst/>
              <a:gdLst/>
              <a:ahLst/>
              <a:cxnLst/>
              <a:rect l="l" t="t" r="r" b="b"/>
              <a:pathLst>
                <a:path w="1" h="15" extrusionOk="0">
                  <a:moveTo>
                    <a:pt x="1" y="0"/>
                  </a:moveTo>
                  <a:lnTo>
                    <a:pt x="1" y="14"/>
                  </a:lnTo>
                  <a:lnTo>
                    <a:pt x="1"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3"/>
            <p:cNvSpPr/>
            <p:nvPr/>
          </p:nvSpPr>
          <p:spPr>
            <a:xfrm>
              <a:off x="3339125" y="2834925"/>
              <a:ext cx="25" cy="350"/>
            </a:xfrm>
            <a:custGeom>
              <a:avLst/>
              <a:gdLst/>
              <a:ahLst/>
              <a:cxnLst/>
              <a:rect l="l" t="t" r="r" b="b"/>
              <a:pathLst>
                <a:path w="1" h="14" extrusionOk="0">
                  <a:moveTo>
                    <a:pt x="1" y="14"/>
                  </a:moveTo>
                  <a:cubicBezTo>
                    <a:pt x="1" y="0"/>
                    <a:pt x="1" y="0"/>
                    <a:pt x="1" y="14"/>
                  </a:cubicBezTo>
                  <a:lnTo>
                    <a:pt x="1" y="14"/>
                  </a:lnTo>
                  <a:lnTo>
                    <a:pt x="1" y="14"/>
                  </a:lnTo>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3"/>
            <p:cNvSpPr/>
            <p:nvPr/>
          </p:nvSpPr>
          <p:spPr>
            <a:xfrm>
              <a:off x="3331550" y="2747450"/>
              <a:ext cx="216675" cy="136850"/>
            </a:xfrm>
            <a:custGeom>
              <a:avLst/>
              <a:gdLst/>
              <a:ahLst/>
              <a:cxnLst/>
              <a:rect l="l" t="t" r="r" b="b"/>
              <a:pathLst>
                <a:path w="8667" h="5474" extrusionOk="0">
                  <a:moveTo>
                    <a:pt x="4199" y="1"/>
                  </a:moveTo>
                  <a:cubicBezTo>
                    <a:pt x="4077" y="1"/>
                    <a:pt x="3972" y="28"/>
                    <a:pt x="3872" y="55"/>
                  </a:cubicBezTo>
                  <a:cubicBezTo>
                    <a:pt x="3652" y="110"/>
                    <a:pt x="3363" y="261"/>
                    <a:pt x="3211" y="303"/>
                  </a:cubicBezTo>
                  <a:lnTo>
                    <a:pt x="3142" y="303"/>
                  </a:lnTo>
                  <a:cubicBezTo>
                    <a:pt x="3115" y="303"/>
                    <a:pt x="3101" y="289"/>
                    <a:pt x="3087" y="289"/>
                  </a:cubicBezTo>
                  <a:cubicBezTo>
                    <a:pt x="3073" y="289"/>
                    <a:pt x="3046" y="275"/>
                    <a:pt x="3018" y="275"/>
                  </a:cubicBezTo>
                  <a:cubicBezTo>
                    <a:pt x="3004" y="275"/>
                    <a:pt x="2991" y="261"/>
                    <a:pt x="2977" y="261"/>
                  </a:cubicBezTo>
                  <a:cubicBezTo>
                    <a:pt x="2977" y="261"/>
                    <a:pt x="2977" y="248"/>
                    <a:pt x="2963" y="248"/>
                  </a:cubicBezTo>
                  <a:cubicBezTo>
                    <a:pt x="2963" y="248"/>
                    <a:pt x="2880" y="192"/>
                    <a:pt x="2825" y="165"/>
                  </a:cubicBezTo>
                  <a:cubicBezTo>
                    <a:pt x="2798" y="165"/>
                    <a:pt x="2770" y="151"/>
                    <a:pt x="2729" y="137"/>
                  </a:cubicBezTo>
                  <a:cubicBezTo>
                    <a:pt x="2606" y="99"/>
                    <a:pt x="2462" y="75"/>
                    <a:pt x="2319" y="75"/>
                  </a:cubicBezTo>
                  <a:cubicBezTo>
                    <a:pt x="2156" y="75"/>
                    <a:pt x="1993" y="105"/>
                    <a:pt x="1861" y="179"/>
                  </a:cubicBezTo>
                  <a:cubicBezTo>
                    <a:pt x="1654" y="289"/>
                    <a:pt x="1544" y="468"/>
                    <a:pt x="1461" y="661"/>
                  </a:cubicBezTo>
                  <a:cubicBezTo>
                    <a:pt x="1323" y="702"/>
                    <a:pt x="1186" y="785"/>
                    <a:pt x="1062" y="826"/>
                  </a:cubicBezTo>
                  <a:cubicBezTo>
                    <a:pt x="772" y="978"/>
                    <a:pt x="552" y="1253"/>
                    <a:pt x="538" y="1529"/>
                  </a:cubicBezTo>
                  <a:cubicBezTo>
                    <a:pt x="538" y="1667"/>
                    <a:pt x="607" y="1832"/>
                    <a:pt x="635" y="1984"/>
                  </a:cubicBezTo>
                  <a:cubicBezTo>
                    <a:pt x="593" y="2052"/>
                    <a:pt x="511" y="2108"/>
                    <a:pt x="428" y="2204"/>
                  </a:cubicBezTo>
                  <a:cubicBezTo>
                    <a:pt x="345" y="2287"/>
                    <a:pt x="166" y="2562"/>
                    <a:pt x="125" y="2672"/>
                  </a:cubicBezTo>
                  <a:cubicBezTo>
                    <a:pt x="56" y="2783"/>
                    <a:pt x="70" y="2893"/>
                    <a:pt x="42" y="3003"/>
                  </a:cubicBezTo>
                  <a:cubicBezTo>
                    <a:pt x="28" y="3127"/>
                    <a:pt x="1" y="3237"/>
                    <a:pt x="56" y="3361"/>
                  </a:cubicBezTo>
                  <a:cubicBezTo>
                    <a:pt x="56" y="3430"/>
                    <a:pt x="83" y="3499"/>
                    <a:pt x="111" y="3568"/>
                  </a:cubicBezTo>
                  <a:cubicBezTo>
                    <a:pt x="166" y="3664"/>
                    <a:pt x="235" y="3747"/>
                    <a:pt x="359" y="3802"/>
                  </a:cubicBezTo>
                  <a:cubicBezTo>
                    <a:pt x="359" y="3802"/>
                    <a:pt x="400" y="3816"/>
                    <a:pt x="442" y="3830"/>
                  </a:cubicBezTo>
                  <a:cubicBezTo>
                    <a:pt x="455" y="3844"/>
                    <a:pt x="469" y="3871"/>
                    <a:pt x="469" y="3885"/>
                  </a:cubicBezTo>
                  <a:cubicBezTo>
                    <a:pt x="469" y="3899"/>
                    <a:pt x="469" y="3912"/>
                    <a:pt x="469" y="3926"/>
                  </a:cubicBezTo>
                  <a:cubicBezTo>
                    <a:pt x="455" y="4036"/>
                    <a:pt x="428" y="4147"/>
                    <a:pt x="414" y="4243"/>
                  </a:cubicBezTo>
                  <a:lnTo>
                    <a:pt x="414" y="4257"/>
                  </a:lnTo>
                  <a:cubicBezTo>
                    <a:pt x="400" y="4312"/>
                    <a:pt x="387" y="4353"/>
                    <a:pt x="387" y="4408"/>
                  </a:cubicBezTo>
                  <a:cubicBezTo>
                    <a:pt x="359" y="4546"/>
                    <a:pt x="345" y="4629"/>
                    <a:pt x="414" y="4822"/>
                  </a:cubicBezTo>
                  <a:cubicBezTo>
                    <a:pt x="455" y="4932"/>
                    <a:pt x="469" y="4973"/>
                    <a:pt x="593" y="5070"/>
                  </a:cubicBezTo>
                  <a:cubicBezTo>
                    <a:pt x="697" y="5139"/>
                    <a:pt x="849" y="5170"/>
                    <a:pt x="993" y="5170"/>
                  </a:cubicBezTo>
                  <a:cubicBezTo>
                    <a:pt x="1021" y="5170"/>
                    <a:pt x="1049" y="5168"/>
                    <a:pt x="1075" y="5166"/>
                  </a:cubicBezTo>
                  <a:cubicBezTo>
                    <a:pt x="1186" y="5139"/>
                    <a:pt x="1255" y="5084"/>
                    <a:pt x="1351" y="5028"/>
                  </a:cubicBezTo>
                  <a:cubicBezTo>
                    <a:pt x="1530" y="4904"/>
                    <a:pt x="1833" y="4643"/>
                    <a:pt x="1957" y="4574"/>
                  </a:cubicBezTo>
                  <a:cubicBezTo>
                    <a:pt x="2138" y="4469"/>
                    <a:pt x="2312" y="4424"/>
                    <a:pt x="2466" y="4424"/>
                  </a:cubicBezTo>
                  <a:cubicBezTo>
                    <a:pt x="2535" y="4424"/>
                    <a:pt x="2600" y="4433"/>
                    <a:pt x="2660" y="4450"/>
                  </a:cubicBezTo>
                  <a:cubicBezTo>
                    <a:pt x="2687" y="4464"/>
                    <a:pt x="2701" y="4477"/>
                    <a:pt x="2729" y="4491"/>
                  </a:cubicBezTo>
                  <a:cubicBezTo>
                    <a:pt x="2756" y="4505"/>
                    <a:pt x="2770" y="4532"/>
                    <a:pt x="2811" y="4560"/>
                  </a:cubicBezTo>
                  <a:cubicBezTo>
                    <a:pt x="2894" y="4643"/>
                    <a:pt x="3004" y="4960"/>
                    <a:pt x="3280" y="5084"/>
                  </a:cubicBezTo>
                  <a:cubicBezTo>
                    <a:pt x="3392" y="5130"/>
                    <a:pt x="3492" y="5158"/>
                    <a:pt x="3618" y="5158"/>
                  </a:cubicBezTo>
                  <a:cubicBezTo>
                    <a:pt x="3677" y="5158"/>
                    <a:pt x="3742" y="5152"/>
                    <a:pt x="3817" y="5139"/>
                  </a:cubicBezTo>
                  <a:cubicBezTo>
                    <a:pt x="3831" y="5125"/>
                    <a:pt x="3845" y="5125"/>
                    <a:pt x="3872" y="5125"/>
                  </a:cubicBezTo>
                  <a:lnTo>
                    <a:pt x="3927" y="5125"/>
                  </a:lnTo>
                  <a:cubicBezTo>
                    <a:pt x="3927" y="5111"/>
                    <a:pt x="3941" y="5111"/>
                    <a:pt x="3955" y="5111"/>
                  </a:cubicBezTo>
                  <a:cubicBezTo>
                    <a:pt x="3996" y="5111"/>
                    <a:pt x="4038" y="5125"/>
                    <a:pt x="4107" y="5125"/>
                  </a:cubicBezTo>
                  <a:cubicBezTo>
                    <a:pt x="4258" y="5152"/>
                    <a:pt x="4313" y="5152"/>
                    <a:pt x="4410" y="5194"/>
                  </a:cubicBezTo>
                  <a:cubicBezTo>
                    <a:pt x="4423" y="5208"/>
                    <a:pt x="4479" y="5249"/>
                    <a:pt x="4492" y="5249"/>
                  </a:cubicBezTo>
                  <a:cubicBezTo>
                    <a:pt x="4630" y="5332"/>
                    <a:pt x="4699" y="5387"/>
                    <a:pt x="4795" y="5428"/>
                  </a:cubicBezTo>
                  <a:cubicBezTo>
                    <a:pt x="4868" y="5460"/>
                    <a:pt x="4960" y="5474"/>
                    <a:pt x="5051" y="5474"/>
                  </a:cubicBezTo>
                  <a:cubicBezTo>
                    <a:pt x="5115" y="5474"/>
                    <a:pt x="5179" y="5467"/>
                    <a:pt x="5236" y="5455"/>
                  </a:cubicBezTo>
                  <a:cubicBezTo>
                    <a:pt x="5429" y="5455"/>
                    <a:pt x="5595" y="5359"/>
                    <a:pt x="5705" y="5235"/>
                  </a:cubicBezTo>
                  <a:cubicBezTo>
                    <a:pt x="5801" y="5139"/>
                    <a:pt x="5815" y="5015"/>
                    <a:pt x="5856" y="4904"/>
                  </a:cubicBezTo>
                  <a:cubicBezTo>
                    <a:pt x="5870" y="4918"/>
                    <a:pt x="5898" y="4932"/>
                    <a:pt x="5925" y="4960"/>
                  </a:cubicBezTo>
                  <a:cubicBezTo>
                    <a:pt x="6054" y="5070"/>
                    <a:pt x="6262" y="5180"/>
                    <a:pt x="6460" y="5180"/>
                  </a:cubicBezTo>
                  <a:cubicBezTo>
                    <a:pt x="6559" y="5180"/>
                    <a:pt x="6655" y="5152"/>
                    <a:pt x="6738" y="5084"/>
                  </a:cubicBezTo>
                  <a:cubicBezTo>
                    <a:pt x="6890" y="4960"/>
                    <a:pt x="6945" y="4780"/>
                    <a:pt x="6958" y="4615"/>
                  </a:cubicBezTo>
                  <a:cubicBezTo>
                    <a:pt x="6972" y="4560"/>
                    <a:pt x="6972" y="4519"/>
                    <a:pt x="6972" y="4464"/>
                  </a:cubicBezTo>
                  <a:cubicBezTo>
                    <a:pt x="7000" y="4491"/>
                    <a:pt x="7014" y="4519"/>
                    <a:pt x="7055" y="4560"/>
                  </a:cubicBezTo>
                  <a:cubicBezTo>
                    <a:pt x="7151" y="4643"/>
                    <a:pt x="7275" y="4739"/>
                    <a:pt x="7427" y="4767"/>
                  </a:cubicBezTo>
                  <a:cubicBezTo>
                    <a:pt x="7467" y="4772"/>
                    <a:pt x="7509" y="4775"/>
                    <a:pt x="7551" y="4775"/>
                  </a:cubicBezTo>
                  <a:cubicBezTo>
                    <a:pt x="7624" y="4775"/>
                    <a:pt x="7696" y="4765"/>
                    <a:pt x="7758" y="4739"/>
                  </a:cubicBezTo>
                  <a:cubicBezTo>
                    <a:pt x="7882" y="4684"/>
                    <a:pt x="7950" y="4601"/>
                    <a:pt x="8033" y="4519"/>
                  </a:cubicBezTo>
                  <a:cubicBezTo>
                    <a:pt x="8157" y="4422"/>
                    <a:pt x="8226" y="4298"/>
                    <a:pt x="8295" y="4174"/>
                  </a:cubicBezTo>
                  <a:cubicBezTo>
                    <a:pt x="8336" y="4092"/>
                    <a:pt x="8391" y="3981"/>
                    <a:pt x="8419" y="3844"/>
                  </a:cubicBezTo>
                  <a:cubicBezTo>
                    <a:pt x="8488" y="3761"/>
                    <a:pt x="8543" y="3664"/>
                    <a:pt x="8557" y="3568"/>
                  </a:cubicBezTo>
                  <a:cubicBezTo>
                    <a:pt x="8639" y="3168"/>
                    <a:pt x="8667" y="2755"/>
                    <a:pt x="8639" y="2356"/>
                  </a:cubicBezTo>
                  <a:cubicBezTo>
                    <a:pt x="8639" y="2121"/>
                    <a:pt x="8653" y="1887"/>
                    <a:pt x="8557" y="1653"/>
                  </a:cubicBezTo>
                  <a:cubicBezTo>
                    <a:pt x="8529" y="1529"/>
                    <a:pt x="8488" y="1405"/>
                    <a:pt x="8364" y="1322"/>
                  </a:cubicBezTo>
                  <a:cubicBezTo>
                    <a:pt x="8292" y="1282"/>
                    <a:pt x="8215" y="1261"/>
                    <a:pt x="8144" y="1261"/>
                  </a:cubicBezTo>
                  <a:cubicBezTo>
                    <a:pt x="8093" y="1261"/>
                    <a:pt x="8046" y="1272"/>
                    <a:pt x="8006" y="1295"/>
                  </a:cubicBezTo>
                  <a:cubicBezTo>
                    <a:pt x="7992" y="1240"/>
                    <a:pt x="7964" y="1184"/>
                    <a:pt x="7937" y="1116"/>
                  </a:cubicBezTo>
                  <a:cubicBezTo>
                    <a:pt x="7787" y="645"/>
                    <a:pt x="7388" y="233"/>
                    <a:pt x="6805" y="233"/>
                  </a:cubicBezTo>
                  <a:cubicBezTo>
                    <a:pt x="6637" y="233"/>
                    <a:pt x="6453" y="267"/>
                    <a:pt x="6256" y="344"/>
                  </a:cubicBezTo>
                  <a:cubicBezTo>
                    <a:pt x="6187" y="372"/>
                    <a:pt x="6132" y="427"/>
                    <a:pt x="6063" y="468"/>
                  </a:cubicBezTo>
                  <a:cubicBezTo>
                    <a:pt x="6022" y="399"/>
                    <a:pt x="5939" y="358"/>
                    <a:pt x="5843" y="316"/>
                  </a:cubicBezTo>
                  <a:cubicBezTo>
                    <a:pt x="5742" y="283"/>
                    <a:pt x="5631" y="263"/>
                    <a:pt x="5520" y="263"/>
                  </a:cubicBezTo>
                  <a:cubicBezTo>
                    <a:pt x="5358" y="263"/>
                    <a:pt x="5200" y="306"/>
                    <a:pt x="5085" y="413"/>
                  </a:cubicBezTo>
                  <a:cubicBezTo>
                    <a:pt x="5071" y="427"/>
                    <a:pt x="5057" y="440"/>
                    <a:pt x="5057" y="454"/>
                  </a:cubicBezTo>
                  <a:cubicBezTo>
                    <a:pt x="4947" y="248"/>
                    <a:pt x="4671" y="96"/>
                    <a:pt x="4410" y="27"/>
                  </a:cubicBezTo>
                  <a:cubicBezTo>
                    <a:pt x="4333" y="8"/>
                    <a:pt x="4264" y="1"/>
                    <a:pt x="4199"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3"/>
            <p:cNvSpPr/>
            <p:nvPr/>
          </p:nvSpPr>
          <p:spPr>
            <a:xfrm>
              <a:off x="3123175" y="2546775"/>
              <a:ext cx="235275" cy="399000"/>
            </a:xfrm>
            <a:custGeom>
              <a:avLst/>
              <a:gdLst/>
              <a:ahLst/>
              <a:cxnLst/>
              <a:rect l="l" t="t" r="r" b="b"/>
              <a:pathLst>
                <a:path w="9411" h="15960" extrusionOk="0">
                  <a:moveTo>
                    <a:pt x="4707" y="1"/>
                  </a:moveTo>
                  <a:cubicBezTo>
                    <a:pt x="4450" y="1"/>
                    <a:pt x="4189" y="63"/>
                    <a:pt x="3954" y="159"/>
                  </a:cubicBezTo>
                  <a:cubicBezTo>
                    <a:pt x="3830" y="215"/>
                    <a:pt x="3734" y="311"/>
                    <a:pt x="3665" y="407"/>
                  </a:cubicBezTo>
                  <a:cubicBezTo>
                    <a:pt x="3527" y="463"/>
                    <a:pt x="3390" y="531"/>
                    <a:pt x="3266" y="600"/>
                  </a:cubicBezTo>
                  <a:cubicBezTo>
                    <a:pt x="3100" y="711"/>
                    <a:pt x="2921" y="821"/>
                    <a:pt x="2811" y="986"/>
                  </a:cubicBezTo>
                  <a:cubicBezTo>
                    <a:pt x="2535" y="1455"/>
                    <a:pt x="2618" y="2006"/>
                    <a:pt x="2563" y="2502"/>
                  </a:cubicBezTo>
                  <a:cubicBezTo>
                    <a:pt x="2508" y="2805"/>
                    <a:pt x="2480" y="3025"/>
                    <a:pt x="2177" y="3218"/>
                  </a:cubicBezTo>
                  <a:cubicBezTo>
                    <a:pt x="2150" y="3246"/>
                    <a:pt x="1943" y="3342"/>
                    <a:pt x="1833" y="3425"/>
                  </a:cubicBezTo>
                  <a:cubicBezTo>
                    <a:pt x="1598" y="3604"/>
                    <a:pt x="1392" y="3824"/>
                    <a:pt x="1268" y="4086"/>
                  </a:cubicBezTo>
                  <a:cubicBezTo>
                    <a:pt x="1047" y="4568"/>
                    <a:pt x="923" y="5354"/>
                    <a:pt x="1392" y="5726"/>
                  </a:cubicBezTo>
                  <a:cubicBezTo>
                    <a:pt x="1502" y="5808"/>
                    <a:pt x="1709" y="5863"/>
                    <a:pt x="1764" y="5891"/>
                  </a:cubicBezTo>
                  <a:cubicBezTo>
                    <a:pt x="1888" y="5946"/>
                    <a:pt x="1915" y="6056"/>
                    <a:pt x="1915" y="6098"/>
                  </a:cubicBezTo>
                  <a:cubicBezTo>
                    <a:pt x="1929" y="6456"/>
                    <a:pt x="1778" y="6676"/>
                    <a:pt x="1819" y="7062"/>
                  </a:cubicBezTo>
                  <a:cubicBezTo>
                    <a:pt x="1833" y="7227"/>
                    <a:pt x="1888" y="7379"/>
                    <a:pt x="2012" y="7489"/>
                  </a:cubicBezTo>
                  <a:cubicBezTo>
                    <a:pt x="2142" y="7573"/>
                    <a:pt x="2297" y="7625"/>
                    <a:pt x="2451" y="7625"/>
                  </a:cubicBezTo>
                  <a:cubicBezTo>
                    <a:pt x="2526" y="7625"/>
                    <a:pt x="2601" y="7613"/>
                    <a:pt x="2673" y="7586"/>
                  </a:cubicBezTo>
                  <a:cubicBezTo>
                    <a:pt x="3307" y="7393"/>
                    <a:pt x="3679" y="6663"/>
                    <a:pt x="4023" y="6277"/>
                  </a:cubicBezTo>
                  <a:cubicBezTo>
                    <a:pt x="4177" y="6150"/>
                    <a:pt x="4343" y="6077"/>
                    <a:pt x="4549" y="6077"/>
                  </a:cubicBezTo>
                  <a:cubicBezTo>
                    <a:pt x="4655" y="6077"/>
                    <a:pt x="4773" y="6097"/>
                    <a:pt x="4905" y="6139"/>
                  </a:cubicBezTo>
                  <a:cubicBezTo>
                    <a:pt x="5043" y="6180"/>
                    <a:pt x="5222" y="6304"/>
                    <a:pt x="5429" y="6401"/>
                  </a:cubicBezTo>
                  <a:cubicBezTo>
                    <a:pt x="5563" y="6486"/>
                    <a:pt x="5709" y="6523"/>
                    <a:pt x="5855" y="6523"/>
                  </a:cubicBezTo>
                  <a:cubicBezTo>
                    <a:pt x="6112" y="6523"/>
                    <a:pt x="6370" y="6406"/>
                    <a:pt x="6572" y="6222"/>
                  </a:cubicBezTo>
                  <a:cubicBezTo>
                    <a:pt x="6696" y="6167"/>
                    <a:pt x="6972" y="5877"/>
                    <a:pt x="7096" y="5795"/>
                  </a:cubicBezTo>
                  <a:cubicBezTo>
                    <a:pt x="7123" y="5781"/>
                    <a:pt x="7261" y="5671"/>
                    <a:pt x="7426" y="5602"/>
                  </a:cubicBezTo>
                  <a:cubicBezTo>
                    <a:pt x="7454" y="5574"/>
                    <a:pt x="7619" y="5547"/>
                    <a:pt x="7647" y="5547"/>
                  </a:cubicBezTo>
                  <a:cubicBezTo>
                    <a:pt x="7868" y="5557"/>
                    <a:pt x="8146" y="5624"/>
                    <a:pt x="8431" y="5624"/>
                  </a:cubicBezTo>
                  <a:cubicBezTo>
                    <a:pt x="8519" y="5624"/>
                    <a:pt x="8607" y="5618"/>
                    <a:pt x="8694" y="5602"/>
                  </a:cubicBezTo>
                  <a:cubicBezTo>
                    <a:pt x="8887" y="5533"/>
                    <a:pt x="9038" y="5367"/>
                    <a:pt x="9162" y="5216"/>
                  </a:cubicBezTo>
                  <a:cubicBezTo>
                    <a:pt x="9410" y="4940"/>
                    <a:pt x="9410" y="4527"/>
                    <a:pt x="9190" y="4238"/>
                  </a:cubicBezTo>
                  <a:cubicBezTo>
                    <a:pt x="9011" y="4031"/>
                    <a:pt x="8749" y="3921"/>
                    <a:pt x="8501" y="3797"/>
                  </a:cubicBezTo>
                  <a:cubicBezTo>
                    <a:pt x="8377" y="3728"/>
                    <a:pt x="8363" y="3673"/>
                    <a:pt x="8212" y="3590"/>
                  </a:cubicBezTo>
                  <a:cubicBezTo>
                    <a:pt x="7964" y="3411"/>
                    <a:pt x="7619" y="3191"/>
                    <a:pt x="7523" y="3053"/>
                  </a:cubicBezTo>
                  <a:cubicBezTo>
                    <a:pt x="7358" y="2805"/>
                    <a:pt x="7399" y="2598"/>
                    <a:pt x="7482" y="2281"/>
                  </a:cubicBezTo>
                  <a:cubicBezTo>
                    <a:pt x="7564" y="2075"/>
                    <a:pt x="7647" y="1882"/>
                    <a:pt x="7674" y="1675"/>
                  </a:cubicBezTo>
                  <a:cubicBezTo>
                    <a:pt x="7688" y="1413"/>
                    <a:pt x="7440" y="1165"/>
                    <a:pt x="7247" y="1014"/>
                  </a:cubicBezTo>
                  <a:cubicBezTo>
                    <a:pt x="6999" y="835"/>
                    <a:pt x="6806" y="779"/>
                    <a:pt x="6476" y="697"/>
                  </a:cubicBezTo>
                  <a:cubicBezTo>
                    <a:pt x="6228" y="642"/>
                    <a:pt x="5911" y="628"/>
                    <a:pt x="5773" y="559"/>
                  </a:cubicBezTo>
                  <a:cubicBezTo>
                    <a:pt x="5622" y="490"/>
                    <a:pt x="5580" y="352"/>
                    <a:pt x="5429" y="215"/>
                  </a:cubicBezTo>
                  <a:cubicBezTo>
                    <a:pt x="5215" y="63"/>
                    <a:pt x="4964" y="1"/>
                    <a:pt x="4707" y="1"/>
                  </a:cubicBezTo>
                  <a:close/>
                  <a:moveTo>
                    <a:pt x="5587" y="8023"/>
                  </a:moveTo>
                  <a:cubicBezTo>
                    <a:pt x="5478" y="8023"/>
                    <a:pt x="5369" y="8038"/>
                    <a:pt x="5263" y="8082"/>
                  </a:cubicBezTo>
                  <a:cubicBezTo>
                    <a:pt x="5043" y="8164"/>
                    <a:pt x="4850" y="8302"/>
                    <a:pt x="4685" y="8454"/>
                  </a:cubicBezTo>
                  <a:cubicBezTo>
                    <a:pt x="4450" y="8729"/>
                    <a:pt x="4244" y="9060"/>
                    <a:pt x="4065" y="9170"/>
                  </a:cubicBezTo>
                  <a:cubicBezTo>
                    <a:pt x="3976" y="9212"/>
                    <a:pt x="3910" y="9236"/>
                    <a:pt x="3856" y="9236"/>
                  </a:cubicBezTo>
                  <a:cubicBezTo>
                    <a:pt x="3766" y="9236"/>
                    <a:pt x="3704" y="9172"/>
                    <a:pt x="3610" y="9019"/>
                  </a:cubicBezTo>
                  <a:cubicBezTo>
                    <a:pt x="3596" y="8977"/>
                    <a:pt x="3527" y="8771"/>
                    <a:pt x="3445" y="8674"/>
                  </a:cubicBezTo>
                  <a:cubicBezTo>
                    <a:pt x="3306" y="8501"/>
                    <a:pt x="3070" y="8385"/>
                    <a:pt x="2843" y="8385"/>
                  </a:cubicBezTo>
                  <a:cubicBezTo>
                    <a:pt x="2800" y="8385"/>
                    <a:pt x="2757" y="8390"/>
                    <a:pt x="2714" y="8399"/>
                  </a:cubicBezTo>
                  <a:cubicBezTo>
                    <a:pt x="2563" y="8440"/>
                    <a:pt x="2466" y="8564"/>
                    <a:pt x="2384" y="8688"/>
                  </a:cubicBezTo>
                  <a:cubicBezTo>
                    <a:pt x="2342" y="8660"/>
                    <a:pt x="2315" y="8633"/>
                    <a:pt x="2260" y="8605"/>
                  </a:cubicBezTo>
                  <a:cubicBezTo>
                    <a:pt x="2207" y="8585"/>
                    <a:pt x="2160" y="8575"/>
                    <a:pt x="2117" y="8575"/>
                  </a:cubicBezTo>
                  <a:cubicBezTo>
                    <a:pt x="1956" y="8575"/>
                    <a:pt x="1859" y="8704"/>
                    <a:pt x="1805" y="8867"/>
                  </a:cubicBezTo>
                  <a:cubicBezTo>
                    <a:pt x="1598" y="8743"/>
                    <a:pt x="1378" y="8647"/>
                    <a:pt x="1158" y="8619"/>
                  </a:cubicBezTo>
                  <a:cubicBezTo>
                    <a:pt x="951" y="8619"/>
                    <a:pt x="786" y="8729"/>
                    <a:pt x="634" y="8853"/>
                  </a:cubicBezTo>
                  <a:cubicBezTo>
                    <a:pt x="0" y="9294"/>
                    <a:pt x="138" y="10052"/>
                    <a:pt x="441" y="10644"/>
                  </a:cubicBezTo>
                  <a:cubicBezTo>
                    <a:pt x="469" y="10658"/>
                    <a:pt x="524" y="10823"/>
                    <a:pt x="469" y="10989"/>
                  </a:cubicBezTo>
                  <a:cubicBezTo>
                    <a:pt x="427" y="11113"/>
                    <a:pt x="207" y="11430"/>
                    <a:pt x="152" y="11664"/>
                  </a:cubicBezTo>
                  <a:cubicBezTo>
                    <a:pt x="14" y="12132"/>
                    <a:pt x="0" y="12628"/>
                    <a:pt x="193" y="13083"/>
                  </a:cubicBezTo>
                  <a:cubicBezTo>
                    <a:pt x="372" y="13469"/>
                    <a:pt x="634" y="13868"/>
                    <a:pt x="1034" y="14047"/>
                  </a:cubicBezTo>
                  <a:cubicBezTo>
                    <a:pt x="1118" y="14077"/>
                    <a:pt x="1203" y="14088"/>
                    <a:pt x="1288" y="14088"/>
                  </a:cubicBezTo>
                  <a:cubicBezTo>
                    <a:pt x="1478" y="14088"/>
                    <a:pt x="1669" y="14030"/>
                    <a:pt x="1860" y="13992"/>
                  </a:cubicBezTo>
                  <a:cubicBezTo>
                    <a:pt x="2018" y="13955"/>
                    <a:pt x="2120" y="13923"/>
                    <a:pt x="2206" y="13923"/>
                  </a:cubicBezTo>
                  <a:cubicBezTo>
                    <a:pt x="2309" y="13923"/>
                    <a:pt x="2388" y="13968"/>
                    <a:pt x="2508" y="14102"/>
                  </a:cubicBezTo>
                  <a:cubicBezTo>
                    <a:pt x="2866" y="14516"/>
                    <a:pt x="2949" y="15177"/>
                    <a:pt x="3431" y="15632"/>
                  </a:cubicBezTo>
                  <a:cubicBezTo>
                    <a:pt x="3555" y="15756"/>
                    <a:pt x="3693" y="15866"/>
                    <a:pt x="3844" y="15921"/>
                  </a:cubicBezTo>
                  <a:cubicBezTo>
                    <a:pt x="3940" y="15945"/>
                    <a:pt x="4046" y="15960"/>
                    <a:pt x="4150" y="15960"/>
                  </a:cubicBezTo>
                  <a:cubicBezTo>
                    <a:pt x="4224" y="15960"/>
                    <a:pt x="4299" y="15952"/>
                    <a:pt x="4368" y="15935"/>
                  </a:cubicBezTo>
                  <a:cubicBezTo>
                    <a:pt x="4492" y="15894"/>
                    <a:pt x="4616" y="15811"/>
                    <a:pt x="4698" y="15701"/>
                  </a:cubicBezTo>
                  <a:cubicBezTo>
                    <a:pt x="4781" y="15563"/>
                    <a:pt x="4809" y="15411"/>
                    <a:pt x="4850" y="15274"/>
                  </a:cubicBezTo>
                  <a:cubicBezTo>
                    <a:pt x="4960" y="14805"/>
                    <a:pt x="4946" y="14323"/>
                    <a:pt x="5043" y="13854"/>
                  </a:cubicBezTo>
                  <a:cubicBezTo>
                    <a:pt x="5112" y="13620"/>
                    <a:pt x="5153" y="13551"/>
                    <a:pt x="5415" y="13496"/>
                  </a:cubicBezTo>
                  <a:cubicBezTo>
                    <a:pt x="5422" y="13492"/>
                    <a:pt x="5431" y="13490"/>
                    <a:pt x="5443" y="13490"/>
                  </a:cubicBezTo>
                  <a:cubicBezTo>
                    <a:pt x="5589" y="13490"/>
                    <a:pt x="6068" y="13791"/>
                    <a:pt x="6310" y="13854"/>
                  </a:cubicBezTo>
                  <a:cubicBezTo>
                    <a:pt x="6395" y="13876"/>
                    <a:pt x="6488" y="13905"/>
                    <a:pt x="6582" y="13905"/>
                  </a:cubicBezTo>
                  <a:cubicBezTo>
                    <a:pt x="6611" y="13905"/>
                    <a:pt x="6640" y="13902"/>
                    <a:pt x="6669" y="13896"/>
                  </a:cubicBezTo>
                  <a:cubicBezTo>
                    <a:pt x="6779" y="13854"/>
                    <a:pt x="6875" y="13772"/>
                    <a:pt x="6944" y="13689"/>
                  </a:cubicBezTo>
                  <a:cubicBezTo>
                    <a:pt x="7247" y="13290"/>
                    <a:pt x="7482" y="12835"/>
                    <a:pt x="7468" y="12325"/>
                  </a:cubicBezTo>
                  <a:cubicBezTo>
                    <a:pt x="7440" y="12063"/>
                    <a:pt x="7344" y="11815"/>
                    <a:pt x="7192" y="11595"/>
                  </a:cubicBezTo>
                  <a:lnTo>
                    <a:pt x="7192" y="11609"/>
                  </a:lnTo>
                  <a:cubicBezTo>
                    <a:pt x="6986" y="11347"/>
                    <a:pt x="6696" y="11154"/>
                    <a:pt x="6476" y="10906"/>
                  </a:cubicBezTo>
                  <a:cubicBezTo>
                    <a:pt x="6297" y="10713"/>
                    <a:pt x="6255" y="10396"/>
                    <a:pt x="6476" y="10190"/>
                  </a:cubicBezTo>
                  <a:cubicBezTo>
                    <a:pt x="6586" y="10066"/>
                    <a:pt x="6724" y="9955"/>
                    <a:pt x="6806" y="9818"/>
                  </a:cubicBezTo>
                  <a:cubicBezTo>
                    <a:pt x="6958" y="9459"/>
                    <a:pt x="6930" y="9046"/>
                    <a:pt x="6751" y="8702"/>
                  </a:cubicBezTo>
                  <a:cubicBezTo>
                    <a:pt x="6614" y="8399"/>
                    <a:pt x="6310" y="8178"/>
                    <a:pt x="5980" y="8068"/>
                  </a:cubicBezTo>
                  <a:cubicBezTo>
                    <a:pt x="5851" y="8045"/>
                    <a:pt x="5719" y="8023"/>
                    <a:pt x="5587" y="8023"/>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3"/>
            <p:cNvSpPr/>
            <p:nvPr/>
          </p:nvSpPr>
          <p:spPr>
            <a:xfrm>
              <a:off x="3351200" y="2637800"/>
              <a:ext cx="183750" cy="184750"/>
            </a:xfrm>
            <a:custGeom>
              <a:avLst/>
              <a:gdLst/>
              <a:ahLst/>
              <a:cxnLst/>
              <a:rect l="l" t="t" r="r" b="b"/>
              <a:pathLst>
                <a:path w="7350" h="7390" extrusionOk="0">
                  <a:moveTo>
                    <a:pt x="3262" y="1"/>
                  </a:moveTo>
                  <a:cubicBezTo>
                    <a:pt x="3042" y="1"/>
                    <a:pt x="2870" y="141"/>
                    <a:pt x="2756" y="294"/>
                  </a:cubicBezTo>
                  <a:cubicBezTo>
                    <a:pt x="2687" y="362"/>
                    <a:pt x="2645" y="445"/>
                    <a:pt x="2604" y="528"/>
                  </a:cubicBezTo>
                  <a:cubicBezTo>
                    <a:pt x="2439" y="473"/>
                    <a:pt x="2281" y="437"/>
                    <a:pt x="2133" y="437"/>
                  </a:cubicBezTo>
                  <a:cubicBezTo>
                    <a:pt x="1837" y="437"/>
                    <a:pt x="1580" y="578"/>
                    <a:pt x="1378" y="982"/>
                  </a:cubicBezTo>
                  <a:cubicBezTo>
                    <a:pt x="1199" y="1299"/>
                    <a:pt x="1047" y="1630"/>
                    <a:pt x="1075" y="1988"/>
                  </a:cubicBezTo>
                  <a:cubicBezTo>
                    <a:pt x="1130" y="2264"/>
                    <a:pt x="1213" y="2443"/>
                    <a:pt x="1185" y="2594"/>
                  </a:cubicBezTo>
                  <a:cubicBezTo>
                    <a:pt x="1185" y="2594"/>
                    <a:pt x="1185" y="2594"/>
                    <a:pt x="1185" y="2608"/>
                  </a:cubicBezTo>
                  <a:lnTo>
                    <a:pt x="1171" y="2608"/>
                  </a:lnTo>
                  <a:cubicBezTo>
                    <a:pt x="1171" y="2622"/>
                    <a:pt x="1157" y="2622"/>
                    <a:pt x="1157" y="2636"/>
                  </a:cubicBezTo>
                  <a:cubicBezTo>
                    <a:pt x="1020" y="2760"/>
                    <a:pt x="854" y="2870"/>
                    <a:pt x="717" y="2994"/>
                  </a:cubicBezTo>
                  <a:cubicBezTo>
                    <a:pt x="469" y="3283"/>
                    <a:pt x="289" y="3600"/>
                    <a:pt x="165" y="3945"/>
                  </a:cubicBezTo>
                  <a:cubicBezTo>
                    <a:pt x="0" y="4413"/>
                    <a:pt x="83" y="4950"/>
                    <a:pt x="441" y="5350"/>
                  </a:cubicBezTo>
                  <a:cubicBezTo>
                    <a:pt x="606" y="5488"/>
                    <a:pt x="841" y="5570"/>
                    <a:pt x="1075" y="5570"/>
                  </a:cubicBezTo>
                  <a:cubicBezTo>
                    <a:pt x="1226" y="5557"/>
                    <a:pt x="1364" y="5488"/>
                    <a:pt x="1502" y="5405"/>
                  </a:cubicBezTo>
                  <a:cubicBezTo>
                    <a:pt x="1604" y="5346"/>
                    <a:pt x="1705" y="5318"/>
                    <a:pt x="1820" y="5318"/>
                  </a:cubicBezTo>
                  <a:cubicBezTo>
                    <a:pt x="1891" y="5318"/>
                    <a:pt x="1968" y="5329"/>
                    <a:pt x="2053" y="5350"/>
                  </a:cubicBezTo>
                  <a:cubicBezTo>
                    <a:pt x="2067" y="5350"/>
                    <a:pt x="2081" y="5364"/>
                    <a:pt x="2081" y="5364"/>
                  </a:cubicBezTo>
                  <a:cubicBezTo>
                    <a:pt x="2094" y="5378"/>
                    <a:pt x="2108" y="5378"/>
                    <a:pt x="2108" y="5378"/>
                  </a:cubicBezTo>
                  <a:cubicBezTo>
                    <a:pt x="2218" y="5488"/>
                    <a:pt x="2246" y="5543"/>
                    <a:pt x="2273" y="5626"/>
                  </a:cubicBezTo>
                  <a:cubicBezTo>
                    <a:pt x="2342" y="5832"/>
                    <a:pt x="2342" y="6066"/>
                    <a:pt x="2370" y="6356"/>
                  </a:cubicBezTo>
                  <a:cubicBezTo>
                    <a:pt x="2411" y="6907"/>
                    <a:pt x="2935" y="7389"/>
                    <a:pt x="3610" y="7389"/>
                  </a:cubicBezTo>
                  <a:cubicBezTo>
                    <a:pt x="4175" y="7306"/>
                    <a:pt x="4189" y="6686"/>
                    <a:pt x="4285" y="6301"/>
                  </a:cubicBezTo>
                  <a:cubicBezTo>
                    <a:pt x="4340" y="6011"/>
                    <a:pt x="4368" y="5433"/>
                    <a:pt x="4450" y="5350"/>
                  </a:cubicBezTo>
                  <a:cubicBezTo>
                    <a:pt x="4549" y="5251"/>
                    <a:pt x="4619" y="5228"/>
                    <a:pt x="4666" y="5228"/>
                  </a:cubicBezTo>
                  <a:cubicBezTo>
                    <a:pt x="4692" y="5228"/>
                    <a:pt x="4711" y="5235"/>
                    <a:pt x="4726" y="5240"/>
                  </a:cubicBezTo>
                  <a:cubicBezTo>
                    <a:pt x="4891" y="5350"/>
                    <a:pt x="4919" y="5460"/>
                    <a:pt x="5125" y="5598"/>
                  </a:cubicBezTo>
                  <a:cubicBezTo>
                    <a:pt x="5265" y="5690"/>
                    <a:pt x="5385" y="5729"/>
                    <a:pt x="5488" y="5729"/>
                  </a:cubicBezTo>
                  <a:cubicBezTo>
                    <a:pt x="5798" y="5729"/>
                    <a:pt x="5948" y="5371"/>
                    <a:pt x="6021" y="5061"/>
                  </a:cubicBezTo>
                  <a:cubicBezTo>
                    <a:pt x="6076" y="4840"/>
                    <a:pt x="6145" y="4606"/>
                    <a:pt x="6145" y="4386"/>
                  </a:cubicBezTo>
                  <a:cubicBezTo>
                    <a:pt x="6104" y="4055"/>
                    <a:pt x="6007" y="3738"/>
                    <a:pt x="5869" y="3435"/>
                  </a:cubicBezTo>
                  <a:cubicBezTo>
                    <a:pt x="5801" y="3270"/>
                    <a:pt x="5787" y="3187"/>
                    <a:pt x="5801" y="3146"/>
                  </a:cubicBezTo>
                  <a:cubicBezTo>
                    <a:pt x="5828" y="3146"/>
                    <a:pt x="5842" y="3132"/>
                    <a:pt x="5869" y="3132"/>
                  </a:cubicBezTo>
                  <a:cubicBezTo>
                    <a:pt x="5894" y="3121"/>
                    <a:pt x="5929" y="3118"/>
                    <a:pt x="5972" y="3118"/>
                  </a:cubicBezTo>
                  <a:cubicBezTo>
                    <a:pt x="6041" y="3118"/>
                    <a:pt x="6130" y="3127"/>
                    <a:pt x="6226" y="3127"/>
                  </a:cubicBezTo>
                  <a:cubicBezTo>
                    <a:pt x="6298" y="3127"/>
                    <a:pt x="6374" y="3122"/>
                    <a:pt x="6448" y="3104"/>
                  </a:cubicBezTo>
                  <a:cubicBezTo>
                    <a:pt x="6848" y="2939"/>
                    <a:pt x="7013" y="2526"/>
                    <a:pt x="7109" y="2181"/>
                  </a:cubicBezTo>
                  <a:cubicBezTo>
                    <a:pt x="7350" y="1420"/>
                    <a:pt x="6619" y="594"/>
                    <a:pt x="5696" y="594"/>
                  </a:cubicBezTo>
                  <a:cubicBezTo>
                    <a:pt x="5667" y="594"/>
                    <a:pt x="5637" y="595"/>
                    <a:pt x="5608" y="597"/>
                  </a:cubicBezTo>
                  <a:cubicBezTo>
                    <a:pt x="5263" y="610"/>
                    <a:pt x="4974" y="803"/>
                    <a:pt x="4698" y="955"/>
                  </a:cubicBezTo>
                  <a:cubicBezTo>
                    <a:pt x="4619" y="1008"/>
                    <a:pt x="4401" y="1149"/>
                    <a:pt x="4395" y="1149"/>
                  </a:cubicBezTo>
                  <a:cubicBezTo>
                    <a:pt x="4394" y="1149"/>
                    <a:pt x="4395" y="1148"/>
                    <a:pt x="4395" y="1148"/>
                  </a:cubicBezTo>
                  <a:lnTo>
                    <a:pt x="4395" y="1148"/>
                  </a:lnTo>
                  <a:cubicBezTo>
                    <a:pt x="4381" y="1162"/>
                    <a:pt x="4381" y="1162"/>
                    <a:pt x="4368" y="1162"/>
                  </a:cubicBezTo>
                  <a:lnTo>
                    <a:pt x="4368" y="1148"/>
                  </a:lnTo>
                  <a:cubicBezTo>
                    <a:pt x="4368" y="1148"/>
                    <a:pt x="4354" y="1148"/>
                    <a:pt x="4354" y="1134"/>
                  </a:cubicBezTo>
                  <a:cubicBezTo>
                    <a:pt x="4313" y="1065"/>
                    <a:pt x="4299" y="1010"/>
                    <a:pt x="4271" y="941"/>
                  </a:cubicBezTo>
                  <a:cubicBezTo>
                    <a:pt x="4216" y="803"/>
                    <a:pt x="4216" y="652"/>
                    <a:pt x="4133" y="528"/>
                  </a:cubicBezTo>
                  <a:cubicBezTo>
                    <a:pt x="3996" y="252"/>
                    <a:pt x="3679" y="18"/>
                    <a:pt x="3321" y="4"/>
                  </a:cubicBezTo>
                  <a:cubicBezTo>
                    <a:pt x="3301" y="2"/>
                    <a:pt x="3281" y="1"/>
                    <a:pt x="3262"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3"/>
            <p:cNvSpPr/>
            <p:nvPr/>
          </p:nvSpPr>
          <p:spPr>
            <a:xfrm>
              <a:off x="3113875" y="2665825"/>
              <a:ext cx="189450" cy="184625"/>
            </a:xfrm>
            <a:custGeom>
              <a:avLst/>
              <a:gdLst/>
              <a:ahLst/>
              <a:cxnLst/>
              <a:rect l="l" t="t" r="r" b="b"/>
              <a:pathLst>
                <a:path w="7578" h="7385" extrusionOk="0">
                  <a:moveTo>
                    <a:pt x="4032" y="1"/>
                  </a:moveTo>
                  <a:cubicBezTo>
                    <a:pt x="3998" y="1"/>
                    <a:pt x="3963" y="5"/>
                    <a:pt x="3927" y="13"/>
                  </a:cubicBezTo>
                  <a:cubicBezTo>
                    <a:pt x="3555" y="41"/>
                    <a:pt x="3252" y="289"/>
                    <a:pt x="3142" y="578"/>
                  </a:cubicBezTo>
                  <a:cubicBezTo>
                    <a:pt x="3059" y="716"/>
                    <a:pt x="3086" y="853"/>
                    <a:pt x="3031" y="991"/>
                  </a:cubicBezTo>
                  <a:cubicBezTo>
                    <a:pt x="3018" y="1060"/>
                    <a:pt x="3004" y="1129"/>
                    <a:pt x="2976" y="1198"/>
                  </a:cubicBezTo>
                  <a:cubicBezTo>
                    <a:pt x="2962" y="1212"/>
                    <a:pt x="2962" y="1212"/>
                    <a:pt x="2962" y="1212"/>
                  </a:cubicBezTo>
                  <a:cubicBezTo>
                    <a:pt x="2962" y="1225"/>
                    <a:pt x="2949" y="1225"/>
                    <a:pt x="2949" y="1225"/>
                  </a:cubicBezTo>
                  <a:cubicBezTo>
                    <a:pt x="2949" y="1225"/>
                    <a:pt x="2936" y="1225"/>
                    <a:pt x="2935" y="1213"/>
                  </a:cubicBezTo>
                  <a:lnTo>
                    <a:pt x="2935" y="1213"/>
                  </a:lnTo>
                  <a:cubicBezTo>
                    <a:pt x="2935" y="1213"/>
                    <a:pt x="2935" y="1213"/>
                    <a:pt x="2935" y="1213"/>
                  </a:cubicBezTo>
                  <a:cubicBezTo>
                    <a:pt x="2936" y="1213"/>
                    <a:pt x="2936" y="1212"/>
                    <a:pt x="2935" y="1212"/>
                  </a:cubicBezTo>
                  <a:lnTo>
                    <a:pt x="2935" y="1212"/>
                  </a:lnTo>
                  <a:cubicBezTo>
                    <a:pt x="2935" y="1212"/>
                    <a:pt x="2935" y="1212"/>
                    <a:pt x="2935" y="1213"/>
                  </a:cubicBezTo>
                  <a:lnTo>
                    <a:pt x="2935" y="1213"/>
                  </a:lnTo>
                  <a:cubicBezTo>
                    <a:pt x="2923" y="1211"/>
                    <a:pt x="2695" y="1085"/>
                    <a:pt x="2604" y="1046"/>
                  </a:cubicBezTo>
                  <a:cubicBezTo>
                    <a:pt x="2339" y="901"/>
                    <a:pt x="2049" y="742"/>
                    <a:pt x="1722" y="742"/>
                  </a:cubicBezTo>
                  <a:cubicBezTo>
                    <a:pt x="1708" y="742"/>
                    <a:pt x="1695" y="743"/>
                    <a:pt x="1681" y="743"/>
                  </a:cubicBezTo>
                  <a:cubicBezTo>
                    <a:pt x="703" y="743"/>
                    <a:pt x="0" y="1653"/>
                    <a:pt x="303" y="2410"/>
                  </a:cubicBezTo>
                  <a:cubicBezTo>
                    <a:pt x="441" y="2741"/>
                    <a:pt x="620" y="3154"/>
                    <a:pt x="1034" y="3292"/>
                  </a:cubicBezTo>
                  <a:cubicBezTo>
                    <a:pt x="1085" y="3301"/>
                    <a:pt x="1136" y="3304"/>
                    <a:pt x="1185" y="3304"/>
                  </a:cubicBezTo>
                  <a:cubicBezTo>
                    <a:pt x="1338" y="3304"/>
                    <a:pt x="1476" y="3273"/>
                    <a:pt x="1569" y="3273"/>
                  </a:cubicBezTo>
                  <a:cubicBezTo>
                    <a:pt x="1591" y="3273"/>
                    <a:pt x="1610" y="3274"/>
                    <a:pt x="1626" y="3278"/>
                  </a:cubicBezTo>
                  <a:cubicBezTo>
                    <a:pt x="1640" y="3278"/>
                    <a:pt x="1667" y="3292"/>
                    <a:pt x="1681" y="3292"/>
                  </a:cubicBezTo>
                  <a:cubicBezTo>
                    <a:pt x="1709" y="3333"/>
                    <a:pt x="1695" y="3416"/>
                    <a:pt x="1640" y="3581"/>
                  </a:cubicBezTo>
                  <a:cubicBezTo>
                    <a:pt x="1516" y="3898"/>
                    <a:pt x="1447" y="4215"/>
                    <a:pt x="1433" y="4546"/>
                  </a:cubicBezTo>
                  <a:cubicBezTo>
                    <a:pt x="1447" y="4780"/>
                    <a:pt x="1543" y="5001"/>
                    <a:pt x="1612" y="5207"/>
                  </a:cubicBezTo>
                  <a:cubicBezTo>
                    <a:pt x="1703" y="5511"/>
                    <a:pt x="1877" y="5853"/>
                    <a:pt x="2176" y="5853"/>
                  </a:cubicBezTo>
                  <a:cubicBezTo>
                    <a:pt x="2283" y="5853"/>
                    <a:pt x="2407" y="5809"/>
                    <a:pt x="2549" y="5703"/>
                  </a:cubicBezTo>
                  <a:cubicBezTo>
                    <a:pt x="2742" y="5552"/>
                    <a:pt x="2756" y="5428"/>
                    <a:pt x="2921" y="5317"/>
                  </a:cubicBezTo>
                  <a:cubicBezTo>
                    <a:pt x="2932" y="5306"/>
                    <a:pt x="2955" y="5295"/>
                    <a:pt x="2988" y="5295"/>
                  </a:cubicBezTo>
                  <a:cubicBezTo>
                    <a:pt x="3037" y="5295"/>
                    <a:pt x="3107" y="5319"/>
                    <a:pt x="3197" y="5400"/>
                  </a:cubicBezTo>
                  <a:cubicBezTo>
                    <a:pt x="3293" y="5483"/>
                    <a:pt x="3362" y="6048"/>
                    <a:pt x="3445" y="6351"/>
                  </a:cubicBezTo>
                  <a:cubicBezTo>
                    <a:pt x="3569" y="6723"/>
                    <a:pt x="3624" y="7329"/>
                    <a:pt x="4202" y="7384"/>
                  </a:cubicBezTo>
                  <a:cubicBezTo>
                    <a:pt x="4864" y="7357"/>
                    <a:pt x="5360" y="6833"/>
                    <a:pt x="5346" y="6282"/>
                  </a:cubicBezTo>
                  <a:cubicBezTo>
                    <a:pt x="5360" y="5993"/>
                    <a:pt x="5332" y="5758"/>
                    <a:pt x="5387" y="5538"/>
                  </a:cubicBezTo>
                  <a:cubicBezTo>
                    <a:pt x="5415" y="5469"/>
                    <a:pt x="5442" y="5414"/>
                    <a:pt x="5539" y="5290"/>
                  </a:cubicBezTo>
                  <a:cubicBezTo>
                    <a:pt x="5539" y="5290"/>
                    <a:pt x="5539" y="5276"/>
                    <a:pt x="5566" y="5262"/>
                  </a:cubicBezTo>
                  <a:cubicBezTo>
                    <a:pt x="5566" y="5262"/>
                    <a:pt x="5580" y="5262"/>
                    <a:pt x="5594" y="5249"/>
                  </a:cubicBezTo>
                  <a:cubicBezTo>
                    <a:pt x="5693" y="5224"/>
                    <a:pt x="5781" y="5210"/>
                    <a:pt x="5863" y="5210"/>
                  </a:cubicBezTo>
                  <a:cubicBezTo>
                    <a:pt x="5963" y="5210"/>
                    <a:pt x="6054" y="5231"/>
                    <a:pt x="6145" y="5276"/>
                  </a:cubicBezTo>
                  <a:cubicBezTo>
                    <a:pt x="6283" y="5345"/>
                    <a:pt x="6421" y="5414"/>
                    <a:pt x="6586" y="5414"/>
                  </a:cubicBezTo>
                  <a:cubicBezTo>
                    <a:pt x="6820" y="5400"/>
                    <a:pt x="7054" y="5304"/>
                    <a:pt x="7206" y="5152"/>
                  </a:cubicBezTo>
                  <a:cubicBezTo>
                    <a:pt x="7537" y="4739"/>
                    <a:pt x="7578" y="4188"/>
                    <a:pt x="7371" y="3733"/>
                  </a:cubicBezTo>
                  <a:cubicBezTo>
                    <a:pt x="7220" y="3402"/>
                    <a:pt x="7013" y="3085"/>
                    <a:pt x="6751" y="2824"/>
                  </a:cubicBezTo>
                  <a:cubicBezTo>
                    <a:pt x="6600" y="2700"/>
                    <a:pt x="6421" y="2603"/>
                    <a:pt x="6269" y="2493"/>
                  </a:cubicBezTo>
                  <a:cubicBezTo>
                    <a:pt x="6269" y="2479"/>
                    <a:pt x="6269" y="2479"/>
                    <a:pt x="6255" y="2465"/>
                  </a:cubicBezTo>
                  <a:cubicBezTo>
                    <a:pt x="6255" y="2465"/>
                    <a:pt x="6255" y="2452"/>
                    <a:pt x="6242" y="2452"/>
                  </a:cubicBezTo>
                  <a:cubicBezTo>
                    <a:pt x="6200" y="2314"/>
                    <a:pt x="6269" y="2121"/>
                    <a:pt x="6310" y="1845"/>
                  </a:cubicBezTo>
                  <a:cubicBezTo>
                    <a:pt x="6310" y="1487"/>
                    <a:pt x="6131" y="1170"/>
                    <a:pt x="5925" y="867"/>
                  </a:cubicBezTo>
                  <a:cubicBezTo>
                    <a:pt x="5700" y="496"/>
                    <a:pt x="5454" y="363"/>
                    <a:pt x="5182" y="363"/>
                  </a:cubicBezTo>
                  <a:cubicBezTo>
                    <a:pt x="5021" y="363"/>
                    <a:pt x="4851" y="410"/>
                    <a:pt x="4671" y="481"/>
                  </a:cubicBezTo>
                  <a:cubicBezTo>
                    <a:pt x="4630" y="399"/>
                    <a:pt x="4574" y="330"/>
                    <a:pt x="4506" y="247"/>
                  </a:cubicBezTo>
                  <a:cubicBezTo>
                    <a:pt x="4377" y="119"/>
                    <a:pt x="4219" y="1"/>
                    <a:pt x="4032"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3"/>
            <p:cNvSpPr/>
            <p:nvPr/>
          </p:nvSpPr>
          <p:spPr>
            <a:xfrm>
              <a:off x="3300900" y="2672850"/>
              <a:ext cx="43425" cy="129025"/>
            </a:xfrm>
            <a:custGeom>
              <a:avLst/>
              <a:gdLst/>
              <a:ahLst/>
              <a:cxnLst/>
              <a:rect l="l" t="t" r="r" b="b"/>
              <a:pathLst>
                <a:path w="1737" h="5161" extrusionOk="0">
                  <a:moveTo>
                    <a:pt x="1458" y="0"/>
                  </a:moveTo>
                  <a:cubicBezTo>
                    <a:pt x="1425" y="0"/>
                    <a:pt x="1391" y="25"/>
                    <a:pt x="1378" y="76"/>
                  </a:cubicBezTo>
                  <a:cubicBezTo>
                    <a:pt x="1378" y="132"/>
                    <a:pt x="1365" y="173"/>
                    <a:pt x="1351" y="214"/>
                  </a:cubicBezTo>
                  <a:cubicBezTo>
                    <a:pt x="1296" y="917"/>
                    <a:pt x="1254" y="1633"/>
                    <a:pt x="1130" y="2308"/>
                  </a:cubicBezTo>
                  <a:cubicBezTo>
                    <a:pt x="1061" y="2570"/>
                    <a:pt x="979" y="2818"/>
                    <a:pt x="896" y="3066"/>
                  </a:cubicBezTo>
                  <a:cubicBezTo>
                    <a:pt x="758" y="3397"/>
                    <a:pt x="593" y="3741"/>
                    <a:pt x="483" y="3893"/>
                  </a:cubicBezTo>
                  <a:cubicBezTo>
                    <a:pt x="417" y="3932"/>
                    <a:pt x="203" y="4170"/>
                    <a:pt x="217" y="4170"/>
                  </a:cubicBezTo>
                  <a:cubicBezTo>
                    <a:pt x="218" y="4170"/>
                    <a:pt x="219" y="4170"/>
                    <a:pt x="221" y="4168"/>
                  </a:cubicBezTo>
                  <a:lnTo>
                    <a:pt x="221" y="4168"/>
                  </a:lnTo>
                  <a:cubicBezTo>
                    <a:pt x="125" y="4251"/>
                    <a:pt x="42" y="4348"/>
                    <a:pt x="14" y="4499"/>
                  </a:cubicBezTo>
                  <a:cubicBezTo>
                    <a:pt x="1" y="4623"/>
                    <a:pt x="14" y="4775"/>
                    <a:pt x="14" y="4899"/>
                  </a:cubicBezTo>
                  <a:cubicBezTo>
                    <a:pt x="14" y="5009"/>
                    <a:pt x="14" y="5160"/>
                    <a:pt x="138" y="5160"/>
                  </a:cubicBezTo>
                  <a:cubicBezTo>
                    <a:pt x="152" y="5160"/>
                    <a:pt x="180" y="5147"/>
                    <a:pt x="193" y="5133"/>
                  </a:cubicBezTo>
                  <a:cubicBezTo>
                    <a:pt x="204" y="5137"/>
                    <a:pt x="215" y="5138"/>
                    <a:pt x="224" y="5138"/>
                  </a:cubicBezTo>
                  <a:cubicBezTo>
                    <a:pt x="251" y="5138"/>
                    <a:pt x="273" y="5125"/>
                    <a:pt x="304" y="5105"/>
                  </a:cubicBezTo>
                  <a:cubicBezTo>
                    <a:pt x="386" y="4995"/>
                    <a:pt x="455" y="4857"/>
                    <a:pt x="524" y="4706"/>
                  </a:cubicBezTo>
                  <a:cubicBezTo>
                    <a:pt x="607" y="4596"/>
                    <a:pt x="703" y="4472"/>
                    <a:pt x="800" y="4320"/>
                  </a:cubicBezTo>
                  <a:cubicBezTo>
                    <a:pt x="1227" y="3562"/>
                    <a:pt x="1681" y="2157"/>
                    <a:pt x="1709" y="958"/>
                  </a:cubicBezTo>
                  <a:cubicBezTo>
                    <a:pt x="1709" y="807"/>
                    <a:pt x="1737" y="655"/>
                    <a:pt x="1709" y="517"/>
                  </a:cubicBezTo>
                  <a:cubicBezTo>
                    <a:pt x="1668" y="421"/>
                    <a:pt x="1613" y="338"/>
                    <a:pt x="1571" y="242"/>
                  </a:cubicBezTo>
                  <a:cubicBezTo>
                    <a:pt x="1557" y="200"/>
                    <a:pt x="1544" y="173"/>
                    <a:pt x="1544" y="145"/>
                  </a:cubicBezTo>
                  <a:cubicBezTo>
                    <a:pt x="1544" y="132"/>
                    <a:pt x="1530" y="104"/>
                    <a:pt x="1530" y="90"/>
                  </a:cubicBezTo>
                  <a:cubicBezTo>
                    <a:pt x="1530" y="32"/>
                    <a:pt x="1495" y="0"/>
                    <a:pt x="14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3"/>
            <p:cNvSpPr/>
            <p:nvPr/>
          </p:nvSpPr>
          <p:spPr>
            <a:xfrm>
              <a:off x="3382550" y="2665800"/>
              <a:ext cx="31000" cy="107500"/>
            </a:xfrm>
            <a:custGeom>
              <a:avLst/>
              <a:gdLst/>
              <a:ahLst/>
              <a:cxnLst/>
              <a:rect l="l" t="t" r="r" b="b"/>
              <a:pathLst>
                <a:path w="1240" h="4300" extrusionOk="0">
                  <a:moveTo>
                    <a:pt x="151" y="0"/>
                  </a:moveTo>
                  <a:cubicBezTo>
                    <a:pt x="144" y="0"/>
                    <a:pt x="113" y="9"/>
                    <a:pt x="99" y="14"/>
                  </a:cubicBezTo>
                  <a:lnTo>
                    <a:pt x="99" y="14"/>
                  </a:lnTo>
                  <a:cubicBezTo>
                    <a:pt x="1" y="20"/>
                    <a:pt x="14" y="99"/>
                    <a:pt x="14" y="152"/>
                  </a:cubicBezTo>
                  <a:cubicBezTo>
                    <a:pt x="41" y="345"/>
                    <a:pt x="41" y="538"/>
                    <a:pt x="55" y="730"/>
                  </a:cubicBezTo>
                  <a:cubicBezTo>
                    <a:pt x="69" y="992"/>
                    <a:pt x="138" y="1226"/>
                    <a:pt x="151" y="1433"/>
                  </a:cubicBezTo>
                  <a:cubicBezTo>
                    <a:pt x="207" y="1778"/>
                    <a:pt x="262" y="2039"/>
                    <a:pt x="331" y="2370"/>
                  </a:cubicBezTo>
                  <a:cubicBezTo>
                    <a:pt x="468" y="2756"/>
                    <a:pt x="565" y="3142"/>
                    <a:pt x="675" y="3527"/>
                  </a:cubicBezTo>
                  <a:cubicBezTo>
                    <a:pt x="730" y="3734"/>
                    <a:pt x="785" y="3927"/>
                    <a:pt x="813" y="4120"/>
                  </a:cubicBezTo>
                  <a:cubicBezTo>
                    <a:pt x="840" y="4175"/>
                    <a:pt x="813" y="4244"/>
                    <a:pt x="854" y="4285"/>
                  </a:cubicBezTo>
                  <a:cubicBezTo>
                    <a:pt x="869" y="4295"/>
                    <a:pt x="887" y="4299"/>
                    <a:pt x="904" y="4299"/>
                  </a:cubicBezTo>
                  <a:cubicBezTo>
                    <a:pt x="936" y="4299"/>
                    <a:pt x="964" y="4284"/>
                    <a:pt x="964" y="4258"/>
                  </a:cubicBezTo>
                  <a:cubicBezTo>
                    <a:pt x="978" y="4258"/>
                    <a:pt x="1006" y="4244"/>
                    <a:pt x="1006" y="4244"/>
                  </a:cubicBezTo>
                  <a:cubicBezTo>
                    <a:pt x="1075" y="4161"/>
                    <a:pt x="1102" y="4051"/>
                    <a:pt x="1157" y="3886"/>
                  </a:cubicBezTo>
                  <a:cubicBezTo>
                    <a:pt x="1171" y="3858"/>
                    <a:pt x="1240" y="3734"/>
                    <a:pt x="1240" y="3651"/>
                  </a:cubicBezTo>
                  <a:cubicBezTo>
                    <a:pt x="1240" y="3596"/>
                    <a:pt x="1185" y="3486"/>
                    <a:pt x="1199" y="3486"/>
                  </a:cubicBezTo>
                  <a:cubicBezTo>
                    <a:pt x="951" y="2770"/>
                    <a:pt x="606" y="2067"/>
                    <a:pt x="496" y="1419"/>
                  </a:cubicBezTo>
                  <a:cubicBezTo>
                    <a:pt x="427" y="951"/>
                    <a:pt x="207" y="441"/>
                    <a:pt x="262" y="55"/>
                  </a:cubicBezTo>
                  <a:cubicBezTo>
                    <a:pt x="248" y="14"/>
                    <a:pt x="193" y="0"/>
                    <a:pt x="1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3"/>
            <p:cNvSpPr/>
            <p:nvPr/>
          </p:nvSpPr>
          <p:spPr>
            <a:xfrm>
              <a:off x="3229250" y="2796775"/>
              <a:ext cx="18275" cy="99825"/>
            </a:xfrm>
            <a:custGeom>
              <a:avLst/>
              <a:gdLst/>
              <a:ahLst/>
              <a:cxnLst/>
              <a:rect l="l" t="t" r="r" b="b"/>
              <a:pathLst>
                <a:path w="731" h="3993" extrusionOk="0">
                  <a:moveTo>
                    <a:pt x="73" y="0"/>
                  </a:moveTo>
                  <a:cubicBezTo>
                    <a:pt x="46" y="0"/>
                    <a:pt x="20" y="11"/>
                    <a:pt x="1" y="38"/>
                  </a:cubicBezTo>
                  <a:cubicBezTo>
                    <a:pt x="28" y="203"/>
                    <a:pt x="152" y="341"/>
                    <a:pt x="180" y="507"/>
                  </a:cubicBezTo>
                  <a:cubicBezTo>
                    <a:pt x="235" y="810"/>
                    <a:pt x="359" y="1168"/>
                    <a:pt x="387" y="1499"/>
                  </a:cubicBezTo>
                  <a:cubicBezTo>
                    <a:pt x="442" y="2132"/>
                    <a:pt x="414" y="2697"/>
                    <a:pt x="221" y="3303"/>
                  </a:cubicBezTo>
                  <a:cubicBezTo>
                    <a:pt x="207" y="3400"/>
                    <a:pt x="111" y="3496"/>
                    <a:pt x="139" y="3593"/>
                  </a:cubicBezTo>
                  <a:lnTo>
                    <a:pt x="152" y="3593"/>
                  </a:lnTo>
                  <a:cubicBezTo>
                    <a:pt x="152" y="3593"/>
                    <a:pt x="152" y="3606"/>
                    <a:pt x="152" y="3606"/>
                  </a:cubicBezTo>
                  <a:cubicBezTo>
                    <a:pt x="70" y="3662"/>
                    <a:pt x="125" y="3689"/>
                    <a:pt x="139" y="3758"/>
                  </a:cubicBezTo>
                  <a:cubicBezTo>
                    <a:pt x="180" y="3854"/>
                    <a:pt x="249" y="3978"/>
                    <a:pt x="387" y="3992"/>
                  </a:cubicBezTo>
                  <a:cubicBezTo>
                    <a:pt x="455" y="3992"/>
                    <a:pt x="511" y="3951"/>
                    <a:pt x="524" y="3896"/>
                  </a:cubicBezTo>
                  <a:cubicBezTo>
                    <a:pt x="524" y="3889"/>
                    <a:pt x="524" y="3884"/>
                    <a:pt x="524" y="3882"/>
                  </a:cubicBezTo>
                  <a:cubicBezTo>
                    <a:pt x="524" y="3868"/>
                    <a:pt x="524" y="3868"/>
                    <a:pt x="524" y="3868"/>
                  </a:cubicBezTo>
                  <a:cubicBezTo>
                    <a:pt x="566" y="3593"/>
                    <a:pt x="607" y="3400"/>
                    <a:pt x="607" y="3111"/>
                  </a:cubicBezTo>
                  <a:cubicBezTo>
                    <a:pt x="662" y="2518"/>
                    <a:pt x="731" y="1760"/>
                    <a:pt x="593" y="1113"/>
                  </a:cubicBezTo>
                  <a:cubicBezTo>
                    <a:pt x="538" y="851"/>
                    <a:pt x="511" y="603"/>
                    <a:pt x="400" y="369"/>
                  </a:cubicBezTo>
                  <a:cubicBezTo>
                    <a:pt x="387" y="341"/>
                    <a:pt x="359" y="314"/>
                    <a:pt x="345" y="286"/>
                  </a:cubicBezTo>
                  <a:cubicBezTo>
                    <a:pt x="331" y="245"/>
                    <a:pt x="331" y="217"/>
                    <a:pt x="318" y="176"/>
                  </a:cubicBezTo>
                  <a:cubicBezTo>
                    <a:pt x="304" y="162"/>
                    <a:pt x="276" y="148"/>
                    <a:pt x="249" y="148"/>
                  </a:cubicBezTo>
                  <a:cubicBezTo>
                    <a:pt x="249" y="135"/>
                    <a:pt x="249" y="135"/>
                    <a:pt x="235" y="121"/>
                  </a:cubicBezTo>
                  <a:cubicBezTo>
                    <a:pt x="225" y="71"/>
                    <a:pt x="144"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3"/>
            <p:cNvSpPr/>
            <p:nvPr/>
          </p:nvSpPr>
          <p:spPr>
            <a:xfrm>
              <a:off x="3168975" y="2822075"/>
              <a:ext cx="68575" cy="74750"/>
            </a:xfrm>
            <a:custGeom>
              <a:avLst/>
              <a:gdLst/>
              <a:ahLst/>
              <a:cxnLst/>
              <a:rect l="l" t="t" r="r" b="b"/>
              <a:pathLst>
                <a:path w="2743" h="2990" extrusionOk="0">
                  <a:moveTo>
                    <a:pt x="163" y="1"/>
                  </a:moveTo>
                  <a:cubicBezTo>
                    <a:pt x="125" y="1"/>
                    <a:pt x="83" y="30"/>
                    <a:pt x="83" y="59"/>
                  </a:cubicBezTo>
                  <a:cubicBezTo>
                    <a:pt x="1" y="459"/>
                    <a:pt x="442" y="762"/>
                    <a:pt x="648" y="1107"/>
                  </a:cubicBezTo>
                  <a:cubicBezTo>
                    <a:pt x="745" y="1244"/>
                    <a:pt x="869" y="1423"/>
                    <a:pt x="1006" y="1589"/>
                  </a:cubicBezTo>
                  <a:cubicBezTo>
                    <a:pt x="993" y="1630"/>
                    <a:pt x="1062" y="1671"/>
                    <a:pt x="1089" y="1713"/>
                  </a:cubicBezTo>
                  <a:lnTo>
                    <a:pt x="1103" y="1713"/>
                  </a:lnTo>
                  <a:cubicBezTo>
                    <a:pt x="1296" y="1961"/>
                    <a:pt x="1516" y="2209"/>
                    <a:pt x="1737" y="2388"/>
                  </a:cubicBezTo>
                  <a:cubicBezTo>
                    <a:pt x="1833" y="2498"/>
                    <a:pt x="2109" y="2732"/>
                    <a:pt x="2288" y="2815"/>
                  </a:cubicBezTo>
                  <a:cubicBezTo>
                    <a:pt x="2412" y="2884"/>
                    <a:pt x="2439" y="2911"/>
                    <a:pt x="2563" y="2980"/>
                  </a:cubicBezTo>
                  <a:cubicBezTo>
                    <a:pt x="2584" y="2986"/>
                    <a:pt x="2601" y="2989"/>
                    <a:pt x="2616" y="2989"/>
                  </a:cubicBezTo>
                  <a:cubicBezTo>
                    <a:pt x="2701" y="2989"/>
                    <a:pt x="2701" y="2899"/>
                    <a:pt x="2701" y="2829"/>
                  </a:cubicBezTo>
                  <a:cubicBezTo>
                    <a:pt x="2729" y="2815"/>
                    <a:pt x="2742" y="2801"/>
                    <a:pt x="2729" y="2774"/>
                  </a:cubicBezTo>
                  <a:cubicBezTo>
                    <a:pt x="2729" y="2746"/>
                    <a:pt x="2729" y="2705"/>
                    <a:pt x="2715" y="2677"/>
                  </a:cubicBezTo>
                  <a:cubicBezTo>
                    <a:pt x="2715" y="2650"/>
                    <a:pt x="2729" y="2622"/>
                    <a:pt x="2729" y="2581"/>
                  </a:cubicBezTo>
                  <a:lnTo>
                    <a:pt x="2729" y="2567"/>
                  </a:lnTo>
                  <a:cubicBezTo>
                    <a:pt x="2729" y="2553"/>
                    <a:pt x="2729" y="2526"/>
                    <a:pt x="2701" y="2512"/>
                  </a:cubicBezTo>
                  <a:lnTo>
                    <a:pt x="2687" y="2512"/>
                  </a:lnTo>
                  <a:cubicBezTo>
                    <a:pt x="2687" y="2484"/>
                    <a:pt x="2660" y="2457"/>
                    <a:pt x="2605" y="2457"/>
                  </a:cubicBezTo>
                  <a:cubicBezTo>
                    <a:pt x="2591" y="2457"/>
                    <a:pt x="2563" y="2457"/>
                    <a:pt x="2550" y="2470"/>
                  </a:cubicBezTo>
                  <a:lnTo>
                    <a:pt x="2522" y="2470"/>
                  </a:lnTo>
                  <a:cubicBezTo>
                    <a:pt x="2522" y="2470"/>
                    <a:pt x="2522" y="2457"/>
                    <a:pt x="2508" y="2457"/>
                  </a:cubicBezTo>
                  <a:cubicBezTo>
                    <a:pt x="2508" y="2457"/>
                    <a:pt x="2494" y="2443"/>
                    <a:pt x="2481" y="2443"/>
                  </a:cubicBezTo>
                  <a:cubicBezTo>
                    <a:pt x="2122" y="2278"/>
                    <a:pt x="1874" y="2057"/>
                    <a:pt x="1613" y="1809"/>
                  </a:cubicBezTo>
                  <a:cubicBezTo>
                    <a:pt x="1020" y="1327"/>
                    <a:pt x="552" y="762"/>
                    <a:pt x="304" y="170"/>
                  </a:cubicBezTo>
                  <a:cubicBezTo>
                    <a:pt x="276" y="115"/>
                    <a:pt x="262" y="46"/>
                    <a:pt x="207" y="18"/>
                  </a:cubicBezTo>
                  <a:cubicBezTo>
                    <a:pt x="195" y="6"/>
                    <a:pt x="180" y="1"/>
                    <a:pt x="1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3"/>
            <p:cNvSpPr/>
            <p:nvPr/>
          </p:nvSpPr>
          <p:spPr>
            <a:xfrm>
              <a:off x="3228575" y="2697700"/>
              <a:ext cx="15525" cy="59875"/>
            </a:xfrm>
            <a:custGeom>
              <a:avLst/>
              <a:gdLst/>
              <a:ahLst/>
              <a:cxnLst/>
              <a:rect l="l" t="t" r="r" b="b"/>
              <a:pathLst>
                <a:path w="621" h="2395" extrusionOk="0">
                  <a:moveTo>
                    <a:pt x="291" y="1"/>
                  </a:moveTo>
                  <a:cubicBezTo>
                    <a:pt x="204" y="1"/>
                    <a:pt x="196" y="81"/>
                    <a:pt x="221" y="130"/>
                  </a:cubicBezTo>
                  <a:cubicBezTo>
                    <a:pt x="234" y="240"/>
                    <a:pt x="290" y="419"/>
                    <a:pt x="317" y="515"/>
                  </a:cubicBezTo>
                  <a:cubicBezTo>
                    <a:pt x="317" y="777"/>
                    <a:pt x="290" y="1053"/>
                    <a:pt x="262" y="1273"/>
                  </a:cubicBezTo>
                  <a:cubicBezTo>
                    <a:pt x="207" y="1535"/>
                    <a:pt x="83" y="1797"/>
                    <a:pt x="0" y="2058"/>
                  </a:cubicBezTo>
                  <a:cubicBezTo>
                    <a:pt x="0" y="2072"/>
                    <a:pt x="14" y="2086"/>
                    <a:pt x="42" y="2100"/>
                  </a:cubicBezTo>
                  <a:cubicBezTo>
                    <a:pt x="28" y="2100"/>
                    <a:pt x="28" y="2114"/>
                    <a:pt x="28" y="2127"/>
                  </a:cubicBezTo>
                  <a:cubicBezTo>
                    <a:pt x="28" y="2141"/>
                    <a:pt x="28" y="2141"/>
                    <a:pt x="28" y="2155"/>
                  </a:cubicBezTo>
                  <a:cubicBezTo>
                    <a:pt x="14" y="2210"/>
                    <a:pt x="42" y="2251"/>
                    <a:pt x="83" y="2279"/>
                  </a:cubicBezTo>
                  <a:cubicBezTo>
                    <a:pt x="97" y="2293"/>
                    <a:pt x="97" y="2306"/>
                    <a:pt x="110" y="2306"/>
                  </a:cubicBezTo>
                  <a:cubicBezTo>
                    <a:pt x="181" y="2367"/>
                    <a:pt x="252" y="2394"/>
                    <a:pt x="313" y="2394"/>
                  </a:cubicBezTo>
                  <a:cubicBezTo>
                    <a:pt x="417" y="2394"/>
                    <a:pt x="491" y="2313"/>
                    <a:pt x="482" y="2182"/>
                  </a:cubicBezTo>
                  <a:cubicBezTo>
                    <a:pt x="496" y="2058"/>
                    <a:pt x="551" y="1755"/>
                    <a:pt x="538" y="1562"/>
                  </a:cubicBezTo>
                  <a:cubicBezTo>
                    <a:pt x="524" y="1438"/>
                    <a:pt x="565" y="1301"/>
                    <a:pt x="579" y="1149"/>
                  </a:cubicBezTo>
                  <a:cubicBezTo>
                    <a:pt x="606" y="956"/>
                    <a:pt x="593" y="750"/>
                    <a:pt x="579" y="543"/>
                  </a:cubicBezTo>
                  <a:cubicBezTo>
                    <a:pt x="579" y="515"/>
                    <a:pt x="579" y="474"/>
                    <a:pt x="579" y="446"/>
                  </a:cubicBezTo>
                  <a:cubicBezTo>
                    <a:pt x="579" y="405"/>
                    <a:pt x="579" y="378"/>
                    <a:pt x="565" y="350"/>
                  </a:cubicBezTo>
                  <a:cubicBezTo>
                    <a:pt x="551" y="240"/>
                    <a:pt x="620" y="88"/>
                    <a:pt x="469" y="33"/>
                  </a:cubicBezTo>
                  <a:cubicBezTo>
                    <a:pt x="441" y="19"/>
                    <a:pt x="358" y="19"/>
                    <a:pt x="331" y="6"/>
                  </a:cubicBezTo>
                  <a:cubicBezTo>
                    <a:pt x="316" y="2"/>
                    <a:pt x="303" y="1"/>
                    <a:pt x="2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3"/>
            <p:cNvSpPr/>
            <p:nvPr/>
          </p:nvSpPr>
          <p:spPr>
            <a:xfrm>
              <a:off x="3179300" y="2700075"/>
              <a:ext cx="43100" cy="52250"/>
            </a:xfrm>
            <a:custGeom>
              <a:avLst/>
              <a:gdLst/>
              <a:ahLst/>
              <a:cxnLst/>
              <a:rect l="l" t="t" r="r" b="b"/>
              <a:pathLst>
                <a:path w="1724" h="2090" extrusionOk="0">
                  <a:moveTo>
                    <a:pt x="175" y="0"/>
                  </a:moveTo>
                  <a:cubicBezTo>
                    <a:pt x="139" y="0"/>
                    <a:pt x="106" y="21"/>
                    <a:pt x="97" y="48"/>
                  </a:cubicBezTo>
                  <a:cubicBezTo>
                    <a:pt x="29" y="62"/>
                    <a:pt x="42" y="103"/>
                    <a:pt x="29" y="117"/>
                  </a:cubicBezTo>
                  <a:cubicBezTo>
                    <a:pt x="15" y="227"/>
                    <a:pt x="1" y="324"/>
                    <a:pt x="29" y="434"/>
                  </a:cubicBezTo>
                  <a:cubicBezTo>
                    <a:pt x="111" y="737"/>
                    <a:pt x="194" y="1027"/>
                    <a:pt x="483" y="1357"/>
                  </a:cubicBezTo>
                  <a:cubicBezTo>
                    <a:pt x="649" y="1481"/>
                    <a:pt x="690" y="1536"/>
                    <a:pt x="828" y="1660"/>
                  </a:cubicBezTo>
                  <a:cubicBezTo>
                    <a:pt x="993" y="1784"/>
                    <a:pt x="1158" y="1908"/>
                    <a:pt x="1337" y="2032"/>
                  </a:cubicBezTo>
                  <a:cubicBezTo>
                    <a:pt x="1370" y="2072"/>
                    <a:pt x="1422" y="2089"/>
                    <a:pt x="1476" y="2089"/>
                  </a:cubicBezTo>
                  <a:cubicBezTo>
                    <a:pt x="1535" y="2089"/>
                    <a:pt x="1597" y="2068"/>
                    <a:pt x="1641" y="2032"/>
                  </a:cubicBezTo>
                  <a:cubicBezTo>
                    <a:pt x="1709" y="1950"/>
                    <a:pt x="1668" y="1977"/>
                    <a:pt x="1709" y="1895"/>
                  </a:cubicBezTo>
                  <a:cubicBezTo>
                    <a:pt x="1723" y="1826"/>
                    <a:pt x="1668" y="1812"/>
                    <a:pt x="1599" y="1812"/>
                  </a:cubicBezTo>
                  <a:cubicBezTo>
                    <a:pt x="1599" y="1798"/>
                    <a:pt x="1599" y="1784"/>
                    <a:pt x="1572" y="1771"/>
                  </a:cubicBezTo>
                  <a:cubicBezTo>
                    <a:pt x="1200" y="1509"/>
                    <a:pt x="759" y="1219"/>
                    <a:pt x="607" y="903"/>
                  </a:cubicBezTo>
                  <a:cubicBezTo>
                    <a:pt x="552" y="792"/>
                    <a:pt x="483" y="710"/>
                    <a:pt x="428" y="613"/>
                  </a:cubicBezTo>
                  <a:cubicBezTo>
                    <a:pt x="401" y="572"/>
                    <a:pt x="387" y="544"/>
                    <a:pt x="373" y="503"/>
                  </a:cubicBezTo>
                  <a:cubicBezTo>
                    <a:pt x="304" y="351"/>
                    <a:pt x="304" y="227"/>
                    <a:pt x="277" y="76"/>
                  </a:cubicBezTo>
                  <a:cubicBezTo>
                    <a:pt x="277" y="62"/>
                    <a:pt x="263" y="35"/>
                    <a:pt x="235" y="21"/>
                  </a:cubicBezTo>
                  <a:cubicBezTo>
                    <a:pt x="216" y="6"/>
                    <a:pt x="195" y="0"/>
                    <a:pt x="1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3"/>
            <p:cNvSpPr/>
            <p:nvPr/>
          </p:nvSpPr>
          <p:spPr>
            <a:xfrm>
              <a:off x="3204100" y="2659850"/>
              <a:ext cx="263525" cy="480150"/>
            </a:xfrm>
            <a:custGeom>
              <a:avLst/>
              <a:gdLst/>
              <a:ahLst/>
              <a:cxnLst/>
              <a:rect l="l" t="t" r="r" b="b"/>
              <a:pathLst>
                <a:path w="10541" h="19206" extrusionOk="0">
                  <a:moveTo>
                    <a:pt x="8120" y="0"/>
                  </a:moveTo>
                  <a:cubicBezTo>
                    <a:pt x="8110" y="0"/>
                    <a:pt x="8099" y="1"/>
                    <a:pt x="8089" y="4"/>
                  </a:cubicBezTo>
                  <a:cubicBezTo>
                    <a:pt x="8033" y="18"/>
                    <a:pt x="8020" y="59"/>
                    <a:pt x="8006" y="100"/>
                  </a:cubicBezTo>
                  <a:cubicBezTo>
                    <a:pt x="7978" y="156"/>
                    <a:pt x="7937" y="224"/>
                    <a:pt x="7923" y="293"/>
                  </a:cubicBezTo>
                  <a:cubicBezTo>
                    <a:pt x="7854" y="459"/>
                    <a:pt x="7772" y="665"/>
                    <a:pt x="7703" y="803"/>
                  </a:cubicBezTo>
                  <a:cubicBezTo>
                    <a:pt x="7455" y="1244"/>
                    <a:pt x="7262" y="1919"/>
                    <a:pt x="6986" y="2374"/>
                  </a:cubicBezTo>
                  <a:cubicBezTo>
                    <a:pt x="6904" y="2553"/>
                    <a:pt x="6766" y="2704"/>
                    <a:pt x="6656" y="2856"/>
                  </a:cubicBezTo>
                  <a:cubicBezTo>
                    <a:pt x="6521" y="3072"/>
                    <a:pt x="6425" y="3301"/>
                    <a:pt x="6318" y="3530"/>
                  </a:cubicBezTo>
                  <a:lnTo>
                    <a:pt x="6318" y="3530"/>
                  </a:lnTo>
                  <a:cubicBezTo>
                    <a:pt x="6330" y="3481"/>
                    <a:pt x="6341" y="3423"/>
                    <a:pt x="6353" y="3366"/>
                  </a:cubicBezTo>
                  <a:cubicBezTo>
                    <a:pt x="6408" y="2966"/>
                    <a:pt x="6559" y="2525"/>
                    <a:pt x="6656" y="2084"/>
                  </a:cubicBezTo>
                  <a:cubicBezTo>
                    <a:pt x="6752" y="1657"/>
                    <a:pt x="6752" y="1230"/>
                    <a:pt x="6780" y="803"/>
                  </a:cubicBezTo>
                  <a:cubicBezTo>
                    <a:pt x="6793" y="638"/>
                    <a:pt x="6807" y="472"/>
                    <a:pt x="6807" y="307"/>
                  </a:cubicBezTo>
                  <a:cubicBezTo>
                    <a:pt x="6821" y="211"/>
                    <a:pt x="6849" y="73"/>
                    <a:pt x="6669" y="59"/>
                  </a:cubicBezTo>
                  <a:cubicBezTo>
                    <a:pt x="6596" y="56"/>
                    <a:pt x="6537" y="52"/>
                    <a:pt x="6491" y="52"/>
                  </a:cubicBezTo>
                  <a:cubicBezTo>
                    <a:pt x="6346" y="52"/>
                    <a:pt x="6325" y="85"/>
                    <a:pt x="6366" y="252"/>
                  </a:cubicBezTo>
                  <a:cubicBezTo>
                    <a:pt x="6353" y="638"/>
                    <a:pt x="6325" y="941"/>
                    <a:pt x="6270" y="1299"/>
                  </a:cubicBezTo>
                  <a:cubicBezTo>
                    <a:pt x="6242" y="1657"/>
                    <a:pt x="6229" y="1919"/>
                    <a:pt x="6146" y="2264"/>
                  </a:cubicBezTo>
                  <a:cubicBezTo>
                    <a:pt x="5898" y="2939"/>
                    <a:pt x="5843" y="3628"/>
                    <a:pt x="5664" y="4316"/>
                  </a:cubicBezTo>
                  <a:cubicBezTo>
                    <a:pt x="5498" y="5074"/>
                    <a:pt x="5292" y="5818"/>
                    <a:pt x="5099" y="6576"/>
                  </a:cubicBezTo>
                  <a:cubicBezTo>
                    <a:pt x="4933" y="7513"/>
                    <a:pt x="4782" y="8477"/>
                    <a:pt x="4865" y="9469"/>
                  </a:cubicBezTo>
                  <a:cubicBezTo>
                    <a:pt x="4796" y="9249"/>
                    <a:pt x="4727" y="9028"/>
                    <a:pt x="4658" y="8808"/>
                  </a:cubicBezTo>
                  <a:cubicBezTo>
                    <a:pt x="4644" y="8712"/>
                    <a:pt x="4617" y="8615"/>
                    <a:pt x="4603" y="8505"/>
                  </a:cubicBezTo>
                  <a:cubicBezTo>
                    <a:pt x="4506" y="8036"/>
                    <a:pt x="4286" y="7389"/>
                    <a:pt x="4203" y="6879"/>
                  </a:cubicBezTo>
                  <a:cubicBezTo>
                    <a:pt x="4093" y="6108"/>
                    <a:pt x="4107" y="5350"/>
                    <a:pt x="4176" y="4578"/>
                  </a:cubicBezTo>
                  <a:cubicBezTo>
                    <a:pt x="4148" y="4000"/>
                    <a:pt x="4121" y="3421"/>
                    <a:pt x="4189" y="2828"/>
                  </a:cubicBezTo>
                  <a:cubicBezTo>
                    <a:pt x="4231" y="2222"/>
                    <a:pt x="4231" y="1712"/>
                    <a:pt x="4424" y="1148"/>
                  </a:cubicBezTo>
                  <a:cubicBezTo>
                    <a:pt x="4451" y="1024"/>
                    <a:pt x="4617" y="831"/>
                    <a:pt x="4437" y="762"/>
                  </a:cubicBezTo>
                  <a:cubicBezTo>
                    <a:pt x="4245" y="748"/>
                    <a:pt x="4052" y="748"/>
                    <a:pt x="3859" y="734"/>
                  </a:cubicBezTo>
                  <a:cubicBezTo>
                    <a:pt x="3817" y="734"/>
                    <a:pt x="3776" y="762"/>
                    <a:pt x="3762" y="789"/>
                  </a:cubicBezTo>
                  <a:cubicBezTo>
                    <a:pt x="3735" y="1203"/>
                    <a:pt x="3638" y="1533"/>
                    <a:pt x="3542" y="1947"/>
                  </a:cubicBezTo>
                  <a:cubicBezTo>
                    <a:pt x="3473" y="2332"/>
                    <a:pt x="3445" y="2636"/>
                    <a:pt x="3335" y="3021"/>
                  </a:cubicBezTo>
                  <a:cubicBezTo>
                    <a:pt x="3280" y="3366"/>
                    <a:pt x="3225" y="3710"/>
                    <a:pt x="3129" y="4082"/>
                  </a:cubicBezTo>
                  <a:cubicBezTo>
                    <a:pt x="3101" y="4192"/>
                    <a:pt x="3046" y="4330"/>
                    <a:pt x="3018" y="4468"/>
                  </a:cubicBezTo>
                  <a:cubicBezTo>
                    <a:pt x="2949" y="4151"/>
                    <a:pt x="2839" y="3820"/>
                    <a:pt x="2812" y="3504"/>
                  </a:cubicBezTo>
                  <a:cubicBezTo>
                    <a:pt x="2784" y="3063"/>
                    <a:pt x="2591" y="2732"/>
                    <a:pt x="2564" y="2305"/>
                  </a:cubicBezTo>
                  <a:cubicBezTo>
                    <a:pt x="2522" y="2016"/>
                    <a:pt x="2509" y="1740"/>
                    <a:pt x="2481" y="1451"/>
                  </a:cubicBezTo>
                  <a:cubicBezTo>
                    <a:pt x="2467" y="1340"/>
                    <a:pt x="2522" y="1189"/>
                    <a:pt x="2385" y="1120"/>
                  </a:cubicBezTo>
                  <a:cubicBezTo>
                    <a:pt x="2335" y="1101"/>
                    <a:pt x="2261" y="1088"/>
                    <a:pt x="2189" y="1088"/>
                  </a:cubicBezTo>
                  <a:cubicBezTo>
                    <a:pt x="2100" y="1088"/>
                    <a:pt x="2015" y="1108"/>
                    <a:pt x="1985" y="1161"/>
                  </a:cubicBezTo>
                  <a:cubicBezTo>
                    <a:pt x="1985" y="1203"/>
                    <a:pt x="1999" y="1258"/>
                    <a:pt x="1999" y="1299"/>
                  </a:cubicBezTo>
                  <a:cubicBezTo>
                    <a:pt x="2068" y="1685"/>
                    <a:pt x="2095" y="2071"/>
                    <a:pt x="2081" y="2456"/>
                  </a:cubicBezTo>
                  <a:cubicBezTo>
                    <a:pt x="2164" y="2952"/>
                    <a:pt x="2192" y="3517"/>
                    <a:pt x="2233" y="4055"/>
                  </a:cubicBezTo>
                  <a:cubicBezTo>
                    <a:pt x="2233" y="4261"/>
                    <a:pt x="2261" y="4440"/>
                    <a:pt x="2274" y="4620"/>
                  </a:cubicBezTo>
                  <a:cubicBezTo>
                    <a:pt x="2192" y="4564"/>
                    <a:pt x="2109" y="4509"/>
                    <a:pt x="2054" y="4454"/>
                  </a:cubicBezTo>
                  <a:cubicBezTo>
                    <a:pt x="1971" y="4385"/>
                    <a:pt x="1930" y="4289"/>
                    <a:pt x="1847" y="4220"/>
                  </a:cubicBezTo>
                  <a:cubicBezTo>
                    <a:pt x="1682" y="4041"/>
                    <a:pt x="1448" y="3931"/>
                    <a:pt x="1269" y="3752"/>
                  </a:cubicBezTo>
                  <a:cubicBezTo>
                    <a:pt x="1103" y="3628"/>
                    <a:pt x="1076" y="3490"/>
                    <a:pt x="952" y="3324"/>
                  </a:cubicBezTo>
                  <a:cubicBezTo>
                    <a:pt x="800" y="3104"/>
                    <a:pt x="676" y="2897"/>
                    <a:pt x="580" y="2649"/>
                  </a:cubicBezTo>
                  <a:cubicBezTo>
                    <a:pt x="566" y="2608"/>
                    <a:pt x="566" y="2539"/>
                    <a:pt x="525" y="2498"/>
                  </a:cubicBezTo>
                  <a:cubicBezTo>
                    <a:pt x="511" y="2443"/>
                    <a:pt x="483" y="2401"/>
                    <a:pt x="469" y="2346"/>
                  </a:cubicBezTo>
                  <a:cubicBezTo>
                    <a:pt x="469" y="2250"/>
                    <a:pt x="497" y="2016"/>
                    <a:pt x="538" y="1850"/>
                  </a:cubicBezTo>
                  <a:cubicBezTo>
                    <a:pt x="538" y="1809"/>
                    <a:pt x="538" y="1768"/>
                    <a:pt x="497" y="1740"/>
                  </a:cubicBezTo>
                  <a:cubicBezTo>
                    <a:pt x="485" y="1737"/>
                    <a:pt x="474" y="1735"/>
                    <a:pt x="463" y="1735"/>
                  </a:cubicBezTo>
                  <a:cubicBezTo>
                    <a:pt x="383" y="1735"/>
                    <a:pt x="321" y="1812"/>
                    <a:pt x="249" y="1836"/>
                  </a:cubicBezTo>
                  <a:cubicBezTo>
                    <a:pt x="166" y="1878"/>
                    <a:pt x="97" y="1864"/>
                    <a:pt x="42" y="1919"/>
                  </a:cubicBezTo>
                  <a:cubicBezTo>
                    <a:pt x="1" y="2264"/>
                    <a:pt x="1" y="2636"/>
                    <a:pt x="125" y="2966"/>
                  </a:cubicBezTo>
                  <a:cubicBezTo>
                    <a:pt x="235" y="3283"/>
                    <a:pt x="387" y="3531"/>
                    <a:pt x="525" y="3793"/>
                  </a:cubicBezTo>
                  <a:cubicBezTo>
                    <a:pt x="649" y="4000"/>
                    <a:pt x="828" y="4192"/>
                    <a:pt x="965" y="4399"/>
                  </a:cubicBezTo>
                  <a:cubicBezTo>
                    <a:pt x="1296" y="4812"/>
                    <a:pt x="1599" y="5253"/>
                    <a:pt x="1820" y="5625"/>
                  </a:cubicBezTo>
                  <a:cubicBezTo>
                    <a:pt x="2013" y="5997"/>
                    <a:pt x="2150" y="6369"/>
                    <a:pt x="2247" y="6755"/>
                  </a:cubicBezTo>
                  <a:cubicBezTo>
                    <a:pt x="2398" y="7127"/>
                    <a:pt x="2453" y="7444"/>
                    <a:pt x="2522" y="7816"/>
                  </a:cubicBezTo>
                  <a:cubicBezTo>
                    <a:pt x="2701" y="8643"/>
                    <a:pt x="2825" y="9455"/>
                    <a:pt x="2894" y="10323"/>
                  </a:cubicBezTo>
                  <a:cubicBezTo>
                    <a:pt x="2922" y="10709"/>
                    <a:pt x="2963" y="11081"/>
                    <a:pt x="2991" y="11467"/>
                  </a:cubicBezTo>
                  <a:cubicBezTo>
                    <a:pt x="2894" y="11302"/>
                    <a:pt x="2770" y="11136"/>
                    <a:pt x="2646" y="10971"/>
                  </a:cubicBezTo>
                  <a:cubicBezTo>
                    <a:pt x="2453" y="10737"/>
                    <a:pt x="2233" y="10365"/>
                    <a:pt x="2068" y="10186"/>
                  </a:cubicBezTo>
                  <a:cubicBezTo>
                    <a:pt x="1957" y="9965"/>
                    <a:pt x="1861" y="9731"/>
                    <a:pt x="1709" y="9524"/>
                  </a:cubicBezTo>
                  <a:cubicBezTo>
                    <a:pt x="1351" y="9001"/>
                    <a:pt x="1089" y="8505"/>
                    <a:pt x="855" y="7912"/>
                  </a:cubicBezTo>
                  <a:cubicBezTo>
                    <a:pt x="841" y="7844"/>
                    <a:pt x="814" y="7775"/>
                    <a:pt x="800" y="7706"/>
                  </a:cubicBezTo>
                  <a:cubicBezTo>
                    <a:pt x="786" y="7596"/>
                    <a:pt x="773" y="7485"/>
                    <a:pt x="731" y="7375"/>
                  </a:cubicBezTo>
                  <a:cubicBezTo>
                    <a:pt x="717" y="7292"/>
                    <a:pt x="704" y="7196"/>
                    <a:pt x="690" y="7100"/>
                  </a:cubicBezTo>
                  <a:cubicBezTo>
                    <a:pt x="676" y="7058"/>
                    <a:pt x="704" y="7017"/>
                    <a:pt x="662" y="6989"/>
                  </a:cubicBezTo>
                  <a:cubicBezTo>
                    <a:pt x="646" y="6981"/>
                    <a:pt x="630" y="6978"/>
                    <a:pt x="614" y="6978"/>
                  </a:cubicBezTo>
                  <a:cubicBezTo>
                    <a:pt x="576" y="6978"/>
                    <a:pt x="540" y="6997"/>
                    <a:pt x="511" y="7017"/>
                  </a:cubicBezTo>
                  <a:cubicBezTo>
                    <a:pt x="414" y="7100"/>
                    <a:pt x="304" y="7168"/>
                    <a:pt x="194" y="7237"/>
                  </a:cubicBezTo>
                  <a:cubicBezTo>
                    <a:pt x="111" y="7292"/>
                    <a:pt x="235" y="7389"/>
                    <a:pt x="235" y="7403"/>
                  </a:cubicBezTo>
                  <a:cubicBezTo>
                    <a:pt x="345" y="7596"/>
                    <a:pt x="414" y="7816"/>
                    <a:pt x="511" y="8009"/>
                  </a:cubicBezTo>
                  <a:cubicBezTo>
                    <a:pt x="662" y="8381"/>
                    <a:pt x="800" y="8767"/>
                    <a:pt x="979" y="9125"/>
                  </a:cubicBezTo>
                  <a:cubicBezTo>
                    <a:pt x="1103" y="9345"/>
                    <a:pt x="1282" y="9552"/>
                    <a:pt x="1434" y="9772"/>
                  </a:cubicBezTo>
                  <a:cubicBezTo>
                    <a:pt x="1778" y="10323"/>
                    <a:pt x="2123" y="10971"/>
                    <a:pt x="2495" y="11632"/>
                  </a:cubicBezTo>
                  <a:cubicBezTo>
                    <a:pt x="2798" y="12252"/>
                    <a:pt x="3032" y="12886"/>
                    <a:pt x="3225" y="13506"/>
                  </a:cubicBezTo>
                  <a:cubicBezTo>
                    <a:pt x="3280" y="13795"/>
                    <a:pt x="3321" y="14099"/>
                    <a:pt x="3335" y="14388"/>
                  </a:cubicBezTo>
                  <a:cubicBezTo>
                    <a:pt x="3321" y="14498"/>
                    <a:pt x="3266" y="14705"/>
                    <a:pt x="3280" y="14870"/>
                  </a:cubicBezTo>
                  <a:cubicBezTo>
                    <a:pt x="3266" y="15449"/>
                    <a:pt x="3156" y="15945"/>
                    <a:pt x="3060" y="16565"/>
                  </a:cubicBezTo>
                  <a:cubicBezTo>
                    <a:pt x="3032" y="16730"/>
                    <a:pt x="3018" y="17033"/>
                    <a:pt x="3005" y="17185"/>
                  </a:cubicBezTo>
                  <a:cubicBezTo>
                    <a:pt x="2963" y="17405"/>
                    <a:pt x="2881" y="17805"/>
                    <a:pt x="2881" y="17943"/>
                  </a:cubicBezTo>
                  <a:cubicBezTo>
                    <a:pt x="2839" y="18080"/>
                    <a:pt x="2798" y="18218"/>
                    <a:pt x="2770" y="18342"/>
                  </a:cubicBezTo>
                  <a:cubicBezTo>
                    <a:pt x="2688" y="18507"/>
                    <a:pt x="2660" y="18673"/>
                    <a:pt x="2619" y="18852"/>
                  </a:cubicBezTo>
                  <a:cubicBezTo>
                    <a:pt x="2605" y="18948"/>
                    <a:pt x="2481" y="19100"/>
                    <a:pt x="2674" y="19127"/>
                  </a:cubicBezTo>
                  <a:cubicBezTo>
                    <a:pt x="2697" y="19129"/>
                    <a:pt x="2721" y="19130"/>
                    <a:pt x="2745" y="19130"/>
                  </a:cubicBezTo>
                  <a:cubicBezTo>
                    <a:pt x="2944" y="19130"/>
                    <a:pt x="3151" y="19082"/>
                    <a:pt x="3335" y="19045"/>
                  </a:cubicBezTo>
                  <a:cubicBezTo>
                    <a:pt x="3396" y="19045"/>
                    <a:pt x="3643" y="19001"/>
                    <a:pt x="3755" y="19001"/>
                  </a:cubicBezTo>
                  <a:cubicBezTo>
                    <a:pt x="3769" y="19001"/>
                    <a:pt x="3781" y="19002"/>
                    <a:pt x="3790" y="19003"/>
                  </a:cubicBezTo>
                  <a:cubicBezTo>
                    <a:pt x="3812" y="19003"/>
                    <a:pt x="3834" y="19003"/>
                    <a:pt x="3857" y="19003"/>
                  </a:cubicBezTo>
                  <a:cubicBezTo>
                    <a:pt x="4357" y="19003"/>
                    <a:pt x="4987" y="19143"/>
                    <a:pt x="5567" y="19183"/>
                  </a:cubicBezTo>
                  <a:cubicBezTo>
                    <a:pt x="5729" y="19199"/>
                    <a:pt x="5890" y="19205"/>
                    <a:pt x="6049" y="19205"/>
                  </a:cubicBezTo>
                  <a:cubicBezTo>
                    <a:pt x="6161" y="19205"/>
                    <a:pt x="6272" y="19202"/>
                    <a:pt x="6380" y="19196"/>
                  </a:cubicBezTo>
                  <a:cubicBezTo>
                    <a:pt x="6435" y="19201"/>
                    <a:pt x="6487" y="19204"/>
                    <a:pt x="6535" y="19204"/>
                  </a:cubicBezTo>
                  <a:cubicBezTo>
                    <a:pt x="6630" y="19204"/>
                    <a:pt x="6706" y="19192"/>
                    <a:pt x="6752" y="19155"/>
                  </a:cubicBezTo>
                  <a:lnTo>
                    <a:pt x="6876" y="19155"/>
                  </a:lnTo>
                  <a:cubicBezTo>
                    <a:pt x="6959" y="19141"/>
                    <a:pt x="7041" y="19127"/>
                    <a:pt x="7110" y="19100"/>
                  </a:cubicBezTo>
                  <a:cubicBezTo>
                    <a:pt x="7110" y="19100"/>
                    <a:pt x="7124" y="19086"/>
                    <a:pt x="7124" y="19086"/>
                  </a:cubicBezTo>
                  <a:cubicBezTo>
                    <a:pt x="7317" y="19045"/>
                    <a:pt x="7455" y="18935"/>
                    <a:pt x="7579" y="18811"/>
                  </a:cubicBezTo>
                  <a:cubicBezTo>
                    <a:pt x="7606" y="18742"/>
                    <a:pt x="7565" y="18687"/>
                    <a:pt x="7482" y="18645"/>
                  </a:cubicBezTo>
                  <a:cubicBezTo>
                    <a:pt x="7469" y="18618"/>
                    <a:pt x="7441" y="18590"/>
                    <a:pt x="7400" y="18563"/>
                  </a:cubicBezTo>
                  <a:cubicBezTo>
                    <a:pt x="7303" y="18439"/>
                    <a:pt x="7221" y="18273"/>
                    <a:pt x="7138" y="18080"/>
                  </a:cubicBezTo>
                  <a:cubicBezTo>
                    <a:pt x="7138" y="18067"/>
                    <a:pt x="7124" y="18053"/>
                    <a:pt x="7124" y="18025"/>
                  </a:cubicBezTo>
                  <a:cubicBezTo>
                    <a:pt x="7041" y="17515"/>
                    <a:pt x="6959" y="16937"/>
                    <a:pt x="6904" y="16358"/>
                  </a:cubicBezTo>
                  <a:cubicBezTo>
                    <a:pt x="6862" y="16138"/>
                    <a:pt x="6821" y="15903"/>
                    <a:pt x="6766" y="15683"/>
                  </a:cubicBezTo>
                  <a:cubicBezTo>
                    <a:pt x="6752" y="15504"/>
                    <a:pt x="6738" y="15325"/>
                    <a:pt x="6738" y="15146"/>
                  </a:cubicBezTo>
                  <a:cubicBezTo>
                    <a:pt x="6752" y="14939"/>
                    <a:pt x="6725" y="14746"/>
                    <a:pt x="6725" y="14539"/>
                  </a:cubicBezTo>
                  <a:cubicBezTo>
                    <a:pt x="6752" y="14360"/>
                    <a:pt x="6752" y="14085"/>
                    <a:pt x="6766" y="13823"/>
                  </a:cubicBezTo>
                  <a:cubicBezTo>
                    <a:pt x="6766" y="13795"/>
                    <a:pt x="6766" y="13782"/>
                    <a:pt x="6766" y="13754"/>
                  </a:cubicBezTo>
                  <a:cubicBezTo>
                    <a:pt x="6807" y="13506"/>
                    <a:pt x="6835" y="13244"/>
                    <a:pt x="6849" y="12983"/>
                  </a:cubicBezTo>
                  <a:cubicBezTo>
                    <a:pt x="6917" y="12707"/>
                    <a:pt x="6973" y="12445"/>
                    <a:pt x="7028" y="12183"/>
                  </a:cubicBezTo>
                  <a:cubicBezTo>
                    <a:pt x="7041" y="12170"/>
                    <a:pt x="7055" y="12156"/>
                    <a:pt x="7041" y="12142"/>
                  </a:cubicBezTo>
                  <a:cubicBezTo>
                    <a:pt x="7055" y="12101"/>
                    <a:pt x="7055" y="12073"/>
                    <a:pt x="7055" y="12046"/>
                  </a:cubicBezTo>
                  <a:cubicBezTo>
                    <a:pt x="7165" y="11508"/>
                    <a:pt x="7262" y="10971"/>
                    <a:pt x="7303" y="10420"/>
                  </a:cubicBezTo>
                  <a:cubicBezTo>
                    <a:pt x="7345" y="10186"/>
                    <a:pt x="7372" y="9814"/>
                    <a:pt x="7482" y="9483"/>
                  </a:cubicBezTo>
                  <a:cubicBezTo>
                    <a:pt x="7551" y="9083"/>
                    <a:pt x="7593" y="8767"/>
                    <a:pt x="7689" y="8353"/>
                  </a:cubicBezTo>
                  <a:cubicBezTo>
                    <a:pt x="7882" y="7458"/>
                    <a:pt x="8130" y="6562"/>
                    <a:pt x="8516" y="5694"/>
                  </a:cubicBezTo>
                  <a:cubicBezTo>
                    <a:pt x="8709" y="5116"/>
                    <a:pt x="9012" y="4399"/>
                    <a:pt x="9260" y="3917"/>
                  </a:cubicBezTo>
                  <a:cubicBezTo>
                    <a:pt x="9549" y="3393"/>
                    <a:pt x="9852" y="2856"/>
                    <a:pt x="10100" y="2374"/>
                  </a:cubicBezTo>
                  <a:cubicBezTo>
                    <a:pt x="10114" y="2360"/>
                    <a:pt x="10128" y="2332"/>
                    <a:pt x="10141" y="2305"/>
                  </a:cubicBezTo>
                  <a:cubicBezTo>
                    <a:pt x="10169" y="2277"/>
                    <a:pt x="10197" y="2236"/>
                    <a:pt x="10210" y="2208"/>
                  </a:cubicBezTo>
                  <a:cubicBezTo>
                    <a:pt x="10334" y="2043"/>
                    <a:pt x="10472" y="1878"/>
                    <a:pt x="10541" y="1712"/>
                  </a:cubicBezTo>
                  <a:cubicBezTo>
                    <a:pt x="10541" y="1657"/>
                    <a:pt x="10472" y="1630"/>
                    <a:pt x="10417" y="1616"/>
                  </a:cubicBezTo>
                  <a:cubicBezTo>
                    <a:pt x="10406" y="1616"/>
                    <a:pt x="10377" y="1598"/>
                    <a:pt x="10387" y="1598"/>
                  </a:cubicBezTo>
                  <a:cubicBezTo>
                    <a:pt x="10390" y="1598"/>
                    <a:pt x="10395" y="1599"/>
                    <a:pt x="10403" y="1602"/>
                  </a:cubicBezTo>
                  <a:cubicBezTo>
                    <a:pt x="10334" y="1575"/>
                    <a:pt x="10265" y="1533"/>
                    <a:pt x="10197" y="1506"/>
                  </a:cubicBezTo>
                  <a:cubicBezTo>
                    <a:pt x="10114" y="1478"/>
                    <a:pt x="10100" y="1478"/>
                    <a:pt x="10059" y="1451"/>
                  </a:cubicBezTo>
                  <a:cubicBezTo>
                    <a:pt x="10033" y="1440"/>
                    <a:pt x="10005" y="1434"/>
                    <a:pt x="9978" y="1434"/>
                  </a:cubicBezTo>
                  <a:cubicBezTo>
                    <a:pt x="9904" y="1434"/>
                    <a:pt x="9835" y="1473"/>
                    <a:pt x="9825" y="1533"/>
                  </a:cubicBezTo>
                  <a:cubicBezTo>
                    <a:pt x="9756" y="1699"/>
                    <a:pt x="9618" y="1947"/>
                    <a:pt x="9453" y="2167"/>
                  </a:cubicBezTo>
                  <a:cubicBezTo>
                    <a:pt x="9218" y="2443"/>
                    <a:pt x="8929" y="2787"/>
                    <a:pt x="8709" y="3118"/>
                  </a:cubicBezTo>
                  <a:cubicBezTo>
                    <a:pt x="8102" y="3972"/>
                    <a:pt x="7799" y="4895"/>
                    <a:pt x="7551" y="5873"/>
                  </a:cubicBezTo>
                  <a:cubicBezTo>
                    <a:pt x="7303" y="6535"/>
                    <a:pt x="7000" y="7196"/>
                    <a:pt x="6862" y="7885"/>
                  </a:cubicBezTo>
                  <a:cubicBezTo>
                    <a:pt x="6504" y="9635"/>
                    <a:pt x="6242" y="11715"/>
                    <a:pt x="6160" y="11963"/>
                  </a:cubicBezTo>
                  <a:cubicBezTo>
                    <a:pt x="6105" y="12087"/>
                    <a:pt x="6063" y="12211"/>
                    <a:pt x="6022" y="12335"/>
                  </a:cubicBezTo>
                  <a:lnTo>
                    <a:pt x="5994" y="12266"/>
                  </a:lnTo>
                  <a:lnTo>
                    <a:pt x="5994" y="12252"/>
                  </a:lnTo>
                  <a:cubicBezTo>
                    <a:pt x="5939" y="12142"/>
                    <a:pt x="5416" y="10241"/>
                    <a:pt x="5884" y="7403"/>
                  </a:cubicBezTo>
                  <a:cubicBezTo>
                    <a:pt x="5898" y="7100"/>
                    <a:pt x="5981" y="6796"/>
                    <a:pt x="6091" y="6480"/>
                  </a:cubicBezTo>
                  <a:cubicBezTo>
                    <a:pt x="6229" y="6039"/>
                    <a:pt x="6284" y="5598"/>
                    <a:pt x="6408" y="5171"/>
                  </a:cubicBezTo>
                  <a:cubicBezTo>
                    <a:pt x="6449" y="4840"/>
                    <a:pt x="6518" y="4578"/>
                    <a:pt x="6656" y="4248"/>
                  </a:cubicBezTo>
                  <a:cubicBezTo>
                    <a:pt x="6931" y="3448"/>
                    <a:pt x="7317" y="2704"/>
                    <a:pt x="7689" y="1988"/>
                  </a:cubicBezTo>
                  <a:cubicBezTo>
                    <a:pt x="7978" y="1588"/>
                    <a:pt x="8185" y="1230"/>
                    <a:pt x="8405" y="817"/>
                  </a:cubicBezTo>
                  <a:cubicBezTo>
                    <a:pt x="8474" y="665"/>
                    <a:pt x="8529" y="569"/>
                    <a:pt x="8626" y="417"/>
                  </a:cubicBezTo>
                  <a:cubicBezTo>
                    <a:pt x="8667" y="362"/>
                    <a:pt x="8709" y="293"/>
                    <a:pt x="8653" y="224"/>
                  </a:cubicBezTo>
                  <a:cubicBezTo>
                    <a:pt x="8653" y="211"/>
                    <a:pt x="8626" y="197"/>
                    <a:pt x="8612" y="169"/>
                  </a:cubicBezTo>
                  <a:cubicBezTo>
                    <a:pt x="8626" y="142"/>
                    <a:pt x="8598" y="114"/>
                    <a:pt x="8571" y="100"/>
                  </a:cubicBezTo>
                  <a:cubicBezTo>
                    <a:pt x="8557" y="94"/>
                    <a:pt x="8543" y="90"/>
                    <a:pt x="8529" y="90"/>
                  </a:cubicBezTo>
                  <a:cubicBezTo>
                    <a:pt x="8516" y="90"/>
                    <a:pt x="8502" y="94"/>
                    <a:pt x="8488" y="100"/>
                  </a:cubicBezTo>
                  <a:cubicBezTo>
                    <a:pt x="8419" y="73"/>
                    <a:pt x="8337" y="45"/>
                    <a:pt x="8254" y="32"/>
                  </a:cubicBezTo>
                  <a:cubicBezTo>
                    <a:pt x="8209" y="20"/>
                    <a:pt x="8165" y="0"/>
                    <a:pt x="8120"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3"/>
            <p:cNvSpPr/>
            <p:nvPr/>
          </p:nvSpPr>
          <p:spPr>
            <a:xfrm>
              <a:off x="3281600" y="2810750"/>
              <a:ext cx="164675" cy="90650"/>
            </a:xfrm>
            <a:custGeom>
              <a:avLst/>
              <a:gdLst/>
              <a:ahLst/>
              <a:cxnLst/>
              <a:rect l="l" t="t" r="r" b="b"/>
              <a:pathLst>
                <a:path w="6587" h="3626" extrusionOk="0">
                  <a:moveTo>
                    <a:pt x="2686" y="0"/>
                  </a:moveTo>
                  <a:cubicBezTo>
                    <a:pt x="2527" y="0"/>
                    <a:pt x="2369" y="19"/>
                    <a:pt x="2233" y="44"/>
                  </a:cubicBezTo>
                  <a:cubicBezTo>
                    <a:pt x="814" y="292"/>
                    <a:pt x="993" y="719"/>
                    <a:pt x="993" y="1050"/>
                  </a:cubicBezTo>
                  <a:cubicBezTo>
                    <a:pt x="1048" y="1436"/>
                    <a:pt x="1089" y="1601"/>
                    <a:pt x="759" y="1725"/>
                  </a:cubicBezTo>
                  <a:cubicBezTo>
                    <a:pt x="221" y="1973"/>
                    <a:pt x="1" y="2483"/>
                    <a:pt x="277" y="2923"/>
                  </a:cubicBezTo>
                  <a:cubicBezTo>
                    <a:pt x="387" y="3103"/>
                    <a:pt x="552" y="3282"/>
                    <a:pt x="855" y="3337"/>
                  </a:cubicBezTo>
                  <a:cubicBezTo>
                    <a:pt x="935" y="3355"/>
                    <a:pt x="1011" y="3363"/>
                    <a:pt x="1084" y="3363"/>
                  </a:cubicBezTo>
                  <a:cubicBezTo>
                    <a:pt x="1555" y="3363"/>
                    <a:pt x="1897" y="3030"/>
                    <a:pt x="2219" y="3006"/>
                  </a:cubicBezTo>
                  <a:cubicBezTo>
                    <a:pt x="2232" y="3005"/>
                    <a:pt x="2246" y="3004"/>
                    <a:pt x="2261" y="3004"/>
                  </a:cubicBezTo>
                  <a:cubicBezTo>
                    <a:pt x="2415" y="3004"/>
                    <a:pt x="2635" y="3067"/>
                    <a:pt x="2660" y="3130"/>
                  </a:cubicBezTo>
                  <a:cubicBezTo>
                    <a:pt x="2757" y="3268"/>
                    <a:pt x="2867" y="3406"/>
                    <a:pt x="3046" y="3502"/>
                  </a:cubicBezTo>
                  <a:cubicBezTo>
                    <a:pt x="3169" y="3579"/>
                    <a:pt x="3339" y="3626"/>
                    <a:pt x="3495" y="3626"/>
                  </a:cubicBezTo>
                  <a:cubicBezTo>
                    <a:pt x="3617" y="3626"/>
                    <a:pt x="3731" y="3597"/>
                    <a:pt x="3804" y="3530"/>
                  </a:cubicBezTo>
                  <a:cubicBezTo>
                    <a:pt x="4206" y="3163"/>
                    <a:pt x="4222" y="2327"/>
                    <a:pt x="4569" y="2327"/>
                  </a:cubicBezTo>
                  <a:cubicBezTo>
                    <a:pt x="4625" y="2327"/>
                    <a:pt x="4691" y="2350"/>
                    <a:pt x="4768" y="2400"/>
                  </a:cubicBezTo>
                  <a:cubicBezTo>
                    <a:pt x="4933" y="2469"/>
                    <a:pt x="5044" y="2772"/>
                    <a:pt x="5388" y="2896"/>
                  </a:cubicBezTo>
                  <a:cubicBezTo>
                    <a:pt x="5465" y="2925"/>
                    <a:pt x="5543" y="2937"/>
                    <a:pt x="5619" y="2937"/>
                  </a:cubicBezTo>
                  <a:cubicBezTo>
                    <a:pt x="5760" y="2937"/>
                    <a:pt x="5891" y="2895"/>
                    <a:pt x="5981" y="2841"/>
                  </a:cubicBezTo>
                  <a:cubicBezTo>
                    <a:pt x="6270" y="2717"/>
                    <a:pt x="6421" y="2496"/>
                    <a:pt x="6490" y="2262"/>
                  </a:cubicBezTo>
                  <a:cubicBezTo>
                    <a:pt x="6532" y="2069"/>
                    <a:pt x="6587" y="1504"/>
                    <a:pt x="5677" y="1160"/>
                  </a:cubicBezTo>
                  <a:cubicBezTo>
                    <a:pt x="5595" y="1077"/>
                    <a:pt x="5981" y="871"/>
                    <a:pt x="5719" y="609"/>
                  </a:cubicBezTo>
                  <a:cubicBezTo>
                    <a:pt x="5567" y="361"/>
                    <a:pt x="5099" y="251"/>
                    <a:pt x="4741" y="251"/>
                  </a:cubicBezTo>
                  <a:cubicBezTo>
                    <a:pt x="4718" y="249"/>
                    <a:pt x="4694" y="248"/>
                    <a:pt x="4671" y="248"/>
                  </a:cubicBezTo>
                  <a:cubicBezTo>
                    <a:pt x="4249" y="248"/>
                    <a:pt x="3791" y="476"/>
                    <a:pt x="3569" y="568"/>
                  </a:cubicBezTo>
                  <a:cubicBezTo>
                    <a:pt x="3528" y="526"/>
                    <a:pt x="3432" y="223"/>
                    <a:pt x="3239" y="113"/>
                  </a:cubicBezTo>
                  <a:cubicBezTo>
                    <a:pt x="3079" y="29"/>
                    <a:pt x="2882" y="0"/>
                    <a:pt x="2686"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3"/>
            <p:cNvSpPr/>
            <p:nvPr/>
          </p:nvSpPr>
          <p:spPr>
            <a:xfrm>
              <a:off x="3104925" y="2737800"/>
              <a:ext cx="172575" cy="131650"/>
            </a:xfrm>
            <a:custGeom>
              <a:avLst/>
              <a:gdLst/>
              <a:ahLst/>
              <a:cxnLst/>
              <a:rect l="l" t="t" r="r" b="b"/>
              <a:pathLst>
                <a:path w="6903" h="5266" extrusionOk="0">
                  <a:moveTo>
                    <a:pt x="4839" y="1"/>
                  </a:moveTo>
                  <a:cubicBezTo>
                    <a:pt x="4686" y="1"/>
                    <a:pt x="4531" y="21"/>
                    <a:pt x="4395" y="55"/>
                  </a:cubicBezTo>
                  <a:cubicBezTo>
                    <a:pt x="3927" y="151"/>
                    <a:pt x="3472" y="620"/>
                    <a:pt x="3238" y="813"/>
                  </a:cubicBezTo>
                  <a:cubicBezTo>
                    <a:pt x="3183" y="771"/>
                    <a:pt x="2976" y="399"/>
                    <a:pt x="2742" y="317"/>
                  </a:cubicBezTo>
                  <a:cubicBezTo>
                    <a:pt x="2654" y="285"/>
                    <a:pt x="2558" y="271"/>
                    <a:pt x="2460" y="271"/>
                  </a:cubicBezTo>
                  <a:cubicBezTo>
                    <a:pt x="2174" y="271"/>
                    <a:pt x="1865" y="387"/>
                    <a:pt x="1640" y="510"/>
                  </a:cubicBezTo>
                  <a:cubicBezTo>
                    <a:pt x="193" y="1240"/>
                    <a:pt x="524" y="1763"/>
                    <a:pt x="634" y="2204"/>
                  </a:cubicBezTo>
                  <a:cubicBezTo>
                    <a:pt x="813" y="2700"/>
                    <a:pt x="909" y="2893"/>
                    <a:pt x="592" y="3169"/>
                  </a:cubicBezTo>
                  <a:cubicBezTo>
                    <a:pt x="83" y="3651"/>
                    <a:pt x="0" y="4381"/>
                    <a:pt x="441" y="4891"/>
                  </a:cubicBezTo>
                  <a:cubicBezTo>
                    <a:pt x="596" y="5084"/>
                    <a:pt x="823" y="5265"/>
                    <a:pt x="1133" y="5265"/>
                  </a:cubicBezTo>
                  <a:cubicBezTo>
                    <a:pt x="1155" y="5265"/>
                    <a:pt x="1176" y="5265"/>
                    <a:pt x="1199" y="5263"/>
                  </a:cubicBezTo>
                  <a:cubicBezTo>
                    <a:pt x="1205" y="5263"/>
                    <a:pt x="1212" y="5263"/>
                    <a:pt x="1218" y="5263"/>
                  </a:cubicBezTo>
                  <a:cubicBezTo>
                    <a:pt x="1866" y="5263"/>
                    <a:pt x="2167" y="4586"/>
                    <a:pt x="2549" y="4422"/>
                  </a:cubicBezTo>
                  <a:cubicBezTo>
                    <a:pt x="2610" y="4402"/>
                    <a:pt x="2689" y="4393"/>
                    <a:pt x="2767" y="4393"/>
                  </a:cubicBezTo>
                  <a:cubicBezTo>
                    <a:pt x="2901" y="4393"/>
                    <a:pt x="3032" y="4420"/>
                    <a:pt x="3059" y="4464"/>
                  </a:cubicBezTo>
                  <a:cubicBezTo>
                    <a:pt x="3210" y="4615"/>
                    <a:pt x="3362" y="4767"/>
                    <a:pt x="3596" y="4863"/>
                  </a:cubicBezTo>
                  <a:cubicBezTo>
                    <a:pt x="3687" y="4900"/>
                    <a:pt x="3792" y="4918"/>
                    <a:pt x="3897" y="4918"/>
                  </a:cubicBezTo>
                  <a:cubicBezTo>
                    <a:pt x="4112" y="4918"/>
                    <a:pt x="4326" y="4841"/>
                    <a:pt x="4409" y="4684"/>
                  </a:cubicBezTo>
                  <a:cubicBezTo>
                    <a:pt x="4745" y="4037"/>
                    <a:pt x="4474" y="2850"/>
                    <a:pt x="4936" y="2850"/>
                  </a:cubicBezTo>
                  <a:cubicBezTo>
                    <a:pt x="4986" y="2850"/>
                    <a:pt x="5044" y="2864"/>
                    <a:pt x="5112" y="2893"/>
                  </a:cubicBezTo>
                  <a:cubicBezTo>
                    <a:pt x="5304" y="2948"/>
                    <a:pt x="5511" y="3306"/>
                    <a:pt x="5938" y="3389"/>
                  </a:cubicBezTo>
                  <a:cubicBezTo>
                    <a:pt x="5966" y="3394"/>
                    <a:pt x="5994" y="3396"/>
                    <a:pt x="6022" y="3396"/>
                  </a:cubicBezTo>
                  <a:cubicBezTo>
                    <a:pt x="6238" y="3396"/>
                    <a:pt x="6435" y="3262"/>
                    <a:pt x="6544" y="3127"/>
                  </a:cubicBezTo>
                  <a:cubicBezTo>
                    <a:pt x="6820" y="2879"/>
                    <a:pt x="6903" y="2549"/>
                    <a:pt x="6903" y="2232"/>
                  </a:cubicBezTo>
                  <a:cubicBezTo>
                    <a:pt x="6889" y="1956"/>
                    <a:pt x="6779" y="1185"/>
                    <a:pt x="5690" y="992"/>
                  </a:cubicBezTo>
                  <a:cubicBezTo>
                    <a:pt x="5580" y="909"/>
                    <a:pt x="5938" y="523"/>
                    <a:pt x="5552" y="248"/>
                  </a:cubicBezTo>
                  <a:cubicBezTo>
                    <a:pt x="5401" y="69"/>
                    <a:pt x="5122" y="1"/>
                    <a:pt x="4839"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3"/>
            <p:cNvSpPr/>
            <p:nvPr/>
          </p:nvSpPr>
          <p:spPr>
            <a:xfrm>
              <a:off x="3170000" y="2552400"/>
              <a:ext cx="262500" cy="193675"/>
            </a:xfrm>
            <a:custGeom>
              <a:avLst/>
              <a:gdLst/>
              <a:ahLst/>
              <a:cxnLst/>
              <a:rect l="l" t="t" r="r" b="b"/>
              <a:pathLst>
                <a:path w="10500" h="7747" extrusionOk="0">
                  <a:moveTo>
                    <a:pt x="7159" y="0"/>
                  </a:moveTo>
                  <a:cubicBezTo>
                    <a:pt x="7129" y="0"/>
                    <a:pt x="7099" y="1"/>
                    <a:pt x="7069" y="3"/>
                  </a:cubicBezTo>
                  <a:cubicBezTo>
                    <a:pt x="6587" y="31"/>
                    <a:pt x="6325" y="210"/>
                    <a:pt x="6077" y="527"/>
                  </a:cubicBezTo>
                  <a:cubicBezTo>
                    <a:pt x="6008" y="610"/>
                    <a:pt x="5939" y="706"/>
                    <a:pt x="5884" y="789"/>
                  </a:cubicBezTo>
                  <a:cubicBezTo>
                    <a:pt x="5857" y="816"/>
                    <a:pt x="5815" y="844"/>
                    <a:pt x="5788" y="858"/>
                  </a:cubicBezTo>
                  <a:cubicBezTo>
                    <a:pt x="5665" y="806"/>
                    <a:pt x="5520" y="778"/>
                    <a:pt x="5374" y="778"/>
                  </a:cubicBezTo>
                  <a:cubicBezTo>
                    <a:pt x="5323" y="778"/>
                    <a:pt x="5273" y="782"/>
                    <a:pt x="5223" y="789"/>
                  </a:cubicBezTo>
                  <a:cubicBezTo>
                    <a:pt x="4892" y="816"/>
                    <a:pt x="4589" y="954"/>
                    <a:pt x="4382" y="1161"/>
                  </a:cubicBezTo>
                  <a:cubicBezTo>
                    <a:pt x="4286" y="1285"/>
                    <a:pt x="4148" y="1643"/>
                    <a:pt x="4093" y="1753"/>
                  </a:cubicBezTo>
                  <a:cubicBezTo>
                    <a:pt x="4010" y="1932"/>
                    <a:pt x="3790" y="2056"/>
                    <a:pt x="3652" y="2098"/>
                  </a:cubicBezTo>
                  <a:cubicBezTo>
                    <a:pt x="3638" y="2098"/>
                    <a:pt x="3625" y="2084"/>
                    <a:pt x="3611" y="2084"/>
                  </a:cubicBezTo>
                  <a:cubicBezTo>
                    <a:pt x="3556" y="2098"/>
                    <a:pt x="3514" y="2098"/>
                    <a:pt x="3459" y="2111"/>
                  </a:cubicBezTo>
                  <a:cubicBezTo>
                    <a:pt x="3308" y="2125"/>
                    <a:pt x="3156" y="2139"/>
                    <a:pt x="3018" y="2194"/>
                  </a:cubicBezTo>
                  <a:cubicBezTo>
                    <a:pt x="2825" y="2263"/>
                    <a:pt x="2688" y="2387"/>
                    <a:pt x="2550" y="2497"/>
                  </a:cubicBezTo>
                  <a:cubicBezTo>
                    <a:pt x="2371" y="2662"/>
                    <a:pt x="2233" y="2759"/>
                    <a:pt x="2081" y="3062"/>
                  </a:cubicBezTo>
                  <a:cubicBezTo>
                    <a:pt x="1916" y="3393"/>
                    <a:pt x="1820" y="3503"/>
                    <a:pt x="1737" y="3834"/>
                  </a:cubicBezTo>
                  <a:cubicBezTo>
                    <a:pt x="1723" y="3958"/>
                    <a:pt x="1682" y="4123"/>
                    <a:pt x="1654" y="4261"/>
                  </a:cubicBezTo>
                  <a:cubicBezTo>
                    <a:pt x="1613" y="4357"/>
                    <a:pt x="1572" y="4398"/>
                    <a:pt x="1544" y="4412"/>
                  </a:cubicBezTo>
                  <a:cubicBezTo>
                    <a:pt x="1503" y="4412"/>
                    <a:pt x="1351" y="4412"/>
                    <a:pt x="1310" y="4398"/>
                  </a:cubicBezTo>
                  <a:cubicBezTo>
                    <a:pt x="1241" y="4398"/>
                    <a:pt x="1172" y="4395"/>
                    <a:pt x="1103" y="4395"/>
                  </a:cubicBezTo>
                  <a:cubicBezTo>
                    <a:pt x="1034" y="4395"/>
                    <a:pt x="965" y="4398"/>
                    <a:pt x="897" y="4412"/>
                  </a:cubicBezTo>
                  <a:cubicBezTo>
                    <a:pt x="717" y="4454"/>
                    <a:pt x="552" y="4536"/>
                    <a:pt x="456" y="4660"/>
                  </a:cubicBezTo>
                  <a:cubicBezTo>
                    <a:pt x="56" y="5156"/>
                    <a:pt x="1" y="6024"/>
                    <a:pt x="759" y="6369"/>
                  </a:cubicBezTo>
                  <a:cubicBezTo>
                    <a:pt x="924" y="6438"/>
                    <a:pt x="1097" y="6464"/>
                    <a:pt x="1272" y="6464"/>
                  </a:cubicBezTo>
                  <a:cubicBezTo>
                    <a:pt x="1622" y="6464"/>
                    <a:pt x="1980" y="6359"/>
                    <a:pt x="2302" y="6286"/>
                  </a:cubicBezTo>
                  <a:cubicBezTo>
                    <a:pt x="2467" y="6272"/>
                    <a:pt x="2743" y="6231"/>
                    <a:pt x="2784" y="6231"/>
                  </a:cubicBezTo>
                  <a:cubicBezTo>
                    <a:pt x="2802" y="6230"/>
                    <a:pt x="2819" y="6229"/>
                    <a:pt x="2835" y="6229"/>
                  </a:cubicBezTo>
                  <a:cubicBezTo>
                    <a:pt x="3001" y="6229"/>
                    <a:pt x="3115" y="6286"/>
                    <a:pt x="3115" y="6286"/>
                  </a:cubicBezTo>
                  <a:cubicBezTo>
                    <a:pt x="3253" y="6410"/>
                    <a:pt x="3294" y="6451"/>
                    <a:pt x="3349" y="6672"/>
                  </a:cubicBezTo>
                  <a:cubicBezTo>
                    <a:pt x="3390" y="6810"/>
                    <a:pt x="3363" y="7044"/>
                    <a:pt x="3569" y="7264"/>
                  </a:cubicBezTo>
                  <a:cubicBezTo>
                    <a:pt x="3749" y="7512"/>
                    <a:pt x="4079" y="7719"/>
                    <a:pt x="4451" y="7746"/>
                  </a:cubicBezTo>
                  <a:cubicBezTo>
                    <a:pt x="4823" y="7746"/>
                    <a:pt x="5071" y="7512"/>
                    <a:pt x="5250" y="7292"/>
                  </a:cubicBezTo>
                  <a:cubicBezTo>
                    <a:pt x="5429" y="7002"/>
                    <a:pt x="5609" y="6699"/>
                    <a:pt x="5746" y="6382"/>
                  </a:cubicBezTo>
                  <a:cubicBezTo>
                    <a:pt x="5857" y="6093"/>
                    <a:pt x="5953" y="5942"/>
                    <a:pt x="6242" y="5845"/>
                  </a:cubicBezTo>
                  <a:cubicBezTo>
                    <a:pt x="6265" y="5843"/>
                    <a:pt x="6287" y="5842"/>
                    <a:pt x="6308" y="5842"/>
                  </a:cubicBezTo>
                  <a:cubicBezTo>
                    <a:pt x="6432" y="5842"/>
                    <a:pt x="6542" y="5879"/>
                    <a:pt x="6683" y="5997"/>
                  </a:cubicBezTo>
                  <a:cubicBezTo>
                    <a:pt x="6766" y="6066"/>
                    <a:pt x="6835" y="6162"/>
                    <a:pt x="6931" y="6231"/>
                  </a:cubicBezTo>
                  <a:cubicBezTo>
                    <a:pt x="7069" y="6314"/>
                    <a:pt x="7248" y="6396"/>
                    <a:pt x="7427" y="6410"/>
                  </a:cubicBezTo>
                  <a:cubicBezTo>
                    <a:pt x="9632" y="6341"/>
                    <a:pt x="8791" y="4646"/>
                    <a:pt x="8764" y="4178"/>
                  </a:cubicBezTo>
                  <a:cubicBezTo>
                    <a:pt x="8750" y="4040"/>
                    <a:pt x="8874" y="3834"/>
                    <a:pt x="8957" y="3765"/>
                  </a:cubicBezTo>
                  <a:cubicBezTo>
                    <a:pt x="9094" y="3627"/>
                    <a:pt x="9632" y="3613"/>
                    <a:pt x="9962" y="3434"/>
                  </a:cubicBezTo>
                  <a:cubicBezTo>
                    <a:pt x="10169" y="3310"/>
                    <a:pt x="10279" y="3131"/>
                    <a:pt x="10376" y="2952"/>
                  </a:cubicBezTo>
                  <a:cubicBezTo>
                    <a:pt x="10458" y="2828"/>
                    <a:pt x="10500" y="2676"/>
                    <a:pt x="10486" y="2538"/>
                  </a:cubicBezTo>
                  <a:cubicBezTo>
                    <a:pt x="10458" y="2401"/>
                    <a:pt x="10445" y="2263"/>
                    <a:pt x="10376" y="2153"/>
                  </a:cubicBezTo>
                  <a:cubicBezTo>
                    <a:pt x="10293" y="2015"/>
                    <a:pt x="10183" y="1891"/>
                    <a:pt x="10100" y="1767"/>
                  </a:cubicBezTo>
                  <a:cubicBezTo>
                    <a:pt x="10059" y="1684"/>
                    <a:pt x="9990" y="1574"/>
                    <a:pt x="9935" y="1491"/>
                  </a:cubicBezTo>
                  <a:cubicBezTo>
                    <a:pt x="9935" y="1491"/>
                    <a:pt x="9921" y="1478"/>
                    <a:pt x="9921" y="1478"/>
                  </a:cubicBezTo>
                  <a:cubicBezTo>
                    <a:pt x="9866" y="1381"/>
                    <a:pt x="9811" y="1312"/>
                    <a:pt x="9797" y="1271"/>
                  </a:cubicBezTo>
                  <a:cubicBezTo>
                    <a:pt x="9728" y="1009"/>
                    <a:pt x="9590" y="761"/>
                    <a:pt x="9273" y="637"/>
                  </a:cubicBezTo>
                  <a:cubicBezTo>
                    <a:pt x="9039" y="541"/>
                    <a:pt x="8791" y="417"/>
                    <a:pt x="8529" y="403"/>
                  </a:cubicBezTo>
                  <a:cubicBezTo>
                    <a:pt x="8378" y="403"/>
                    <a:pt x="8240" y="403"/>
                    <a:pt x="8089" y="389"/>
                  </a:cubicBezTo>
                  <a:cubicBezTo>
                    <a:pt x="7859" y="159"/>
                    <a:pt x="7534" y="0"/>
                    <a:pt x="7159"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3"/>
            <p:cNvSpPr/>
            <p:nvPr/>
          </p:nvSpPr>
          <p:spPr>
            <a:xfrm>
              <a:off x="3309175" y="2592875"/>
              <a:ext cx="250075" cy="151900"/>
            </a:xfrm>
            <a:custGeom>
              <a:avLst/>
              <a:gdLst/>
              <a:ahLst/>
              <a:cxnLst/>
              <a:rect l="l" t="t" r="r" b="b"/>
              <a:pathLst>
                <a:path w="10003" h="6076" extrusionOk="0">
                  <a:moveTo>
                    <a:pt x="4868" y="0"/>
                  </a:moveTo>
                  <a:cubicBezTo>
                    <a:pt x="4718" y="0"/>
                    <a:pt x="4588" y="32"/>
                    <a:pt x="4464" y="51"/>
                  </a:cubicBezTo>
                  <a:cubicBezTo>
                    <a:pt x="4216" y="120"/>
                    <a:pt x="3886" y="286"/>
                    <a:pt x="3706" y="327"/>
                  </a:cubicBezTo>
                  <a:lnTo>
                    <a:pt x="3555" y="327"/>
                  </a:lnTo>
                  <a:cubicBezTo>
                    <a:pt x="3555" y="313"/>
                    <a:pt x="3514" y="313"/>
                    <a:pt x="3486" y="299"/>
                  </a:cubicBezTo>
                  <a:cubicBezTo>
                    <a:pt x="3472" y="299"/>
                    <a:pt x="3458" y="286"/>
                    <a:pt x="3445" y="286"/>
                  </a:cubicBezTo>
                  <a:cubicBezTo>
                    <a:pt x="3445" y="286"/>
                    <a:pt x="3431" y="286"/>
                    <a:pt x="3431" y="272"/>
                  </a:cubicBezTo>
                  <a:cubicBezTo>
                    <a:pt x="3417" y="272"/>
                    <a:pt x="3321" y="217"/>
                    <a:pt x="3266" y="189"/>
                  </a:cubicBezTo>
                  <a:cubicBezTo>
                    <a:pt x="3238" y="175"/>
                    <a:pt x="3197" y="162"/>
                    <a:pt x="3155" y="162"/>
                  </a:cubicBezTo>
                  <a:cubicBezTo>
                    <a:pt x="3155" y="162"/>
                    <a:pt x="3155" y="148"/>
                    <a:pt x="3155" y="148"/>
                  </a:cubicBezTo>
                  <a:cubicBezTo>
                    <a:pt x="3015" y="105"/>
                    <a:pt x="2858" y="81"/>
                    <a:pt x="2703" y="81"/>
                  </a:cubicBezTo>
                  <a:cubicBezTo>
                    <a:pt x="2508" y="81"/>
                    <a:pt x="2317" y="119"/>
                    <a:pt x="2163" y="203"/>
                  </a:cubicBezTo>
                  <a:cubicBezTo>
                    <a:pt x="1915" y="313"/>
                    <a:pt x="1778" y="520"/>
                    <a:pt x="1681" y="727"/>
                  </a:cubicBezTo>
                  <a:cubicBezTo>
                    <a:pt x="1543" y="782"/>
                    <a:pt x="1378" y="864"/>
                    <a:pt x="1226" y="906"/>
                  </a:cubicBezTo>
                  <a:cubicBezTo>
                    <a:pt x="882" y="1085"/>
                    <a:pt x="634" y="1388"/>
                    <a:pt x="620" y="1691"/>
                  </a:cubicBezTo>
                  <a:cubicBezTo>
                    <a:pt x="620" y="1856"/>
                    <a:pt x="689" y="2035"/>
                    <a:pt x="730" y="2201"/>
                  </a:cubicBezTo>
                  <a:cubicBezTo>
                    <a:pt x="675" y="2283"/>
                    <a:pt x="579" y="2339"/>
                    <a:pt x="496" y="2449"/>
                  </a:cubicBezTo>
                  <a:cubicBezTo>
                    <a:pt x="400" y="2531"/>
                    <a:pt x="193" y="2835"/>
                    <a:pt x="138" y="2972"/>
                  </a:cubicBezTo>
                  <a:cubicBezTo>
                    <a:pt x="69" y="3083"/>
                    <a:pt x="69" y="3207"/>
                    <a:pt x="55" y="3331"/>
                  </a:cubicBezTo>
                  <a:cubicBezTo>
                    <a:pt x="28" y="3468"/>
                    <a:pt x="0" y="3592"/>
                    <a:pt x="55" y="3730"/>
                  </a:cubicBezTo>
                  <a:cubicBezTo>
                    <a:pt x="55" y="3730"/>
                    <a:pt x="55" y="3730"/>
                    <a:pt x="55" y="3744"/>
                  </a:cubicBezTo>
                  <a:cubicBezTo>
                    <a:pt x="69" y="3813"/>
                    <a:pt x="83" y="3882"/>
                    <a:pt x="110" y="3964"/>
                  </a:cubicBezTo>
                  <a:cubicBezTo>
                    <a:pt x="179" y="4061"/>
                    <a:pt x="262" y="4157"/>
                    <a:pt x="400" y="4212"/>
                  </a:cubicBezTo>
                  <a:cubicBezTo>
                    <a:pt x="414" y="4226"/>
                    <a:pt x="455" y="4240"/>
                    <a:pt x="496" y="4240"/>
                  </a:cubicBezTo>
                  <a:cubicBezTo>
                    <a:pt x="510" y="4267"/>
                    <a:pt x="538" y="4295"/>
                    <a:pt x="538" y="4323"/>
                  </a:cubicBezTo>
                  <a:cubicBezTo>
                    <a:pt x="538" y="4336"/>
                    <a:pt x="538" y="4350"/>
                    <a:pt x="538" y="4364"/>
                  </a:cubicBezTo>
                  <a:cubicBezTo>
                    <a:pt x="510" y="4474"/>
                    <a:pt x="482" y="4598"/>
                    <a:pt x="469" y="4708"/>
                  </a:cubicBezTo>
                  <a:lnTo>
                    <a:pt x="469" y="4722"/>
                  </a:lnTo>
                  <a:cubicBezTo>
                    <a:pt x="455" y="4777"/>
                    <a:pt x="441" y="4832"/>
                    <a:pt x="427" y="4887"/>
                  </a:cubicBezTo>
                  <a:cubicBezTo>
                    <a:pt x="400" y="5039"/>
                    <a:pt x="386" y="5135"/>
                    <a:pt x="469" y="5356"/>
                  </a:cubicBezTo>
                  <a:cubicBezTo>
                    <a:pt x="524" y="5466"/>
                    <a:pt x="524" y="5521"/>
                    <a:pt x="675" y="5618"/>
                  </a:cubicBezTo>
                  <a:cubicBezTo>
                    <a:pt x="796" y="5694"/>
                    <a:pt x="951" y="5736"/>
                    <a:pt x="1107" y="5736"/>
                  </a:cubicBezTo>
                  <a:cubicBezTo>
                    <a:pt x="1147" y="5736"/>
                    <a:pt x="1187" y="5733"/>
                    <a:pt x="1226" y="5728"/>
                  </a:cubicBezTo>
                  <a:cubicBezTo>
                    <a:pt x="1350" y="5700"/>
                    <a:pt x="1447" y="5631"/>
                    <a:pt x="1543" y="5590"/>
                  </a:cubicBezTo>
                  <a:cubicBezTo>
                    <a:pt x="1750" y="5452"/>
                    <a:pt x="2108" y="5149"/>
                    <a:pt x="2246" y="5080"/>
                  </a:cubicBezTo>
                  <a:cubicBezTo>
                    <a:pt x="2450" y="4960"/>
                    <a:pt x="2648" y="4908"/>
                    <a:pt x="2823" y="4908"/>
                  </a:cubicBezTo>
                  <a:cubicBezTo>
                    <a:pt x="2907" y="4908"/>
                    <a:pt x="2987" y="4920"/>
                    <a:pt x="3059" y="4943"/>
                  </a:cubicBezTo>
                  <a:cubicBezTo>
                    <a:pt x="3086" y="4956"/>
                    <a:pt x="3114" y="4970"/>
                    <a:pt x="3142" y="4984"/>
                  </a:cubicBezTo>
                  <a:cubicBezTo>
                    <a:pt x="3169" y="4998"/>
                    <a:pt x="3197" y="5025"/>
                    <a:pt x="3238" y="5067"/>
                  </a:cubicBezTo>
                  <a:cubicBezTo>
                    <a:pt x="3321" y="5149"/>
                    <a:pt x="3472" y="5507"/>
                    <a:pt x="3775" y="5645"/>
                  </a:cubicBezTo>
                  <a:cubicBezTo>
                    <a:pt x="3906" y="5692"/>
                    <a:pt x="4024" y="5726"/>
                    <a:pt x="4168" y="5726"/>
                  </a:cubicBezTo>
                  <a:cubicBezTo>
                    <a:pt x="4236" y="5726"/>
                    <a:pt x="4311" y="5718"/>
                    <a:pt x="4395" y="5700"/>
                  </a:cubicBezTo>
                  <a:cubicBezTo>
                    <a:pt x="4423" y="5687"/>
                    <a:pt x="4437" y="5687"/>
                    <a:pt x="4450" y="5673"/>
                  </a:cubicBezTo>
                  <a:cubicBezTo>
                    <a:pt x="4464" y="5680"/>
                    <a:pt x="4475" y="5683"/>
                    <a:pt x="4485" y="5683"/>
                  </a:cubicBezTo>
                  <a:cubicBezTo>
                    <a:pt x="4495" y="5683"/>
                    <a:pt x="4506" y="5680"/>
                    <a:pt x="4519" y="5673"/>
                  </a:cubicBezTo>
                  <a:lnTo>
                    <a:pt x="4561" y="5673"/>
                  </a:lnTo>
                  <a:cubicBezTo>
                    <a:pt x="4602" y="5673"/>
                    <a:pt x="4643" y="5673"/>
                    <a:pt x="4740" y="5687"/>
                  </a:cubicBezTo>
                  <a:cubicBezTo>
                    <a:pt x="4919" y="5714"/>
                    <a:pt x="4974" y="5714"/>
                    <a:pt x="5084" y="5769"/>
                  </a:cubicBezTo>
                  <a:cubicBezTo>
                    <a:pt x="5098" y="5769"/>
                    <a:pt x="5167" y="5811"/>
                    <a:pt x="5181" y="5824"/>
                  </a:cubicBezTo>
                  <a:cubicBezTo>
                    <a:pt x="5332" y="5907"/>
                    <a:pt x="5415" y="5976"/>
                    <a:pt x="5525" y="6017"/>
                  </a:cubicBezTo>
                  <a:cubicBezTo>
                    <a:pt x="5618" y="6059"/>
                    <a:pt x="5731" y="6076"/>
                    <a:pt x="5843" y="6076"/>
                  </a:cubicBezTo>
                  <a:cubicBezTo>
                    <a:pt x="5914" y="6076"/>
                    <a:pt x="5985" y="6069"/>
                    <a:pt x="6049" y="6059"/>
                  </a:cubicBezTo>
                  <a:cubicBezTo>
                    <a:pt x="6269" y="6045"/>
                    <a:pt x="6448" y="5935"/>
                    <a:pt x="6572" y="5811"/>
                  </a:cubicBezTo>
                  <a:cubicBezTo>
                    <a:pt x="6682" y="5700"/>
                    <a:pt x="6710" y="5563"/>
                    <a:pt x="6751" y="5439"/>
                  </a:cubicBezTo>
                  <a:cubicBezTo>
                    <a:pt x="6779" y="5452"/>
                    <a:pt x="6806" y="5466"/>
                    <a:pt x="6834" y="5507"/>
                  </a:cubicBezTo>
                  <a:cubicBezTo>
                    <a:pt x="6982" y="5627"/>
                    <a:pt x="7228" y="5747"/>
                    <a:pt x="7457" y="5747"/>
                  </a:cubicBezTo>
                  <a:cubicBezTo>
                    <a:pt x="7571" y="5747"/>
                    <a:pt x="7680" y="5718"/>
                    <a:pt x="7771" y="5645"/>
                  </a:cubicBezTo>
                  <a:cubicBezTo>
                    <a:pt x="7950" y="5494"/>
                    <a:pt x="8019" y="5301"/>
                    <a:pt x="8033" y="5108"/>
                  </a:cubicBezTo>
                  <a:cubicBezTo>
                    <a:pt x="8046" y="5053"/>
                    <a:pt x="8046" y="4998"/>
                    <a:pt x="8046" y="4943"/>
                  </a:cubicBezTo>
                  <a:cubicBezTo>
                    <a:pt x="8074" y="4970"/>
                    <a:pt x="8101" y="4998"/>
                    <a:pt x="8129" y="5053"/>
                  </a:cubicBezTo>
                  <a:cubicBezTo>
                    <a:pt x="8253" y="5149"/>
                    <a:pt x="8391" y="5246"/>
                    <a:pt x="8570" y="5273"/>
                  </a:cubicBezTo>
                  <a:cubicBezTo>
                    <a:pt x="8627" y="5285"/>
                    <a:pt x="8684" y="5291"/>
                    <a:pt x="8739" y="5291"/>
                  </a:cubicBezTo>
                  <a:cubicBezTo>
                    <a:pt x="8817" y="5291"/>
                    <a:pt x="8891" y="5278"/>
                    <a:pt x="8956" y="5246"/>
                  </a:cubicBezTo>
                  <a:cubicBezTo>
                    <a:pt x="9093" y="5191"/>
                    <a:pt x="9176" y="5094"/>
                    <a:pt x="9273" y="5011"/>
                  </a:cubicBezTo>
                  <a:cubicBezTo>
                    <a:pt x="9410" y="4901"/>
                    <a:pt x="9507" y="4763"/>
                    <a:pt x="9576" y="4626"/>
                  </a:cubicBezTo>
                  <a:cubicBezTo>
                    <a:pt x="9631" y="4529"/>
                    <a:pt x="9686" y="4405"/>
                    <a:pt x="9713" y="4267"/>
                  </a:cubicBezTo>
                  <a:cubicBezTo>
                    <a:pt x="9796" y="4171"/>
                    <a:pt x="9865" y="4061"/>
                    <a:pt x="9879" y="3937"/>
                  </a:cubicBezTo>
                  <a:cubicBezTo>
                    <a:pt x="9975" y="3496"/>
                    <a:pt x="10003" y="3055"/>
                    <a:pt x="9975" y="2600"/>
                  </a:cubicBezTo>
                  <a:cubicBezTo>
                    <a:pt x="9989" y="2339"/>
                    <a:pt x="9989" y="2091"/>
                    <a:pt x="9893" y="1829"/>
                  </a:cubicBezTo>
                  <a:lnTo>
                    <a:pt x="9879" y="1829"/>
                  </a:lnTo>
                  <a:cubicBezTo>
                    <a:pt x="9851" y="1691"/>
                    <a:pt x="9810" y="1553"/>
                    <a:pt x="9658" y="1471"/>
                  </a:cubicBezTo>
                  <a:cubicBezTo>
                    <a:pt x="9572" y="1416"/>
                    <a:pt x="9490" y="1392"/>
                    <a:pt x="9413" y="1392"/>
                  </a:cubicBezTo>
                  <a:cubicBezTo>
                    <a:pt x="9354" y="1392"/>
                    <a:pt x="9298" y="1405"/>
                    <a:pt x="9245" y="1429"/>
                  </a:cubicBezTo>
                  <a:cubicBezTo>
                    <a:pt x="9231" y="1360"/>
                    <a:pt x="9204" y="1305"/>
                    <a:pt x="9176" y="1236"/>
                  </a:cubicBezTo>
                  <a:cubicBezTo>
                    <a:pt x="9006" y="705"/>
                    <a:pt x="8540" y="255"/>
                    <a:pt x="7868" y="255"/>
                  </a:cubicBezTo>
                  <a:cubicBezTo>
                    <a:pt x="7669" y="255"/>
                    <a:pt x="7452" y="294"/>
                    <a:pt x="7220" y="382"/>
                  </a:cubicBezTo>
                  <a:cubicBezTo>
                    <a:pt x="7151" y="410"/>
                    <a:pt x="7082" y="465"/>
                    <a:pt x="7013" y="520"/>
                  </a:cubicBezTo>
                  <a:cubicBezTo>
                    <a:pt x="6958" y="437"/>
                    <a:pt x="6875" y="382"/>
                    <a:pt x="6751" y="355"/>
                  </a:cubicBezTo>
                  <a:cubicBezTo>
                    <a:pt x="6634" y="315"/>
                    <a:pt x="6503" y="292"/>
                    <a:pt x="6374" y="292"/>
                  </a:cubicBezTo>
                  <a:cubicBezTo>
                    <a:pt x="6185" y="292"/>
                    <a:pt x="6000" y="342"/>
                    <a:pt x="5870" y="465"/>
                  </a:cubicBezTo>
                  <a:cubicBezTo>
                    <a:pt x="5856" y="479"/>
                    <a:pt x="5856" y="492"/>
                    <a:pt x="5842" y="492"/>
                  </a:cubicBezTo>
                  <a:cubicBezTo>
                    <a:pt x="5718" y="272"/>
                    <a:pt x="5401" y="107"/>
                    <a:pt x="5084" y="24"/>
                  </a:cubicBezTo>
                  <a:cubicBezTo>
                    <a:pt x="5007" y="7"/>
                    <a:pt x="4936" y="0"/>
                    <a:pt x="4868"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 name="Google Shape;2283;p43"/>
          <p:cNvGrpSpPr/>
          <p:nvPr/>
        </p:nvGrpSpPr>
        <p:grpSpPr>
          <a:xfrm rot="-616409">
            <a:off x="106997" y="2419708"/>
            <a:ext cx="702719" cy="582780"/>
            <a:chOff x="4593250" y="3554450"/>
            <a:chExt cx="530825" cy="440225"/>
          </a:xfrm>
        </p:grpSpPr>
        <p:sp>
          <p:nvSpPr>
            <p:cNvPr id="2284" name="Google Shape;2284;p4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0" name="Google Shape;2290;p43"/>
          <p:cNvGrpSpPr/>
          <p:nvPr/>
        </p:nvGrpSpPr>
        <p:grpSpPr>
          <a:xfrm rot="3271126">
            <a:off x="286457" y="1496037"/>
            <a:ext cx="511372" cy="266094"/>
            <a:chOff x="721375" y="3644650"/>
            <a:chExt cx="866625" cy="450950"/>
          </a:xfrm>
        </p:grpSpPr>
        <p:sp>
          <p:nvSpPr>
            <p:cNvPr id="2291" name="Google Shape;2291;p43"/>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3"/>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3"/>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3"/>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3"/>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3"/>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3"/>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3"/>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43"/>
          <p:cNvGrpSpPr/>
          <p:nvPr/>
        </p:nvGrpSpPr>
        <p:grpSpPr>
          <a:xfrm>
            <a:off x="4775129" y="3165626"/>
            <a:ext cx="433919" cy="225791"/>
            <a:chOff x="721375" y="3644650"/>
            <a:chExt cx="866625" cy="450950"/>
          </a:xfrm>
        </p:grpSpPr>
        <p:sp>
          <p:nvSpPr>
            <p:cNvPr id="2300" name="Google Shape;2300;p43"/>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3"/>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3"/>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3"/>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3"/>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3"/>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3"/>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3"/>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43"/>
          <p:cNvGrpSpPr/>
          <p:nvPr/>
        </p:nvGrpSpPr>
        <p:grpSpPr>
          <a:xfrm rot="-8290089">
            <a:off x="4234403" y="1171631"/>
            <a:ext cx="541294" cy="448907"/>
            <a:chOff x="4593250" y="3554450"/>
            <a:chExt cx="530825" cy="440225"/>
          </a:xfrm>
        </p:grpSpPr>
        <p:sp>
          <p:nvSpPr>
            <p:cNvPr id="2309" name="Google Shape;2309;p4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318"/>
        <p:cNvGrpSpPr/>
        <p:nvPr/>
      </p:nvGrpSpPr>
      <p:grpSpPr>
        <a:xfrm>
          <a:off x="0" y="0"/>
          <a:ext cx="0" cy="0"/>
          <a:chOff x="0" y="0"/>
          <a:chExt cx="0" cy="0"/>
        </a:xfrm>
      </p:grpSpPr>
      <p:sp>
        <p:nvSpPr>
          <p:cNvPr id="2319" name="Google Shape;2319;p44"/>
          <p:cNvSpPr/>
          <p:nvPr/>
        </p:nvSpPr>
        <p:spPr>
          <a:xfrm>
            <a:off x="-1579573" y="4700571"/>
            <a:ext cx="4263075" cy="957616"/>
          </a:xfrm>
          <a:custGeom>
            <a:avLst/>
            <a:gdLst/>
            <a:ahLst/>
            <a:cxnLst/>
            <a:rect l="l" t="t" r="r" b="b"/>
            <a:pathLst>
              <a:path w="85634" h="19236" extrusionOk="0">
                <a:moveTo>
                  <a:pt x="37436" y="0"/>
                </a:moveTo>
                <a:cubicBezTo>
                  <a:pt x="37165" y="0"/>
                  <a:pt x="36895" y="2"/>
                  <a:pt x="36624" y="4"/>
                </a:cubicBezTo>
                <a:lnTo>
                  <a:pt x="36620" y="4"/>
                </a:lnTo>
                <a:cubicBezTo>
                  <a:pt x="24281" y="126"/>
                  <a:pt x="11967" y="2872"/>
                  <a:pt x="615" y="8038"/>
                </a:cubicBezTo>
                <a:cubicBezTo>
                  <a:pt x="406" y="8134"/>
                  <a:pt x="201" y="8226"/>
                  <a:pt x="0" y="8322"/>
                </a:cubicBezTo>
                <a:lnTo>
                  <a:pt x="0" y="19236"/>
                </a:lnTo>
                <a:lnTo>
                  <a:pt x="85634" y="19060"/>
                </a:lnTo>
                <a:lnTo>
                  <a:pt x="85634" y="14270"/>
                </a:lnTo>
                <a:cubicBezTo>
                  <a:pt x="82524" y="12277"/>
                  <a:pt x="79309" y="10483"/>
                  <a:pt x="76003" y="8895"/>
                </a:cubicBezTo>
                <a:cubicBezTo>
                  <a:pt x="68726" y="5388"/>
                  <a:pt x="61027" y="2872"/>
                  <a:pt x="53160" y="1430"/>
                </a:cubicBezTo>
                <a:cubicBezTo>
                  <a:pt x="52541" y="1317"/>
                  <a:pt x="51923" y="1212"/>
                  <a:pt x="51304" y="1112"/>
                </a:cubicBezTo>
                <a:cubicBezTo>
                  <a:pt x="49682" y="849"/>
                  <a:pt x="48052" y="631"/>
                  <a:pt x="46418" y="464"/>
                </a:cubicBezTo>
                <a:cubicBezTo>
                  <a:pt x="45243" y="343"/>
                  <a:pt x="44065" y="243"/>
                  <a:pt x="42886" y="172"/>
                </a:cubicBezTo>
                <a:cubicBezTo>
                  <a:pt x="42869" y="167"/>
                  <a:pt x="42857" y="167"/>
                  <a:pt x="42840" y="167"/>
                </a:cubicBezTo>
                <a:cubicBezTo>
                  <a:pt x="42012" y="113"/>
                  <a:pt x="41185" y="75"/>
                  <a:pt x="40357" y="50"/>
                </a:cubicBezTo>
                <a:cubicBezTo>
                  <a:pt x="39383" y="18"/>
                  <a:pt x="38408" y="0"/>
                  <a:pt x="374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4"/>
          <p:cNvSpPr/>
          <p:nvPr/>
        </p:nvSpPr>
        <p:spPr>
          <a:xfrm>
            <a:off x="715100" y="1270488"/>
            <a:ext cx="7704000" cy="2586000"/>
          </a:xfrm>
          <a:prstGeom prst="roundRect">
            <a:avLst>
              <a:gd name="adj" fmla="val 5431"/>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4"/>
          <p:cNvSpPr/>
          <p:nvPr/>
        </p:nvSpPr>
        <p:spPr>
          <a:xfrm>
            <a:off x="715200" y="1270388"/>
            <a:ext cx="7704000" cy="525000"/>
          </a:xfrm>
          <a:prstGeom prst="round2SameRect">
            <a:avLst>
              <a:gd name="adj1" fmla="val 23414"/>
              <a:gd name="adj2" fmla="val 0"/>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4"/>
          <p:cNvSpPr txBox="1">
            <a:spLocks noGrp="1"/>
          </p:cNvSpPr>
          <p:nvPr>
            <p:ph type="title"/>
          </p:nvPr>
        </p:nvSpPr>
        <p:spPr>
          <a:xfrm>
            <a:off x="720000" y="445025"/>
            <a:ext cx="7905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Monday: This week chores</a:t>
            </a:r>
            <a:endParaRPr/>
          </a:p>
        </p:txBody>
      </p:sp>
      <p:graphicFrame>
        <p:nvGraphicFramePr>
          <p:cNvPr id="2323" name="Google Shape;2323;p44"/>
          <p:cNvGraphicFramePr/>
          <p:nvPr/>
        </p:nvGraphicFramePr>
        <p:xfrm>
          <a:off x="719900" y="1270388"/>
          <a:ext cx="3000000" cy="3000000"/>
        </p:xfrm>
        <a:graphic>
          <a:graphicData uri="http://schemas.openxmlformats.org/drawingml/2006/table">
            <a:tbl>
              <a:tblPr>
                <a:noFill/>
                <a:tableStyleId>{701D0530-04C6-43B2-8B4C-8109DDB4B34B}</a:tableStyleId>
              </a:tblPr>
              <a:tblGrid>
                <a:gridCol w="1591650">
                  <a:extLst>
                    <a:ext uri="{9D8B030D-6E8A-4147-A177-3AD203B41FA5}">
                      <a16:colId xmlns:a16="http://schemas.microsoft.com/office/drawing/2014/main" val="20000"/>
                    </a:ext>
                  </a:extLst>
                </a:gridCol>
                <a:gridCol w="873200">
                  <a:extLst>
                    <a:ext uri="{9D8B030D-6E8A-4147-A177-3AD203B41FA5}">
                      <a16:colId xmlns:a16="http://schemas.microsoft.com/office/drawing/2014/main" val="20001"/>
                    </a:ext>
                  </a:extLst>
                </a:gridCol>
                <a:gridCol w="873200">
                  <a:extLst>
                    <a:ext uri="{9D8B030D-6E8A-4147-A177-3AD203B41FA5}">
                      <a16:colId xmlns:a16="http://schemas.microsoft.com/office/drawing/2014/main" val="20002"/>
                    </a:ext>
                  </a:extLst>
                </a:gridCol>
                <a:gridCol w="873200">
                  <a:extLst>
                    <a:ext uri="{9D8B030D-6E8A-4147-A177-3AD203B41FA5}">
                      <a16:colId xmlns:a16="http://schemas.microsoft.com/office/drawing/2014/main" val="20003"/>
                    </a:ext>
                  </a:extLst>
                </a:gridCol>
                <a:gridCol w="873200">
                  <a:extLst>
                    <a:ext uri="{9D8B030D-6E8A-4147-A177-3AD203B41FA5}">
                      <a16:colId xmlns:a16="http://schemas.microsoft.com/office/drawing/2014/main" val="20004"/>
                    </a:ext>
                  </a:extLst>
                </a:gridCol>
                <a:gridCol w="873200">
                  <a:extLst>
                    <a:ext uri="{9D8B030D-6E8A-4147-A177-3AD203B41FA5}">
                      <a16:colId xmlns:a16="http://schemas.microsoft.com/office/drawing/2014/main" val="20005"/>
                    </a:ext>
                  </a:extLst>
                </a:gridCol>
                <a:gridCol w="873200">
                  <a:extLst>
                    <a:ext uri="{9D8B030D-6E8A-4147-A177-3AD203B41FA5}">
                      <a16:colId xmlns:a16="http://schemas.microsoft.com/office/drawing/2014/main" val="20006"/>
                    </a:ext>
                  </a:extLst>
                </a:gridCol>
                <a:gridCol w="873200">
                  <a:extLst>
                    <a:ext uri="{9D8B030D-6E8A-4147-A177-3AD203B41FA5}">
                      <a16:colId xmlns:a16="http://schemas.microsoft.com/office/drawing/2014/main" val="20007"/>
                    </a:ext>
                  </a:extLst>
                </a:gridCol>
              </a:tblGrid>
              <a:tr h="521300">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Fredoka One"/>
                          <a:ea typeface="Fredoka One"/>
                          <a:cs typeface="Fredoka One"/>
                          <a:sym typeface="Fredoka One"/>
                        </a:rPr>
                        <a:t>Mon</a:t>
                      </a:r>
                      <a:endParaRPr sz="2100">
                        <a:solidFill>
                          <a:schemeClr val="dk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Fredoka One"/>
                          <a:ea typeface="Fredoka One"/>
                          <a:cs typeface="Fredoka One"/>
                          <a:sym typeface="Fredoka One"/>
                        </a:rPr>
                        <a:t>Tue</a:t>
                      </a:r>
                      <a:endParaRPr sz="2100">
                        <a:solidFill>
                          <a:schemeClr val="dk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Fredoka One"/>
                          <a:ea typeface="Fredoka One"/>
                          <a:cs typeface="Fredoka One"/>
                          <a:sym typeface="Fredoka One"/>
                        </a:rPr>
                        <a:t>Wed</a:t>
                      </a:r>
                      <a:endParaRPr sz="2100">
                        <a:solidFill>
                          <a:schemeClr val="dk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Fredoka One"/>
                          <a:ea typeface="Fredoka One"/>
                          <a:cs typeface="Fredoka One"/>
                          <a:sym typeface="Fredoka One"/>
                        </a:rPr>
                        <a:t>Thu</a:t>
                      </a:r>
                      <a:endParaRPr sz="2100">
                        <a:solidFill>
                          <a:schemeClr val="dk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Fredoka One"/>
                          <a:ea typeface="Fredoka One"/>
                          <a:cs typeface="Fredoka One"/>
                          <a:sym typeface="Fredoka One"/>
                        </a:rPr>
                        <a:t>Fri</a:t>
                      </a:r>
                      <a:endParaRPr sz="2100">
                        <a:solidFill>
                          <a:schemeClr val="dk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Fredoka One"/>
                          <a:ea typeface="Fredoka One"/>
                          <a:cs typeface="Fredoka One"/>
                          <a:sym typeface="Fredoka One"/>
                        </a:rPr>
                        <a:t>Sat</a:t>
                      </a:r>
                      <a:endParaRPr sz="2100">
                        <a:solidFill>
                          <a:schemeClr val="dk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Fredoka One"/>
                          <a:ea typeface="Fredoka One"/>
                          <a:cs typeface="Fredoka One"/>
                          <a:sym typeface="Fredoka One"/>
                        </a:rPr>
                        <a:t>Sun</a:t>
                      </a:r>
                      <a:endParaRPr sz="2100">
                        <a:solidFill>
                          <a:schemeClr val="dk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extLst>
                  <a:ext uri="{0D108BD9-81ED-4DB2-BD59-A6C34878D82A}">
                    <a16:rowId xmlns:a16="http://schemas.microsoft.com/office/drawing/2014/main" val="10000"/>
                  </a:ext>
                </a:extLst>
              </a:tr>
              <a:tr h="652450">
                <a:tc>
                  <a:txBody>
                    <a:bodyPr/>
                    <a:lstStyle/>
                    <a:p>
                      <a:pPr marL="91440" lvl="0" indent="0" algn="l" rtl="0">
                        <a:spcBef>
                          <a:spcPts val="0"/>
                        </a:spcBef>
                        <a:spcAft>
                          <a:spcPts val="0"/>
                        </a:spcAft>
                        <a:buNone/>
                      </a:pPr>
                      <a:r>
                        <a:rPr lang="en" sz="2000">
                          <a:solidFill>
                            <a:schemeClr val="dk1"/>
                          </a:solidFill>
                          <a:latin typeface="Fredoka One"/>
                          <a:ea typeface="Fredoka One"/>
                          <a:cs typeface="Fredoka One"/>
                          <a:sym typeface="Fredoka One"/>
                        </a:rPr>
                        <a:t>Morning</a:t>
                      </a:r>
                      <a:endParaRPr sz="2000">
                        <a:solidFill>
                          <a:schemeClr val="dk1"/>
                        </a:solidFill>
                        <a:latin typeface="Fredoka One"/>
                        <a:ea typeface="Fredoka One"/>
                        <a:cs typeface="Fredoka One"/>
                        <a:sym typeface="Fredoka One"/>
                      </a:endParaRPr>
                    </a:p>
                  </a:txBody>
                  <a:tcPr marL="91425" marR="91425" marT="91425" marB="91425" anchor="ctr">
                    <a:lnL w="9525" cap="flat" cmpd="sng">
                      <a:solidFill>
                        <a:schemeClr val="accent3">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accent3">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accent3">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accent3">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accent3">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accent3">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accent3">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accent3">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3">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06125">
                <a:tc>
                  <a:txBody>
                    <a:bodyPr/>
                    <a:lstStyle/>
                    <a:p>
                      <a:pPr marL="91440" lvl="0" indent="0" algn="l" rtl="0">
                        <a:spcBef>
                          <a:spcPts val="0"/>
                        </a:spcBef>
                        <a:spcAft>
                          <a:spcPts val="0"/>
                        </a:spcAft>
                        <a:buNone/>
                      </a:pPr>
                      <a:r>
                        <a:rPr lang="en" sz="2000">
                          <a:solidFill>
                            <a:schemeClr val="dk1"/>
                          </a:solidFill>
                          <a:latin typeface="Fredoka One"/>
                          <a:ea typeface="Fredoka One"/>
                          <a:cs typeface="Fredoka One"/>
                          <a:sym typeface="Fredoka One"/>
                        </a:rPr>
                        <a:t>Afternoon</a:t>
                      </a:r>
                      <a:endParaRPr sz="2000">
                        <a:solidFill>
                          <a:schemeClr val="dk1"/>
                        </a:solidFill>
                        <a:latin typeface="Fredoka One"/>
                        <a:ea typeface="Fredoka One"/>
                        <a:cs typeface="Fredoka One"/>
                        <a:sym typeface="Fredoka One"/>
                      </a:endParaRPr>
                    </a:p>
                  </a:txBody>
                  <a:tcPr marL="91425" marR="91425" marT="91425" marB="91425" anchor="ctr">
                    <a:lnL w="9525" cap="flat" cmpd="sng">
                      <a:solidFill>
                        <a:schemeClr val="accent3">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706125">
                <a:tc>
                  <a:txBody>
                    <a:bodyPr/>
                    <a:lstStyle/>
                    <a:p>
                      <a:pPr marL="91440" lvl="0" indent="0" algn="l" rtl="0">
                        <a:spcBef>
                          <a:spcPts val="0"/>
                        </a:spcBef>
                        <a:spcAft>
                          <a:spcPts val="0"/>
                        </a:spcAft>
                        <a:buNone/>
                      </a:pPr>
                      <a:r>
                        <a:rPr lang="en" sz="2000">
                          <a:solidFill>
                            <a:schemeClr val="dk1"/>
                          </a:solidFill>
                          <a:latin typeface="Fredoka One"/>
                          <a:ea typeface="Fredoka One"/>
                          <a:cs typeface="Fredoka One"/>
                          <a:sym typeface="Fredoka One"/>
                        </a:rPr>
                        <a:t>Night</a:t>
                      </a:r>
                      <a:endParaRPr sz="2000">
                        <a:solidFill>
                          <a:schemeClr val="dk1"/>
                        </a:solidFill>
                        <a:latin typeface="Fredoka One"/>
                        <a:ea typeface="Fredoka One"/>
                        <a:cs typeface="Fredoka One"/>
                        <a:sym typeface="Fredoka One"/>
                      </a:endParaRPr>
                    </a:p>
                  </a:txBody>
                  <a:tcPr marL="91425" marR="91425" marT="91425" marB="91425" anchor="ctr">
                    <a:lnL w="9525" cap="flat" cmpd="sng">
                      <a:solidFill>
                        <a:schemeClr val="accent3">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accent3">
                          <a:alpha val="0"/>
                        </a:scheme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2324" name="Google Shape;2324;p44"/>
          <p:cNvSpPr/>
          <p:nvPr/>
        </p:nvSpPr>
        <p:spPr>
          <a:xfrm>
            <a:off x="715108" y="413718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4"/>
          <p:cNvSpPr/>
          <p:nvPr/>
        </p:nvSpPr>
        <p:spPr>
          <a:xfrm>
            <a:off x="5411898" y="413718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4"/>
          <p:cNvSpPr/>
          <p:nvPr/>
        </p:nvSpPr>
        <p:spPr>
          <a:xfrm>
            <a:off x="6977495" y="413718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4"/>
          <p:cNvSpPr/>
          <p:nvPr/>
        </p:nvSpPr>
        <p:spPr>
          <a:xfrm>
            <a:off x="2280704" y="413718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4"/>
          <p:cNvSpPr txBox="1">
            <a:spLocks noGrp="1"/>
          </p:cNvSpPr>
          <p:nvPr>
            <p:ph type="subTitle" idx="4294967295"/>
          </p:nvPr>
        </p:nvSpPr>
        <p:spPr>
          <a:xfrm>
            <a:off x="1398500" y="4182050"/>
            <a:ext cx="905400" cy="305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Sport</a:t>
            </a:r>
            <a:endParaRPr/>
          </a:p>
        </p:txBody>
      </p:sp>
      <p:sp>
        <p:nvSpPr>
          <p:cNvPr id="2329" name="Google Shape;2329;p44"/>
          <p:cNvSpPr txBox="1">
            <a:spLocks noGrp="1"/>
          </p:cNvSpPr>
          <p:nvPr>
            <p:ph type="subTitle" idx="4294967295"/>
          </p:nvPr>
        </p:nvSpPr>
        <p:spPr>
          <a:xfrm>
            <a:off x="2964100" y="4182050"/>
            <a:ext cx="905400" cy="305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Study</a:t>
            </a:r>
            <a:endParaRPr/>
          </a:p>
        </p:txBody>
      </p:sp>
      <p:sp>
        <p:nvSpPr>
          <p:cNvPr id="2330" name="Google Shape;2330;p44"/>
          <p:cNvSpPr txBox="1">
            <a:spLocks noGrp="1"/>
          </p:cNvSpPr>
          <p:nvPr>
            <p:ph type="subTitle" idx="4294967295"/>
          </p:nvPr>
        </p:nvSpPr>
        <p:spPr>
          <a:xfrm>
            <a:off x="6094700" y="4182050"/>
            <a:ext cx="905400" cy="305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Cinema</a:t>
            </a:r>
            <a:endParaRPr/>
          </a:p>
        </p:txBody>
      </p:sp>
      <p:sp>
        <p:nvSpPr>
          <p:cNvPr id="2331" name="Google Shape;2331;p44"/>
          <p:cNvSpPr txBox="1">
            <a:spLocks noGrp="1"/>
          </p:cNvSpPr>
          <p:nvPr>
            <p:ph type="subTitle" idx="4294967295"/>
          </p:nvPr>
        </p:nvSpPr>
        <p:spPr>
          <a:xfrm>
            <a:off x="7660902" y="4182050"/>
            <a:ext cx="909600" cy="305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Friends</a:t>
            </a:r>
            <a:endParaRPr/>
          </a:p>
        </p:txBody>
      </p:sp>
      <p:sp>
        <p:nvSpPr>
          <p:cNvPr id="2332" name="Google Shape;2332;p44"/>
          <p:cNvSpPr/>
          <p:nvPr/>
        </p:nvSpPr>
        <p:spPr>
          <a:xfrm>
            <a:off x="2401133" y="1884514"/>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4"/>
          <p:cNvSpPr/>
          <p:nvPr/>
        </p:nvSpPr>
        <p:spPr>
          <a:xfrm>
            <a:off x="3272658" y="1884514"/>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4"/>
          <p:cNvSpPr/>
          <p:nvPr/>
        </p:nvSpPr>
        <p:spPr>
          <a:xfrm>
            <a:off x="4144183" y="1884514"/>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4"/>
          <p:cNvSpPr/>
          <p:nvPr/>
        </p:nvSpPr>
        <p:spPr>
          <a:xfrm>
            <a:off x="5015708" y="1884514"/>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4"/>
          <p:cNvSpPr/>
          <p:nvPr/>
        </p:nvSpPr>
        <p:spPr>
          <a:xfrm>
            <a:off x="5887233" y="1884514"/>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4"/>
          <p:cNvSpPr/>
          <p:nvPr/>
        </p:nvSpPr>
        <p:spPr>
          <a:xfrm>
            <a:off x="6758758" y="1884514"/>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4"/>
          <p:cNvSpPr/>
          <p:nvPr/>
        </p:nvSpPr>
        <p:spPr>
          <a:xfrm>
            <a:off x="7630283" y="1884514"/>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4"/>
          <p:cNvSpPr/>
          <p:nvPr/>
        </p:nvSpPr>
        <p:spPr>
          <a:xfrm>
            <a:off x="2401133" y="257173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4"/>
          <p:cNvSpPr/>
          <p:nvPr/>
        </p:nvSpPr>
        <p:spPr>
          <a:xfrm>
            <a:off x="3272658" y="257173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4"/>
          <p:cNvSpPr/>
          <p:nvPr/>
        </p:nvSpPr>
        <p:spPr>
          <a:xfrm>
            <a:off x="4144183" y="257173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4"/>
          <p:cNvSpPr/>
          <p:nvPr/>
        </p:nvSpPr>
        <p:spPr>
          <a:xfrm>
            <a:off x="5015708" y="257173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4"/>
          <p:cNvSpPr/>
          <p:nvPr/>
        </p:nvSpPr>
        <p:spPr>
          <a:xfrm>
            <a:off x="5887233" y="257173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4"/>
          <p:cNvSpPr/>
          <p:nvPr/>
        </p:nvSpPr>
        <p:spPr>
          <a:xfrm>
            <a:off x="6758758" y="257173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4"/>
          <p:cNvSpPr/>
          <p:nvPr/>
        </p:nvSpPr>
        <p:spPr>
          <a:xfrm>
            <a:off x="7630283" y="257173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4"/>
          <p:cNvSpPr/>
          <p:nvPr/>
        </p:nvSpPr>
        <p:spPr>
          <a:xfrm>
            <a:off x="2401133" y="326707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4"/>
          <p:cNvSpPr/>
          <p:nvPr/>
        </p:nvSpPr>
        <p:spPr>
          <a:xfrm>
            <a:off x="3272658" y="326707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4"/>
          <p:cNvSpPr/>
          <p:nvPr/>
        </p:nvSpPr>
        <p:spPr>
          <a:xfrm>
            <a:off x="4144183" y="326707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4"/>
          <p:cNvSpPr/>
          <p:nvPr/>
        </p:nvSpPr>
        <p:spPr>
          <a:xfrm>
            <a:off x="5015708" y="326707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4"/>
          <p:cNvSpPr/>
          <p:nvPr/>
        </p:nvSpPr>
        <p:spPr>
          <a:xfrm>
            <a:off x="5887233" y="326707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4"/>
          <p:cNvSpPr/>
          <p:nvPr/>
        </p:nvSpPr>
        <p:spPr>
          <a:xfrm>
            <a:off x="6758758" y="326707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4"/>
          <p:cNvSpPr/>
          <p:nvPr/>
        </p:nvSpPr>
        <p:spPr>
          <a:xfrm>
            <a:off x="7630283" y="326707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4"/>
          <p:cNvSpPr/>
          <p:nvPr/>
        </p:nvSpPr>
        <p:spPr>
          <a:xfrm>
            <a:off x="3846301" y="4137189"/>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4"/>
          <p:cNvSpPr txBox="1">
            <a:spLocks noGrp="1"/>
          </p:cNvSpPr>
          <p:nvPr>
            <p:ph type="subTitle" idx="4294967295"/>
          </p:nvPr>
        </p:nvSpPr>
        <p:spPr>
          <a:xfrm>
            <a:off x="4529700" y="4182050"/>
            <a:ext cx="905400" cy="305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Family</a:t>
            </a:r>
            <a:endParaRPr/>
          </a:p>
        </p:txBody>
      </p:sp>
      <p:grpSp>
        <p:nvGrpSpPr>
          <p:cNvPr id="2355" name="Google Shape;2355;p44"/>
          <p:cNvGrpSpPr/>
          <p:nvPr/>
        </p:nvGrpSpPr>
        <p:grpSpPr>
          <a:xfrm>
            <a:off x="4049605" y="4236324"/>
            <a:ext cx="276784" cy="273235"/>
            <a:chOff x="6238300" y="1426975"/>
            <a:chExt cx="489450" cy="483175"/>
          </a:xfrm>
        </p:grpSpPr>
        <p:sp>
          <p:nvSpPr>
            <p:cNvPr id="2356" name="Google Shape;2356;p44"/>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57" name="Google Shape;2357;p44"/>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58" name="Google Shape;2358;p44"/>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59" name="Google Shape;2359;p44"/>
          <p:cNvGrpSpPr/>
          <p:nvPr/>
        </p:nvGrpSpPr>
        <p:grpSpPr>
          <a:xfrm>
            <a:off x="7178127" y="4228855"/>
            <a:ext cx="282148" cy="280679"/>
            <a:chOff x="685475" y="2318350"/>
            <a:chExt cx="297750" cy="296200"/>
          </a:xfrm>
        </p:grpSpPr>
        <p:sp>
          <p:nvSpPr>
            <p:cNvPr id="2360" name="Google Shape;2360;p44"/>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4"/>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4"/>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 name="Google Shape;2363;p44"/>
          <p:cNvGrpSpPr/>
          <p:nvPr/>
        </p:nvGrpSpPr>
        <p:grpSpPr>
          <a:xfrm>
            <a:off x="5600924" y="4228624"/>
            <a:ext cx="305363" cy="285502"/>
            <a:chOff x="-10898100" y="2542050"/>
            <a:chExt cx="353675" cy="330825"/>
          </a:xfrm>
        </p:grpSpPr>
        <p:sp>
          <p:nvSpPr>
            <p:cNvPr id="2364" name="Google Shape;2364;p44"/>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4"/>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4"/>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4"/>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4"/>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4"/>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 name="Google Shape;2370;p44"/>
          <p:cNvGrpSpPr/>
          <p:nvPr/>
        </p:nvGrpSpPr>
        <p:grpSpPr>
          <a:xfrm>
            <a:off x="947376" y="4228144"/>
            <a:ext cx="218851" cy="280665"/>
            <a:chOff x="-9119650" y="2056875"/>
            <a:chExt cx="273325" cy="350525"/>
          </a:xfrm>
        </p:grpSpPr>
        <p:sp>
          <p:nvSpPr>
            <p:cNvPr id="2371" name="Google Shape;2371;p4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44"/>
          <p:cNvGrpSpPr/>
          <p:nvPr/>
        </p:nvGrpSpPr>
        <p:grpSpPr>
          <a:xfrm>
            <a:off x="2633401" y="1979844"/>
            <a:ext cx="218851" cy="280665"/>
            <a:chOff x="-9119650" y="2056875"/>
            <a:chExt cx="273325" cy="350525"/>
          </a:xfrm>
        </p:grpSpPr>
        <p:sp>
          <p:nvSpPr>
            <p:cNvPr id="2374" name="Google Shape;2374;p4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44"/>
          <p:cNvGrpSpPr/>
          <p:nvPr/>
        </p:nvGrpSpPr>
        <p:grpSpPr>
          <a:xfrm>
            <a:off x="4376451" y="1979844"/>
            <a:ext cx="218851" cy="280665"/>
            <a:chOff x="-9119650" y="2056875"/>
            <a:chExt cx="273325" cy="350525"/>
          </a:xfrm>
        </p:grpSpPr>
        <p:sp>
          <p:nvSpPr>
            <p:cNvPr id="2377" name="Google Shape;2377;p4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44"/>
          <p:cNvGrpSpPr/>
          <p:nvPr/>
        </p:nvGrpSpPr>
        <p:grpSpPr>
          <a:xfrm>
            <a:off x="6991026" y="1979844"/>
            <a:ext cx="218851" cy="280665"/>
            <a:chOff x="-9119650" y="2056875"/>
            <a:chExt cx="273325" cy="350525"/>
          </a:xfrm>
        </p:grpSpPr>
        <p:sp>
          <p:nvSpPr>
            <p:cNvPr id="2380" name="Google Shape;2380;p4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44"/>
          <p:cNvGrpSpPr/>
          <p:nvPr/>
        </p:nvGrpSpPr>
        <p:grpSpPr>
          <a:xfrm>
            <a:off x="7862551" y="1979844"/>
            <a:ext cx="218851" cy="280665"/>
            <a:chOff x="-9119650" y="2056875"/>
            <a:chExt cx="273325" cy="350525"/>
          </a:xfrm>
        </p:grpSpPr>
        <p:sp>
          <p:nvSpPr>
            <p:cNvPr id="2383" name="Google Shape;2383;p4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5" name="Google Shape;2385;p44"/>
          <p:cNvSpPr/>
          <p:nvPr/>
        </p:nvSpPr>
        <p:spPr>
          <a:xfrm>
            <a:off x="2469737" y="4254026"/>
            <a:ext cx="305349" cy="255477"/>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4"/>
          <p:cNvSpPr/>
          <p:nvPr/>
        </p:nvSpPr>
        <p:spPr>
          <a:xfrm>
            <a:off x="3461687" y="1992439"/>
            <a:ext cx="305349" cy="255477"/>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4"/>
          <p:cNvSpPr/>
          <p:nvPr/>
        </p:nvSpPr>
        <p:spPr>
          <a:xfrm>
            <a:off x="5204737" y="1992439"/>
            <a:ext cx="305349" cy="255477"/>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4"/>
          <p:cNvSpPr/>
          <p:nvPr/>
        </p:nvSpPr>
        <p:spPr>
          <a:xfrm>
            <a:off x="6076262" y="1992439"/>
            <a:ext cx="305349" cy="255477"/>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9" name="Google Shape;2389;p44"/>
          <p:cNvGrpSpPr/>
          <p:nvPr/>
        </p:nvGrpSpPr>
        <p:grpSpPr>
          <a:xfrm>
            <a:off x="4333199" y="2668699"/>
            <a:ext cx="305363" cy="285502"/>
            <a:chOff x="-10898100" y="2542050"/>
            <a:chExt cx="353675" cy="330825"/>
          </a:xfrm>
        </p:grpSpPr>
        <p:sp>
          <p:nvSpPr>
            <p:cNvPr id="2390" name="Google Shape;2390;p44"/>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4"/>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4"/>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4"/>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4"/>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4"/>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6" name="Google Shape;2396;p44"/>
          <p:cNvGrpSpPr/>
          <p:nvPr/>
        </p:nvGrpSpPr>
        <p:grpSpPr>
          <a:xfrm>
            <a:off x="6947774" y="2668699"/>
            <a:ext cx="305363" cy="285502"/>
            <a:chOff x="-10898100" y="2542050"/>
            <a:chExt cx="353675" cy="330825"/>
          </a:xfrm>
        </p:grpSpPr>
        <p:sp>
          <p:nvSpPr>
            <p:cNvPr id="2397" name="Google Shape;2397;p44"/>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4"/>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4"/>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4"/>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4"/>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4"/>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3" name="Google Shape;2403;p44"/>
          <p:cNvGrpSpPr/>
          <p:nvPr/>
        </p:nvGrpSpPr>
        <p:grpSpPr>
          <a:xfrm>
            <a:off x="2604430" y="2674837"/>
            <a:ext cx="276784" cy="273235"/>
            <a:chOff x="6238300" y="1426975"/>
            <a:chExt cx="489450" cy="483175"/>
          </a:xfrm>
        </p:grpSpPr>
        <p:sp>
          <p:nvSpPr>
            <p:cNvPr id="2404" name="Google Shape;2404;p44"/>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05" name="Google Shape;2405;p44"/>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06" name="Google Shape;2406;p44"/>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407" name="Google Shape;2407;p44"/>
          <p:cNvGrpSpPr/>
          <p:nvPr/>
        </p:nvGrpSpPr>
        <p:grpSpPr>
          <a:xfrm>
            <a:off x="7862555" y="2674837"/>
            <a:ext cx="276784" cy="273235"/>
            <a:chOff x="6238300" y="1426975"/>
            <a:chExt cx="489450" cy="483175"/>
          </a:xfrm>
        </p:grpSpPr>
        <p:sp>
          <p:nvSpPr>
            <p:cNvPr id="2408" name="Google Shape;2408;p44"/>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09" name="Google Shape;2409;p44"/>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10" name="Google Shape;2410;p44"/>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411" name="Google Shape;2411;p44"/>
          <p:cNvSpPr/>
          <p:nvPr/>
        </p:nvSpPr>
        <p:spPr>
          <a:xfrm>
            <a:off x="5204737" y="2683701"/>
            <a:ext cx="305349" cy="255477"/>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2" name="Google Shape;2412;p44"/>
          <p:cNvGrpSpPr/>
          <p:nvPr/>
        </p:nvGrpSpPr>
        <p:grpSpPr>
          <a:xfrm>
            <a:off x="7891526" y="3362394"/>
            <a:ext cx="218851" cy="280665"/>
            <a:chOff x="-9119650" y="2056875"/>
            <a:chExt cx="273325" cy="350525"/>
          </a:xfrm>
        </p:grpSpPr>
        <p:sp>
          <p:nvSpPr>
            <p:cNvPr id="2413" name="Google Shape;2413;p4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44"/>
          <p:cNvGrpSpPr/>
          <p:nvPr/>
        </p:nvGrpSpPr>
        <p:grpSpPr>
          <a:xfrm>
            <a:off x="5247976" y="3362394"/>
            <a:ext cx="218851" cy="280665"/>
            <a:chOff x="-9119650" y="2056875"/>
            <a:chExt cx="273325" cy="350525"/>
          </a:xfrm>
        </p:grpSpPr>
        <p:sp>
          <p:nvSpPr>
            <p:cNvPr id="2416" name="Google Shape;2416;p4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44"/>
          <p:cNvGrpSpPr/>
          <p:nvPr/>
        </p:nvGrpSpPr>
        <p:grpSpPr>
          <a:xfrm>
            <a:off x="6959377" y="3354305"/>
            <a:ext cx="282148" cy="280679"/>
            <a:chOff x="685475" y="2318350"/>
            <a:chExt cx="297750" cy="296200"/>
          </a:xfrm>
        </p:grpSpPr>
        <p:sp>
          <p:nvSpPr>
            <p:cNvPr id="2419" name="Google Shape;2419;p44"/>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4"/>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4"/>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44"/>
          <p:cNvGrpSpPr/>
          <p:nvPr/>
        </p:nvGrpSpPr>
        <p:grpSpPr>
          <a:xfrm>
            <a:off x="6087852" y="3354305"/>
            <a:ext cx="282148" cy="280679"/>
            <a:chOff x="685475" y="2318350"/>
            <a:chExt cx="297750" cy="296200"/>
          </a:xfrm>
        </p:grpSpPr>
        <p:sp>
          <p:nvSpPr>
            <p:cNvPr id="2423" name="Google Shape;2423;p44"/>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4"/>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4"/>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6" name="Google Shape;2426;p44"/>
          <p:cNvSpPr/>
          <p:nvPr/>
        </p:nvSpPr>
        <p:spPr>
          <a:xfrm>
            <a:off x="6076262" y="2683701"/>
            <a:ext cx="305349" cy="255477"/>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7" name="Google Shape;2427;p44"/>
          <p:cNvGrpSpPr/>
          <p:nvPr/>
        </p:nvGrpSpPr>
        <p:grpSpPr>
          <a:xfrm>
            <a:off x="2578549" y="3354299"/>
            <a:ext cx="305363" cy="285502"/>
            <a:chOff x="-10898100" y="2542050"/>
            <a:chExt cx="353675" cy="330825"/>
          </a:xfrm>
        </p:grpSpPr>
        <p:sp>
          <p:nvSpPr>
            <p:cNvPr id="2428" name="Google Shape;2428;p44"/>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4"/>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4"/>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4"/>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4"/>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4"/>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4" name="Google Shape;2434;p44"/>
          <p:cNvGrpSpPr/>
          <p:nvPr/>
        </p:nvGrpSpPr>
        <p:grpSpPr>
          <a:xfrm>
            <a:off x="4344802" y="3354305"/>
            <a:ext cx="282148" cy="280679"/>
            <a:chOff x="685475" y="2318350"/>
            <a:chExt cx="297750" cy="296200"/>
          </a:xfrm>
        </p:grpSpPr>
        <p:sp>
          <p:nvSpPr>
            <p:cNvPr id="2435" name="Google Shape;2435;p44"/>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4"/>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4"/>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 name="Google Shape;2438;p44"/>
          <p:cNvGrpSpPr/>
          <p:nvPr/>
        </p:nvGrpSpPr>
        <p:grpSpPr>
          <a:xfrm>
            <a:off x="3504926" y="3366869"/>
            <a:ext cx="218851" cy="280665"/>
            <a:chOff x="-9119650" y="2056875"/>
            <a:chExt cx="273325" cy="350525"/>
          </a:xfrm>
        </p:grpSpPr>
        <p:sp>
          <p:nvSpPr>
            <p:cNvPr id="2439" name="Google Shape;2439;p4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1" name="Google Shape;2441;p44"/>
          <p:cNvGrpSpPr/>
          <p:nvPr/>
        </p:nvGrpSpPr>
        <p:grpSpPr>
          <a:xfrm>
            <a:off x="3473277" y="2671118"/>
            <a:ext cx="282148" cy="280679"/>
            <a:chOff x="685475" y="2318350"/>
            <a:chExt cx="297750" cy="296200"/>
          </a:xfrm>
        </p:grpSpPr>
        <p:sp>
          <p:nvSpPr>
            <p:cNvPr id="2442" name="Google Shape;2442;p44"/>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4"/>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4"/>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5" name="Google Shape;2445;p44"/>
          <p:cNvGrpSpPr/>
          <p:nvPr/>
        </p:nvGrpSpPr>
        <p:grpSpPr>
          <a:xfrm rot="-10670939" flipH="1">
            <a:off x="8034078" y="-26718"/>
            <a:ext cx="1271426" cy="1054378"/>
            <a:chOff x="4593250" y="3554450"/>
            <a:chExt cx="530825" cy="440225"/>
          </a:xfrm>
        </p:grpSpPr>
        <p:sp>
          <p:nvSpPr>
            <p:cNvPr id="2446" name="Google Shape;2446;p44"/>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4"/>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4"/>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4"/>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4"/>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4"/>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455"/>
        <p:cNvGrpSpPr/>
        <p:nvPr/>
      </p:nvGrpSpPr>
      <p:grpSpPr>
        <a:xfrm>
          <a:off x="0" y="0"/>
          <a:ext cx="0" cy="0"/>
          <a:chOff x="0" y="0"/>
          <a:chExt cx="0" cy="0"/>
        </a:xfrm>
      </p:grpSpPr>
      <p:sp>
        <p:nvSpPr>
          <p:cNvPr id="2456" name="Google Shape;2456;p45"/>
          <p:cNvSpPr txBox="1">
            <a:spLocks noGrp="1"/>
          </p:cNvSpPr>
          <p:nvPr>
            <p:ph type="title"/>
          </p:nvPr>
        </p:nvSpPr>
        <p:spPr>
          <a:xfrm>
            <a:off x="456300" y="445025"/>
            <a:ext cx="8231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Tuesday: Traffic hours best to avoid</a:t>
            </a:r>
            <a:endParaRPr/>
          </a:p>
        </p:txBody>
      </p:sp>
      <p:sp>
        <p:nvSpPr>
          <p:cNvPr id="2457" name="Google Shape;2457;p45"/>
          <p:cNvSpPr/>
          <p:nvPr/>
        </p:nvSpPr>
        <p:spPr>
          <a:xfrm>
            <a:off x="4524373" y="1681047"/>
            <a:ext cx="1684800" cy="409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5"/>
          <p:cNvSpPr txBox="1"/>
          <p:nvPr/>
        </p:nvSpPr>
        <p:spPr>
          <a:xfrm>
            <a:off x="4525573" y="1762350"/>
            <a:ext cx="1764900" cy="24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9:00 Hrs</a:t>
            </a:r>
            <a:endParaRPr sz="2100">
              <a:solidFill>
                <a:srgbClr val="FFFFFF"/>
              </a:solidFill>
              <a:latin typeface="Fredoka One"/>
              <a:ea typeface="Fredoka One"/>
              <a:cs typeface="Fredoka One"/>
              <a:sym typeface="Fredoka One"/>
            </a:endParaRPr>
          </a:p>
        </p:txBody>
      </p:sp>
      <p:sp>
        <p:nvSpPr>
          <p:cNvPr id="2459" name="Google Shape;2459;p45"/>
          <p:cNvSpPr txBox="1"/>
          <p:nvPr/>
        </p:nvSpPr>
        <p:spPr>
          <a:xfrm>
            <a:off x="4525573" y="2149158"/>
            <a:ext cx="17649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Barlow"/>
                <a:ea typeface="Barlow"/>
                <a:cs typeface="Barlow"/>
                <a:sym typeface="Barlow"/>
              </a:rPr>
              <a:t>Write here your important notes</a:t>
            </a:r>
            <a:endParaRPr>
              <a:solidFill>
                <a:srgbClr val="000000"/>
              </a:solidFill>
              <a:latin typeface="Barlow"/>
              <a:ea typeface="Barlow"/>
              <a:cs typeface="Barlow"/>
              <a:sym typeface="Barlow"/>
            </a:endParaRPr>
          </a:p>
        </p:txBody>
      </p:sp>
      <p:sp>
        <p:nvSpPr>
          <p:cNvPr id="2460" name="Google Shape;2460;p45"/>
          <p:cNvSpPr/>
          <p:nvPr/>
        </p:nvSpPr>
        <p:spPr>
          <a:xfrm>
            <a:off x="6662798" y="1681047"/>
            <a:ext cx="16848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5"/>
          <p:cNvSpPr txBox="1"/>
          <p:nvPr/>
        </p:nvSpPr>
        <p:spPr>
          <a:xfrm>
            <a:off x="6663998" y="1762350"/>
            <a:ext cx="1764900" cy="24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10:00 Hrs</a:t>
            </a:r>
            <a:endParaRPr sz="2100">
              <a:solidFill>
                <a:srgbClr val="FFFFFF"/>
              </a:solidFill>
              <a:latin typeface="Fredoka One"/>
              <a:ea typeface="Fredoka One"/>
              <a:cs typeface="Fredoka One"/>
              <a:sym typeface="Fredoka One"/>
            </a:endParaRPr>
          </a:p>
        </p:txBody>
      </p:sp>
      <p:sp>
        <p:nvSpPr>
          <p:cNvPr id="2462" name="Google Shape;2462;p45"/>
          <p:cNvSpPr txBox="1"/>
          <p:nvPr/>
        </p:nvSpPr>
        <p:spPr>
          <a:xfrm>
            <a:off x="6663998" y="2149158"/>
            <a:ext cx="17649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Barlow"/>
                <a:ea typeface="Barlow"/>
                <a:cs typeface="Barlow"/>
                <a:sym typeface="Barlow"/>
              </a:rPr>
              <a:t>Write here your important notes</a:t>
            </a:r>
            <a:endParaRPr>
              <a:solidFill>
                <a:srgbClr val="000000"/>
              </a:solidFill>
              <a:latin typeface="Barlow"/>
              <a:ea typeface="Barlow"/>
              <a:cs typeface="Barlow"/>
              <a:sym typeface="Barlow"/>
            </a:endParaRPr>
          </a:p>
        </p:txBody>
      </p:sp>
      <p:sp>
        <p:nvSpPr>
          <p:cNvPr id="2463" name="Google Shape;2463;p45"/>
          <p:cNvSpPr/>
          <p:nvPr/>
        </p:nvSpPr>
        <p:spPr>
          <a:xfrm>
            <a:off x="4524373" y="3038797"/>
            <a:ext cx="1684800" cy="4095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5"/>
          <p:cNvSpPr txBox="1"/>
          <p:nvPr/>
        </p:nvSpPr>
        <p:spPr>
          <a:xfrm>
            <a:off x="4525573" y="3120100"/>
            <a:ext cx="1764900" cy="24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12:00 Hrs</a:t>
            </a:r>
            <a:endParaRPr sz="2100">
              <a:solidFill>
                <a:srgbClr val="FFFFFF"/>
              </a:solidFill>
              <a:latin typeface="Fredoka One"/>
              <a:ea typeface="Fredoka One"/>
              <a:cs typeface="Fredoka One"/>
              <a:sym typeface="Fredoka One"/>
            </a:endParaRPr>
          </a:p>
        </p:txBody>
      </p:sp>
      <p:sp>
        <p:nvSpPr>
          <p:cNvPr id="2465" name="Google Shape;2465;p45"/>
          <p:cNvSpPr txBox="1"/>
          <p:nvPr/>
        </p:nvSpPr>
        <p:spPr>
          <a:xfrm>
            <a:off x="4525573" y="3506908"/>
            <a:ext cx="17649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Barlow"/>
                <a:ea typeface="Barlow"/>
                <a:cs typeface="Barlow"/>
                <a:sym typeface="Barlow"/>
              </a:rPr>
              <a:t>Write here your important notes</a:t>
            </a:r>
            <a:endParaRPr>
              <a:solidFill>
                <a:srgbClr val="000000"/>
              </a:solidFill>
              <a:latin typeface="Barlow"/>
              <a:ea typeface="Barlow"/>
              <a:cs typeface="Barlow"/>
              <a:sym typeface="Barlow"/>
            </a:endParaRPr>
          </a:p>
        </p:txBody>
      </p:sp>
      <p:sp>
        <p:nvSpPr>
          <p:cNvPr id="2466" name="Google Shape;2466;p45"/>
          <p:cNvSpPr/>
          <p:nvPr/>
        </p:nvSpPr>
        <p:spPr>
          <a:xfrm>
            <a:off x="6662798" y="3038797"/>
            <a:ext cx="1684800" cy="4095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5"/>
          <p:cNvSpPr txBox="1"/>
          <p:nvPr/>
        </p:nvSpPr>
        <p:spPr>
          <a:xfrm>
            <a:off x="6663998" y="3120100"/>
            <a:ext cx="1764900" cy="24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18:00 Hrs</a:t>
            </a:r>
            <a:endParaRPr sz="2100">
              <a:solidFill>
                <a:srgbClr val="FFFFFF"/>
              </a:solidFill>
              <a:latin typeface="Fredoka One"/>
              <a:ea typeface="Fredoka One"/>
              <a:cs typeface="Fredoka One"/>
              <a:sym typeface="Fredoka One"/>
            </a:endParaRPr>
          </a:p>
        </p:txBody>
      </p:sp>
      <p:sp>
        <p:nvSpPr>
          <p:cNvPr id="2468" name="Google Shape;2468;p45"/>
          <p:cNvSpPr txBox="1"/>
          <p:nvPr/>
        </p:nvSpPr>
        <p:spPr>
          <a:xfrm>
            <a:off x="6663998" y="3506908"/>
            <a:ext cx="17649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Barlow"/>
                <a:ea typeface="Barlow"/>
                <a:cs typeface="Barlow"/>
                <a:sym typeface="Barlow"/>
              </a:rPr>
              <a:t>Write here your important notes</a:t>
            </a:r>
            <a:endParaRPr>
              <a:solidFill>
                <a:srgbClr val="000000"/>
              </a:solidFill>
              <a:latin typeface="Barlow"/>
              <a:ea typeface="Barlow"/>
              <a:cs typeface="Barlow"/>
              <a:sym typeface="Barlow"/>
            </a:endParaRPr>
          </a:p>
        </p:txBody>
      </p:sp>
      <p:pic>
        <p:nvPicPr>
          <p:cNvPr id="2469" name="Google Shape;2469;p45" title="Gráfico">
            <a:hlinkClick r:id="rId3"/>
          </p:cNvPr>
          <p:cNvPicPr preferRelativeResize="0"/>
          <p:nvPr/>
        </p:nvPicPr>
        <p:blipFill rotWithShape="1">
          <a:blip r:embed="rId4">
            <a:alphaModFix/>
          </a:blip>
          <a:srcRect l="2324"/>
          <a:stretch/>
        </p:blipFill>
        <p:spPr>
          <a:xfrm>
            <a:off x="715102" y="1678203"/>
            <a:ext cx="3654749" cy="2316348"/>
          </a:xfrm>
          <a:prstGeom prst="rect">
            <a:avLst/>
          </a:prstGeom>
          <a:noFill/>
          <a:ln>
            <a:noFill/>
          </a:ln>
        </p:spPr>
      </p:pic>
      <p:sp>
        <p:nvSpPr>
          <p:cNvPr id="2470" name="Google Shape;2470;p45"/>
          <p:cNvSpPr txBox="1"/>
          <p:nvPr/>
        </p:nvSpPr>
        <p:spPr>
          <a:xfrm>
            <a:off x="715100" y="4125150"/>
            <a:ext cx="3654900" cy="44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100">
                <a:solidFill>
                  <a:schemeClr val="dk1"/>
                </a:solidFill>
                <a:latin typeface="Barlow"/>
                <a:ea typeface="Barlow"/>
                <a:cs typeface="Barlow"/>
                <a:sym typeface="Barlow"/>
              </a:rPr>
              <a:t>Follow the link in the graph to modify its data and then paste the new one here. </a:t>
            </a:r>
            <a:r>
              <a:rPr lang="en" sz="1100" b="1">
                <a:solidFill>
                  <a:schemeClr val="dk1"/>
                </a:solidFill>
                <a:uFill>
                  <a:noFill/>
                </a:uFill>
                <a:latin typeface="Barlow"/>
                <a:ea typeface="Barlow"/>
                <a:cs typeface="Barlow"/>
                <a:sym typeface="Barlow"/>
                <a:hlinkClick r:id="rId5">
                  <a:extLst>
                    <a:ext uri="{A12FA001-AC4F-418D-AE19-62706E023703}">
                      <ahyp:hlinkClr xmlns:ahyp="http://schemas.microsoft.com/office/drawing/2018/hyperlinkcolor" val="tx"/>
                    </a:ext>
                  </a:extLst>
                </a:hlinkClick>
              </a:rPr>
              <a:t>For more info, click here</a:t>
            </a:r>
            <a:endParaRPr sz="1100">
              <a:solidFill>
                <a:schemeClr val="dk1"/>
              </a:solidFill>
              <a:latin typeface="Barlow"/>
              <a:ea typeface="Barlow"/>
              <a:cs typeface="Barlow"/>
              <a:sym typeface="Barlow"/>
            </a:endParaRPr>
          </a:p>
        </p:txBody>
      </p:sp>
      <p:grpSp>
        <p:nvGrpSpPr>
          <p:cNvPr id="2471" name="Google Shape;2471;p45"/>
          <p:cNvGrpSpPr/>
          <p:nvPr/>
        </p:nvGrpSpPr>
        <p:grpSpPr>
          <a:xfrm>
            <a:off x="28587" y="314313"/>
            <a:ext cx="646920" cy="2000215"/>
            <a:chOff x="-1600200" y="721967"/>
            <a:chExt cx="713409" cy="2205795"/>
          </a:xfrm>
        </p:grpSpPr>
        <p:sp>
          <p:nvSpPr>
            <p:cNvPr id="2472" name="Google Shape;2472;p45"/>
            <p:cNvSpPr/>
            <p:nvPr/>
          </p:nvSpPr>
          <p:spPr>
            <a:xfrm flipH="1">
              <a:off x="-1330200" y="721967"/>
              <a:ext cx="262627" cy="452238"/>
            </a:xfrm>
            <a:custGeom>
              <a:avLst/>
              <a:gdLst/>
              <a:ahLst/>
              <a:cxnLst/>
              <a:rect l="l" t="t" r="r" b="b"/>
              <a:pathLst>
                <a:path w="20761" h="35750" extrusionOk="0">
                  <a:moveTo>
                    <a:pt x="9607" y="0"/>
                  </a:moveTo>
                  <a:cubicBezTo>
                    <a:pt x="9570" y="0"/>
                    <a:pt x="9530" y="29"/>
                    <a:pt x="9519" y="86"/>
                  </a:cubicBezTo>
                  <a:cubicBezTo>
                    <a:pt x="9314" y="2314"/>
                    <a:pt x="9337" y="4588"/>
                    <a:pt x="9291" y="6817"/>
                  </a:cubicBezTo>
                  <a:cubicBezTo>
                    <a:pt x="9269" y="7885"/>
                    <a:pt x="9223" y="8954"/>
                    <a:pt x="9223" y="10023"/>
                  </a:cubicBezTo>
                  <a:cubicBezTo>
                    <a:pt x="9223" y="10842"/>
                    <a:pt x="9109" y="11751"/>
                    <a:pt x="9223" y="12593"/>
                  </a:cubicBezTo>
                  <a:cubicBezTo>
                    <a:pt x="9087" y="13525"/>
                    <a:pt x="9109" y="14503"/>
                    <a:pt x="9087" y="15458"/>
                  </a:cubicBezTo>
                  <a:cubicBezTo>
                    <a:pt x="9041" y="16504"/>
                    <a:pt x="8996" y="17550"/>
                    <a:pt x="8950" y="18596"/>
                  </a:cubicBezTo>
                  <a:cubicBezTo>
                    <a:pt x="8882" y="20574"/>
                    <a:pt x="8700" y="22598"/>
                    <a:pt x="8746" y="24599"/>
                  </a:cubicBezTo>
                  <a:cubicBezTo>
                    <a:pt x="8746" y="24622"/>
                    <a:pt x="8723" y="24622"/>
                    <a:pt x="8723" y="24622"/>
                  </a:cubicBezTo>
                  <a:cubicBezTo>
                    <a:pt x="7245" y="26418"/>
                    <a:pt x="5789" y="28215"/>
                    <a:pt x="4334" y="30034"/>
                  </a:cubicBezTo>
                  <a:cubicBezTo>
                    <a:pt x="3606" y="30921"/>
                    <a:pt x="2879" y="31808"/>
                    <a:pt x="2174" y="32695"/>
                  </a:cubicBezTo>
                  <a:cubicBezTo>
                    <a:pt x="1469" y="33581"/>
                    <a:pt x="718" y="34468"/>
                    <a:pt x="104" y="35423"/>
                  </a:cubicBezTo>
                  <a:cubicBezTo>
                    <a:pt x="0" y="35580"/>
                    <a:pt x="148" y="35750"/>
                    <a:pt x="305" y="35750"/>
                  </a:cubicBezTo>
                  <a:cubicBezTo>
                    <a:pt x="354" y="35750"/>
                    <a:pt x="403" y="35734"/>
                    <a:pt x="446" y="35696"/>
                  </a:cubicBezTo>
                  <a:cubicBezTo>
                    <a:pt x="1264" y="34900"/>
                    <a:pt x="1969" y="33968"/>
                    <a:pt x="2697" y="33081"/>
                  </a:cubicBezTo>
                  <a:cubicBezTo>
                    <a:pt x="3402" y="32194"/>
                    <a:pt x="4129" y="31307"/>
                    <a:pt x="4857" y="30421"/>
                  </a:cubicBezTo>
                  <a:cubicBezTo>
                    <a:pt x="6290" y="28647"/>
                    <a:pt x="7745" y="26873"/>
                    <a:pt x="9155" y="25077"/>
                  </a:cubicBezTo>
                  <a:cubicBezTo>
                    <a:pt x="11088" y="26487"/>
                    <a:pt x="12975" y="27942"/>
                    <a:pt x="14840" y="29443"/>
                  </a:cubicBezTo>
                  <a:cubicBezTo>
                    <a:pt x="15749" y="30193"/>
                    <a:pt x="16659" y="30944"/>
                    <a:pt x="17546" y="31694"/>
                  </a:cubicBezTo>
                  <a:cubicBezTo>
                    <a:pt x="18001" y="32081"/>
                    <a:pt x="18456" y="32467"/>
                    <a:pt x="18910" y="32854"/>
                  </a:cubicBezTo>
                  <a:cubicBezTo>
                    <a:pt x="19365" y="33240"/>
                    <a:pt x="19797" y="33695"/>
                    <a:pt x="20275" y="34013"/>
                  </a:cubicBezTo>
                  <a:cubicBezTo>
                    <a:pt x="20324" y="34046"/>
                    <a:pt x="20373" y="34061"/>
                    <a:pt x="20419" y="34061"/>
                  </a:cubicBezTo>
                  <a:cubicBezTo>
                    <a:pt x="20624" y="34061"/>
                    <a:pt x="20761" y="33772"/>
                    <a:pt x="20593" y="33604"/>
                  </a:cubicBezTo>
                  <a:cubicBezTo>
                    <a:pt x="20207" y="33127"/>
                    <a:pt x="19684" y="32740"/>
                    <a:pt x="19206" y="32331"/>
                  </a:cubicBezTo>
                  <a:cubicBezTo>
                    <a:pt x="18774" y="31944"/>
                    <a:pt x="18342" y="31580"/>
                    <a:pt x="17910" y="31194"/>
                  </a:cubicBezTo>
                  <a:cubicBezTo>
                    <a:pt x="16977" y="30398"/>
                    <a:pt x="16022" y="29625"/>
                    <a:pt x="15067" y="28851"/>
                  </a:cubicBezTo>
                  <a:cubicBezTo>
                    <a:pt x="13203" y="27351"/>
                    <a:pt x="11292" y="25895"/>
                    <a:pt x="9360" y="24485"/>
                  </a:cubicBezTo>
                  <a:cubicBezTo>
                    <a:pt x="9337" y="24463"/>
                    <a:pt x="9291" y="24440"/>
                    <a:pt x="9269" y="24440"/>
                  </a:cubicBezTo>
                  <a:cubicBezTo>
                    <a:pt x="9473" y="22530"/>
                    <a:pt x="9451" y="20574"/>
                    <a:pt x="9519" y="18664"/>
                  </a:cubicBezTo>
                  <a:cubicBezTo>
                    <a:pt x="9564" y="17663"/>
                    <a:pt x="9610" y="16640"/>
                    <a:pt x="9655" y="15617"/>
                  </a:cubicBezTo>
                  <a:cubicBezTo>
                    <a:pt x="9701" y="14707"/>
                    <a:pt x="9814" y="13752"/>
                    <a:pt x="9769" y="12820"/>
                  </a:cubicBezTo>
                  <a:cubicBezTo>
                    <a:pt x="9928" y="11979"/>
                    <a:pt x="9837" y="11046"/>
                    <a:pt x="9837" y="10205"/>
                  </a:cubicBezTo>
                  <a:cubicBezTo>
                    <a:pt x="9837" y="9068"/>
                    <a:pt x="9837" y="7954"/>
                    <a:pt x="9837" y="6817"/>
                  </a:cubicBezTo>
                  <a:cubicBezTo>
                    <a:pt x="9814" y="4588"/>
                    <a:pt x="9860" y="2314"/>
                    <a:pt x="9678" y="86"/>
                  </a:cubicBezTo>
                  <a:cubicBezTo>
                    <a:pt x="9678" y="29"/>
                    <a:pt x="9644" y="0"/>
                    <a:pt x="9607" y="0"/>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5"/>
            <p:cNvSpPr/>
            <p:nvPr/>
          </p:nvSpPr>
          <p:spPr>
            <a:xfrm flipH="1">
              <a:off x="-1378128" y="1132138"/>
              <a:ext cx="344915" cy="99821"/>
            </a:xfrm>
            <a:custGeom>
              <a:avLst/>
              <a:gdLst/>
              <a:ahLst/>
              <a:cxnLst/>
              <a:rect l="l" t="t" r="r" b="b"/>
              <a:pathLst>
                <a:path w="27266" h="7891" extrusionOk="0">
                  <a:moveTo>
                    <a:pt x="18632" y="1"/>
                  </a:moveTo>
                  <a:cubicBezTo>
                    <a:pt x="12381" y="1"/>
                    <a:pt x="6044" y="760"/>
                    <a:pt x="1" y="1955"/>
                  </a:cubicBezTo>
                  <a:cubicBezTo>
                    <a:pt x="114" y="3934"/>
                    <a:pt x="114" y="5912"/>
                    <a:pt x="23" y="7890"/>
                  </a:cubicBezTo>
                  <a:cubicBezTo>
                    <a:pt x="8869" y="7640"/>
                    <a:pt x="18397" y="6776"/>
                    <a:pt x="27266" y="6503"/>
                  </a:cubicBezTo>
                  <a:cubicBezTo>
                    <a:pt x="27129" y="4479"/>
                    <a:pt x="26493" y="2296"/>
                    <a:pt x="25856" y="363"/>
                  </a:cubicBezTo>
                  <a:cubicBezTo>
                    <a:pt x="23476" y="115"/>
                    <a:pt x="21060" y="1"/>
                    <a:pt x="18632"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5"/>
            <p:cNvSpPr/>
            <p:nvPr/>
          </p:nvSpPr>
          <p:spPr>
            <a:xfrm flipH="1">
              <a:off x="-1378128" y="1168763"/>
              <a:ext cx="344624" cy="63199"/>
            </a:xfrm>
            <a:custGeom>
              <a:avLst/>
              <a:gdLst/>
              <a:ahLst/>
              <a:cxnLst/>
              <a:rect l="l" t="t" r="r" b="b"/>
              <a:pathLst>
                <a:path w="27243" h="4996" extrusionOk="0">
                  <a:moveTo>
                    <a:pt x="21033" y="0"/>
                  </a:moveTo>
                  <a:cubicBezTo>
                    <a:pt x="14887" y="0"/>
                    <a:pt x="8716" y="834"/>
                    <a:pt x="2706" y="2176"/>
                  </a:cubicBezTo>
                  <a:cubicBezTo>
                    <a:pt x="1842" y="2358"/>
                    <a:pt x="933" y="2562"/>
                    <a:pt x="69" y="2835"/>
                  </a:cubicBezTo>
                  <a:cubicBezTo>
                    <a:pt x="46" y="3540"/>
                    <a:pt x="23" y="4268"/>
                    <a:pt x="0" y="4995"/>
                  </a:cubicBezTo>
                  <a:cubicBezTo>
                    <a:pt x="8869" y="4745"/>
                    <a:pt x="18397" y="3881"/>
                    <a:pt x="27243" y="3608"/>
                  </a:cubicBezTo>
                  <a:cubicBezTo>
                    <a:pt x="27175" y="2517"/>
                    <a:pt x="26947" y="1357"/>
                    <a:pt x="26652" y="243"/>
                  </a:cubicBezTo>
                  <a:cubicBezTo>
                    <a:pt x="24784" y="78"/>
                    <a:pt x="22910" y="0"/>
                    <a:pt x="210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5"/>
            <p:cNvSpPr/>
            <p:nvPr/>
          </p:nvSpPr>
          <p:spPr>
            <a:xfrm flipH="1">
              <a:off x="-1600200" y="1187144"/>
              <a:ext cx="713409" cy="1274614"/>
            </a:xfrm>
            <a:custGeom>
              <a:avLst/>
              <a:gdLst/>
              <a:ahLst/>
              <a:cxnLst/>
              <a:rect l="l" t="t" r="r" b="b"/>
              <a:pathLst>
                <a:path w="56396" h="100760" extrusionOk="0">
                  <a:moveTo>
                    <a:pt x="30031" y="0"/>
                  </a:moveTo>
                  <a:cubicBezTo>
                    <a:pt x="23025" y="0"/>
                    <a:pt x="16063" y="890"/>
                    <a:pt x="9801" y="3588"/>
                  </a:cubicBezTo>
                  <a:cubicBezTo>
                    <a:pt x="5344" y="5521"/>
                    <a:pt x="1069" y="9000"/>
                    <a:pt x="250" y="13775"/>
                  </a:cubicBezTo>
                  <a:cubicBezTo>
                    <a:pt x="0" y="15253"/>
                    <a:pt x="91" y="16754"/>
                    <a:pt x="205" y="18255"/>
                  </a:cubicBezTo>
                  <a:cubicBezTo>
                    <a:pt x="1524" y="38152"/>
                    <a:pt x="3366" y="58027"/>
                    <a:pt x="5731" y="77833"/>
                  </a:cubicBezTo>
                  <a:cubicBezTo>
                    <a:pt x="6254" y="82086"/>
                    <a:pt x="6799" y="86406"/>
                    <a:pt x="8732" y="90227"/>
                  </a:cubicBezTo>
                  <a:cubicBezTo>
                    <a:pt x="11097" y="94934"/>
                    <a:pt x="15531" y="98527"/>
                    <a:pt x="20602" y="99891"/>
                  </a:cubicBezTo>
                  <a:cubicBezTo>
                    <a:pt x="22926" y="100512"/>
                    <a:pt x="25358" y="100760"/>
                    <a:pt x="27846" y="100760"/>
                  </a:cubicBezTo>
                  <a:cubicBezTo>
                    <a:pt x="34826" y="100760"/>
                    <a:pt x="42241" y="98808"/>
                    <a:pt x="48914" y="97685"/>
                  </a:cubicBezTo>
                  <a:lnTo>
                    <a:pt x="48891" y="97685"/>
                  </a:lnTo>
                  <a:cubicBezTo>
                    <a:pt x="52347" y="93933"/>
                    <a:pt x="55122" y="89385"/>
                    <a:pt x="55940" y="84360"/>
                  </a:cubicBezTo>
                  <a:cubicBezTo>
                    <a:pt x="56395" y="81654"/>
                    <a:pt x="56259" y="78879"/>
                    <a:pt x="56122" y="76128"/>
                  </a:cubicBezTo>
                  <a:cubicBezTo>
                    <a:pt x="55349" y="59755"/>
                    <a:pt x="54599" y="43383"/>
                    <a:pt x="53825" y="27010"/>
                  </a:cubicBezTo>
                  <a:cubicBezTo>
                    <a:pt x="53644" y="23303"/>
                    <a:pt x="52643" y="19324"/>
                    <a:pt x="52575" y="15617"/>
                  </a:cubicBezTo>
                  <a:cubicBezTo>
                    <a:pt x="52529" y="13116"/>
                    <a:pt x="52165" y="10614"/>
                    <a:pt x="51506" y="8204"/>
                  </a:cubicBezTo>
                  <a:cubicBezTo>
                    <a:pt x="51256" y="7317"/>
                    <a:pt x="50983" y="6430"/>
                    <a:pt x="50460" y="5680"/>
                  </a:cubicBezTo>
                  <a:cubicBezTo>
                    <a:pt x="50005" y="5020"/>
                    <a:pt x="49391" y="4475"/>
                    <a:pt x="48754" y="3974"/>
                  </a:cubicBezTo>
                  <a:cubicBezTo>
                    <a:pt x="47231" y="2769"/>
                    <a:pt x="45548" y="1086"/>
                    <a:pt x="43615" y="882"/>
                  </a:cubicBezTo>
                  <a:cubicBezTo>
                    <a:pt x="39189" y="379"/>
                    <a:pt x="34601" y="0"/>
                    <a:pt x="300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5"/>
            <p:cNvSpPr/>
            <p:nvPr/>
          </p:nvSpPr>
          <p:spPr>
            <a:xfrm flipH="1">
              <a:off x="-1516487" y="1187359"/>
              <a:ext cx="568997" cy="1273476"/>
            </a:xfrm>
            <a:custGeom>
              <a:avLst/>
              <a:gdLst/>
              <a:ahLst/>
              <a:cxnLst/>
              <a:rect l="l" t="t" r="r" b="b"/>
              <a:pathLst>
                <a:path w="44980" h="100670" extrusionOk="0">
                  <a:moveTo>
                    <a:pt x="26378" y="1"/>
                  </a:moveTo>
                  <a:cubicBezTo>
                    <a:pt x="29448" y="4480"/>
                    <a:pt x="31427" y="9642"/>
                    <a:pt x="32564" y="14941"/>
                  </a:cubicBezTo>
                  <a:cubicBezTo>
                    <a:pt x="34042" y="21763"/>
                    <a:pt x="34156" y="28789"/>
                    <a:pt x="34406" y="35725"/>
                  </a:cubicBezTo>
                  <a:cubicBezTo>
                    <a:pt x="34633" y="42888"/>
                    <a:pt x="34838" y="50051"/>
                    <a:pt x="35111" y="57214"/>
                  </a:cubicBezTo>
                  <a:cubicBezTo>
                    <a:pt x="35361" y="64263"/>
                    <a:pt x="35656" y="71335"/>
                    <a:pt x="35816" y="78408"/>
                  </a:cubicBezTo>
                  <a:cubicBezTo>
                    <a:pt x="35952" y="84297"/>
                    <a:pt x="35884" y="90596"/>
                    <a:pt x="33155" y="95985"/>
                  </a:cubicBezTo>
                  <a:cubicBezTo>
                    <a:pt x="32837" y="96645"/>
                    <a:pt x="32473" y="97304"/>
                    <a:pt x="32063" y="97918"/>
                  </a:cubicBezTo>
                  <a:cubicBezTo>
                    <a:pt x="31889" y="98172"/>
                    <a:pt x="32135" y="98415"/>
                    <a:pt x="32377" y="98415"/>
                  </a:cubicBezTo>
                  <a:cubicBezTo>
                    <a:pt x="32482" y="98415"/>
                    <a:pt x="32586" y="98369"/>
                    <a:pt x="32655" y="98259"/>
                  </a:cubicBezTo>
                  <a:cubicBezTo>
                    <a:pt x="36020" y="93211"/>
                    <a:pt x="36611" y="86912"/>
                    <a:pt x="36589" y="81000"/>
                  </a:cubicBezTo>
                  <a:cubicBezTo>
                    <a:pt x="36543" y="73973"/>
                    <a:pt x="36179" y="66924"/>
                    <a:pt x="35975" y="59897"/>
                  </a:cubicBezTo>
                  <a:cubicBezTo>
                    <a:pt x="35770" y="52621"/>
                    <a:pt x="35520" y="45321"/>
                    <a:pt x="35270" y="38022"/>
                  </a:cubicBezTo>
                  <a:cubicBezTo>
                    <a:pt x="35020" y="30950"/>
                    <a:pt x="34974" y="23832"/>
                    <a:pt x="33746" y="16851"/>
                  </a:cubicBezTo>
                  <a:cubicBezTo>
                    <a:pt x="32700" y="10870"/>
                    <a:pt x="30699" y="4890"/>
                    <a:pt x="27038" y="1"/>
                  </a:cubicBezTo>
                  <a:close/>
                  <a:moveTo>
                    <a:pt x="34815" y="455"/>
                  </a:moveTo>
                  <a:cubicBezTo>
                    <a:pt x="38067" y="4549"/>
                    <a:pt x="39772" y="9665"/>
                    <a:pt x="40636" y="14804"/>
                  </a:cubicBezTo>
                  <a:cubicBezTo>
                    <a:pt x="41205" y="18170"/>
                    <a:pt x="41387" y="21603"/>
                    <a:pt x="41569" y="25014"/>
                  </a:cubicBezTo>
                  <a:cubicBezTo>
                    <a:pt x="41751" y="28562"/>
                    <a:pt x="41910" y="32109"/>
                    <a:pt x="42069" y="35679"/>
                  </a:cubicBezTo>
                  <a:cubicBezTo>
                    <a:pt x="42433" y="42797"/>
                    <a:pt x="42729" y="49915"/>
                    <a:pt x="43070" y="57032"/>
                  </a:cubicBezTo>
                  <a:cubicBezTo>
                    <a:pt x="43433" y="64172"/>
                    <a:pt x="43729" y="71313"/>
                    <a:pt x="44047" y="78453"/>
                  </a:cubicBezTo>
                  <a:cubicBezTo>
                    <a:pt x="44320" y="84661"/>
                    <a:pt x="44389" y="91551"/>
                    <a:pt x="40477" y="96781"/>
                  </a:cubicBezTo>
                  <a:cubicBezTo>
                    <a:pt x="40000" y="97395"/>
                    <a:pt x="39545" y="97987"/>
                    <a:pt x="38976" y="98510"/>
                  </a:cubicBezTo>
                  <a:cubicBezTo>
                    <a:pt x="38931" y="98555"/>
                    <a:pt x="38908" y="98601"/>
                    <a:pt x="38931" y="98646"/>
                  </a:cubicBezTo>
                  <a:cubicBezTo>
                    <a:pt x="39090" y="98601"/>
                    <a:pt x="39272" y="98578"/>
                    <a:pt x="39431" y="98532"/>
                  </a:cubicBezTo>
                  <a:cubicBezTo>
                    <a:pt x="44093" y="94234"/>
                    <a:pt x="44980" y="87799"/>
                    <a:pt x="44889" y="81728"/>
                  </a:cubicBezTo>
                  <a:cubicBezTo>
                    <a:pt x="44843" y="78135"/>
                    <a:pt x="44593" y="74542"/>
                    <a:pt x="44457" y="70949"/>
                  </a:cubicBezTo>
                  <a:cubicBezTo>
                    <a:pt x="44298" y="67311"/>
                    <a:pt x="44138" y="63672"/>
                    <a:pt x="43979" y="60034"/>
                  </a:cubicBezTo>
                  <a:cubicBezTo>
                    <a:pt x="43638" y="52757"/>
                    <a:pt x="43320" y="45458"/>
                    <a:pt x="43001" y="38181"/>
                  </a:cubicBezTo>
                  <a:cubicBezTo>
                    <a:pt x="42865" y="34497"/>
                    <a:pt x="42683" y="30836"/>
                    <a:pt x="42547" y="27152"/>
                  </a:cubicBezTo>
                  <a:cubicBezTo>
                    <a:pt x="42410" y="23650"/>
                    <a:pt x="42251" y="20148"/>
                    <a:pt x="41819" y="16669"/>
                  </a:cubicBezTo>
                  <a:cubicBezTo>
                    <a:pt x="41114" y="10961"/>
                    <a:pt x="39545" y="5208"/>
                    <a:pt x="36066" y="569"/>
                  </a:cubicBezTo>
                  <a:cubicBezTo>
                    <a:pt x="35634" y="524"/>
                    <a:pt x="35224" y="478"/>
                    <a:pt x="34815" y="455"/>
                  </a:cubicBezTo>
                  <a:close/>
                  <a:moveTo>
                    <a:pt x="12348" y="1251"/>
                  </a:moveTo>
                  <a:lnTo>
                    <a:pt x="12348" y="1251"/>
                  </a:lnTo>
                  <a:cubicBezTo>
                    <a:pt x="12143" y="1297"/>
                    <a:pt x="11939" y="1342"/>
                    <a:pt x="11711" y="1388"/>
                  </a:cubicBezTo>
                  <a:cubicBezTo>
                    <a:pt x="9483" y="6277"/>
                    <a:pt x="8505" y="11643"/>
                    <a:pt x="8232" y="17033"/>
                  </a:cubicBezTo>
                  <a:cubicBezTo>
                    <a:pt x="7845" y="24514"/>
                    <a:pt x="8687" y="31950"/>
                    <a:pt x="9301" y="39386"/>
                  </a:cubicBezTo>
                  <a:cubicBezTo>
                    <a:pt x="9938" y="46867"/>
                    <a:pt x="10642" y="54326"/>
                    <a:pt x="11302" y="61785"/>
                  </a:cubicBezTo>
                  <a:cubicBezTo>
                    <a:pt x="11620" y="65514"/>
                    <a:pt x="11893" y="69243"/>
                    <a:pt x="12280" y="72973"/>
                  </a:cubicBezTo>
                  <a:cubicBezTo>
                    <a:pt x="12621" y="76475"/>
                    <a:pt x="12825" y="79999"/>
                    <a:pt x="13508" y="83456"/>
                  </a:cubicBezTo>
                  <a:cubicBezTo>
                    <a:pt x="14645" y="89163"/>
                    <a:pt x="17283" y="95121"/>
                    <a:pt x="22558" y="98123"/>
                  </a:cubicBezTo>
                  <a:cubicBezTo>
                    <a:pt x="23149" y="98464"/>
                    <a:pt x="23763" y="98714"/>
                    <a:pt x="24400" y="98942"/>
                  </a:cubicBezTo>
                  <a:cubicBezTo>
                    <a:pt x="24432" y="98953"/>
                    <a:pt x="24463" y="98958"/>
                    <a:pt x="24493" y="98958"/>
                  </a:cubicBezTo>
                  <a:cubicBezTo>
                    <a:pt x="24759" y="98958"/>
                    <a:pt x="24914" y="98541"/>
                    <a:pt x="24628" y="98419"/>
                  </a:cubicBezTo>
                  <a:cubicBezTo>
                    <a:pt x="22058" y="97259"/>
                    <a:pt x="19875" y="95462"/>
                    <a:pt x="18238" y="93166"/>
                  </a:cubicBezTo>
                  <a:cubicBezTo>
                    <a:pt x="16464" y="90710"/>
                    <a:pt x="15350" y="87890"/>
                    <a:pt x="14645" y="84979"/>
                  </a:cubicBezTo>
                  <a:cubicBezTo>
                    <a:pt x="13849" y="81637"/>
                    <a:pt x="13530" y="78203"/>
                    <a:pt x="13235" y="74792"/>
                  </a:cubicBezTo>
                  <a:cubicBezTo>
                    <a:pt x="12894" y="71108"/>
                    <a:pt x="12598" y="67447"/>
                    <a:pt x="12280" y="63786"/>
                  </a:cubicBezTo>
                  <a:cubicBezTo>
                    <a:pt x="11620" y="56486"/>
                    <a:pt x="11006" y="49187"/>
                    <a:pt x="10370" y="41887"/>
                  </a:cubicBezTo>
                  <a:cubicBezTo>
                    <a:pt x="9733" y="34633"/>
                    <a:pt x="8823" y="27334"/>
                    <a:pt x="8869" y="20034"/>
                  </a:cubicBezTo>
                  <a:cubicBezTo>
                    <a:pt x="8914" y="13599"/>
                    <a:pt x="9869" y="7186"/>
                    <a:pt x="12348" y="1251"/>
                  </a:cubicBezTo>
                  <a:close/>
                  <a:moveTo>
                    <a:pt x="20603" y="114"/>
                  </a:moveTo>
                  <a:cubicBezTo>
                    <a:pt x="20330" y="137"/>
                    <a:pt x="20057" y="160"/>
                    <a:pt x="19807" y="183"/>
                  </a:cubicBezTo>
                  <a:cubicBezTo>
                    <a:pt x="20148" y="6300"/>
                    <a:pt x="20784" y="12417"/>
                    <a:pt x="21307" y="18511"/>
                  </a:cubicBezTo>
                  <a:cubicBezTo>
                    <a:pt x="21853" y="25014"/>
                    <a:pt x="22376" y="31518"/>
                    <a:pt x="22922" y="38022"/>
                  </a:cubicBezTo>
                  <a:cubicBezTo>
                    <a:pt x="23991" y="51029"/>
                    <a:pt x="25037" y="64036"/>
                    <a:pt x="26128" y="77020"/>
                  </a:cubicBezTo>
                  <a:cubicBezTo>
                    <a:pt x="26447" y="80682"/>
                    <a:pt x="26742" y="84320"/>
                    <a:pt x="27061" y="87958"/>
                  </a:cubicBezTo>
                  <a:cubicBezTo>
                    <a:pt x="27356" y="91619"/>
                    <a:pt x="27561" y="95281"/>
                    <a:pt x="28039" y="98919"/>
                  </a:cubicBezTo>
                  <a:cubicBezTo>
                    <a:pt x="28050" y="99047"/>
                    <a:pt x="28163" y="99115"/>
                    <a:pt x="28270" y="99115"/>
                  </a:cubicBezTo>
                  <a:cubicBezTo>
                    <a:pt x="28373" y="99115"/>
                    <a:pt x="28471" y="99052"/>
                    <a:pt x="28471" y="98919"/>
                  </a:cubicBezTo>
                  <a:cubicBezTo>
                    <a:pt x="28357" y="95667"/>
                    <a:pt x="28016" y="92415"/>
                    <a:pt x="27766" y="89163"/>
                  </a:cubicBezTo>
                  <a:cubicBezTo>
                    <a:pt x="27493" y="85912"/>
                    <a:pt x="27243" y="82660"/>
                    <a:pt x="26992" y="79408"/>
                  </a:cubicBezTo>
                  <a:lnTo>
                    <a:pt x="26970" y="79408"/>
                  </a:lnTo>
                  <a:cubicBezTo>
                    <a:pt x="26469" y="72905"/>
                    <a:pt x="25924" y="66401"/>
                    <a:pt x="25423" y="59920"/>
                  </a:cubicBezTo>
                  <a:cubicBezTo>
                    <a:pt x="24400" y="46913"/>
                    <a:pt x="23331" y="33906"/>
                    <a:pt x="22285" y="20899"/>
                  </a:cubicBezTo>
                  <a:cubicBezTo>
                    <a:pt x="21717" y="13986"/>
                    <a:pt x="21330" y="7027"/>
                    <a:pt x="20603" y="114"/>
                  </a:cubicBezTo>
                  <a:close/>
                  <a:moveTo>
                    <a:pt x="5321" y="3457"/>
                  </a:moveTo>
                  <a:lnTo>
                    <a:pt x="5321" y="3457"/>
                  </a:lnTo>
                  <a:cubicBezTo>
                    <a:pt x="5208" y="3503"/>
                    <a:pt x="5094" y="3548"/>
                    <a:pt x="5003" y="3594"/>
                  </a:cubicBezTo>
                  <a:cubicBezTo>
                    <a:pt x="4616" y="3753"/>
                    <a:pt x="4230" y="3935"/>
                    <a:pt x="3843" y="4117"/>
                  </a:cubicBezTo>
                  <a:cubicBezTo>
                    <a:pt x="1001" y="7937"/>
                    <a:pt x="0" y="13031"/>
                    <a:pt x="0" y="17783"/>
                  </a:cubicBezTo>
                  <a:cubicBezTo>
                    <a:pt x="0" y="21649"/>
                    <a:pt x="523" y="25492"/>
                    <a:pt x="955" y="29335"/>
                  </a:cubicBezTo>
                  <a:cubicBezTo>
                    <a:pt x="1387" y="33224"/>
                    <a:pt x="1797" y="37112"/>
                    <a:pt x="2229" y="41001"/>
                  </a:cubicBezTo>
                  <a:cubicBezTo>
                    <a:pt x="3116" y="48800"/>
                    <a:pt x="3957" y="56623"/>
                    <a:pt x="4844" y="64423"/>
                  </a:cubicBezTo>
                  <a:cubicBezTo>
                    <a:pt x="5276" y="68288"/>
                    <a:pt x="5731" y="72131"/>
                    <a:pt x="6140" y="75997"/>
                  </a:cubicBezTo>
                  <a:cubicBezTo>
                    <a:pt x="6527" y="79545"/>
                    <a:pt x="6981" y="83092"/>
                    <a:pt x="7959" y="86526"/>
                  </a:cubicBezTo>
                  <a:cubicBezTo>
                    <a:pt x="8801" y="89573"/>
                    <a:pt x="10074" y="92506"/>
                    <a:pt x="12007" y="95030"/>
                  </a:cubicBezTo>
                  <a:cubicBezTo>
                    <a:pt x="13712" y="97282"/>
                    <a:pt x="15964" y="99328"/>
                    <a:pt x="18624" y="100374"/>
                  </a:cubicBezTo>
                  <a:cubicBezTo>
                    <a:pt x="18715" y="100397"/>
                    <a:pt x="18829" y="100442"/>
                    <a:pt x="18943" y="100488"/>
                  </a:cubicBezTo>
                  <a:cubicBezTo>
                    <a:pt x="19534" y="100556"/>
                    <a:pt x="20148" y="100624"/>
                    <a:pt x="20739" y="100670"/>
                  </a:cubicBezTo>
                  <a:cubicBezTo>
                    <a:pt x="14963" y="98737"/>
                    <a:pt x="11052" y="93666"/>
                    <a:pt x="9142" y="88072"/>
                  </a:cubicBezTo>
                  <a:cubicBezTo>
                    <a:pt x="8005" y="84752"/>
                    <a:pt x="7459" y="81273"/>
                    <a:pt x="7050" y="77794"/>
                  </a:cubicBezTo>
                  <a:cubicBezTo>
                    <a:pt x="6595" y="74110"/>
                    <a:pt x="6231" y="70403"/>
                    <a:pt x="5822" y="66697"/>
                  </a:cubicBezTo>
                  <a:cubicBezTo>
                    <a:pt x="5003" y="59124"/>
                    <a:pt x="4139" y="51529"/>
                    <a:pt x="3297" y="43957"/>
                  </a:cubicBezTo>
                  <a:cubicBezTo>
                    <a:pt x="2888" y="40159"/>
                    <a:pt x="2479" y="36384"/>
                    <a:pt x="2047" y="32587"/>
                  </a:cubicBezTo>
                  <a:cubicBezTo>
                    <a:pt x="1615" y="28858"/>
                    <a:pt x="1160" y="25105"/>
                    <a:pt x="864" y="21353"/>
                  </a:cubicBezTo>
                  <a:cubicBezTo>
                    <a:pt x="409" y="15168"/>
                    <a:pt x="978" y="8255"/>
                    <a:pt x="5321" y="34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5"/>
            <p:cNvSpPr/>
            <p:nvPr/>
          </p:nvSpPr>
          <p:spPr>
            <a:xfrm flipH="1">
              <a:off x="-1507876" y="2409042"/>
              <a:ext cx="365914" cy="129422"/>
            </a:xfrm>
            <a:custGeom>
              <a:avLst/>
              <a:gdLst/>
              <a:ahLst/>
              <a:cxnLst/>
              <a:rect l="l" t="t" r="r" b="b"/>
              <a:pathLst>
                <a:path w="28926" h="10231" extrusionOk="0">
                  <a:moveTo>
                    <a:pt x="19623" y="1"/>
                  </a:moveTo>
                  <a:cubicBezTo>
                    <a:pt x="12980" y="1"/>
                    <a:pt x="6273" y="1031"/>
                    <a:pt x="0" y="3079"/>
                  </a:cubicBezTo>
                  <a:cubicBezTo>
                    <a:pt x="205" y="5421"/>
                    <a:pt x="546" y="7740"/>
                    <a:pt x="1024" y="10014"/>
                  </a:cubicBezTo>
                  <a:cubicBezTo>
                    <a:pt x="2439" y="10166"/>
                    <a:pt x="3865" y="10230"/>
                    <a:pt x="5294" y="10230"/>
                  </a:cubicBezTo>
                  <a:cubicBezTo>
                    <a:pt x="9215" y="10230"/>
                    <a:pt x="13166" y="9747"/>
                    <a:pt x="17033" y="9264"/>
                  </a:cubicBezTo>
                  <a:cubicBezTo>
                    <a:pt x="21103" y="8741"/>
                    <a:pt x="25196" y="8354"/>
                    <a:pt x="28926" y="6649"/>
                  </a:cubicBezTo>
                  <a:cubicBezTo>
                    <a:pt x="28857" y="4830"/>
                    <a:pt x="28766" y="2806"/>
                    <a:pt x="28675" y="1009"/>
                  </a:cubicBezTo>
                  <a:cubicBezTo>
                    <a:pt x="27266" y="441"/>
                    <a:pt x="25742" y="282"/>
                    <a:pt x="24241" y="168"/>
                  </a:cubicBezTo>
                  <a:cubicBezTo>
                    <a:pt x="22710" y="56"/>
                    <a:pt x="21168" y="1"/>
                    <a:pt x="196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5"/>
            <p:cNvSpPr/>
            <p:nvPr/>
          </p:nvSpPr>
          <p:spPr>
            <a:xfrm flipH="1">
              <a:off x="-1507877" y="2486049"/>
              <a:ext cx="353264" cy="52422"/>
            </a:xfrm>
            <a:custGeom>
              <a:avLst/>
              <a:gdLst/>
              <a:ahLst/>
              <a:cxnLst/>
              <a:rect l="l" t="t" r="r" b="b"/>
              <a:pathLst>
                <a:path w="27926" h="4144" extrusionOk="0">
                  <a:moveTo>
                    <a:pt x="23459" y="0"/>
                  </a:moveTo>
                  <a:cubicBezTo>
                    <a:pt x="23067" y="0"/>
                    <a:pt x="22675" y="7"/>
                    <a:pt x="22286" y="16"/>
                  </a:cubicBezTo>
                  <a:cubicBezTo>
                    <a:pt x="16760" y="130"/>
                    <a:pt x="11212" y="539"/>
                    <a:pt x="5822" y="1744"/>
                  </a:cubicBezTo>
                  <a:cubicBezTo>
                    <a:pt x="4549" y="2040"/>
                    <a:pt x="3298" y="2358"/>
                    <a:pt x="2116" y="2858"/>
                  </a:cubicBezTo>
                  <a:cubicBezTo>
                    <a:pt x="1570" y="3086"/>
                    <a:pt x="706" y="3404"/>
                    <a:pt x="1" y="3813"/>
                  </a:cubicBezTo>
                  <a:cubicBezTo>
                    <a:pt x="24" y="3859"/>
                    <a:pt x="24" y="3904"/>
                    <a:pt x="24" y="3927"/>
                  </a:cubicBezTo>
                  <a:cubicBezTo>
                    <a:pt x="1433" y="4079"/>
                    <a:pt x="2856" y="4143"/>
                    <a:pt x="4284" y="4143"/>
                  </a:cubicBezTo>
                  <a:cubicBezTo>
                    <a:pt x="8203" y="4143"/>
                    <a:pt x="12166" y="3660"/>
                    <a:pt x="16033" y="3177"/>
                  </a:cubicBezTo>
                  <a:cubicBezTo>
                    <a:pt x="20103" y="2654"/>
                    <a:pt x="24196" y="2267"/>
                    <a:pt x="27926" y="562"/>
                  </a:cubicBezTo>
                  <a:lnTo>
                    <a:pt x="27926" y="493"/>
                  </a:lnTo>
                  <a:cubicBezTo>
                    <a:pt x="26499" y="96"/>
                    <a:pt x="24972" y="0"/>
                    <a:pt x="23459"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5"/>
            <p:cNvSpPr/>
            <p:nvPr/>
          </p:nvSpPr>
          <p:spPr>
            <a:xfrm flipH="1">
              <a:off x="-1334142" y="2492286"/>
              <a:ext cx="15711" cy="207700"/>
            </a:xfrm>
            <a:custGeom>
              <a:avLst/>
              <a:gdLst/>
              <a:ahLst/>
              <a:cxnLst/>
              <a:rect l="l" t="t" r="r" b="b"/>
              <a:pathLst>
                <a:path w="1242" h="16419" extrusionOk="0">
                  <a:moveTo>
                    <a:pt x="810" y="0"/>
                  </a:moveTo>
                  <a:cubicBezTo>
                    <a:pt x="605" y="23"/>
                    <a:pt x="400" y="46"/>
                    <a:pt x="196" y="69"/>
                  </a:cubicBezTo>
                  <a:cubicBezTo>
                    <a:pt x="241" y="342"/>
                    <a:pt x="264" y="614"/>
                    <a:pt x="309" y="865"/>
                  </a:cubicBezTo>
                  <a:cubicBezTo>
                    <a:pt x="378" y="1570"/>
                    <a:pt x="446" y="2274"/>
                    <a:pt x="491" y="2957"/>
                  </a:cubicBezTo>
                  <a:cubicBezTo>
                    <a:pt x="491" y="2979"/>
                    <a:pt x="491" y="2979"/>
                    <a:pt x="491" y="3002"/>
                  </a:cubicBezTo>
                  <a:cubicBezTo>
                    <a:pt x="605" y="4480"/>
                    <a:pt x="673" y="5958"/>
                    <a:pt x="673" y="7436"/>
                  </a:cubicBezTo>
                  <a:cubicBezTo>
                    <a:pt x="673" y="8892"/>
                    <a:pt x="605" y="10347"/>
                    <a:pt x="491" y="11802"/>
                  </a:cubicBezTo>
                  <a:cubicBezTo>
                    <a:pt x="355" y="13281"/>
                    <a:pt x="127" y="14759"/>
                    <a:pt x="14" y="16237"/>
                  </a:cubicBezTo>
                  <a:cubicBezTo>
                    <a:pt x="1" y="16354"/>
                    <a:pt x="99" y="16419"/>
                    <a:pt x="195" y="16419"/>
                  </a:cubicBezTo>
                  <a:cubicBezTo>
                    <a:pt x="266" y="16419"/>
                    <a:pt x="335" y="16383"/>
                    <a:pt x="355" y="16305"/>
                  </a:cubicBezTo>
                  <a:cubicBezTo>
                    <a:pt x="719" y="14850"/>
                    <a:pt x="878" y="13371"/>
                    <a:pt x="1014" y="11893"/>
                  </a:cubicBezTo>
                  <a:cubicBezTo>
                    <a:pt x="1128" y="10415"/>
                    <a:pt x="1219" y="8914"/>
                    <a:pt x="1219" y="7436"/>
                  </a:cubicBezTo>
                  <a:cubicBezTo>
                    <a:pt x="1242" y="5936"/>
                    <a:pt x="1196" y="4435"/>
                    <a:pt x="1082" y="2957"/>
                  </a:cubicBezTo>
                  <a:cubicBezTo>
                    <a:pt x="1082" y="2957"/>
                    <a:pt x="1082" y="2934"/>
                    <a:pt x="1082" y="2934"/>
                  </a:cubicBezTo>
                  <a:cubicBezTo>
                    <a:pt x="991" y="1979"/>
                    <a:pt x="946" y="978"/>
                    <a:pt x="810" y="0"/>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5"/>
            <p:cNvSpPr/>
            <p:nvPr/>
          </p:nvSpPr>
          <p:spPr>
            <a:xfrm flipH="1">
              <a:off x="-1388797" y="2652814"/>
              <a:ext cx="140972" cy="274948"/>
            </a:xfrm>
            <a:custGeom>
              <a:avLst/>
              <a:gdLst/>
              <a:ahLst/>
              <a:cxnLst/>
              <a:rect l="l" t="t" r="r" b="b"/>
              <a:pathLst>
                <a:path w="11144" h="21735" extrusionOk="0">
                  <a:moveTo>
                    <a:pt x="10370" y="0"/>
                  </a:moveTo>
                  <a:lnTo>
                    <a:pt x="10370" y="0"/>
                  </a:lnTo>
                  <a:cubicBezTo>
                    <a:pt x="8710" y="228"/>
                    <a:pt x="7027" y="455"/>
                    <a:pt x="5367" y="660"/>
                  </a:cubicBezTo>
                  <a:cubicBezTo>
                    <a:pt x="4594" y="773"/>
                    <a:pt x="3707" y="887"/>
                    <a:pt x="3025" y="1251"/>
                  </a:cubicBezTo>
                  <a:cubicBezTo>
                    <a:pt x="2480" y="7952"/>
                    <a:pt x="1481" y="14631"/>
                    <a:pt x="5" y="21196"/>
                  </a:cubicBezTo>
                  <a:lnTo>
                    <a:pt x="5" y="21196"/>
                  </a:lnTo>
                  <a:cubicBezTo>
                    <a:pt x="4" y="21195"/>
                    <a:pt x="2" y="21194"/>
                    <a:pt x="1" y="21194"/>
                  </a:cubicBezTo>
                  <a:lnTo>
                    <a:pt x="1" y="21217"/>
                  </a:lnTo>
                  <a:cubicBezTo>
                    <a:pt x="2" y="21210"/>
                    <a:pt x="4" y="21203"/>
                    <a:pt x="5" y="21196"/>
                  </a:cubicBezTo>
                  <a:lnTo>
                    <a:pt x="5" y="21196"/>
                  </a:lnTo>
                  <a:cubicBezTo>
                    <a:pt x="964" y="21589"/>
                    <a:pt x="2030" y="21735"/>
                    <a:pt x="3077" y="21735"/>
                  </a:cubicBezTo>
                  <a:cubicBezTo>
                    <a:pt x="3296" y="21735"/>
                    <a:pt x="3514" y="21729"/>
                    <a:pt x="3730" y="21717"/>
                  </a:cubicBezTo>
                  <a:cubicBezTo>
                    <a:pt x="4867" y="21671"/>
                    <a:pt x="6004" y="21535"/>
                    <a:pt x="7141" y="21398"/>
                  </a:cubicBezTo>
                  <a:cubicBezTo>
                    <a:pt x="8687" y="17555"/>
                    <a:pt x="9392" y="13417"/>
                    <a:pt x="10074" y="9324"/>
                  </a:cubicBezTo>
                  <a:cubicBezTo>
                    <a:pt x="10597" y="6254"/>
                    <a:pt x="11143" y="3002"/>
                    <a:pt x="10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45"/>
          <p:cNvGrpSpPr/>
          <p:nvPr/>
        </p:nvGrpSpPr>
        <p:grpSpPr>
          <a:xfrm rot="-572344" flipH="1">
            <a:off x="1173" y="-88734"/>
            <a:ext cx="1427934" cy="654174"/>
            <a:chOff x="-2353813" y="170553"/>
            <a:chExt cx="2077588" cy="951798"/>
          </a:xfrm>
        </p:grpSpPr>
        <p:sp>
          <p:nvSpPr>
            <p:cNvPr id="2482" name="Google Shape;2482;p45"/>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5"/>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5"/>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5"/>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5"/>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5"/>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45"/>
          <p:cNvGrpSpPr/>
          <p:nvPr/>
        </p:nvGrpSpPr>
        <p:grpSpPr>
          <a:xfrm>
            <a:off x="8481964" y="2720775"/>
            <a:ext cx="1516605" cy="2422634"/>
            <a:chOff x="1369600" y="1217925"/>
            <a:chExt cx="433675" cy="692775"/>
          </a:xfrm>
        </p:grpSpPr>
        <p:sp>
          <p:nvSpPr>
            <p:cNvPr id="2489" name="Google Shape;2489;p45"/>
            <p:cNvSpPr/>
            <p:nvPr/>
          </p:nvSpPr>
          <p:spPr>
            <a:xfrm>
              <a:off x="1500625" y="1308675"/>
              <a:ext cx="87375" cy="602025"/>
            </a:xfrm>
            <a:custGeom>
              <a:avLst/>
              <a:gdLst/>
              <a:ahLst/>
              <a:cxnLst/>
              <a:rect l="l" t="t" r="r" b="b"/>
              <a:pathLst>
                <a:path w="3495" h="24081" extrusionOk="0">
                  <a:moveTo>
                    <a:pt x="1910" y="1"/>
                  </a:moveTo>
                  <a:cubicBezTo>
                    <a:pt x="1883" y="1"/>
                    <a:pt x="1855" y="15"/>
                    <a:pt x="1842" y="29"/>
                  </a:cubicBezTo>
                  <a:cubicBezTo>
                    <a:pt x="1828" y="29"/>
                    <a:pt x="1814" y="29"/>
                    <a:pt x="1814" y="42"/>
                  </a:cubicBezTo>
                  <a:cubicBezTo>
                    <a:pt x="1745" y="111"/>
                    <a:pt x="1773" y="70"/>
                    <a:pt x="1759" y="153"/>
                  </a:cubicBezTo>
                  <a:cubicBezTo>
                    <a:pt x="1759" y="263"/>
                    <a:pt x="1773" y="359"/>
                    <a:pt x="1773" y="442"/>
                  </a:cubicBezTo>
                  <a:cubicBezTo>
                    <a:pt x="1718" y="1365"/>
                    <a:pt x="1842" y="2261"/>
                    <a:pt x="1924" y="3115"/>
                  </a:cubicBezTo>
                  <a:cubicBezTo>
                    <a:pt x="1979" y="3666"/>
                    <a:pt x="1924" y="4644"/>
                    <a:pt x="2007" y="5250"/>
                  </a:cubicBezTo>
                  <a:cubicBezTo>
                    <a:pt x="2034" y="5788"/>
                    <a:pt x="1938" y="6325"/>
                    <a:pt x="1952" y="6862"/>
                  </a:cubicBezTo>
                  <a:cubicBezTo>
                    <a:pt x="2007" y="7138"/>
                    <a:pt x="1938" y="7468"/>
                    <a:pt x="1952" y="7854"/>
                  </a:cubicBezTo>
                  <a:cubicBezTo>
                    <a:pt x="1966" y="8006"/>
                    <a:pt x="1910" y="8336"/>
                    <a:pt x="1952" y="8571"/>
                  </a:cubicBezTo>
                  <a:cubicBezTo>
                    <a:pt x="1993" y="9163"/>
                    <a:pt x="2282" y="9576"/>
                    <a:pt x="2324" y="10141"/>
                  </a:cubicBezTo>
                  <a:cubicBezTo>
                    <a:pt x="2351" y="10582"/>
                    <a:pt x="2365" y="11230"/>
                    <a:pt x="2296" y="11753"/>
                  </a:cubicBezTo>
                  <a:cubicBezTo>
                    <a:pt x="2200" y="12236"/>
                    <a:pt x="1952" y="12814"/>
                    <a:pt x="1718" y="13352"/>
                  </a:cubicBezTo>
                  <a:cubicBezTo>
                    <a:pt x="1525" y="13820"/>
                    <a:pt x="1222" y="14247"/>
                    <a:pt x="1056" y="14729"/>
                  </a:cubicBezTo>
                  <a:cubicBezTo>
                    <a:pt x="767" y="15597"/>
                    <a:pt x="684" y="16507"/>
                    <a:pt x="505" y="17402"/>
                  </a:cubicBezTo>
                  <a:cubicBezTo>
                    <a:pt x="354" y="18091"/>
                    <a:pt x="243" y="18780"/>
                    <a:pt x="174" y="19469"/>
                  </a:cubicBezTo>
                  <a:cubicBezTo>
                    <a:pt x="133" y="19758"/>
                    <a:pt x="50" y="20034"/>
                    <a:pt x="37" y="20323"/>
                  </a:cubicBezTo>
                  <a:cubicBezTo>
                    <a:pt x="23" y="21439"/>
                    <a:pt x="78" y="22555"/>
                    <a:pt x="23" y="23657"/>
                  </a:cubicBezTo>
                  <a:cubicBezTo>
                    <a:pt x="0" y="24010"/>
                    <a:pt x="80" y="24081"/>
                    <a:pt x="236" y="24081"/>
                  </a:cubicBezTo>
                  <a:cubicBezTo>
                    <a:pt x="339" y="24081"/>
                    <a:pt x="476" y="24050"/>
                    <a:pt x="638" y="24050"/>
                  </a:cubicBezTo>
                  <a:cubicBezTo>
                    <a:pt x="679" y="24050"/>
                    <a:pt x="722" y="24052"/>
                    <a:pt x="767" y="24057"/>
                  </a:cubicBezTo>
                  <a:cubicBezTo>
                    <a:pt x="820" y="24064"/>
                    <a:pt x="872" y="24066"/>
                    <a:pt x="924" y="24066"/>
                  </a:cubicBezTo>
                  <a:cubicBezTo>
                    <a:pt x="1088" y="24066"/>
                    <a:pt x="1247" y="24040"/>
                    <a:pt x="1414" y="24029"/>
                  </a:cubicBezTo>
                  <a:cubicBezTo>
                    <a:pt x="1428" y="24025"/>
                    <a:pt x="1436" y="24023"/>
                    <a:pt x="1439" y="24023"/>
                  </a:cubicBezTo>
                  <a:cubicBezTo>
                    <a:pt x="1447" y="24023"/>
                    <a:pt x="1437" y="24029"/>
                    <a:pt x="1428" y="24029"/>
                  </a:cubicBezTo>
                  <a:cubicBezTo>
                    <a:pt x="1456" y="24029"/>
                    <a:pt x="1483" y="24029"/>
                    <a:pt x="1511" y="24016"/>
                  </a:cubicBezTo>
                  <a:cubicBezTo>
                    <a:pt x="1525" y="24016"/>
                    <a:pt x="1552" y="24016"/>
                    <a:pt x="1552" y="24002"/>
                  </a:cubicBezTo>
                  <a:cubicBezTo>
                    <a:pt x="1566" y="24002"/>
                    <a:pt x="1580" y="24002"/>
                    <a:pt x="1594" y="23988"/>
                  </a:cubicBezTo>
                  <a:cubicBezTo>
                    <a:pt x="1690" y="23947"/>
                    <a:pt x="1731" y="23836"/>
                    <a:pt x="1731" y="23740"/>
                  </a:cubicBezTo>
                  <a:cubicBezTo>
                    <a:pt x="1676" y="23024"/>
                    <a:pt x="1704" y="22114"/>
                    <a:pt x="1676" y="21301"/>
                  </a:cubicBezTo>
                  <a:cubicBezTo>
                    <a:pt x="1718" y="20819"/>
                    <a:pt x="1745" y="20337"/>
                    <a:pt x="1759" y="19855"/>
                  </a:cubicBezTo>
                  <a:cubicBezTo>
                    <a:pt x="1786" y="19056"/>
                    <a:pt x="1676" y="18353"/>
                    <a:pt x="1800" y="17512"/>
                  </a:cubicBezTo>
                  <a:cubicBezTo>
                    <a:pt x="1828" y="16906"/>
                    <a:pt x="1938" y="16465"/>
                    <a:pt x="2117" y="15914"/>
                  </a:cubicBezTo>
                  <a:cubicBezTo>
                    <a:pt x="2365" y="14729"/>
                    <a:pt x="2847" y="13531"/>
                    <a:pt x="3206" y="12291"/>
                  </a:cubicBezTo>
                  <a:cubicBezTo>
                    <a:pt x="3316" y="11850"/>
                    <a:pt x="3385" y="11560"/>
                    <a:pt x="3467" y="11120"/>
                  </a:cubicBezTo>
                  <a:cubicBezTo>
                    <a:pt x="3495" y="10789"/>
                    <a:pt x="3481" y="10444"/>
                    <a:pt x="3426" y="10114"/>
                  </a:cubicBezTo>
                  <a:cubicBezTo>
                    <a:pt x="3398" y="9811"/>
                    <a:pt x="3247" y="9521"/>
                    <a:pt x="3164" y="9204"/>
                  </a:cubicBezTo>
                  <a:cubicBezTo>
                    <a:pt x="3109" y="9039"/>
                    <a:pt x="3026" y="8943"/>
                    <a:pt x="3026" y="8832"/>
                  </a:cubicBezTo>
                  <a:cubicBezTo>
                    <a:pt x="3013" y="8543"/>
                    <a:pt x="2902" y="8088"/>
                    <a:pt x="2889" y="7923"/>
                  </a:cubicBezTo>
                  <a:cubicBezTo>
                    <a:pt x="2889" y="7592"/>
                    <a:pt x="2971" y="7262"/>
                    <a:pt x="2999" y="6931"/>
                  </a:cubicBezTo>
                  <a:cubicBezTo>
                    <a:pt x="3040" y="6421"/>
                    <a:pt x="2861" y="5925"/>
                    <a:pt x="2820" y="5416"/>
                  </a:cubicBezTo>
                  <a:cubicBezTo>
                    <a:pt x="2834" y="4782"/>
                    <a:pt x="2530" y="3914"/>
                    <a:pt x="2434" y="3184"/>
                  </a:cubicBezTo>
                  <a:cubicBezTo>
                    <a:pt x="2393" y="2881"/>
                    <a:pt x="2406" y="2564"/>
                    <a:pt x="2379" y="2233"/>
                  </a:cubicBezTo>
                  <a:cubicBezTo>
                    <a:pt x="2310" y="1861"/>
                    <a:pt x="2131" y="1337"/>
                    <a:pt x="2117" y="1062"/>
                  </a:cubicBezTo>
                  <a:cubicBezTo>
                    <a:pt x="2131" y="717"/>
                    <a:pt x="1979" y="345"/>
                    <a:pt x="2007" y="125"/>
                  </a:cubicBezTo>
                  <a:cubicBezTo>
                    <a:pt x="2021" y="111"/>
                    <a:pt x="2007" y="84"/>
                    <a:pt x="1993" y="70"/>
                  </a:cubicBezTo>
                  <a:cubicBezTo>
                    <a:pt x="1979" y="29"/>
                    <a:pt x="1952" y="1"/>
                    <a:pt x="1910"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5"/>
            <p:cNvSpPr/>
            <p:nvPr/>
          </p:nvSpPr>
          <p:spPr>
            <a:xfrm>
              <a:off x="1483725" y="1264850"/>
              <a:ext cx="131800" cy="51550"/>
            </a:xfrm>
            <a:custGeom>
              <a:avLst/>
              <a:gdLst/>
              <a:ahLst/>
              <a:cxnLst/>
              <a:rect l="l" t="t" r="r" b="b"/>
              <a:pathLst>
                <a:path w="5272" h="2062" extrusionOk="0">
                  <a:moveTo>
                    <a:pt x="4760" y="0"/>
                  </a:moveTo>
                  <a:cubicBezTo>
                    <a:pt x="4690" y="0"/>
                    <a:pt x="4639" y="8"/>
                    <a:pt x="4588" y="8"/>
                  </a:cubicBezTo>
                  <a:cubicBezTo>
                    <a:pt x="4569" y="8"/>
                    <a:pt x="4550" y="7"/>
                    <a:pt x="4529" y="4"/>
                  </a:cubicBezTo>
                  <a:cubicBezTo>
                    <a:pt x="3840" y="73"/>
                    <a:pt x="3275" y="721"/>
                    <a:pt x="2931" y="1286"/>
                  </a:cubicBezTo>
                  <a:cubicBezTo>
                    <a:pt x="2821" y="1465"/>
                    <a:pt x="2724" y="1658"/>
                    <a:pt x="2642" y="1850"/>
                  </a:cubicBezTo>
                  <a:cubicBezTo>
                    <a:pt x="2573" y="1506"/>
                    <a:pt x="2462" y="1175"/>
                    <a:pt x="2283" y="872"/>
                  </a:cubicBezTo>
                  <a:cubicBezTo>
                    <a:pt x="2187" y="707"/>
                    <a:pt x="1980" y="555"/>
                    <a:pt x="1898" y="486"/>
                  </a:cubicBezTo>
                  <a:cubicBezTo>
                    <a:pt x="1663" y="307"/>
                    <a:pt x="1333" y="252"/>
                    <a:pt x="1057" y="156"/>
                  </a:cubicBezTo>
                  <a:cubicBezTo>
                    <a:pt x="893" y="119"/>
                    <a:pt x="777" y="107"/>
                    <a:pt x="670" y="107"/>
                  </a:cubicBezTo>
                  <a:cubicBezTo>
                    <a:pt x="535" y="107"/>
                    <a:pt x="415" y="127"/>
                    <a:pt x="230" y="142"/>
                  </a:cubicBezTo>
                  <a:cubicBezTo>
                    <a:pt x="148" y="156"/>
                    <a:pt x="38" y="156"/>
                    <a:pt x="10" y="238"/>
                  </a:cubicBezTo>
                  <a:cubicBezTo>
                    <a:pt x="10" y="332"/>
                    <a:pt x="58" y="355"/>
                    <a:pt x="120" y="355"/>
                  </a:cubicBezTo>
                  <a:cubicBezTo>
                    <a:pt x="168" y="355"/>
                    <a:pt x="224" y="341"/>
                    <a:pt x="272" y="335"/>
                  </a:cubicBezTo>
                  <a:cubicBezTo>
                    <a:pt x="432" y="311"/>
                    <a:pt x="564" y="296"/>
                    <a:pt x="687" y="296"/>
                  </a:cubicBezTo>
                  <a:cubicBezTo>
                    <a:pt x="776" y="296"/>
                    <a:pt x="860" y="304"/>
                    <a:pt x="947" y="321"/>
                  </a:cubicBezTo>
                  <a:cubicBezTo>
                    <a:pt x="906" y="321"/>
                    <a:pt x="850" y="335"/>
                    <a:pt x="809" y="349"/>
                  </a:cubicBezTo>
                  <a:cubicBezTo>
                    <a:pt x="575" y="445"/>
                    <a:pt x="368" y="597"/>
                    <a:pt x="148" y="734"/>
                  </a:cubicBezTo>
                  <a:cubicBezTo>
                    <a:pt x="93" y="776"/>
                    <a:pt x="10" y="817"/>
                    <a:pt x="10" y="872"/>
                  </a:cubicBezTo>
                  <a:cubicBezTo>
                    <a:pt x="0" y="921"/>
                    <a:pt x="47" y="964"/>
                    <a:pt x="94" y="964"/>
                  </a:cubicBezTo>
                  <a:cubicBezTo>
                    <a:pt x="113" y="964"/>
                    <a:pt x="132" y="957"/>
                    <a:pt x="148" y="941"/>
                  </a:cubicBezTo>
                  <a:cubicBezTo>
                    <a:pt x="410" y="748"/>
                    <a:pt x="658" y="583"/>
                    <a:pt x="919" y="486"/>
                  </a:cubicBezTo>
                  <a:cubicBezTo>
                    <a:pt x="979" y="469"/>
                    <a:pt x="1091" y="458"/>
                    <a:pt x="1188" y="458"/>
                  </a:cubicBezTo>
                  <a:cubicBezTo>
                    <a:pt x="1247" y="458"/>
                    <a:pt x="1301" y="462"/>
                    <a:pt x="1333" y="473"/>
                  </a:cubicBezTo>
                  <a:cubicBezTo>
                    <a:pt x="1345" y="477"/>
                    <a:pt x="1357" y="478"/>
                    <a:pt x="1368" y="478"/>
                  </a:cubicBezTo>
                  <a:cubicBezTo>
                    <a:pt x="1396" y="478"/>
                    <a:pt x="1419" y="469"/>
                    <a:pt x="1429" y="459"/>
                  </a:cubicBezTo>
                  <a:cubicBezTo>
                    <a:pt x="1650" y="528"/>
                    <a:pt x="1801" y="624"/>
                    <a:pt x="1953" y="762"/>
                  </a:cubicBezTo>
                  <a:cubicBezTo>
                    <a:pt x="2214" y="996"/>
                    <a:pt x="2283" y="1286"/>
                    <a:pt x="2394" y="1602"/>
                  </a:cubicBezTo>
                  <a:cubicBezTo>
                    <a:pt x="2435" y="1726"/>
                    <a:pt x="2462" y="1850"/>
                    <a:pt x="2490" y="1974"/>
                  </a:cubicBezTo>
                  <a:cubicBezTo>
                    <a:pt x="2490" y="2002"/>
                    <a:pt x="2504" y="2016"/>
                    <a:pt x="2518" y="2030"/>
                  </a:cubicBezTo>
                  <a:cubicBezTo>
                    <a:pt x="2545" y="2043"/>
                    <a:pt x="2573" y="2043"/>
                    <a:pt x="2600" y="2043"/>
                  </a:cubicBezTo>
                  <a:cubicBezTo>
                    <a:pt x="2612" y="2055"/>
                    <a:pt x="2633" y="2061"/>
                    <a:pt x="2654" y="2061"/>
                  </a:cubicBezTo>
                  <a:cubicBezTo>
                    <a:pt x="2684" y="2061"/>
                    <a:pt x="2716" y="2048"/>
                    <a:pt x="2724" y="2016"/>
                  </a:cubicBezTo>
                  <a:cubicBezTo>
                    <a:pt x="2903" y="1602"/>
                    <a:pt x="3151" y="1162"/>
                    <a:pt x="3468" y="803"/>
                  </a:cubicBezTo>
                  <a:cubicBezTo>
                    <a:pt x="3485" y="820"/>
                    <a:pt x="3513" y="832"/>
                    <a:pt x="3538" y="832"/>
                  </a:cubicBezTo>
                  <a:cubicBezTo>
                    <a:pt x="3553" y="832"/>
                    <a:pt x="3568" y="828"/>
                    <a:pt x="3578" y="817"/>
                  </a:cubicBezTo>
                  <a:cubicBezTo>
                    <a:pt x="3730" y="707"/>
                    <a:pt x="3923" y="610"/>
                    <a:pt x="4088" y="583"/>
                  </a:cubicBezTo>
                  <a:cubicBezTo>
                    <a:pt x="4107" y="582"/>
                    <a:pt x="4126" y="581"/>
                    <a:pt x="4146" y="581"/>
                  </a:cubicBezTo>
                  <a:cubicBezTo>
                    <a:pt x="4363" y="581"/>
                    <a:pt x="4650" y="650"/>
                    <a:pt x="4763" y="776"/>
                  </a:cubicBezTo>
                  <a:cubicBezTo>
                    <a:pt x="4763" y="776"/>
                    <a:pt x="4860" y="914"/>
                    <a:pt x="4887" y="914"/>
                  </a:cubicBezTo>
                  <a:cubicBezTo>
                    <a:pt x="4900" y="920"/>
                    <a:pt x="4913" y="923"/>
                    <a:pt x="4925" y="923"/>
                  </a:cubicBezTo>
                  <a:cubicBezTo>
                    <a:pt x="4996" y="923"/>
                    <a:pt x="5058" y="834"/>
                    <a:pt x="5011" y="776"/>
                  </a:cubicBezTo>
                  <a:cubicBezTo>
                    <a:pt x="4929" y="707"/>
                    <a:pt x="4901" y="638"/>
                    <a:pt x="4763" y="555"/>
                  </a:cubicBezTo>
                  <a:cubicBezTo>
                    <a:pt x="4598" y="467"/>
                    <a:pt x="4397" y="423"/>
                    <a:pt x="4197" y="423"/>
                  </a:cubicBezTo>
                  <a:cubicBezTo>
                    <a:pt x="4147" y="423"/>
                    <a:pt x="4097" y="426"/>
                    <a:pt x="4047" y="431"/>
                  </a:cubicBezTo>
                  <a:cubicBezTo>
                    <a:pt x="3937" y="459"/>
                    <a:pt x="3840" y="500"/>
                    <a:pt x="3744" y="542"/>
                  </a:cubicBezTo>
                  <a:cubicBezTo>
                    <a:pt x="3964" y="362"/>
                    <a:pt x="4198" y="225"/>
                    <a:pt x="4446" y="170"/>
                  </a:cubicBezTo>
                  <a:cubicBezTo>
                    <a:pt x="4515" y="170"/>
                    <a:pt x="4570" y="170"/>
                    <a:pt x="4708" y="156"/>
                  </a:cubicBezTo>
                  <a:cubicBezTo>
                    <a:pt x="4818" y="156"/>
                    <a:pt x="4818" y="156"/>
                    <a:pt x="4956" y="197"/>
                  </a:cubicBezTo>
                  <a:cubicBezTo>
                    <a:pt x="4979" y="209"/>
                    <a:pt x="5079" y="259"/>
                    <a:pt x="5087" y="259"/>
                  </a:cubicBezTo>
                  <a:cubicBezTo>
                    <a:pt x="5089" y="259"/>
                    <a:pt x="5087" y="257"/>
                    <a:pt x="5080" y="252"/>
                  </a:cubicBezTo>
                  <a:lnTo>
                    <a:pt x="5094" y="252"/>
                  </a:lnTo>
                  <a:cubicBezTo>
                    <a:pt x="5106" y="257"/>
                    <a:pt x="5119" y="260"/>
                    <a:pt x="5130" y="260"/>
                  </a:cubicBezTo>
                  <a:cubicBezTo>
                    <a:pt x="5211" y="260"/>
                    <a:pt x="5271" y="149"/>
                    <a:pt x="5163" y="101"/>
                  </a:cubicBezTo>
                  <a:lnTo>
                    <a:pt x="5163" y="101"/>
                  </a:lnTo>
                  <a:lnTo>
                    <a:pt x="5163" y="114"/>
                  </a:lnTo>
                  <a:cubicBezTo>
                    <a:pt x="5066" y="73"/>
                    <a:pt x="4956" y="18"/>
                    <a:pt x="4846" y="4"/>
                  </a:cubicBezTo>
                  <a:cubicBezTo>
                    <a:pt x="4814" y="1"/>
                    <a:pt x="4786" y="0"/>
                    <a:pt x="4760" y="0"/>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5"/>
            <p:cNvSpPr/>
            <p:nvPr/>
          </p:nvSpPr>
          <p:spPr>
            <a:xfrm>
              <a:off x="1612775" y="1267700"/>
              <a:ext cx="725" cy="25"/>
            </a:xfrm>
            <a:custGeom>
              <a:avLst/>
              <a:gdLst/>
              <a:ahLst/>
              <a:cxnLst/>
              <a:rect l="l" t="t" r="r" b="b"/>
              <a:pathLst>
                <a:path w="29" h="1" extrusionOk="0">
                  <a:moveTo>
                    <a:pt x="28" y="0"/>
                  </a:moveTo>
                  <a:cubicBezTo>
                    <a:pt x="28" y="0"/>
                    <a:pt x="1" y="0"/>
                    <a:pt x="1" y="0"/>
                  </a:cubicBezTo>
                  <a:lnTo>
                    <a:pt x="1" y="0"/>
                  </a:lnTo>
                  <a:lnTo>
                    <a:pt x="1" y="0"/>
                  </a:lnTo>
                  <a:lnTo>
                    <a:pt x="28"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5"/>
            <p:cNvSpPr/>
            <p:nvPr/>
          </p:nvSpPr>
          <p:spPr>
            <a:xfrm>
              <a:off x="1612775" y="1267700"/>
              <a:ext cx="375" cy="25"/>
            </a:xfrm>
            <a:custGeom>
              <a:avLst/>
              <a:gdLst/>
              <a:ahLst/>
              <a:cxnLst/>
              <a:rect l="l" t="t" r="r" b="b"/>
              <a:pathLst>
                <a:path w="15" h="1" extrusionOk="0">
                  <a:moveTo>
                    <a:pt x="1" y="0"/>
                  </a:moveTo>
                  <a:lnTo>
                    <a:pt x="1" y="0"/>
                  </a:lnTo>
                  <a:cubicBezTo>
                    <a:pt x="1" y="0"/>
                    <a:pt x="15" y="0"/>
                    <a:pt x="15" y="0"/>
                  </a:cubicBezTo>
                  <a:cubicBezTo>
                    <a:pt x="15" y="0"/>
                    <a:pt x="1" y="0"/>
                    <a:pt x="1" y="0"/>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5"/>
            <p:cNvSpPr/>
            <p:nvPr/>
          </p:nvSpPr>
          <p:spPr>
            <a:xfrm>
              <a:off x="1705450" y="1437500"/>
              <a:ext cx="25" cy="25"/>
            </a:xfrm>
            <a:custGeom>
              <a:avLst/>
              <a:gdLst/>
              <a:ahLst/>
              <a:cxnLst/>
              <a:rect l="l" t="t" r="r" b="b"/>
              <a:pathLst>
                <a:path w="1" h="1" extrusionOk="0">
                  <a:moveTo>
                    <a:pt x="0" y="1"/>
                  </a:moveTo>
                  <a:cubicBezTo>
                    <a:pt x="0" y="1"/>
                    <a:pt x="0" y="1"/>
                    <a:pt x="0" y="1"/>
                  </a:cubicBezTo>
                  <a:lnTo>
                    <a:pt x="0" y="1"/>
                  </a:lnTo>
                  <a:cubicBezTo>
                    <a:pt x="0" y="1"/>
                    <a:pt x="0" y="1"/>
                    <a:pt x="0" y="1"/>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5"/>
            <p:cNvSpPr/>
            <p:nvPr/>
          </p:nvSpPr>
          <p:spPr>
            <a:xfrm>
              <a:off x="1704975" y="1437350"/>
              <a:ext cx="500" cy="175"/>
            </a:xfrm>
            <a:custGeom>
              <a:avLst/>
              <a:gdLst/>
              <a:ahLst/>
              <a:cxnLst/>
              <a:rect l="l" t="t" r="r" b="b"/>
              <a:pathLst>
                <a:path w="20" h="7" extrusionOk="0">
                  <a:moveTo>
                    <a:pt x="4" y="1"/>
                  </a:moveTo>
                  <a:cubicBezTo>
                    <a:pt x="1" y="1"/>
                    <a:pt x="10" y="7"/>
                    <a:pt x="19" y="7"/>
                  </a:cubicBezTo>
                  <a:cubicBezTo>
                    <a:pt x="10" y="2"/>
                    <a:pt x="5" y="1"/>
                    <a:pt x="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5"/>
            <p:cNvSpPr/>
            <p:nvPr/>
          </p:nvSpPr>
          <p:spPr>
            <a:xfrm>
              <a:off x="1568000" y="1401475"/>
              <a:ext cx="146075" cy="83800"/>
            </a:xfrm>
            <a:custGeom>
              <a:avLst/>
              <a:gdLst/>
              <a:ahLst/>
              <a:cxnLst/>
              <a:rect l="l" t="t" r="r" b="b"/>
              <a:pathLst>
                <a:path w="5843" h="3352" extrusionOk="0">
                  <a:moveTo>
                    <a:pt x="4308" y="1"/>
                  </a:moveTo>
                  <a:cubicBezTo>
                    <a:pt x="4281" y="1"/>
                    <a:pt x="4254" y="8"/>
                    <a:pt x="4231" y="23"/>
                  </a:cubicBezTo>
                  <a:cubicBezTo>
                    <a:pt x="4217" y="23"/>
                    <a:pt x="4203" y="9"/>
                    <a:pt x="4189" y="9"/>
                  </a:cubicBezTo>
                  <a:cubicBezTo>
                    <a:pt x="3941" y="9"/>
                    <a:pt x="3693" y="64"/>
                    <a:pt x="3459" y="133"/>
                  </a:cubicBezTo>
                  <a:cubicBezTo>
                    <a:pt x="3225" y="202"/>
                    <a:pt x="2798" y="340"/>
                    <a:pt x="2508" y="464"/>
                  </a:cubicBezTo>
                  <a:cubicBezTo>
                    <a:pt x="2012" y="767"/>
                    <a:pt x="1489" y="1304"/>
                    <a:pt x="1158" y="1635"/>
                  </a:cubicBezTo>
                  <a:cubicBezTo>
                    <a:pt x="841" y="1924"/>
                    <a:pt x="607" y="2269"/>
                    <a:pt x="318" y="2585"/>
                  </a:cubicBezTo>
                  <a:cubicBezTo>
                    <a:pt x="263" y="2668"/>
                    <a:pt x="139" y="2765"/>
                    <a:pt x="83" y="2861"/>
                  </a:cubicBezTo>
                  <a:cubicBezTo>
                    <a:pt x="42" y="2861"/>
                    <a:pt x="15" y="2889"/>
                    <a:pt x="15" y="2930"/>
                  </a:cubicBezTo>
                  <a:cubicBezTo>
                    <a:pt x="28" y="3054"/>
                    <a:pt x="1" y="3205"/>
                    <a:pt x="83" y="3316"/>
                  </a:cubicBezTo>
                  <a:cubicBezTo>
                    <a:pt x="118" y="3341"/>
                    <a:pt x="148" y="3352"/>
                    <a:pt x="176" y="3352"/>
                  </a:cubicBezTo>
                  <a:cubicBezTo>
                    <a:pt x="281" y="3352"/>
                    <a:pt x="340" y="3200"/>
                    <a:pt x="373" y="3178"/>
                  </a:cubicBezTo>
                  <a:cubicBezTo>
                    <a:pt x="497" y="3026"/>
                    <a:pt x="635" y="2889"/>
                    <a:pt x="772" y="2737"/>
                  </a:cubicBezTo>
                  <a:cubicBezTo>
                    <a:pt x="924" y="2530"/>
                    <a:pt x="1075" y="2310"/>
                    <a:pt x="1268" y="2117"/>
                  </a:cubicBezTo>
                  <a:cubicBezTo>
                    <a:pt x="1379" y="1979"/>
                    <a:pt x="1475" y="1869"/>
                    <a:pt x="1585" y="1759"/>
                  </a:cubicBezTo>
                  <a:cubicBezTo>
                    <a:pt x="1916" y="1428"/>
                    <a:pt x="2247" y="1166"/>
                    <a:pt x="2743" y="987"/>
                  </a:cubicBezTo>
                  <a:cubicBezTo>
                    <a:pt x="3034" y="862"/>
                    <a:pt x="3346" y="803"/>
                    <a:pt x="3654" y="803"/>
                  </a:cubicBezTo>
                  <a:cubicBezTo>
                    <a:pt x="3855" y="803"/>
                    <a:pt x="4054" y="828"/>
                    <a:pt x="4244" y="877"/>
                  </a:cubicBezTo>
                  <a:cubicBezTo>
                    <a:pt x="4396" y="905"/>
                    <a:pt x="4727" y="1015"/>
                    <a:pt x="4782" y="1042"/>
                  </a:cubicBezTo>
                  <a:cubicBezTo>
                    <a:pt x="4933" y="1111"/>
                    <a:pt x="5140" y="1249"/>
                    <a:pt x="5223" y="1277"/>
                  </a:cubicBezTo>
                  <a:cubicBezTo>
                    <a:pt x="5319" y="1332"/>
                    <a:pt x="5388" y="1401"/>
                    <a:pt x="5498" y="1442"/>
                  </a:cubicBezTo>
                  <a:cubicBezTo>
                    <a:pt x="5508" y="1447"/>
                    <a:pt x="5522" y="1450"/>
                    <a:pt x="5537" y="1450"/>
                  </a:cubicBezTo>
                  <a:cubicBezTo>
                    <a:pt x="5564" y="1450"/>
                    <a:pt x="5596" y="1440"/>
                    <a:pt x="5622" y="1414"/>
                  </a:cubicBezTo>
                  <a:cubicBezTo>
                    <a:pt x="5719" y="1249"/>
                    <a:pt x="5539" y="1263"/>
                    <a:pt x="5498" y="1221"/>
                  </a:cubicBezTo>
                  <a:lnTo>
                    <a:pt x="5512" y="1221"/>
                  </a:lnTo>
                  <a:cubicBezTo>
                    <a:pt x="5415" y="1166"/>
                    <a:pt x="5319" y="1111"/>
                    <a:pt x="5223" y="1070"/>
                  </a:cubicBezTo>
                  <a:cubicBezTo>
                    <a:pt x="5181" y="1042"/>
                    <a:pt x="4892" y="877"/>
                    <a:pt x="4740" y="836"/>
                  </a:cubicBezTo>
                  <a:cubicBezTo>
                    <a:pt x="4492" y="767"/>
                    <a:pt x="4258" y="684"/>
                    <a:pt x="3996" y="657"/>
                  </a:cubicBezTo>
                  <a:cubicBezTo>
                    <a:pt x="3903" y="648"/>
                    <a:pt x="3810" y="643"/>
                    <a:pt x="3716" y="643"/>
                  </a:cubicBezTo>
                  <a:cubicBezTo>
                    <a:pt x="3381" y="643"/>
                    <a:pt x="3047" y="700"/>
                    <a:pt x="2756" y="808"/>
                  </a:cubicBezTo>
                  <a:cubicBezTo>
                    <a:pt x="2660" y="849"/>
                    <a:pt x="2550" y="877"/>
                    <a:pt x="2453" y="932"/>
                  </a:cubicBezTo>
                  <a:cubicBezTo>
                    <a:pt x="2563" y="822"/>
                    <a:pt x="2715" y="670"/>
                    <a:pt x="2894" y="615"/>
                  </a:cubicBezTo>
                  <a:cubicBezTo>
                    <a:pt x="3211" y="477"/>
                    <a:pt x="3500" y="409"/>
                    <a:pt x="3735" y="353"/>
                  </a:cubicBezTo>
                  <a:cubicBezTo>
                    <a:pt x="3927" y="285"/>
                    <a:pt x="4010" y="298"/>
                    <a:pt x="4175" y="257"/>
                  </a:cubicBezTo>
                  <a:cubicBezTo>
                    <a:pt x="4203" y="250"/>
                    <a:pt x="4220" y="250"/>
                    <a:pt x="4251" y="250"/>
                  </a:cubicBezTo>
                  <a:cubicBezTo>
                    <a:pt x="4282" y="250"/>
                    <a:pt x="4327" y="250"/>
                    <a:pt x="4410" y="243"/>
                  </a:cubicBezTo>
                  <a:cubicBezTo>
                    <a:pt x="4419" y="243"/>
                    <a:pt x="4428" y="249"/>
                    <a:pt x="4433" y="249"/>
                  </a:cubicBezTo>
                  <a:cubicBezTo>
                    <a:pt x="4436" y="249"/>
                    <a:pt x="4437" y="248"/>
                    <a:pt x="4437" y="243"/>
                  </a:cubicBezTo>
                  <a:cubicBezTo>
                    <a:pt x="4498" y="263"/>
                    <a:pt x="4558" y="276"/>
                    <a:pt x="4619" y="276"/>
                  </a:cubicBezTo>
                  <a:cubicBezTo>
                    <a:pt x="4641" y="276"/>
                    <a:pt x="4663" y="274"/>
                    <a:pt x="4685" y="271"/>
                  </a:cubicBezTo>
                  <a:cubicBezTo>
                    <a:pt x="4713" y="285"/>
                    <a:pt x="4727" y="285"/>
                    <a:pt x="4754" y="298"/>
                  </a:cubicBezTo>
                  <a:cubicBezTo>
                    <a:pt x="4809" y="326"/>
                    <a:pt x="4864" y="326"/>
                    <a:pt x="4919" y="353"/>
                  </a:cubicBezTo>
                  <a:cubicBezTo>
                    <a:pt x="5043" y="409"/>
                    <a:pt x="5167" y="436"/>
                    <a:pt x="5278" y="477"/>
                  </a:cubicBezTo>
                  <a:cubicBezTo>
                    <a:pt x="5394" y="516"/>
                    <a:pt x="5497" y="603"/>
                    <a:pt x="5600" y="603"/>
                  </a:cubicBezTo>
                  <a:cubicBezTo>
                    <a:pt x="5608" y="603"/>
                    <a:pt x="5615" y="602"/>
                    <a:pt x="5622" y="601"/>
                  </a:cubicBezTo>
                  <a:cubicBezTo>
                    <a:pt x="5843" y="464"/>
                    <a:pt x="5374" y="353"/>
                    <a:pt x="5264" y="298"/>
                  </a:cubicBezTo>
                  <a:cubicBezTo>
                    <a:pt x="5154" y="271"/>
                    <a:pt x="5057" y="229"/>
                    <a:pt x="4961" y="188"/>
                  </a:cubicBezTo>
                  <a:cubicBezTo>
                    <a:pt x="4906" y="174"/>
                    <a:pt x="4851" y="174"/>
                    <a:pt x="4795" y="147"/>
                  </a:cubicBezTo>
                  <a:cubicBezTo>
                    <a:pt x="4733" y="119"/>
                    <a:pt x="4702" y="116"/>
                    <a:pt x="4671" y="116"/>
                  </a:cubicBezTo>
                  <a:cubicBezTo>
                    <a:pt x="4661" y="116"/>
                    <a:pt x="4651" y="116"/>
                    <a:pt x="4639" y="116"/>
                  </a:cubicBezTo>
                  <a:cubicBezTo>
                    <a:pt x="4616" y="116"/>
                    <a:pt x="4589" y="115"/>
                    <a:pt x="4547" y="105"/>
                  </a:cubicBezTo>
                  <a:cubicBezTo>
                    <a:pt x="4545" y="108"/>
                    <a:pt x="4541" y="109"/>
                    <a:pt x="4536" y="109"/>
                  </a:cubicBezTo>
                  <a:cubicBezTo>
                    <a:pt x="4516" y="109"/>
                    <a:pt x="4479" y="92"/>
                    <a:pt x="4423" y="92"/>
                  </a:cubicBezTo>
                  <a:cubicBezTo>
                    <a:pt x="4405" y="28"/>
                    <a:pt x="4358" y="1"/>
                    <a:pt x="4308"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5"/>
            <p:cNvSpPr/>
            <p:nvPr/>
          </p:nvSpPr>
          <p:spPr>
            <a:xfrm>
              <a:off x="1376500" y="1594575"/>
              <a:ext cx="166400" cy="53425"/>
            </a:xfrm>
            <a:custGeom>
              <a:avLst/>
              <a:gdLst/>
              <a:ahLst/>
              <a:cxnLst/>
              <a:rect l="l" t="t" r="r" b="b"/>
              <a:pathLst>
                <a:path w="6656" h="2137" extrusionOk="0">
                  <a:moveTo>
                    <a:pt x="2260" y="0"/>
                  </a:moveTo>
                  <a:cubicBezTo>
                    <a:pt x="1994" y="10"/>
                    <a:pt x="1800" y="26"/>
                    <a:pt x="1583" y="26"/>
                  </a:cubicBezTo>
                  <a:cubicBezTo>
                    <a:pt x="1485" y="26"/>
                    <a:pt x="1383" y="23"/>
                    <a:pt x="1268" y="14"/>
                  </a:cubicBezTo>
                  <a:cubicBezTo>
                    <a:pt x="1239" y="10"/>
                    <a:pt x="1209" y="8"/>
                    <a:pt x="1179" y="8"/>
                  </a:cubicBezTo>
                  <a:cubicBezTo>
                    <a:pt x="1022" y="8"/>
                    <a:pt x="857" y="60"/>
                    <a:pt x="799" y="83"/>
                  </a:cubicBezTo>
                  <a:cubicBezTo>
                    <a:pt x="524" y="138"/>
                    <a:pt x="276" y="304"/>
                    <a:pt x="193" y="538"/>
                  </a:cubicBezTo>
                  <a:cubicBezTo>
                    <a:pt x="111" y="703"/>
                    <a:pt x="14" y="882"/>
                    <a:pt x="14" y="1061"/>
                  </a:cubicBezTo>
                  <a:cubicBezTo>
                    <a:pt x="0" y="1103"/>
                    <a:pt x="14" y="1158"/>
                    <a:pt x="83" y="1172"/>
                  </a:cubicBezTo>
                  <a:cubicBezTo>
                    <a:pt x="90" y="1173"/>
                    <a:pt x="97" y="1174"/>
                    <a:pt x="104" y="1174"/>
                  </a:cubicBezTo>
                  <a:cubicBezTo>
                    <a:pt x="160" y="1174"/>
                    <a:pt x="192" y="1124"/>
                    <a:pt x="179" y="1075"/>
                  </a:cubicBezTo>
                  <a:cubicBezTo>
                    <a:pt x="179" y="1061"/>
                    <a:pt x="179" y="1020"/>
                    <a:pt x="179" y="1020"/>
                  </a:cubicBezTo>
                  <a:cubicBezTo>
                    <a:pt x="193" y="1006"/>
                    <a:pt x="193" y="1006"/>
                    <a:pt x="193" y="1006"/>
                  </a:cubicBezTo>
                  <a:cubicBezTo>
                    <a:pt x="193" y="979"/>
                    <a:pt x="207" y="951"/>
                    <a:pt x="207" y="924"/>
                  </a:cubicBezTo>
                  <a:cubicBezTo>
                    <a:pt x="276" y="731"/>
                    <a:pt x="386" y="483"/>
                    <a:pt x="469" y="414"/>
                  </a:cubicBezTo>
                  <a:cubicBezTo>
                    <a:pt x="593" y="304"/>
                    <a:pt x="744" y="248"/>
                    <a:pt x="868" y="221"/>
                  </a:cubicBezTo>
                  <a:cubicBezTo>
                    <a:pt x="993" y="187"/>
                    <a:pt x="1062" y="162"/>
                    <a:pt x="1151" y="162"/>
                  </a:cubicBezTo>
                  <a:cubicBezTo>
                    <a:pt x="1171" y="162"/>
                    <a:pt x="1191" y="163"/>
                    <a:pt x="1213" y="166"/>
                  </a:cubicBezTo>
                  <a:cubicBezTo>
                    <a:pt x="1314" y="176"/>
                    <a:pt x="1408" y="179"/>
                    <a:pt x="1497" y="179"/>
                  </a:cubicBezTo>
                  <a:cubicBezTo>
                    <a:pt x="1752" y="179"/>
                    <a:pt x="1971" y="150"/>
                    <a:pt x="2212" y="150"/>
                  </a:cubicBezTo>
                  <a:cubicBezTo>
                    <a:pt x="2246" y="150"/>
                    <a:pt x="2280" y="151"/>
                    <a:pt x="2315" y="152"/>
                  </a:cubicBezTo>
                  <a:cubicBezTo>
                    <a:pt x="2260" y="166"/>
                    <a:pt x="2205" y="166"/>
                    <a:pt x="2163" y="193"/>
                  </a:cubicBezTo>
                  <a:cubicBezTo>
                    <a:pt x="1943" y="276"/>
                    <a:pt x="1750" y="414"/>
                    <a:pt x="1612" y="579"/>
                  </a:cubicBezTo>
                  <a:cubicBezTo>
                    <a:pt x="1419" y="841"/>
                    <a:pt x="1240" y="1116"/>
                    <a:pt x="1130" y="1406"/>
                  </a:cubicBezTo>
                  <a:cubicBezTo>
                    <a:pt x="1130" y="1446"/>
                    <a:pt x="1168" y="1467"/>
                    <a:pt x="1204" y="1467"/>
                  </a:cubicBezTo>
                  <a:cubicBezTo>
                    <a:pt x="1231" y="1467"/>
                    <a:pt x="1256" y="1456"/>
                    <a:pt x="1268" y="1433"/>
                  </a:cubicBezTo>
                  <a:cubicBezTo>
                    <a:pt x="1447" y="1048"/>
                    <a:pt x="1626" y="689"/>
                    <a:pt x="1943" y="455"/>
                  </a:cubicBezTo>
                  <a:cubicBezTo>
                    <a:pt x="2012" y="386"/>
                    <a:pt x="2122" y="359"/>
                    <a:pt x="2232" y="317"/>
                  </a:cubicBezTo>
                  <a:lnTo>
                    <a:pt x="2260" y="317"/>
                  </a:lnTo>
                  <a:cubicBezTo>
                    <a:pt x="2411" y="290"/>
                    <a:pt x="2549" y="276"/>
                    <a:pt x="2687" y="276"/>
                  </a:cubicBezTo>
                  <a:cubicBezTo>
                    <a:pt x="2701" y="290"/>
                    <a:pt x="2742" y="304"/>
                    <a:pt x="2783" y="304"/>
                  </a:cubicBezTo>
                  <a:cubicBezTo>
                    <a:pt x="2811" y="304"/>
                    <a:pt x="2839" y="304"/>
                    <a:pt x="2852" y="276"/>
                  </a:cubicBezTo>
                  <a:cubicBezTo>
                    <a:pt x="2949" y="290"/>
                    <a:pt x="3031" y="304"/>
                    <a:pt x="3142" y="317"/>
                  </a:cubicBezTo>
                  <a:cubicBezTo>
                    <a:pt x="2797" y="469"/>
                    <a:pt x="2535" y="758"/>
                    <a:pt x="2343" y="1061"/>
                  </a:cubicBezTo>
                  <a:cubicBezTo>
                    <a:pt x="2260" y="1199"/>
                    <a:pt x="2150" y="1351"/>
                    <a:pt x="2108" y="1516"/>
                  </a:cubicBezTo>
                  <a:cubicBezTo>
                    <a:pt x="2108" y="1530"/>
                    <a:pt x="2122" y="1544"/>
                    <a:pt x="2136" y="1557"/>
                  </a:cubicBezTo>
                  <a:cubicBezTo>
                    <a:pt x="2151" y="1567"/>
                    <a:pt x="2169" y="1572"/>
                    <a:pt x="2187" y="1572"/>
                  </a:cubicBezTo>
                  <a:cubicBezTo>
                    <a:pt x="2219" y="1572"/>
                    <a:pt x="2251" y="1556"/>
                    <a:pt x="2260" y="1530"/>
                  </a:cubicBezTo>
                  <a:cubicBezTo>
                    <a:pt x="2494" y="992"/>
                    <a:pt x="2880" y="483"/>
                    <a:pt x="3459" y="359"/>
                  </a:cubicBezTo>
                  <a:cubicBezTo>
                    <a:pt x="3500" y="345"/>
                    <a:pt x="3527" y="331"/>
                    <a:pt x="3541" y="331"/>
                  </a:cubicBezTo>
                  <a:lnTo>
                    <a:pt x="3872" y="331"/>
                  </a:lnTo>
                  <a:cubicBezTo>
                    <a:pt x="3886" y="331"/>
                    <a:pt x="3927" y="317"/>
                    <a:pt x="3941" y="317"/>
                  </a:cubicBezTo>
                  <a:cubicBezTo>
                    <a:pt x="3973" y="334"/>
                    <a:pt x="3996" y="340"/>
                    <a:pt x="4020" y="340"/>
                  </a:cubicBezTo>
                  <a:cubicBezTo>
                    <a:pt x="4038" y="340"/>
                    <a:pt x="4056" y="337"/>
                    <a:pt x="4079" y="331"/>
                  </a:cubicBezTo>
                  <a:cubicBezTo>
                    <a:pt x="4092" y="331"/>
                    <a:pt x="4134" y="331"/>
                    <a:pt x="4161" y="317"/>
                  </a:cubicBezTo>
                  <a:lnTo>
                    <a:pt x="4175" y="317"/>
                  </a:lnTo>
                  <a:cubicBezTo>
                    <a:pt x="4206" y="320"/>
                    <a:pt x="4236" y="321"/>
                    <a:pt x="4265" y="321"/>
                  </a:cubicBezTo>
                  <a:cubicBezTo>
                    <a:pt x="4318" y="321"/>
                    <a:pt x="4369" y="318"/>
                    <a:pt x="4424" y="318"/>
                  </a:cubicBezTo>
                  <a:cubicBezTo>
                    <a:pt x="4474" y="318"/>
                    <a:pt x="4527" y="321"/>
                    <a:pt x="4588" y="331"/>
                  </a:cubicBezTo>
                  <a:cubicBezTo>
                    <a:pt x="4781" y="359"/>
                    <a:pt x="5002" y="469"/>
                    <a:pt x="5195" y="593"/>
                  </a:cubicBezTo>
                  <a:cubicBezTo>
                    <a:pt x="5374" y="676"/>
                    <a:pt x="5498" y="800"/>
                    <a:pt x="5622" y="937"/>
                  </a:cubicBezTo>
                  <a:cubicBezTo>
                    <a:pt x="5773" y="1116"/>
                    <a:pt x="5897" y="1296"/>
                    <a:pt x="6063" y="1502"/>
                  </a:cubicBezTo>
                  <a:cubicBezTo>
                    <a:pt x="6131" y="1612"/>
                    <a:pt x="6311" y="1874"/>
                    <a:pt x="6435" y="2026"/>
                  </a:cubicBezTo>
                  <a:cubicBezTo>
                    <a:pt x="6476" y="2053"/>
                    <a:pt x="6490" y="2122"/>
                    <a:pt x="6545" y="2136"/>
                  </a:cubicBezTo>
                  <a:cubicBezTo>
                    <a:pt x="6614" y="2136"/>
                    <a:pt x="6655" y="2067"/>
                    <a:pt x="6614" y="2026"/>
                  </a:cubicBezTo>
                  <a:cubicBezTo>
                    <a:pt x="6255" y="1571"/>
                    <a:pt x="6007" y="1130"/>
                    <a:pt x="5594" y="689"/>
                  </a:cubicBezTo>
                  <a:cubicBezTo>
                    <a:pt x="5346" y="483"/>
                    <a:pt x="5029" y="304"/>
                    <a:pt x="4699" y="221"/>
                  </a:cubicBezTo>
                  <a:cubicBezTo>
                    <a:pt x="4492" y="193"/>
                    <a:pt x="4340" y="193"/>
                    <a:pt x="4189" y="193"/>
                  </a:cubicBezTo>
                  <a:cubicBezTo>
                    <a:pt x="4169" y="173"/>
                    <a:pt x="4141" y="160"/>
                    <a:pt x="4112" y="160"/>
                  </a:cubicBezTo>
                  <a:cubicBezTo>
                    <a:pt x="4101" y="160"/>
                    <a:pt x="4090" y="162"/>
                    <a:pt x="4079" y="166"/>
                  </a:cubicBezTo>
                  <a:lnTo>
                    <a:pt x="4037" y="166"/>
                  </a:lnTo>
                  <a:cubicBezTo>
                    <a:pt x="4010" y="166"/>
                    <a:pt x="3996" y="152"/>
                    <a:pt x="3968" y="152"/>
                  </a:cubicBezTo>
                  <a:lnTo>
                    <a:pt x="3899" y="152"/>
                  </a:lnTo>
                  <a:cubicBezTo>
                    <a:pt x="3734" y="138"/>
                    <a:pt x="3555" y="111"/>
                    <a:pt x="3459" y="97"/>
                  </a:cubicBezTo>
                  <a:cubicBezTo>
                    <a:pt x="3224" y="83"/>
                    <a:pt x="3004" y="97"/>
                    <a:pt x="2728" y="69"/>
                  </a:cubicBezTo>
                  <a:cubicBezTo>
                    <a:pt x="2591" y="42"/>
                    <a:pt x="2411" y="14"/>
                    <a:pt x="226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5"/>
            <p:cNvSpPr/>
            <p:nvPr/>
          </p:nvSpPr>
          <p:spPr>
            <a:xfrm>
              <a:off x="1563175" y="1593900"/>
              <a:ext cx="216000" cy="60000"/>
            </a:xfrm>
            <a:custGeom>
              <a:avLst/>
              <a:gdLst/>
              <a:ahLst/>
              <a:cxnLst/>
              <a:rect l="l" t="t" r="r" b="b"/>
              <a:pathLst>
                <a:path w="8640" h="2400" extrusionOk="0">
                  <a:moveTo>
                    <a:pt x="6212" y="0"/>
                  </a:moveTo>
                  <a:cubicBezTo>
                    <a:pt x="6099" y="0"/>
                    <a:pt x="5989" y="5"/>
                    <a:pt x="5884" y="14"/>
                  </a:cubicBezTo>
                  <a:cubicBezTo>
                    <a:pt x="5498" y="55"/>
                    <a:pt x="5112" y="69"/>
                    <a:pt x="4727" y="138"/>
                  </a:cubicBezTo>
                  <a:cubicBezTo>
                    <a:pt x="4699" y="124"/>
                    <a:pt x="4658" y="110"/>
                    <a:pt x="4616" y="96"/>
                  </a:cubicBezTo>
                  <a:cubicBezTo>
                    <a:pt x="4464" y="37"/>
                    <a:pt x="4292" y="30"/>
                    <a:pt x="4120" y="30"/>
                  </a:cubicBezTo>
                  <a:cubicBezTo>
                    <a:pt x="4064" y="30"/>
                    <a:pt x="4008" y="31"/>
                    <a:pt x="3952" y="31"/>
                  </a:cubicBezTo>
                  <a:cubicBezTo>
                    <a:pt x="3902" y="31"/>
                    <a:pt x="3852" y="30"/>
                    <a:pt x="3804" y="27"/>
                  </a:cubicBezTo>
                  <a:cubicBezTo>
                    <a:pt x="2812" y="138"/>
                    <a:pt x="1971" y="661"/>
                    <a:pt x="1255" y="1240"/>
                  </a:cubicBezTo>
                  <a:cubicBezTo>
                    <a:pt x="1007" y="1460"/>
                    <a:pt x="690" y="1626"/>
                    <a:pt x="442" y="1846"/>
                  </a:cubicBezTo>
                  <a:cubicBezTo>
                    <a:pt x="318" y="1970"/>
                    <a:pt x="194" y="2094"/>
                    <a:pt x="70" y="2232"/>
                  </a:cubicBezTo>
                  <a:cubicBezTo>
                    <a:pt x="42" y="2259"/>
                    <a:pt x="1" y="2287"/>
                    <a:pt x="1" y="2342"/>
                  </a:cubicBezTo>
                  <a:cubicBezTo>
                    <a:pt x="9" y="2376"/>
                    <a:pt x="55" y="2400"/>
                    <a:pt x="98" y="2400"/>
                  </a:cubicBezTo>
                  <a:cubicBezTo>
                    <a:pt x="125" y="2400"/>
                    <a:pt x="150" y="2391"/>
                    <a:pt x="166" y="2370"/>
                  </a:cubicBezTo>
                  <a:cubicBezTo>
                    <a:pt x="483" y="1998"/>
                    <a:pt x="841" y="1736"/>
                    <a:pt x="1282" y="1433"/>
                  </a:cubicBezTo>
                  <a:cubicBezTo>
                    <a:pt x="1696" y="1088"/>
                    <a:pt x="2095" y="799"/>
                    <a:pt x="2564" y="579"/>
                  </a:cubicBezTo>
                  <a:cubicBezTo>
                    <a:pt x="3026" y="353"/>
                    <a:pt x="3547" y="194"/>
                    <a:pt x="4028" y="194"/>
                  </a:cubicBezTo>
                  <a:cubicBezTo>
                    <a:pt x="4164" y="194"/>
                    <a:pt x="4296" y="207"/>
                    <a:pt x="4424" y="234"/>
                  </a:cubicBezTo>
                  <a:cubicBezTo>
                    <a:pt x="4575" y="303"/>
                    <a:pt x="4878" y="372"/>
                    <a:pt x="5030" y="468"/>
                  </a:cubicBezTo>
                  <a:cubicBezTo>
                    <a:pt x="5264" y="551"/>
                    <a:pt x="5429" y="785"/>
                    <a:pt x="5540" y="923"/>
                  </a:cubicBezTo>
                  <a:cubicBezTo>
                    <a:pt x="5664" y="1075"/>
                    <a:pt x="5719" y="1130"/>
                    <a:pt x="5801" y="1281"/>
                  </a:cubicBezTo>
                  <a:cubicBezTo>
                    <a:pt x="5925" y="1433"/>
                    <a:pt x="5967" y="1474"/>
                    <a:pt x="6049" y="1626"/>
                  </a:cubicBezTo>
                  <a:cubicBezTo>
                    <a:pt x="6104" y="1708"/>
                    <a:pt x="6173" y="1777"/>
                    <a:pt x="6228" y="1846"/>
                  </a:cubicBezTo>
                  <a:cubicBezTo>
                    <a:pt x="6249" y="1866"/>
                    <a:pt x="6276" y="1879"/>
                    <a:pt x="6306" y="1879"/>
                  </a:cubicBezTo>
                  <a:cubicBezTo>
                    <a:pt x="6317" y="1879"/>
                    <a:pt x="6328" y="1877"/>
                    <a:pt x="6339" y="1874"/>
                  </a:cubicBezTo>
                  <a:cubicBezTo>
                    <a:pt x="6532" y="1805"/>
                    <a:pt x="6242" y="1584"/>
                    <a:pt x="6256" y="1571"/>
                  </a:cubicBezTo>
                  <a:cubicBezTo>
                    <a:pt x="6201" y="1474"/>
                    <a:pt x="6022" y="1226"/>
                    <a:pt x="5994" y="1212"/>
                  </a:cubicBezTo>
                  <a:cubicBezTo>
                    <a:pt x="5939" y="1102"/>
                    <a:pt x="5856" y="992"/>
                    <a:pt x="5774" y="882"/>
                  </a:cubicBezTo>
                  <a:cubicBezTo>
                    <a:pt x="5664" y="771"/>
                    <a:pt x="5484" y="496"/>
                    <a:pt x="5264" y="358"/>
                  </a:cubicBezTo>
                  <a:cubicBezTo>
                    <a:pt x="5195" y="317"/>
                    <a:pt x="5126" y="289"/>
                    <a:pt x="5044" y="248"/>
                  </a:cubicBezTo>
                  <a:cubicBezTo>
                    <a:pt x="5472" y="207"/>
                    <a:pt x="5856" y="166"/>
                    <a:pt x="6222" y="166"/>
                  </a:cubicBezTo>
                  <a:cubicBezTo>
                    <a:pt x="6468" y="166"/>
                    <a:pt x="6706" y="184"/>
                    <a:pt x="6945" y="234"/>
                  </a:cubicBezTo>
                  <a:cubicBezTo>
                    <a:pt x="7344" y="275"/>
                    <a:pt x="7606" y="331"/>
                    <a:pt x="7840" y="592"/>
                  </a:cubicBezTo>
                  <a:cubicBezTo>
                    <a:pt x="7964" y="703"/>
                    <a:pt x="8212" y="937"/>
                    <a:pt x="8268" y="992"/>
                  </a:cubicBezTo>
                  <a:cubicBezTo>
                    <a:pt x="8350" y="1102"/>
                    <a:pt x="8364" y="1143"/>
                    <a:pt x="8460" y="1254"/>
                  </a:cubicBezTo>
                  <a:cubicBezTo>
                    <a:pt x="8474" y="1267"/>
                    <a:pt x="8494" y="1274"/>
                    <a:pt x="8515" y="1274"/>
                  </a:cubicBezTo>
                  <a:cubicBezTo>
                    <a:pt x="8557" y="1274"/>
                    <a:pt x="8603" y="1249"/>
                    <a:pt x="8612" y="1212"/>
                  </a:cubicBezTo>
                  <a:cubicBezTo>
                    <a:pt x="8640" y="1143"/>
                    <a:pt x="8543" y="1075"/>
                    <a:pt x="8516" y="1019"/>
                  </a:cubicBezTo>
                  <a:cubicBezTo>
                    <a:pt x="8433" y="909"/>
                    <a:pt x="8350" y="813"/>
                    <a:pt x="8254" y="730"/>
                  </a:cubicBezTo>
                  <a:cubicBezTo>
                    <a:pt x="8061" y="551"/>
                    <a:pt x="7951" y="413"/>
                    <a:pt x="7716" y="262"/>
                  </a:cubicBezTo>
                  <a:cubicBezTo>
                    <a:pt x="7482" y="124"/>
                    <a:pt x="7207" y="96"/>
                    <a:pt x="6945" y="69"/>
                  </a:cubicBezTo>
                  <a:cubicBezTo>
                    <a:pt x="6709" y="22"/>
                    <a:pt x="6455" y="0"/>
                    <a:pt x="6212"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5"/>
            <p:cNvSpPr/>
            <p:nvPr/>
          </p:nvSpPr>
          <p:spPr>
            <a:xfrm>
              <a:off x="1574250" y="1474425"/>
              <a:ext cx="177025" cy="83000"/>
            </a:xfrm>
            <a:custGeom>
              <a:avLst/>
              <a:gdLst/>
              <a:ahLst/>
              <a:cxnLst/>
              <a:rect l="l" t="t" r="r" b="b"/>
              <a:pathLst>
                <a:path w="7081" h="3320" extrusionOk="0">
                  <a:moveTo>
                    <a:pt x="5029" y="1"/>
                  </a:moveTo>
                  <a:cubicBezTo>
                    <a:pt x="4839" y="1"/>
                    <a:pt x="4642" y="15"/>
                    <a:pt x="4463" y="39"/>
                  </a:cubicBezTo>
                  <a:cubicBezTo>
                    <a:pt x="3815" y="150"/>
                    <a:pt x="3264" y="398"/>
                    <a:pt x="2768" y="714"/>
                  </a:cubicBezTo>
                  <a:cubicBezTo>
                    <a:pt x="2630" y="797"/>
                    <a:pt x="2382" y="935"/>
                    <a:pt x="2189" y="1059"/>
                  </a:cubicBezTo>
                  <a:cubicBezTo>
                    <a:pt x="2024" y="1197"/>
                    <a:pt x="1873" y="1334"/>
                    <a:pt x="1707" y="1458"/>
                  </a:cubicBezTo>
                  <a:cubicBezTo>
                    <a:pt x="1445" y="1706"/>
                    <a:pt x="1115" y="1899"/>
                    <a:pt x="881" y="2161"/>
                  </a:cubicBezTo>
                  <a:cubicBezTo>
                    <a:pt x="867" y="2189"/>
                    <a:pt x="839" y="2216"/>
                    <a:pt x="825" y="2230"/>
                  </a:cubicBezTo>
                  <a:cubicBezTo>
                    <a:pt x="660" y="2382"/>
                    <a:pt x="509" y="2547"/>
                    <a:pt x="357" y="2740"/>
                  </a:cubicBezTo>
                  <a:cubicBezTo>
                    <a:pt x="302" y="2795"/>
                    <a:pt x="247" y="2836"/>
                    <a:pt x="261" y="2891"/>
                  </a:cubicBezTo>
                  <a:cubicBezTo>
                    <a:pt x="205" y="2960"/>
                    <a:pt x="150" y="3043"/>
                    <a:pt x="95" y="3112"/>
                  </a:cubicBezTo>
                  <a:cubicBezTo>
                    <a:pt x="68" y="3139"/>
                    <a:pt x="68" y="3153"/>
                    <a:pt x="81" y="3181"/>
                  </a:cubicBezTo>
                  <a:cubicBezTo>
                    <a:pt x="81" y="3181"/>
                    <a:pt x="81" y="3181"/>
                    <a:pt x="68" y="3194"/>
                  </a:cubicBezTo>
                  <a:cubicBezTo>
                    <a:pt x="1" y="3239"/>
                    <a:pt x="60" y="3320"/>
                    <a:pt x="129" y="3320"/>
                  </a:cubicBezTo>
                  <a:cubicBezTo>
                    <a:pt x="145" y="3320"/>
                    <a:pt x="162" y="3315"/>
                    <a:pt x="178" y="3305"/>
                  </a:cubicBezTo>
                  <a:cubicBezTo>
                    <a:pt x="812" y="2822"/>
                    <a:pt x="1170" y="2340"/>
                    <a:pt x="1707" y="1913"/>
                  </a:cubicBezTo>
                  <a:cubicBezTo>
                    <a:pt x="2176" y="1527"/>
                    <a:pt x="2713" y="1114"/>
                    <a:pt x="3195" y="838"/>
                  </a:cubicBezTo>
                  <a:cubicBezTo>
                    <a:pt x="3278" y="783"/>
                    <a:pt x="3361" y="714"/>
                    <a:pt x="3443" y="659"/>
                  </a:cubicBezTo>
                  <a:cubicBezTo>
                    <a:pt x="3498" y="632"/>
                    <a:pt x="3567" y="604"/>
                    <a:pt x="3622" y="577"/>
                  </a:cubicBezTo>
                  <a:lnTo>
                    <a:pt x="3650" y="577"/>
                  </a:lnTo>
                  <a:cubicBezTo>
                    <a:pt x="3801" y="549"/>
                    <a:pt x="4008" y="522"/>
                    <a:pt x="4160" y="522"/>
                  </a:cubicBezTo>
                  <a:cubicBezTo>
                    <a:pt x="4421" y="535"/>
                    <a:pt x="4518" y="577"/>
                    <a:pt x="4766" y="604"/>
                  </a:cubicBezTo>
                  <a:cubicBezTo>
                    <a:pt x="5221" y="646"/>
                    <a:pt x="5854" y="1031"/>
                    <a:pt x="6226" y="1417"/>
                  </a:cubicBezTo>
                  <a:cubicBezTo>
                    <a:pt x="6364" y="1569"/>
                    <a:pt x="6557" y="1762"/>
                    <a:pt x="6626" y="1858"/>
                  </a:cubicBezTo>
                  <a:cubicBezTo>
                    <a:pt x="6691" y="1936"/>
                    <a:pt x="6781" y="2052"/>
                    <a:pt x="6790" y="2052"/>
                  </a:cubicBezTo>
                  <a:cubicBezTo>
                    <a:pt x="6791" y="2052"/>
                    <a:pt x="6791" y="2052"/>
                    <a:pt x="6791" y="2051"/>
                  </a:cubicBezTo>
                  <a:cubicBezTo>
                    <a:pt x="6818" y="2078"/>
                    <a:pt x="6857" y="2099"/>
                    <a:pt x="6892" y="2099"/>
                  </a:cubicBezTo>
                  <a:cubicBezTo>
                    <a:pt x="6911" y="2099"/>
                    <a:pt x="6928" y="2093"/>
                    <a:pt x="6943" y="2078"/>
                  </a:cubicBezTo>
                  <a:cubicBezTo>
                    <a:pt x="7081" y="1968"/>
                    <a:pt x="6915" y="1913"/>
                    <a:pt x="6901" y="1858"/>
                  </a:cubicBezTo>
                  <a:cubicBezTo>
                    <a:pt x="6777" y="1706"/>
                    <a:pt x="6626" y="1569"/>
                    <a:pt x="6461" y="1376"/>
                  </a:cubicBezTo>
                  <a:cubicBezTo>
                    <a:pt x="6116" y="990"/>
                    <a:pt x="5661" y="687"/>
                    <a:pt x="5138" y="494"/>
                  </a:cubicBezTo>
                  <a:cubicBezTo>
                    <a:pt x="4959" y="439"/>
                    <a:pt x="4862" y="453"/>
                    <a:pt x="4725" y="411"/>
                  </a:cubicBezTo>
                  <a:cubicBezTo>
                    <a:pt x="4577" y="387"/>
                    <a:pt x="4342" y="340"/>
                    <a:pt x="4107" y="340"/>
                  </a:cubicBezTo>
                  <a:cubicBezTo>
                    <a:pt x="4079" y="340"/>
                    <a:pt x="4050" y="341"/>
                    <a:pt x="4022" y="342"/>
                  </a:cubicBezTo>
                  <a:cubicBezTo>
                    <a:pt x="4022" y="329"/>
                    <a:pt x="4022" y="315"/>
                    <a:pt x="4022" y="301"/>
                  </a:cubicBezTo>
                  <a:cubicBezTo>
                    <a:pt x="4268" y="219"/>
                    <a:pt x="4672" y="157"/>
                    <a:pt x="4991" y="157"/>
                  </a:cubicBezTo>
                  <a:cubicBezTo>
                    <a:pt x="5048" y="157"/>
                    <a:pt x="5102" y="159"/>
                    <a:pt x="5152" y="163"/>
                  </a:cubicBezTo>
                  <a:cubicBezTo>
                    <a:pt x="5193" y="163"/>
                    <a:pt x="5234" y="177"/>
                    <a:pt x="5276" y="177"/>
                  </a:cubicBezTo>
                  <a:cubicBezTo>
                    <a:pt x="5358" y="177"/>
                    <a:pt x="5455" y="191"/>
                    <a:pt x="5469" y="191"/>
                  </a:cubicBezTo>
                  <a:cubicBezTo>
                    <a:pt x="5648" y="232"/>
                    <a:pt x="5909" y="301"/>
                    <a:pt x="5937" y="301"/>
                  </a:cubicBezTo>
                  <a:cubicBezTo>
                    <a:pt x="6185" y="370"/>
                    <a:pt x="6295" y="508"/>
                    <a:pt x="6419" y="604"/>
                  </a:cubicBezTo>
                  <a:cubicBezTo>
                    <a:pt x="6433" y="618"/>
                    <a:pt x="6461" y="646"/>
                    <a:pt x="6474" y="659"/>
                  </a:cubicBezTo>
                  <a:cubicBezTo>
                    <a:pt x="6529" y="714"/>
                    <a:pt x="6598" y="783"/>
                    <a:pt x="6681" y="811"/>
                  </a:cubicBezTo>
                  <a:cubicBezTo>
                    <a:pt x="6709" y="811"/>
                    <a:pt x="6736" y="838"/>
                    <a:pt x="6764" y="838"/>
                  </a:cubicBezTo>
                  <a:cubicBezTo>
                    <a:pt x="6764" y="852"/>
                    <a:pt x="6764" y="852"/>
                    <a:pt x="6764" y="852"/>
                  </a:cubicBezTo>
                  <a:cubicBezTo>
                    <a:pt x="6791" y="880"/>
                    <a:pt x="6819" y="894"/>
                    <a:pt x="6846" y="894"/>
                  </a:cubicBezTo>
                  <a:cubicBezTo>
                    <a:pt x="6984" y="894"/>
                    <a:pt x="6998" y="756"/>
                    <a:pt x="6888" y="701"/>
                  </a:cubicBezTo>
                  <a:cubicBezTo>
                    <a:pt x="6805" y="659"/>
                    <a:pt x="6777" y="646"/>
                    <a:pt x="6736" y="632"/>
                  </a:cubicBezTo>
                  <a:cubicBezTo>
                    <a:pt x="6722" y="618"/>
                    <a:pt x="6709" y="618"/>
                    <a:pt x="6709" y="604"/>
                  </a:cubicBezTo>
                  <a:cubicBezTo>
                    <a:pt x="6502" y="425"/>
                    <a:pt x="6516" y="425"/>
                    <a:pt x="6309" y="274"/>
                  </a:cubicBezTo>
                  <a:cubicBezTo>
                    <a:pt x="6020" y="81"/>
                    <a:pt x="5937" y="136"/>
                    <a:pt x="5661" y="67"/>
                  </a:cubicBezTo>
                  <a:cubicBezTo>
                    <a:pt x="5487" y="21"/>
                    <a:pt x="5262" y="1"/>
                    <a:pt x="5029"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5"/>
            <p:cNvSpPr/>
            <p:nvPr/>
          </p:nvSpPr>
          <p:spPr>
            <a:xfrm>
              <a:off x="1409325" y="1397075"/>
              <a:ext cx="148375" cy="60400"/>
            </a:xfrm>
            <a:custGeom>
              <a:avLst/>
              <a:gdLst/>
              <a:ahLst/>
              <a:cxnLst/>
              <a:rect l="l" t="t" r="r" b="b"/>
              <a:pathLst>
                <a:path w="5935" h="2416" extrusionOk="0">
                  <a:moveTo>
                    <a:pt x="2764" y="1"/>
                  </a:moveTo>
                  <a:cubicBezTo>
                    <a:pt x="2491" y="1"/>
                    <a:pt x="2210" y="19"/>
                    <a:pt x="2022" y="33"/>
                  </a:cubicBezTo>
                  <a:cubicBezTo>
                    <a:pt x="1889" y="33"/>
                    <a:pt x="1766" y="16"/>
                    <a:pt x="1644" y="16"/>
                  </a:cubicBezTo>
                  <a:cubicBezTo>
                    <a:pt x="1614" y="16"/>
                    <a:pt x="1583" y="17"/>
                    <a:pt x="1553" y="20"/>
                  </a:cubicBezTo>
                  <a:cubicBezTo>
                    <a:pt x="1140" y="102"/>
                    <a:pt x="630" y="281"/>
                    <a:pt x="244" y="571"/>
                  </a:cubicBezTo>
                  <a:cubicBezTo>
                    <a:pt x="175" y="626"/>
                    <a:pt x="38" y="667"/>
                    <a:pt x="10" y="764"/>
                  </a:cubicBezTo>
                  <a:cubicBezTo>
                    <a:pt x="0" y="814"/>
                    <a:pt x="48" y="849"/>
                    <a:pt x="96" y="849"/>
                  </a:cubicBezTo>
                  <a:cubicBezTo>
                    <a:pt x="114" y="849"/>
                    <a:pt x="133" y="844"/>
                    <a:pt x="148" y="833"/>
                  </a:cubicBezTo>
                  <a:cubicBezTo>
                    <a:pt x="575" y="488"/>
                    <a:pt x="1098" y="254"/>
                    <a:pt x="1581" y="185"/>
                  </a:cubicBezTo>
                  <a:cubicBezTo>
                    <a:pt x="1663" y="185"/>
                    <a:pt x="1850" y="197"/>
                    <a:pt x="2047" y="197"/>
                  </a:cubicBezTo>
                  <a:cubicBezTo>
                    <a:pt x="2146" y="197"/>
                    <a:pt x="2247" y="194"/>
                    <a:pt x="2338" y="185"/>
                  </a:cubicBezTo>
                  <a:lnTo>
                    <a:pt x="2421" y="185"/>
                  </a:lnTo>
                  <a:cubicBezTo>
                    <a:pt x="2435" y="185"/>
                    <a:pt x="2435" y="199"/>
                    <a:pt x="2449" y="213"/>
                  </a:cubicBezTo>
                  <a:lnTo>
                    <a:pt x="2462" y="213"/>
                  </a:lnTo>
                  <a:cubicBezTo>
                    <a:pt x="2022" y="350"/>
                    <a:pt x="1663" y="695"/>
                    <a:pt x="1291" y="929"/>
                  </a:cubicBezTo>
                  <a:cubicBezTo>
                    <a:pt x="1030" y="1136"/>
                    <a:pt x="823" y="1397"/>
                    <a:pt x="658" y="1645"/>
                  </a:cubicBezTo>
                  <a:cubicBezTo>
                    <a:pt x="639" y="1692"/>
                    <a:pt x="683" y="1726"/>
                    <a:pt x="727" y="1726"/>
                  </a:cubicBezTo>
                  <a:cubicBezTo>
                    <a:pt x="748" y="1726"/>
                    <a:pt x="768" y="1718"/>
                    <a:pt x="782" y="1701"/>
                  </a:cubicBezTo>
                  <a:cubicBezTo>
                    <a:pt x="933" y="1494"/>
                    <a:pt x="1112" y="1260"/>
                    <a:pt x="1291" y="1094"/>
                  </a:cubicBezTo>
                  <a:cubicBezTo>
                    <a:pt x="1539" y="929"/>
                    <a:pt x="1774" y="736"/>
                    <a:pt x="2035" y="571"/>
                  </a:cubicBezTo>
                  <a:cubicBezTo>
                    <a:pt x="2270" y="433"/>
                    <a:pt x="2421" y="350"/>
                    <a:pt x="2683" y="295"/>
                  </a:cubicBezTo>
                  <a:lnTo>
                    <a:pt x="2697" y="295"/>
                  </a:lnTo>
                  <a:cubicBezTo>
                    <a:pt x="2706" y="295"/>
                    <a:pt x="2758" y="301"/>
                    <a:pt x="2796" y="301"/>
                  </a:cubicBezTo>
                  <a:cubicBezTo>
                    <a:pt x="2815" y="301"/>
                    <a:pt x="2830" y="300"/>
                    <a:pt x="2834" y="295"/>
                  </a:cubicBezTo>
                  <a:cubicBezTo>
                    <a:pt x="2876" y="281"/>
                    <a:pt x="2917" y="281"/>
                    <a:pt x="2945" y="240"/>
                  </a:cubicBezTo>
                  <a:cubicBezTo>
                    <a:pt x="2986" y="254"/>
                    <a:pt x="3027" y="254"/>
                    <a:pt x="3055" y="268"/>
                  </a:cubicBezTo>
                  <a:cubicBezTo>
                    <a:pt x="3206" y="309"/>
                    <a:pt x="3344" y="392"/>
                    <a:pt x="3496" y="433"/>
                  </a:cubicBezTo>
                  <a:cubicBezTo>
                    <a:pt x="3592" y="474"/>
                    <a:pt x="3689" y="474"/>
                    <a:pt x="3785" y="516"/>
                  </a:cubicBezTo>
                  <a:cubicBezTo>
                    <a:pt x="3826" y="529"/>
                    <a:pt x="3854" y="557"/>
                    <a:pt x="3895" y="571"/>
                  </a:cubicBezTo>
                  <a:cubicBezTo>
                    <a:pt x="3950" y="612"/>
                    <a:pt x="4006" y="640"/>
                    <a:pt x="4061" y="681"/>
                  </a:cubicBezTo>
                  <a:cubicBezTo>
                    <a:pt x="4143" y="736"/>
                    <a:pt x="4198" y="791"/>
                    <a:pt x="4240" y="819"/>
                  </a:cubicBezTo>
                  <a:cubicBezTo>
                    <a:pt x="4364" y="929"/>
                    <a:pt x="4502" y="1012"/>
                    <a:pt x="4639" y="1108"/>
                  </a:cubicBezTo>
                  <a:cubicBezTo>
                    <a:pt x="4653" y="1136"/>
                    <a:pt x="4681" y="1149"/>
                    <a:pt x="4708" y="1177"/>
                  </a:cubicBezTo>
                  <a:cubicBezTo>
                    <a:pt x="4722" y="1191"/>
                    <a:pt x="4736" y="1205"/>
                    <a:pt x="4750" y="1205"/>
                  </a:cubicBezTo>
                  <a:cubicBezTo>
                    <a:pt x="4777" y="1246"/>
                    <a:pt x="4805" y="1273"/>
                    <a:pt x="4832" y="1301"/>
                  </a:cubicBezTo>
                  <a:cubicBezTo>
                    <a:pt x="4956" y="1439"/>
                    <a:pt x="5080" y="1604"/>
                    <a:pt x="5232" y="1769"/>
                  </a:cubicBezTo>
                  <a:cubicBezTo>
                    <a:pt x="5411" y="1935"/>
                    <a:pt x="5562" y="2114"/>
                    <a:pt x="5645" y="2238"/>
                  </a:cubicBezTo>
                  <a:cubicBezTo>
                    <a:pt x="5673" y="2279"/>
                    <a:pt x="5659" y="2321"/>
                    <a:pt x="5700" y="2389"/>
                  </a:cubicBezTo>
                  <a:cubicBezTo>
                    <a:pt x="5724" y="2408"/>
                    <a:pt x="5745" y="2416"/>
                    <a:pt x="5763" y="2416"/>
                  </a:cubicBezTo>
                  <a:cubicBezTo>
                    <a:pt x="5839" y="2416"/>
                    <a:pt x="5868" y="2277"/>
                    <a:pt x="5879" y="2210"/>
                  </a:cubicBezTo>
                  <a:cubicBezTo>
                    <a:pt x="5879" y="2169"/>
                    <a:pt x="5879" y="2183"/>
                    <a:pt x="5893" y="2128"/>
                  </a:cubicBezTo>
                  <a:cubicBezTo>
                    <a:pt x="5893" y="2114"/>
                    <a:pt x="5907" y="2086"/>
                    <a:pt x="5907" y="2073"/>
                  </a:cubicBezTo>
                  <a:cubicBezTo>
                    <a:pt x="5921" y="2031"/>
                    <a:pt x="5934" y="1962"/>
                    <a:pt x="5879" y="1935"/>
                  </a:cubicBezTo>
                  <a:lnTo>
                    <a:pt x="5893" y="1921"/>
                  </a:lnTo>
                  <a:cubicBezTo>
                    <a:pt x="5893" y="1921"/>
                    <a:pt x="5879" y="1907"/>
                    <a:pt x="5866" y="1893"/>
                  </a:cubicBezTo>
                  <a:cubicBezTo>
                    <a:pt x="5852" y="1852"/>
                    <a:pt x="5838" y="1811"/>
                    <a:pt x="5797" y="1783"/>
                  </a:cubicBezTo>
                  <a:cubicBezTo>
                    <a:pt x="5755" y="1742"/>
                    <a:pt x="5728" y="1728"/>
                    <a:pt x="5700" y="1714"/>
                  </a:cubicBezTo>
                  <a:cubicBezTo>
                    <a:pt x="5604" y="1590"/>
                    <a:pt x="5494" y="1549"/>
                    <a:pt x="5452" y="1480"/>
                  </a:cubicBezTo>
                  <a:cubicBezTo>
                    <a:pt x="5383" y="1384"/>
                    <a:pt x="5232" y="1287"/>
                    <a:pt x="5177" y="1246"/>
                  </a:cubicBezTo>
                  <a:cubicBezTo>
                    <a:pt x="4942" y="998"/>
                    <a:pt x="4708" y="736"/>
                    <a:pt x="4419" y="543"/>
                  </a:cubicBezTo>
                  <a:cubicBezTo>
                    <a:pt x="4267" y="405"/>
                    <a:pt x="3813" y="102"/>
                    <a:pt x="3413" y="61"/>
                  </a:cubicBezTo>
                  <a:cubicBezTo>
                    <a:pt x="3250" y="15"/>
                    <a:pt x="3010" y="1"/>
                    <a:pt x="276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5"/>
            <p:cNvSpPr/>
            <p:nvPr/>
          </p:nvSpPr>
          <p:spPr>
            <a:xfrm>
              <a:off x="1432975" y="1507325"/>
              <a:ext cx="125425" cy="41075"/>
            </a:xfrm>
            <a:custGeom>
              <a:avLst/>
              <a:gdLst/>
              <a:ahLst/>
              <a:cxnLst/>
              <a:rect l="l" t="t" r="r" b="b"/>
              <a:pathLst>
                <a:path w="5017" h="1643" extrusionOk="0">
                  <a:moveTo>
                    <a:pt x="1904" y="1"/>
                  </a:moveTo>
                  <a:cubicBezTo>
                    <a:pt x="1344" y="1"/>
                    <a:pt x="823" y="259"/>
                    <a:pt x="373" y="542"/>
                  </a:cubicBezTo>
                  <a:cubicBezTo>
                    <a:pt x="345" y="556"/>
                    <a:pt x="345" y="583"/>
                    <a:pt x="345" y="597"/>
                  </a:cubicBezTo>
                  <a:cubicBezTo>
                    <a:pt x="304" y="638"/>
                    <a:pt x="249" y="680"/>
                    <a:pt x="221" y="707"/>
                  </a:cubicBezTo>
                  <a:cubicBezTo>
                    <a:pt x="152" y="776"/>
                    <a:pt x="97" y="859"/>
                    <a:pt x="84" y="886"/>
                  </a:cubicBezTo>
                  <a:cubicBezTo>
                    <a:pt x="42" y="997"/>
                    <a:pt x="28" y="983"/>
                    <a:pt x="1" y="1093"/>
                  </a:cubicBezTo>
                  <a:cubicBezTo>
                    <a:pt x="1" y="1143"/>
                    <a:pt x="52" y="1179"/>
                    <a:pt x="100" y="1179"/>
                  </a:cubicBezTo>
                  <a:cubicBezTo>
                    <a:pt x="119" y="1179"/>
                    <a:pt x="137" y="1173"/>
                    <a:pt x="152" y="1162"/>
                  </a:cubicBezTo>
                  <a:cubicBezTo>
                    <a:pt x="235" y="1066"/>
                    <a:pt x="235" y="1010"/>
                    <a:pt x="318" y="928"/>
                  </a:cubicBezTo>
                  <a:cubicBezTo>
                    <a:pt x="387" y="859"/>
                    <a:pt x="359" y="859"/>
                    <a:pt x="414" y="831"/>
                  </a:cubicBezTo>
                  <a:cubicBezTo>
                    <a:pt x="483" y="749"/>
                    <a:pt x="580" y="680"/>
                    <a:pt x="621" y="638"/>
                  </a:cubicBezTo>
                  <a:cubicBezTo>
                    <a:pt x="635" y="638"/>
                    <a:pt x="648" y="638"/>
                    <a:pt x="648" y="625"/>
                  </a:cubicBezTo>
                  <a:cubicBezTo>
                    <a:pt x="731" y="597"/>
                    <a:pt x="814" y="528"/>
                    <a:pt x="938" y="487"/>
                  </a:cubicBezTo>
                  <a:cubicBezTo>
                    <a:pt x="1062" y="390"/>
                    <a:pt x="1310" y="322"/>
                    <a:pt x="1406" y="294"/>
                  </a:cubicBezTo>
                  <a:lnTo>
                    <a:pt x="1461" y="294"/>
                  </a:lnTo>
                  <a:cubicBezTo>
                    <a:pt x="1268" y="473"/>
                    <a:pt x="1034" y="749"/>
                    <a:pt x="841" y="997"/>
                  </a:cubicBezTo>
                  <a:cubicBezTo>
                    <a:pt x="772" y="1162"/>
                    <a:pt x="593" y="1438"/>
                    <a:pt x="607" y="1603"/>
                  </a:cubicBezTo>
                  <a:cubicBezTo>
                    <a:pt x="620" y="1629"/>
                    <a:pt x="649" y="1643"/>
                    <a:pt x="678" y="1643"/>
                  </a:cubicBezTo>
                  <a:cubicBezTo>
                    <a:pt x="710" y="1643"/>
                    <a:pt x="744" y="1626"/>
                    <a:pt x="759" y="1589"/>
                  </a:cubicBezTo>
                  <a:cubicBezTo>
                    <a:pt x="828" y="1410"/>
                    <a:pt x="938" y="1148"/>
                    <a:pt x="1020" y="1024"/>
                  </a:cubicBezTo>
                  <a:cubicBezTo>
                    <a:pt x="1255" y="762"/>
                    <a:pt x="1420" y="542"/>
                    <a:pt x="1654" y="322"/>
                  </a:cubicBezTo>
                  <a:cubicBezTo>
                    <a:pt x="1654" y="322"/>
                    <a:pt x="1709" y="308"/>
                    <a:pt x="1778" y="280"/>
                  </a:cubicBezTo>
                  <a:cubicBezTo>
                    <a:pt x="2026" y="294"/>
                    <a:pt x="2302" y="308"/>
                    <a:pt x="2536" y="322"/>
                  </a:cubicBezTo>
                  <a:cubicBezTo>
                    <a:pt x="2770" y="322"/>
                    <a:pt x="3018" y="377"/>
                    <a:pt x="3156" y="404"/>
                  </a:cubicBezTo>
                  <a:cubicBezTo>
                    <a:pt x="3473" y="514"/>
                    <a:pt x="3638" y="597"/>
                    <a:pt x="3928" y="762"/>
                  </a:cubicBezTo>
                  <a:cubicBezTo>
                    <a:pt x="4093" y="873"/>
                    <a:pt x="4244" y="1010"/>
                    <a:pt x="4424" y="1107"/>
                  </a:cubicBezTo>
                  <a:cubicBezTo>
                    <a:pt x="4520" y="1190"/>
                    <a:pt x="4658" y="1314"/>
                    <a:pt x="4782" y="1424"/>
                  </a:cubicBezTo>
                  <a:cubicBezTo>
                    <a:pt x="4823" y="1465"/>
                    <a:pt x="4796" y="1479"/>
                    <a:pt x="4878" y="1534"/>
                  </a:cubicBezTo>
                  <a:cubicBezTo>
                    <a:pt x="4887" y="1536"/>
                    <a:pt x="4896" y="1537"/>
                    <a:pt x="4905" y="1537"/>
                  </a:cubicBezTo>
                  <a:cubicBezTo>
                    <a:pt x="4964" y="1537"/>
                    <a:pt x="5016" y="1498"/>
                    <a:pt x="5016" y="1438"/>
                  </a:cubicBezTo>
                  <a:cubicBezTo>
                    <a:pt x="5016" y="1369"/>
                    <a:pt x="4988" y="1286"/>
                    <a:pt x="4975" y="1217"/>
                  </a:cubicBezTo>
                  <a:cubicBezTo>
                    <a:pt x="4961" y="1162"/>
                    <a:pt x="4961" y="1107"/>
                    <a:pt x="4920" y="1079"/>
                  </a:cubicBezTo>
                  <a:cubicBezTo>
                    <a:pt x="4906" y="1066"/>
                    <a:pt x="4892" y="1052"/>
                    <a:pt x="4878" y="1038"/>
                  </a:cubicBezTo>
                  <a:cubicBezTo>
                    <a:pt x="4878" y="1024"/>
                    <a:pt x="4864" y="1024"/>
                    <a:pt x="4851" y="1010"/>
                  </a:cubicBezTo>
                  <a:cubicBezTo>
                    <a:pt x="4768" y="969"/>
                    <a:pt x="4699" y="914"/>
                    <a:pt x="4616" y="873"/>
                  </a:cubicBezTo>
                  <a:cubicBezTo>
                    <a:pt x="4286" y="652"/>
                    <a:pt x="4024" y="514"/>
                    <a:pt x="3693" y="335"/>
                  </a:cubicBezTo>
                  <a:cubicBezTo>
                    <a:pt x="3390" y="198"/>
                    <a:pt x="3060" y="87"/>
                    <a:pt x="2729" y="18"/>
                  </a:cubicBezTo>
                  <a:cubicBezTo>
                    <a:pt x="2642" y="8"/>
                    <a:pt x="2556" y="6"/>
                    <a:pt x="2469" y="6"/>
                  </a:cubicBezTo>
                  <a:cubicBezTo>
                    <a:pt x="2375" y="6"/>
                    <a:pt x="2280" y="9"/>
                    <a:pt x="2185" y="9"/>
                  </a:cubicBezTo>
                  <a:cubicBezTo>
                    <a:pt x="2132" y="9"/>
                    <a:pt x="2079" y="8"/>
                    <a:pt x="2026" y="5"/>
                  </a:cubicBezTo>
                  <a:cubicBezTo>
                    <a:pt x="1985" y="2"/>
                    <a:pt x="1945" y="1"/>
                    <a:pt x="190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5"/>
            <p:cNvSpPr/>
            <p:nvPr/>
          </p:nvSpPr>
          <p:spPr>
            <a:xfrm>
              <a:off x="1571100" y="1625575"/>
              <a:ext cx="25" cy="25"/>
            </a:xfrm>
            <a:custGeom>
              <a:avLst/>
              <a:gdLst/>
              <a:ahLst/>
              <a:cxnLst/>
              <a:rect l="l" t="t" r="r" b="b"/>
              <a:pathLst>
                <a:path w="1" h="1" extrusionOk="0">
                  <a:moveTo>
                    <a:pt x="1" y="0"/>
                  </a:moveTo>
                  <a:lnTo>
                    <a:pt x="1"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5"/>
            <p:cNvSpPr/>
            <p:nvPr/>
          </p:nvSpPr>
          <p:spPr>
            <a:xfrm>
              <a:off x="1570775" y="1625575"/>
              <a:ext cx="350" cy="25"/>
            </a:xfrm>
            <a:custGeom>
              <a:avLst/>
              <a:gdLst/>
              <a:ahLst/>
              <a:cxnLst/>
              <a:rect l="l" t="t" r="r" b="b"/>
              <a:pathLst>
                <a:path w="14" h="1" extrusionOk="0">
                  <a:moveTo>
                    <a:pt x="14" y="0"/>
                  </a:moveTo>
                  <a:cubicBezTo>
                    <a:pt x="14" y="0"/>
                    <a:pt x="0" y="0"/>
                    <a:pt x="14" y="0"/>
                  </a:cubicBez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5"/>
            <p:cNvSpPr/>
            <p:nvPr/>
          </p:nvSpPr>
          <p:spPr>
            <a:xfrm>
              <a:off x="1554925" y="1681375"/>
              <a:ext cx="700" cy="25"/>
            </a:xfrm>
            <a:custGeom>
              <a:avLst/>
              <a:gdLst/>
              <a:ahLst/>
              <a:cxnLst/>
              <a:rect l="l" t="t" r="r" b="b"/>
              <a:pathLst>
                <a:path w="28" h="1" extrusionOk="0">
                  <a:moveTo>
                    <a:pt x="14" y="0"/>
                  </a:moveTo>
                  <a:lnTo>
                    <a:pt x="14" y="0"/>
                  </a:lnTo>
                  <a:lnTo>
                    <a:pt x="14" y="0"/>
                  </a:lnTo>
                  <a:cubicBezTo>
                    <a:pt x="28" y="0"/>
                    <a:pt x="0" y="0"/>
                    <a:pt x="0" y="0"/>
                  </a:cubicBezTo>
                  <a:lnTo>
                    <a:pt x="0" y="0"/>
                  </a:lnTo>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5"/>
            <p:cNvSpPr/>
            <p:nvPr/>
          </p:nvSpPr>
          <p:spPr>
            <a:xfrm>
              <a:off x="1555275" y="1681375"/>
              <a:ext cx="25" cy="25"/>
            </a:xfrm>
            <a:custGeom>
              <a:avLst/>
              <a:gdLst/>
              <a:ahLst/>
              <a:cxnLst/>
              <a:rect l="l" t="t" r="r" b="b"/>
              <a:pathLst>
                <a:path w="1" h="1" extrusionOk="0">
                  <a:moveTo>
                    <a:pt x="0" y="0"/>
                  </a:move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5"/>
            <p:cNvSpPr/>
            <p:nvPr/>
          </p:nvSpPr>
          <p:spPr>
            <a:xfrm>
              <a:off x="1555275" y="1681375"/>
              <a:ext cx="25" cy="25"/>
            </a:xfrm>
            <a:custGeom>
              <a:avLst/>
              <a:gdLst/>
              <a:ahLst/>
              <a:cxnLst/>
              <a:rect l="l" t="t" r="r" b="b"/>
              <a:pathLst>
                <a:path w="1" h="1" extrusionOk="0">
                  <a:moveTo>
                    <a:pt x="0" y="0"/>
                  </a:moveTo>
                  <a:lnTo>
                    <a:pt x="0" y="0"/>
                  </a:ln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5"/>
            <p:cNvSpPr/>
            <p:nvPr/>
          </p:nvSpPr>
          <p:spPr>
            <a:xfrm>
              <a:off x="1476725" y="1217925"/>
              <a:ext cx="150900" cy="90800"/>
            </a:xfrm>
            <a:custGeom>
              <a:avLst/>
              <a:gdLst/>
              <a:ahLst/>
              <a:cxnLst/>
              <a:rect l="l" t="t" r="r" b="b"/>
              <a:pathLst>
                <a:path w="6036" h="3632" extrusionOk="0">
                  <a:moveTo>
                    <a:pt x="2571" y="1"/>
                  </a:moveTo>
                  <a:cubicBezTo>
                    <a:pt x="2476" y="1"/>
                    <a:pt x="2383" y="16"/>
                    <a:pt x="2302" y="49"/>
                  </a:cubicBezTo>
                  <a:cubicBezTo>
                    <a:pt x="2081" y="118"/>
                    <a:pt x="1985" y="311"/>
                    <a:pt x="1916" y="490"/>
                  </a:cubicBezTo>
                  <a:cubicBezTo>
                    <a:pt x="1888" y="572"/>
                    <a:pt x="1833" y="669"/>
                    <a:pt x="1806" y="779"/>
                  </a:cubicBezTo>
                  <a:cubicBezTo>
                    <a:pt x="1757" y="758"/>
                    <a:pt x="1709" y="748"/>
                    <a:pt x="1661" y="748"/>
                  </a:cubicBezTo>
                  <a:cubicBezTo>
                    <a:pt x="1613" y="748"/>
                    <a:pt x="1564" y="758"/>
                    <a:pt x="1516" y="779"/>
                  </a:cubicBezTo>
                  <a:cubicBezTo>
                    <a:pt x="1186" y="917"/>
                    <a:pt x="1089" y="1234"/>
                    <a:pt x="1075" y="1537"/>
                  </a:cubicBezTo>
                  <a:cubicBezTo>
                    <a:pt x="1020" y="1495"/>
                    <a:pt x="951" y="1454"/>
                    <a:pt x="869" y="1440"/>
                  </a:cubicBezTo>
                  <a:cubicBezTo>
                    <a:pt x="822" y="1429"/>
                    <a:pt x="778" y="1423"/>
                    <a:pt x="736" y="1423"/>
                  </a:cubicBezTo>
                  <a:cubicBezTo>
                    <a:pt x="234" y="1423"/>
                    <a:pt x="67" y="2212"/>
                    <a:pt x="42" y="2543"/>
                  </a:cubicBezTo>
                  <a:cubicBezTo>
                    <a:pt x="14" y="2777"/>
                    <a:pt x="1" y="3025"/>
                    <a:pt x="14" y="3273"/>
                  </a:cubicBezTo>
                  <a:cubicBezTo>
                    <a:pt x="42" y="3383"/>
                    <a:pt x="70" y="3521"/>
                    <a:pt x="194" y="3603"/>
                  </a:cubicBezTo>
                  <a:cubicBezTo>
                    <a:pt x="243" y="3623"/>
                    <a:pt x="289" y="3631"/>
                    <a:pt x="333" y="3631"/>
                  </a:cubicBezTo>
                  <a:cubicBezTo>
                    <a:pt x="569" y="3631"/>
                    <a:pt x="721" y="3378"/>
                    <a:pt x="814" y="3204"/>
                  </a:cubicBezTo>
                  <a:cubicBezTo>
                    <a:pt x="841" y="3149"/>
                    <a:pt x="910" y="3039"/>
                    <a:pt x="993" y="2928"/>
                  </a:cubicBezTo>
                  <a:cubicBezTo>
                    <a:pt x="1053" y="3341"/>
                    <a:pt x="1202" y="3561"/>
                    <a:pt x="1380" y="3561"/>
                  </a:cubicBezTo>
                  <a:cubicBezTo>
                    <a:pt x="1528" y="3561"/>
                    <a:pt x="1696" y="3406"/>
                    <a:pt x="1847" y="3080"/>
                  </a:cubicBezTo>
                  <a:cubicBezTo>
                    <a:pt x="1861" y="3107"/>
                    <a:pt x="1874" y="3149"/>
                    <a:pt x="1888" y="3190"/>
                  </a:cubicBezTo>
                  <a:cubicBezTo>
                    <a:pt x="1930" y="3314"/>
                    <a:pt x="1998" y="3424"/>
                    <a:pt x="2136" y="3466"/>
                  </a:cubicBezTo>
                  <a:cubicBezTo>
                    <a:pt x="2165" y="3473"/>
                    <a:pt x="2193" y="3477"/>
                    <a:pt x="2220" y="3477"/>
                  </a:cubicBezTo>
                  <a:cubicBezTo>
                    <a:pt x="2497" y="3477"/>
                    <a:pt x="2716" y="3118"/>
                    <a:pt x="2866" y="2804"/>
                  </a:cubicBezTo>
                  <a:cubicBezTo>
                    <a:pt x="2908" y="2887"/>
                    <a:pt x="2963" y="2983"/>
                    <a:pt x="3032" y="3052"/>
                  </a:cubicBezTo>
                  <a:cubicBezTo>
                    <a:pt x="3127" y="3136"/>
                    <a:pt x="3219" y="3171"/>
                    <a:pt x="3304" y="3171"/>
                  </a:cubicBezTo>
                  <a:cubicBezTo>
                    <a:pt x="3526" y="3171"/>
                    <a:pt x="3708" y="2938"/>
                    <a:pt x="3817" y="2749"/>
                  </a:cubicBezTo>
                  <a:cubicBezTo>
                    <a:pt x="3882" y="2868"/>
                    <a:pt x="4014" y="2986"/>
                    <a:pt x="4160" y="2986"/>
                  </a:cubicBezTo>
                  <a:cubicBezTo>
                    <a:pt x="4201" y="2986"/>
                    <a:pt x="4243" y="2977"/>
                    <a:pt x="4286" y="2956"/>
                  </a:cubicBezTo>
                  <a:cubicBezTo>
                    <a:pt x="4368" y="2915"/>
                    <a:pt x="4410" y="2859"/>
                    <a:pt x="4465" y="2804"/>
                  </a:cubicBezTo>
                  <a:cubicBezTo>
                    <a:pt x="4561" y="2956"/>
                    <a:pt x="4685" y="3094"/>
                    <a:pt x="4864" y="3190"/>
                  </a:cubicBezTo>
                  <a:cubicBezTo>
                    <a:pt x="4906" y="3204"/>
                    <a:pt x="4919" y="3218"/>
                    <a:pt x="4933" y="3218"/>
                  </a:cubicBezTo>
                  <a:cubicBezTo>
                    <a:pt x="4933" y="3231"/>
                    <a:pt x="4947" y="3231"/>
                    <a:pt x="4947" y="3231"/>
                  </a:cubicBezTo>
                  <a:cubicBezTo>
                    <a:pt x="4974" y="3259"/>
                    <a:pt x="4974" y="3259"/>
                    <a:pt x="5030" y="3328"/>
                  </a:cubicBezTo>
                  <a:cubicBezTo>
                    <a:pt x="5073" y="3354"/>
                    <a:pt x="5112" y="3366"/>
                    <a:pt x="5146" y="3366"/>
                  </a:cubicBezTo>
                  <a:cubicBezTo>
                    <a:pt x="5310" y="3366"/>
                    <a:pt x="5381" y="3105"/>
                    <a:pt x="5415" y="2901"/>
                  </a:cubicBezTo>
                  <a:lnTo>
                    <a:pt x="5429" y="2901"/>
                  </a:lnTo>
                  <a:cubicBezTo>
                    <a:pt x="5514" y="3028"/>
                    <a:pt x="5628" y="3101"/>
                    <a:pt x="5731" y="3101"/>
                  </a:cubicBezTo>
                  <a:cubicBezTo>
                    <a:pt x="5830" y="3101"/>
                    <a:pt x="5919" y="3035"/>
                    <a:pt x="5966" y="2887"/>
                  </a:cubicBezTo>
                  <a:cubicBezTo>
                    <a:pt x="6035" y="2722"/>
                    <a:pt x="6008" y="2556"/>
                    <a:pt x="5994" y="2405"/>
                  </a:cubicBezTo>
                  <a:cubicBezTo>
                    <a:pt x="6008" y="2047"/>
                    <a:pt x="5884" y="1716"/>
                    <a:pt x="5691" y="1399"/>
                  </a:cubicBezTo>
                  <a:cubicBezTo>
                    <a:pt x="5567" y="1179"/>
                    <a:pt x="5457" y="944"/>
                    <a:pt x="5305" y="738"/>
                  </a:cubicBezTo>
                  <a:cubicBezTo>
                    <a:pt x="5209" y="641"/>
                    <a:pt x="5098" y="559"/>
                    <a:pt x="5002" y="448"/>
                  </a:cubicBezTo>
                  <a:cubicBezTo>
                    <a:pt x="4919" y="379"/>
                    <a:pt x="4850" y="297"/>
                    <a:pt x="4726" y="242"/>
                  </a:cubicBezTo>
                  <a:cubicBezTo>
                    <a:pt x="4670" y="230"/>
                    <a:pt x="4427" y="135"/>
                    <a:pt x="4381" y="117"/>
                  </a:cubicBezTo>
                  <a:lnTo>
                    <a:pt x="4381" y="117"/>
                  </a:lnTo>
                  <a:cubicBezTo>
                    <a:pt x="4192" y="31"/>
                    <a:pt x="4024" y="15"/>
                    <a:pt x="3888" y="15"/>
                  </a:cubicBezTo>
                  <a:cubicBezTo>
                    <a:pt x="3807" y="15"/>
                    <a:pt x="3736" y="21"/>
                    <a:pt x="3679" y="21"/>
                  </a:cubicBezTo>
                  <a:cubicBezTo>
                    <a:pt x="3668" y="21"/>
                    <a:pt x="3658" y="20"/>
                    <a:pt x="3647" y="20"/>
                  </a:cubicBezTo>
                  <a:cubicBezTo>
                    <a:pt x="3431" y="20"/>
                    <a:pt x="3286" y="150"/>
                    <a:pt x="3142" y="255"/>
                  </a:cubicBezTo>
                  <a:cubicBezTo>
                    <a:pt x="3035" y="90"/>
                    <a:pt x="2798" y="1"/>
                    <a:pt x="2571"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5"/>
            <p:cNvSpPr/>
            <p:nvPr/>
          </p:nvSpPr>
          <p:spPr>
            <a:xfrm>
              <a:off x="1647225" y="1381275"/>
              <a:ext cx="131600" cy="94200"/>
            </a:xfrm>
            <a:custGeom>
              <a:avLst/>
              <a:gdLst/>
              <a:ahLst/>
              <a:cxnLst/>
              <a:rect l="l" t="t" r="r" b="b"/>
              <a:pathLst>
                <a:path w="5264" h="3768" extrusionOk="0">
                  <a:moveTo>
                    <a:pt x="3368" y="0"/>
                  </a:moveTo>
                  <a:cubicBezTo>
                    <a:pt x="3254" y="0"/>
                    <a:pt x="3022" y="84"/>
                    <a:pt x="3026" y="88"/>
                  </a:cubicBezTo>
                  <a:lnTo>
                    <a:pt x="3026" y="88"/>
                  </a:lnTo>
                  <a:cubicBezTo>
                    <a:pt x="2850" y="116"/>
                    <a:pt x="2713" y="198"/>
                    <a:pt x="2563" y="266"/>
                  </a:cubicBezTo>
                  <a:lnTo>
                    <a:pt x="2453" y="266"/>
                  </a:lnTo>
                  <a:cubicBezTo>
                    <a:pt x="2439" y="266"/>
                    <a:pt x="2426" y="252"/>
                    <a:pt x="2426" y="252"/>
                  </a:cubicBezTo>
                  <a:cubicBezTo>
                    <a:pt x="2229" y="117"/>
                    <a:pt x="1969" y="6"/>
                    <a:pt x="1718" y="6"/>
                  </a:cubicBezTo>
                  <a:cubicBezTo>
                    <a:pt x="1635" y="6"/>
                    <a:pt x="1553" y="18"/>
                    <a:pt x="1475" y="45"/>
                  </a:cubicBezTo>
                  <a:cubicBezTo>
                    <a:pt x="1447" y="59"/>
                    <a:pt x="1420" y="73"/>
                    <a:pt x="1392" y="87"/>
                  </a:cubicBezTo>
                  <a:cubicBezTo>
                    <a:pt x="1301" y="75"/>
                    <a:pt x="1207" y="69"/>
                    <a:pt x="1115" y="69"/>
                  </a:cubicBezTo>
                  <a:cubicBezTo>
                    <a:pt x="985" y="69"/>
                    <a:pt x="858" y="82"/>
                    <a:pt x="745" y="114"/>
                  </a:cubicBezTo>
                  <a:cubicBezTo>
                    <a:pt x="552" y="183"/>
                    <a:pt x="469" y="349"/>
                    <a:pt x="442" y="514"/>
                  </a:cubicBezTo>
                  <a:cubicBezTo>
                    <a:pt x="386" y="845"/>
                    <a:pt x="552" y="1161"/>
                    <a:pt x="524" y="1423"/>
                  </a:cubicBezTo>
                  <a:cubicBezTo>
                    <a:pt x="455" y="1850"/>
                    <a:pt x="1" y="2443"/>
                    <a:pt x="138" y="2966"/>
                  </a:cubicBezTo>
                  <a:cubicBezTo>
                    <a:pt x="180" y="3132"/>
                    <a:pt x="304" y="3366"/>
                    <a:pt x="566" y="3449"/>
                  </a:cubicBezTo>
                  <a:cubicBezTo>
                    <a:pt x="587" y="3453"/>
                    <a:pt x="607" y="3455"/>
                    <a:pt x="627" y="3455"/>
                  </a:cubicBezTo>
                  <a:cubicBezTo>
                    <a:pt x="1013" y="3455"/>
                    <a:pt x="1209" y="2732"/>
                    <a:pt x="1392" y="2470"/>
                  </a:cubicBezTo>
                  <a:cubicBezTo>
                    <a:pt x="1406" y="2457"/>
                    <a:pt x="1406" y="2443"/>
                    <a:pt x="1420" y="2415"/>
                  </a:cubicBezTo>
                  <a:cubicBezTo>
                    <a:pt x="1433" y="2831"/>
                    <a:pt x="1421" y="3768"/>
                    <a:pt x="1927" y="3768"/>
                  </a:cubicBezTo>
                  <a:cubicBezTo>
                    <a:pt x="1941" y="3768"/>
                    <a:pt x="1956" y="3767"/>
                    <a:pt x="1971" y="3765"/>
                  </a:cubicBezTo>
                  <a:cubicBezTo>
                    <a:pt x="2095" y="3724"/>
                    <a:pt x="2136" y="3628"/>
                    <a:pt x="2178" y="3531"/>
                  </a:cubicBezTo>
                  <a:cubicBezTo>
                    <a:pt x="2260" y="3311"/>
                    <a:pt x="2329" y="3077"/>
                    <a:pt x="2412" y="2842"/>
                  </a:cubicBezTo>
                  <a:cubicBezTo>
                    <a:pt x="2426" y="2829"/>
                    <a:pt x="2426" y="2815"/>
                    <a:pt x="2439" y="2787"/>
                  </a:cubicBezTo>
                  <a:cubicBezTo>
                    <a:pt x="2453" y="2953"/>
                    <a:pt x="2467" y="3132"/>
                    <a:pt x="2508" y="3325"/>
                  </a:cubicBezTo>
                  <a:cubicBezTo>
                    <a:pt x="2522" y="3407"/>
                    <a:pt x="2563" y="3476"/>
                    <a:pt x="2618" y="3545"/>
                  </a:cubicBezTo>
                  <a:cubicBezTo>
                    <a:pt x="2671" y="3598"/>
                    <a:pt x="2747" y="3623"/>
                    <a:pt x="2824" y="3623"/>
                  </a:cubicBezTo>
                  <a:cubicBezTo>
                    <a:pt x="2866" y="3623"/>
                    <a:pt x="2910" y="3615"/>
                    <a:pt x="2949" y="3600"/>
                  </a:cubicBezTo>
                  <a:cubicBezTo>
                    <a:pt x="3197" y="3476"/>
                    <a:pt x="3280" y="3228"/>
                    <a:pt x="3362" y="3008"/>
                  </a:cubicBezTo>
                  <a:cubicBezTo>
                    <a:pt x="3404" y="2911"/>
                    <a:pt x="3431" y="2815"/>
                    <a:pt x="3473" y="2705"/>
                  </a:cubicBezTo>
                  <a:cubicBezTo>
                    <a:pt x="3486" y="2870"/>
                    <a:pt x="3486" y="3021"/>
                    <a:pt x="3542" y="3187"/>
                  </a:cubicBezTo>
                  <a:cubicBezTo>
                    <a:pt x="3572" y="3359"/>
                    <a:pt x="3737" y="3592"/>
                    <a:pt x="3927" y="3592"/>
                  </a:cubicBezTo>
                  <a:cubicBezTo>
                    <a:pt x="3994" y="3592"/>
                    <a:pt x="4065" y="3562"/>
                    <a:pt x="4134" y="3490"/>
                  </a:cubicBezTo>
                  <a:cubicBezTo>
                    <a:pt x="4286" y="3297"/>
                    <a:pt x="4368" y="3077"/>
                    <a:pt x="4410" y="2842"/>
                  </a:cubicBezTo>
                  <a:cubicBezTo>
                    <a:pt x="4465" y="2994"/>
                    <a:pt x="4534" y="3132"/>
                    <a:pt x="4602" y="3269"/>
                  </a:cubicBezTo>
                  <a:cubicBezTo>
                    <a:pt x="4658" y="3366"/>
                    <a:pt x="4726" y="3462"/>
                    <a:pt x="4850" y="3517"/>
                  </a:cubicBezTo>
                  <a:cubicBezTo>
                    <a:pt x="4871" y="3523"/>
                    <a:pt x="4891" y="3526"/>
                    <a:pt x="4910" y="3526"/>
                  </a:cubicBezTo>
                  <a:cubicBezTo>
                    <a:pt x="4985" y="3526"/>
                    <a:pt x="5052" y="3486"/>
                    <a:pt x="5085" y="3421"/>
                  </a:cubicBezTo>
                  <a:cubicBezTo>
                    <a:pt x="5264" y="2760"/>
                    <a:pt x="5264" y="1892"/>
                    <a:pt x="5016" y="1327"/>
                  </a:cubicBezTo>
                  <a:cubicBezTo>
                    <a:pt x="4961" y="1203"/>
                    <a:pt x="4933" y="1037"/>
                    <a:pt x="4823" y="858"/>
                  </a:cubicBezTo>
                  <a:cubicBezTo>
                    <a:pt x="4658" y="624"/>
                    <a:pt x="4478" y="404"/>
                    <a:pt x="4203" y="266"/>
                  </a:cubicBezTo>
                  <a:cubicBezTo>
                    <a:pt x="3965" y="147"/>
                    <a:pt x="3728" y="3"/>
                    <a:pt x="3442" y="3"/>
                  </a:cubicBezTo>
                  <a:cubicBezTo>
                    <a:pt x="3430" y="3"/>
                    <a:pt x="3417" y="3"/>
                    <a:pt x="3404" y="4"/>
                  </a:cubicBezTo>
                  <a:cubicBezTo>
                    <a:pt x="3394" y="1"/>
                    <a:pt x="3382" y="0"/>
                    <a:pt x="3368"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5"/>
            <p:cNvSpPr/>
            <p:nvPr/>
          </p:nvSpPr>
          <p:spPr>
            <a:xfrm>
              <a:off x="1409575" y="1307575"/>
              <a:ext cx="126425" cy="132350"/>
            </a:xfrm>
            <a:custGeom>
              <a:avLst/>
              <a:gdLst/>
              <a:ahLst/>
              <a:cxnLst/>
              <a:rect l="l" t="t" r="r" b="b"/>
              <a:pathLst>
                <a:path w="5057" h="5294" extrusionOk="0">
                  <a:moveTo>
                    <a:pt x="1371" y="1"/>
                  </a:moveTo>
                  <a:cubicBezTo>
                    <a:pt x="1355" y="1"/>
                    <a:pt x="1339" y="2"/>
                    <a:pt x="1323" y="4"/>
                  </a:cubicBezTo>
                  <a:cubicBezTo>
                    <a:pt x="1240" y="17"/>
                    <a:pt x="1157" y="45"/>
                    <a:pt x="1088" y="86"/>
                  </a:cubicBezTo>
                  <a:cubicBezTo>
                    <a:pt x="1075" y="100"/>
                    <a:pt x="1047" y="114"/>
                    <a:pt x="1047" y="114"/>
                  </a:cubicBezTo>
                  <a:lnTo>
                    <a:pt x="1033" y="128"/>
                  </a:lnTo>
                  <a:cubicBezTo>
                    <a:pt x="1020" y="114"/>
                    <a:pt x="1006" y="100"/>
                    <a:pt x="978" y="100"/>
                  </a:cubicBezTo>
                  <a:cubicBezTo>
                    <a:pt x="969" y="99"/>
                    <a:pt x="959" y="99"/>
                    <a:pt x="950" y="99"/>
                  </a:cubicBezTo>
                  <a:cubicBezTo>
                    <a:pt x="797" y="99"/>
                    <a:pt x="668" y="201"/>
                    <a:pt x="551" y="265"/>
                  </a:cubicBezTo>
                  <a:cubicBezTo>
                    <a:pt x="317" y="403"/>
                    <a:pt x="248" y="637"/>
                    <a:pt x="193" y="858"/>
                  </a:cubicBezTo>
                  <a:cubicBezTo>
                    <a:pt x="0" y="1505"/>
                    <a:pt x="83" y="2125"/>
                    <a:pt x="152" y="2677"/>
                  </a:cubicBezTo>
                  <a:cubicBezTo>
                    <a:pt x="172" y="2780"/>
                    <a:pt x="240" y="2946"/>
                    <a:pt x="354" y="2946"/>
                  </a:cubicBezTo>
                  <a:cubicBezTo>
                    <a:pt x="391" y="2946"/>
                    <a:pt x="434" y="2928"/>
                    <a:pt x="482" y="2883"/>
                  </a:cubicBezTo>
                  <a:cubicBezTo>
                    <a:pt x="496" y="2842"/>
                    <a:pt x="510" y="2801"/>
                    <a:pt x="537" y="2759"/>
                  </a:cubicBezTo>
                  <a:cubicBezTo>
                    <a:pt x="537" y="2828"/>
                    <a:pt x="551" y="2897"/>
                    <a:pt x="565" y="2966"/>
                  </a:cubicBezTo>
                  <a:cubicBezTo>
                    <a:pt x="592" y="3117"/>
                    <a:pt x="648" y="3310"/>
                    <a:pt x="827" y="3393"/>
                  </a:cubicBezTo>
                  <a:cubicBezTo>
                    <a:pt x="839" y="3395"/>
                    <a:pt x="851" y="3396"/>
                    <a:pt x="863" y="3396"/>
                  </a:cubicBezTo>
                  <a:cubicBezTo>
                    <a:pt x="1030" y="3396"/>
                    <a:pt x="1105" y="3220"/>
                    <a:pt x="1144" y="3104"/>
                  </a:cubicBezTo>
                  <a:cubicBezTo>
                    <a:pt x="1199" y="2938"/>
                    <a:pt x="1281" y="2704"/>
                    <a:pt x="1309" y="2566"/>
                  </a:cubicBezTo>
                  <a:cubicBezTo>
                    <a:pt x="1460" y="3214"/>
                    <a:pt x="1433" y="3999"/>
                    <a:pt x="1529" y="4647"/>
                  </a:cubicBezTo>
                  <a:cubicBezTo>
                    <a:pt x="1551" y="4840"/>
                    <a:pt x="1648" y="5294"/>
                    <a:pt x="1873" y="5294"/>
                  </a:cubicBezTo>
                  <a:cubicBezTo>
                    <a:pt x="1936" y="5294"/>
                    <a:pt x="2010" y="5258"/>
                    <a:pt x="2094" y="5170"/>
                  </a:cubicBezTo>
                  <a:cubicBezTo>
                    <a:pt x="2301" y="4867"/>
                    <a:pt x="2287" y="4509"/>
                    <a:pt x="2328" y="4165"/>
                  </a:cubicBezTo>
                  <a:cubicBezTo>
                    <a:pt x="2342" y="3958"/>
                    <a:pt x="2356" y="3751"/>
                    <a:pt x="2370" y="3545"/>
                  </a:cubicBezTo>
                  <a:cubicBezTo>
                    <a:pt x="2475" y="3744"/>
                    <a:pt x="2612" y="3895"/>
                    <a:pt x="2787" y="3895"/>
                  </a:cubicBezTo>
                  <a:cubicBezTo>
                    <a:pt x="2841" y="3895"/>
                    <a:pt x="2900" y="3880"/>
                    <a:pt x="2962" y="3848"/>
                  </a:cubicBezTo>
                  <a:cubicBezTo>
                    <a:pt x="3320" y="3462"/>
                    <a:pt x="3320" y="2952"/>
                    <a:pt x="3389" y="2484"/>
                  </a:cubicBezTo>
                  <a:cubicBezTo>
                    <a:pt x="3444" y="2635"/>
                    <a:pt x="3527" y="2773"/>
                    <a:pt x="3692" y="2842"/>
                  </a:cubicBezTo>
                  <a:cubicBezTo>
                    <a:pt x="3723" y="2851"/>
                    <a:pt x="3756" y="2855"/>
                    <a:pt x="3789" y="2855"/>
                  </a:cubicBezTo>
                  <a:cubicBezTo>
                    <a:pt x="3861" y="2855"/>
                    <a:pt x="3930" y="2834"/>
                    <a:pt x="3968" y="2787"/>
                  </a:cubicBezTo>
                  <a:cubicBezTo>
                    <a:pt x="4175" y="2553"/>
                    <a:pt x="4244" y="2112"/>
                    <a:pt x="4271" y="1864"/>
                  </a:cubicBezTo>
                  <a:cubicBezTo>
                    <a:pt x="4374" y="2044"/>
                    <a:pt x="4478" y="2322"/>
                    <a:pt x="4717" y="2322"/>
                  </a:cubicBezTo>
                  <a:cubicBezTo>
                    <a:pt x="4733" y="2322"/>
                    <a:pt x="4750" y="2321"/>
                    <a:pt x="4767" y="2318"/>
                  </a:cubicBezTo>
                  <a:cubicBezTo>
                    <a:pt x="4891" y="2277"/>
                    <a:pt x="4932" y="2167"/>
                    <a:pt x="4960" y="2070"/>
                  </a:cubicBezTo>
                  <a:cubicBezTo>
                    <a:pt x="5056" y="1809"/>
                    <a:pt x="5043" y="1340"/>
                    <a:pt x="5001" y="1189"/>
                  </a:cubicBezTo>
                  <a:cubicBezTo>
                    <a:pt x="5001" y="982"/>
                    <a:pt x="4988" y="775"/>
                    <a:pt x="4850" y="610"/>
                  </a:cubicBezTo>
                  <a:cubicBezTo>
                    <a:pt x="4634" y="346"/>
                    <a:pt x="4260" y="186"/>
                    <a:pt x="3885" y="186"/>
                  </a:cubicBezTo>
                  <a:cubicBezTo>
                    <a:pt x="3830" y="186"/>
                    <a:pt x="3775" y="189"/>
                    <a:pt x="3720" y="197"/>
                  </a:cubicBezTo>
                  <a:cubicBezTo>
                    <a:pt x="3568" y="224"/>
                    <a:pt x="3403" y="265"/>
                    <a:pt x="3279" y="348"/>
                  </a:cubicBezTo>
                  <a:cubicBezTo>
                    <a:pt x="3196" y="389"/>
                    <a:pt x="3045" y="527"/>
                    <a:pt x="2935" y="624"/>
                  </a:cubicBezTo>
                  <a:cubicBezTo>
                    <a:pt x="2935" y="610"/>
                    <a:pt x="2935" y="596"/>
                    <a:pt x="2921" y="569"/>
                  </a:cubicBezTo>
                  <a:cubicBezTo>
                    <a:pt x="2833" y="251"/>
                    <a:pt x="2536" y="154"/>
                    <a:pt x="2265" y="154"/>
                  </a:cubicBezTo>
                  <a:cubicBezTo>
                    <a:pt x="2112" y="154"/>
                    <a:pt x="1968" y="184"/>
                    <a:pt x="1874" y="224"/>
                  </a:cubicBezTo>
                  <a:cubicBezTo>
                    <a:pt x="1819" y="197"/>
                    <a:pt x="1791" y="155"/>
                    <a:pt x="1681" y="100"/>
                  </a:cubicBezTo>
                  <a:cubicBezTo>
                    <a:pt x="1597" y="40"/>
                    <a:pt x="1482" y="1"/>
                    <a:pt x="137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5"/>
            <p:cNvSpPr/>
            <p:nvPr/>
          </p:nvSpPr>
          <p:spPr>
            <a:xfrm>
              <a:off x="1628625" y="1459900"/>
              <a:ext cx="147450" cy="149950"/>
            </a:xfrm>
            <a:custGeom>
              <a:avLst/>
              <a:gdLst/>
              <a:ahLst/>
              <a:cxnLst/>
              <a:rect l="l" t="t" r="r" b="b"/>
              <a:pathLst>
                <a:path w="5898" h="5998" extrusionOk="0">
                  <a:moveTo>
                    <a:pt x="1530" y="0"/>
                  </a:moveTo>
                  <a:cubicBezTo>
                    <a:pt x="1434" y="14"/>
                    <a:pt x="1351" y="56"/>
                    <a:pt x="1268" y="97"/>
                  </a:cubicBezTo>
                  <a:cubicBezTo>
                    <a:pt x="1241" y="111"/>
                    <a:pt x="1227" y="124"/>
                    <a:pt x="1213" y="138"/>
                  </a:cubicBezTo>
                  <a:lnTo>
                    <a:pt x="1199" y="138"/>
                  </a:lnTo>
                  <a:cubicBezTo>
                    <a:pt x="1186" y="124"/>
                    <a:pt x="1172" y="124"/>
                    <a:pt x="1144" y="124"/>
                  </a:cubicBezTo>
                  <a:cubicBezTo>
                    <a:pt x="1124" y="122"/>
                    <a:pt x="1105" y="120"/>
                    <a:pt x="1086" y="120"/>
                  </a:cubicBezTo>
                  <a:cubicBezTo>
                    <a:pt x="908" y="120"/>
                    <a:pt x="771" y="230"/>
                    <a:pt x="634" y="317"/>
                  </a:cubicBezTo>
                  <a:cubicBezTo>
                    <a:pt x="373" y="469"/>
                    <a:pt x="290" y="731"/>
                    <a:pt x="221" y="979"/>
                  </a:cubicBezTo>
                  <a:cubicBezTo>
                    <a:pt x="1" y="1695"/>
                    <a:pt x="97" y="2411"/>
                    <a:pt x="180" y="3031"/>
                  </a:cubicBezTo>
                  <a:cubicBezTo>
                    <a:pt x="211" y="3147"/>
                    <a:pt x="291" y="3344"/>
                    <a:pt x="419" y="3344"/>
                  </a:cubicBezTo>
                  <a:cubicBezTo>
                    <a:pt x="459" y="3344"/>
                    <a:pt x="503" y="3325"/>
                    <a:pt x="552" y="3279"/>
                  </a:cubicBezTo>
                  <a:cubicBezTo>
                    <a:pt x="579" y="3224"/>
                    <a:pt x="607" y="3169"/>
                    <a:pt x="621" y="3128"/>
                  </a:cubicBezTo>
                  <a:cubicBezTo>
                    <a:pt x="634" y="3197"/>
                    <a:pt x="648" y="3279"/>
                    <a:pt x="662" y="3362"/>
                  </a:cubicBezTo>
                  <a:cubicBezTo>
                    <a:pt x="703" y="3527"/>
                    <a:pt x="758" y="3748"/>
                    <a:pt x="965" y="3844"/>
                  </a:cubicBezTo>
                  <a:cubicBezTo>
                    <a:pt x="978" y="3846"/>
                    <a:pt x="990" y="3847"/>
                    <a:pt x="1002" y="3847"/>
                  </a:cubicBezTo>
                  <a:cubicBezTo>
                    <a:pt x="1197" y="3847"/>
                    <a:pt x="1285" y="3644"/>
                    <a:pt x="1337" y="3514"/>
                  </a:cubicBezTo>
                  <a:cubicBezTo>
                    <a:pt x="1406" y="3321"/>
                    <a:pt x="1489" y="3059"/>
                    <a:pt x="1530" y="2907"/>
                  </a:cubicBezTo>
                  <a:cubicBezTo>
                    <a:pt x="1709" y="3651"/>
                    <a:pt x="1682" y="4519"/>
                    <a:pt x="1792" y="5263"/>
                  </a:cubicBezTo>
                  <a:cubicBezTo>
                    <a:pt x="1803" y="5489"/>
                    <a:pt x="1922" y="5998"/>
                    <a:pt x="2189" y="5998"/>
                  </a:cubicBezTo>
                  <a:cubicBezTo>
                    <a:pt x="2265" y="5998"/>
                    <a:pt x="2352" y="5957"/>
                    <a:pt x="2453" y="5856"/>
                  </a:cubicBezTo>
                  <a:cubicBezTo>
                    <a:pt x="2687" y="5511"/>
                    <a:pt x="2660" y="5098"/>
                    <a:pt x="2715" y="4712"/>
                  </a:cubicBezTo>
                  <a:cubicBezTo>
                    <a:pt x="2742" y="4478"/>
                    <a:pt x="2756" y="4244"/>
                    <a:pt x="2770" y="4010"/>
                  </a:cubicBezTo>
                  <a:cubicBezTo>
                    <a:pt x="2885" y="4239"/>
                    <a:pt x="3046" y="4413"/>
                    <a:pt x="3249" y="4413"/>
                  </a:cubicBezTo>
                  <a:cubicBezTo>
                    <a:pt x="3315" y="4413"/>
                    <a:pt x="3385" y="4395"/>
                    <a:pt x="3459" y="4354"/>
                  </a:cubicBezTo>
                  <a:cubicBezTo>
                    <a:pt x="3872" y="3913"/>
                    <a:pt x="3872" y="3348"/>
                    <a:pt x="3955" y="2811"/>
                  </a:cubicBezTo>
                  <a:cubicBezTo>
                    <a:pt x="4024" y="2976"/>
                    <a:pt x="4120" y="3142"/>
                    <a:pt x="4313" y="3211"/>
                  </a:cubicBezTo>
                  <a:cubicBezTo>
                    <a:pt x="4353" y="3225"/>
                    <a:pt x="4396" y="3233"/>
                    <a:pt x="4439" y="3233"/>
                  </a:cubicBezTo>
                  <a:cubicBezTo>
                    <a:pt x="4515" y="3233"/>
                    <a:pt x="4591" y="3208"/>
                    <a:pt x="4644" y="3155"/>
                  </a:cubicBezTo>
                  <a:cubicBezTo>
                    <a:pt x="4878" y="2894"/>
                    <a:pt x="4947" y="2398"/>
                    <a:pt x="4988" y="2108"/>
                  </a:cubicBezTo>
                  <a:cubicBezTo>
                    <a:pt x="5103" y="2313"/>
                    <a:pt x="5218" y="2624"/>
                    <a:pt x="5498" y="2624"/>
                  </a:cubicBezTo>
                  <a:cubicBezTo>
                    <a:pt x="5520" y="2624"/>
                    <a:pt x="5543" y="2622"/>
                    <a:pt x="5567" y="2618"/>
                  </a:cubicBezTo>
                  <a:cubicBezTo>
                    <a:pt x="5705" y="2591"/>
                    <a:pt x="5760" y="2453"/>
                    <a:pt x="5787" y="2343"/>
                  </a:cubicBezTo>
                  <a:cubicBezTo>
                    <a:pt x="5898" y="2053"/>
                    <a:pt x="5884" y="1530"/>
                    <a:pt x="5829" y="1351"/>
                  </a:cubicBezTo>
                  <a:cubicBezTo>
                    <a:pt x="5829" y="1116"/>
                    <a:pt x="5815" y="882"/>
                    <a:pt x="5636" y="689"/>
                  </a:cubicBezTo>
                  <a:cubicBezTo>
                    <a:pt x="5393" y="398"/>
                    <a:pt x="4948" y="225"/>
                    <a:pt x="4516" y="225"/>
                  </a:cubicBezTo>
                  <a:cubicBezTo>
                    <a:pt x="4457" y="225"/>
                    <a:pt x="4399" y="228"/>
                    <a:pt x="4341" y="235"/>
                  </a:cubicBezTo>
                  <a:cubicBezTo>
                    <a:pt x="4148" y="262"/>
                    <a:pt x="3969" y="304"/>
                    <a:pt x="3817" y="400"/>
                  </a:cubicBezTo>
                  <a:cubicBezTo>
                    <a:pt x="3721" y="455"/>
                    <a:pt x="3542" y="607"/>
                    <a:pt x="3431" y="703"/>
                  </a:cubicBezTo>
                  <a:cubicBezTo>
                    <a:pt x="3418" y="689"/>
                    <a:pt x="3418" y="676"/>
                    <a:pt x="3404" y="648"/>
                  </a:cubicBezTo>
                  <a:cubicBezTo>
                    <a:pt x="3305" y="287"/>
                    <a:pt x="2940" y="180"/>
                    <a:pt x="2615" y="180"/>
                  </a:cubicBezTo>
                  <a:cubicBezTo>
                    <a:pt x="2443" y="180"/>
                    <a:pt x="2282" y="210"/>
                    <a:pt x="2178" y="248"/>
                  </a:cubicBezTo>
                  <a:cubicBezTo>
                    <a:pt x="2122" y="221"/>
                    <a:pt x="2081" y="180"/>
                    <a:pt x="1957" y="111"/>
                  </a:cubicBezTo>
                  <a:cubicBezTo>
                    <a:pt x="1833" y="42"/>
                    <a:pt x="1682" y="0"/>
                    <a:pt x="153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5"/>
            <p:cNvSpPr/>
            <p:nvPr/>
          </p:nvSpPr>
          <p:spPr>
            <a:xfrm>
              <a:off x="1369600" y="1524650"/>
              <a:ext cx="111975" cy="135025"/>
            </a:xfrm>
            <a:custGeom>
              <a:avLst/>
              <a:gdLst/>
              <a:ahLst/>
              <a:cxnLst/>
              <a:rect l="l" t="t" r="r" b="b"/>
              <a:pathLst>
                <a:path w="4479" h="5401" extrusionOk="0">
                  <a:moveTo>
                    <a:pt x="3183" y="1"/>
                  </a:moveTo>
                  <a:cubicBezTo>
                    <a:pt x="3039" y="21"/>
                    <a:pt x="2939" y="25"/>
                    <a:pt x="2839" y="25"/>
                  </a:cubicBezTo>
                  <a:cubicBezTo>
                    <a:pt x="2789" y="25"/>
                    <a:pt x="2739" y="24"/>
                    <a:pt x="2684" y="24"/>
                  </a:cubicBezTo>
                  <a:cubicBezTo>
                    <a:pt x="2628" y="24"/>
                    <a:pt x="2567" y="25"/>
                    <a:pt x="2495" y="28"/>
                  </a:cubicBezTo>
                  <a:cubicBezTo>
                    <a:pt x="2446" y="40"/>
                    <a:pt x="2393" y="44"/>
                    <a:pt x="2337" y="44"/>
                  </a:cubicBezTo>
                  <a:cubicBezTo>
                    <a:pt x="2245" y="44"/>
                    <a:pt x="2143" y="34"/>
                    <a:pt x="2031" y="34"/>
                  </a:cubicBezTo>
                  <a:cubicBezTo>
                    <a:pt x="1981" y="34"/>
                    <a:pt x="1929" y="36"/>
                    <a:pt x="1875" y="42"/>
                  </a:cubicBezTo>
                  <a:cubicBezTo>
                    <a:pt x="1861" y="42"/>
                    <a:pt x="1819" y="56"/>
                    <a:pt x="1764" y="69"/>
                  </a:cubicBezTo>
                  <a:cubicBezTo>
                    <a:pt x="1654" y="65"/>
                    <a:pt x="1540" y="60"/>
                    <a:pt x="1428" y="60"/>
                  </a:cubicBezTo>
                  <a:cubicBezTo>
                    <a:pt x="1163" y="60"/>
                    <a:pt x="903" y="90"/>
                    <a:pt x="690" y="235"/>
                  </a:cubicBezTo>
                  <a:cubicBezTo>
                    <a:pt x="373" y="510"/>
                    <a:pt x="194" y="910"/>
                    <a:pt x="180" y="1282"/>
                  </a:cubicBezTo>
                  <a:cubicBezTo>
                    <a:pt x="180" y="1475"/>
                    <a:pt x="249" y="1668"/>
                    <a:pt x="331" y="1833"/>
                  </a:cubicBezTo>
                  <a:cubicBezTo>
                    <a:pt x="345" y="1847"/>
                    <a:pt x="359" y="1874"/>
                    <a:pt x="359" y="1888"/>
                  </a:cubicBezTo>
                  <a:cubicBezTo>
                    <a:pt x="359" y="1902"/>
                    <a:pt x="373" y="1902"/>
                    <a:pt x="373" y="1902"/>
                  </a:cubicBezTo>
                  <a:cubicBezTo>
                    <a:pt x="331" y="1998"/>
                    <a:pt x="1" y="2439"/>
                    <a:pt x="15" y="2729"/>
                  </a:cubicBezTo>
                  <a:cubicBezTo>
                    <a:pt x="28" y="3114"/>
                    <a:pt x="1" y="3514"/>
                    <a:pt x="152" y="3886"/>
                  </a:cubicBezTo>
                  <a:cubicBezTo>
                    <a:pt x="225" y="4042"/>
                    <a:pt x="349" y="4303"/>
                    <a:pt x="563" y="4303"/>
                  </a:cubicBezTo>
                  <a:cubicBezTo>
                    <a:pt x="594" y="4303"/>
                    <a:pt x="627" y="4298"/>
                    <a:pt x="662" y="4285"/>
                  </a:cubicBezTo>
                  <a:cubicBezTo>
                    <a:pt x="869" y="4161"/>
                    <a:pt x="910" y="3955"/>
                    <a:pt x="1020" y="3721"/>
                  </a:cubicBezTo>
                  <a:cubicBezTo>
                    <a:pt x="1103" y="3486"/>
                    <a:pt x="1172" y="3238"/>
                    <a:pt x="1255" y="3004"/>
                  </a:cubicBezTo>
                  <a:lnTo>
                    <a:pt x="1255" y="3004"/>
                  </a:lnTo>
                  <a:cubicBezTo>
                    <a:pt x="1255" y="3445"/>
                    <a:pt x="1241" y="4010"/>
                    <a:pt x="1323" y="4382"/>
                  </a:cubicBezTo>
                  <a:cubicBezTo>
                    <a:pt x="1368" y="4560"/>
                    <a:pt x="1511" y="5059"/>
                    <a:pt x="1759" y="5059"/>
                  </a:cubicBezTo>
                  <a:cubicBezTo>
                    <a:pt x="1819" y="5059"/>
                    <a:pt x="1885" y="5030"/>
                    <a:pt x="1957" y="4961"/>
                  </a:cubicBezTo>
                  <a:cubicBezTo>
                    <a:pt x="2095" y="4616"/>
                    <a:pt x="2136" y="4258"/>
                    <a:pt x="2191" y="3886"/>
                  </a:cubicBezTo>
                  <a:cubicBezTo>
                    <a:pt x="2191" y="4148"/>
                    <a:pt x="2205" y="4396"/>
                    <a:pt x="2247" y="4630"/>
                  </a:cubicBezTo>
                  <a:cubicBezTo>
                    <a:pt x="2288" y="4795"/>
                    <a:pt x="2302" y="4974"/>
                    <a:pt x="2398" y="5112"/>
                  </a:cubicBezTo>
                  <a:cubicBezTo>
                    <a:pt x="2436" y="5150"/>
                    <a:pt x="2488" y="5168"/>
                    <a:pt x="2541" y="5168"/>
                  </a:cubicBezTo>
                  <a:cubicBezTo>
                    <a:pt x="2602" y="5168"/>
                    <a:pt x="2664" y="5143"/>
                    <a:pt x="2701" y="5098"/>
                  </a:cubicBezTo>
                  <a:cubicBezTo>
                    <a:pt x="2825" y="4905"/>
                    <a:pt x="2922" y="4685"/>
                    <a:pt x="2991" y="4465"/>
                  </a:cubicBezTo>
                  <a:cubicBezTo>
                    <a:pt x="3032" y="4768"/>
                    <a:pt x="3059" y="5085"/>
                    <a:pt x="3239" y="5346"/>
                  </a:cubicBezTo>
                  <a:cubicBezTo>
                    <a:pt x="3293" y="5384"/>
                    <a:pt x="3342" y="5400"/>
                    <a:pt x="3386" y="5400"/>
                  </a:cubicBezTo>
                  <a:cubicBezTo>
                    <a:pt x="3633" y="5400"/>
                    <a:pt x="3727" y="4890"/>
                    <a:pt x="3762" y="4726"/>
                  </a:cubicBezTo>
                  <a:cubicBezTo>
                    <a:pt x="3817" y="4244"/>
                    <a:pt x="3941" y="3789"/>
                    <a:pt x="3969" y="3307"/>
                  </a:cubicBezTo>
                  <a:cubicBezTo>
                    <a:pt x="3983" y="2977"/>
                    <a:pt x="3927" y="2439"/>
                    <a:pt x="3969" y="2177"/>
                  </a:cubicBezTo>
                  <a:lnTo>
                    <a:pt x="3969" y="2177"/>
                  </a:lnTo>
                  <a:cubicBezTo>
                    <a:pt x="4024" y="2246"/>
                    <a:pt x="4093" y="2315"/>
                    <a:pt x="4231" y="2315"/>
                  </a:cubicBezTo>
                  <a:cubicBezTo>
                    <a:pt x="4355" y="2301"/>
                    <a:pt x="4382" y="2177"/>
                    <a:pt x="4410" y="2095"/>
                  </a:cubicBezTo>
                  <a:cubicBezTo>
                    <a:pt x="4479" y="1916"/>
                    <a:pt x="4437" y="1585"/>
                    <a:pt x="4423" y="1502"/>
                  </a:cubicBezTo>
                  <a:cubicBezTo>
                    <a:pt x="4451" y="1213"/>
                    <a:pt x="4313" y="800"/>
                    <a:pt x="4217" y="634"/>
                  </a:cubicBezTo>
                  <a:cubicBezTo>
                    <a:pt x="4175" y="483"/>
                    <a:pt x="4079" y="345"/>
                    <a:pt x="3955" y="235"/>
                  </a:cubicBezTo>
                  <a:cubicBezTo>
                    <a:pt x="3872" y="166"/>
                    <a:pt x="3776" y="125"/>
                    <a:pt x="3666" y="97"/>
                  </a:cubicBezTo>
                  <a:cubicBezTo>
                    <a:pt x="3514" y="28"/>
                    <a:pt x="3349" y="1"/>
                    <a:pt x="318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5"/>
            <p:cNvSpPr/>
            <p:nvPr/>
          </p:nvSpPr>
          <p:spPr>
            <a:xfrm>
              <a:off x="1431950" y="1464025"/>
              <a:ext cx="264550" cy="128000"/>
            </a:xfrm>
            <a:custGeom>
              <a:avLst/>
              <a:gdLst/>
              <a:ahLst/>
              <a:cxnLst/>
              <a:rect l="l" t="t" r="r" b="b"/>
              <a:pathLst>
                <a:path w="10582" h="5120" extrusionOk="0">
                  <a:moveTo>
                    <a:pt x="9053" y="1"/>
                  </a:moveTo>
                  <a:cubicBezTo>
                    <a:pt x="8681" y="1"/>
                    <a:pt x="8474" y="194"/>
                    <a:pt x="8336" y="414"/>
                  </a:cubicBezTo>
                  <a:cubicBezTo>
                    <a:pt x="8226" y="621"/>
                    <a:pt x="8116" y="841"/>
                    <a:pt x="8019" y="1062"/>
                  </a:cubicBezTo>
                  <a:cubicBezTo>
                    <a:pt x="7881" y="772"/>
                    <a:pt x="7578" y="483"/>
                    <a:pt x="7137" y="455"/>
                  </a:cubicBezTo>
                  <a:cubicBezTo>
                    <a:pt x="6517" y="511"/>
                    <a:pt x="6173" y="1048"/>
                    <a:pt x="5842" y="1254"/>
                  </a:cubicBezTo>
                  <a:cubicBezTo>
                    <a:pt x="5842" y="1268"/>
                    <a:pt x="5829" y="1268"/>
                    <a:pt x="5829" y="1282"/>
                  </a:cubicBezTo>
                  <a:cubicBezTo>
                    <a:pt x="5773" y="1130"/>
                    <a:pt x="5718" y="938"/>
                    <a:pt x="5553" y="800"/>
                  </a:cubicBezTo>
                  <a:cubicBezTo>
                    <a:pt x="5444" y="703"/>
                    <a:pt x="5270" y="616"/>
                    <a:pt x="5098" y="616"/>
                  </a:cubicBezTo>
                  <a:cubicBezTo>
                    <a:pt x="5075" y="616"/>
                    <a:pt x="5052" y="617"/>
                    <a:pt x="5029" y="621"/>
                  </a:cubicBezTo>
                  <a:cubicBezTo>
                    <a:pt x="4478" y="731"/>
                    <a:pt x="4217" y="1144"/>
                    <a:pt x="3941" y="1475"/>
                  </a:cubicBezTo>
                  <a:cubicBezTo>
                    <a:pt x="3872" y="1434"/>
                    <a:pt x="3845" y="1392"/>
                    <a:pt x="3748" y="1282"/>
                  </a:cubicBezTo>
                  <a:cubicBezTo>
                    <a:pt x="3638" y="1158"/>
                    <a:pt x="3569" y="1006"/>
                    <a:pt x="3431" y="910"/>
                  </a:cubicBezTo>
                  <a:cubicBezTo>
                    <a:pt x="3323" y="843"/>
                    <a:pt x="3224" y="812"/>
                    <a:pt x="3134" y="812"/>
                  </a:cubicBezTo>
                  <a:cubicBezTo>
                    <a:pt x="2986" y="812"/>
                    <a:pt x="2865" y="896"/>
                    <a:pt x="2770" y="1034"/>
                  </a:cubicBezTo>
                  <a:cubicBezTo>
                    <a:pt x="2687" y="1144"/>
                    <a:pt x="2605" y="1254"/>
                    <a:pt x="2508" y="1351"/>
                  </a:cubicBezTo>
                  <a:cubicBezTo>
                    <a:pt x="2439" y="1282"/>
                    <a:pt x="2398" y="1199"/>
                    <a:pt x="2301" y="1089"/>
                  </a:cubicBezTo>
                  <a:cubicBezTo>
                    <a:pt x="2147" y="919"/>
                    <a:pt x="1997" y="849"/>
                    <a:pt x="1851" y="849"/>
                  </a:cubicBezTo>
                  <a:cubicBezTo>
                    <a:pt x="1737" y="849"/>
                    <a:pt x="1625" y="892"/>
                    <a:pt x="1516" y="965"/>
                  </a:cubicBezTo>
                  <a:cubicBezTo>
                    <a:pt x="1516" y="951"/>
                    <a:pt x="1516" y="938"/>
                    <a:pt x="1502" y="938"/>
                  </a:cubicBezTo>
                  <a:cubicBezTo>
                    <a:pt x="1433" y="758"/>
                    <a:pt x="1475" y="552"/>
                    <a:pt x="1337" y="387"/>
                  </a:cubicBezTo>
                  <a:cubicBezTo>
                    <a:pt x="1248" y="297"/>
                    <a:pt x="1094" y="260"/>
                    <a:pt x="949" y="260"/>
                  </a:cubicBezTo>
                  <a:cubicBezTo>
                    <a:pt x="870" y="260"/>
                    <a:pt x="794" y="271"/>
                    <a:pt x="731" y="290"/>
                  </a:cubicBezTo>
                  <a:cubicBezTo>
                    <a:pt x="579" y="359"/>
                    <a:pt x="552" y="497"/>
                    <a:pt x="497" y="607"/>
                  </a:cubicBezTo>
                  <a:cubicBezTo>
                    <a:pt x="483" y="648"/>
                    <a:pt x="469" y="690"/>
                    <a:pt x="455" y="731"/>
                  </a:cubicBezTo>
                  <a:cubicBezTo>
                    <a:pt x="180" y="1254"/>
                    <a:pt x="1" y="1806"/>
                    <a:pt x="56" y="2357"/>
                  </a:cubicBezTo>
                  <a:cubicBezTo>
                    <a:pt x="56" y="2524"/>
                    <a:pt x="201" y="2775"/>
                    <a:pt x="456" y="2775"/>
                  </a:cubicBezTo>
                  <a:cubicBezTo>
                    <a:pt x="495" y="2775"/>
                    <a:pt x="536" y="2769"/>
                    <a:pt x="579" y="2756"/>
                  </a:cubicBezTo>
                  <a:cubicBezTo>
                    <a:pt x="827" y="2660"/>
                    <a:pt x="993" y="2481"/>
                    <a:pt x="1130" y="2315"/>
                  </a:cubicBezTo>
                  <a:lnTo>
                    <a:pt x="1130" y="2315"/>
                  </a:lnTo>
                  <a:cubicBezTo>
                    <a:pt x="1089" y="2550"/>
                    <a:pt x="1089" y="2784"/>
                    <a:pt x="1172" y="3018"/>
                  </a:cubicBezTo>
                  <a:cubicBezTo>
                    <a:pt x="1304" y="3387"/>
                    <a:pt x="1547" y="3659"/>
                    <a:pt x="1811" y="3659"/>
                  </a:cubicBezTo>
                  <a:cubicBezTo>
                    <a:pt x="1932" y="3659"/>
                    <a:pt x="2057" y="3602"/>
                    <a:pt x="2177" y="3473"/>
                  </a:cubicBezTo>
                  <a:cubicBezTo>
                    <a:pt x="2191" y="3693"/>
                    <a:pt x="2260" y="3900"/>
                    <a:pt x="2425" y="4079"/>
                  </a:cubicBezTo>
                  <a:cubicBezTo>
                    <a:pt x="2512" y="4178"/>
                    <a:pt x="2631" y="4276"/>
                    <a:pt x="2783" y="4276"/>
                  </a:cubicBezTo>
                  <a:cubicBezTo>
                    <a:pt x="2801" y="4276"/>
                    <a:pt x="2820" y="4275"/>
                    <a:pt x="2839" y="4272"/>
                  </a:cubicBezTo>
                  <a:cubicBezTo>
                    <a:pt x="3059" y="4217"/>
                    <a:pt x="3197" y="4038"/>
                    <a:pt x="3280" y="3886"/>
                  </a:cubicBezTo>
                  <a:cubicBezTo>
                    <a:pt x="3307" y="3845"/>
                    <a:pt x="3321" y="3803"/>
                    <a:pt x="3349" y="3776"/>
                  </a:cubicBezTo>
                  <a:lnTo>
                    <a:pt x="3349" y="3776"/>
                  </a:lnTo>
                  <a:cubicBezTo>
                    <a:pt x="3321" y="4244"/>
                    <a:pt x="3362" y="4795"/>
                    <a:pt x="3748" y="4850"/>
                  </a:cubicBezTo>
                  <a:cubicBezTo>
                    <a:pt x="3760" y="4852"/>
                    <a:pt x="3772" y="4852"/>
                    <a:pt x="3784" y="4852"/>
                  </a:cubicBezTo>
                  <a:cubicBezTo>
                    <a:pt x="3908" y="4852"/>
                    <a:pt x="4020" y="4791"/>
                    <a:pt x="4120" y="4740"/>
                  </a:cubicBezTo>
                  <a:cubicBezTo>
                    <a:pt x="4341" y="4602"/>
                    <a:pt x="4478" y="4423"/>
                    <a:pt x="4630" y="4244"/>
                  </a:cubicBezTo>
                  <a:cubicBezTo>
                    <a:pt x="4657" y="4203"/>
                    <a:pt x="4685" y="4162"/>
                    <a:pt x="4713" y="4120"/>
                  </a:cubicBezTo>
                  <a:cubicBezTo>
                    <a:pt x="4754" y="4437"/>
                    <a:pt x="4864" y="4768"/>
                    <a:pt x="5167" y="5016"/>
                  </a:cubicBezTo>
                  <a:cubicBezTo>
                    <a:pt x="5285" y="5088"/>
                    <a:pt x="5400" y="5119"/>
                    <a:pt x="5507" y="5119"/>
                  </a:cubicBezTo>
                  <a:cubicBezTo>
                    <a:pt x="5687" y="5119"/>
                    <a:pt x="5845" y="5030"/>
                    <a:pt x="5966" y="4892"/>
                  </a:cubicBezTo>
                  <a:cubicBezTo>
                    <a:pt x="6242" y="4602"/>
                    <a:pt x="6490" y="4299"/>
                    <a:pt x="6655" y="3969"/>
                  </a:cubicBezTo>
                  <a:cubicBezTo>
                    <a:pt x="6765" y="3762"/>
                    <a:pt x="6876" y="3500"/>
                    <a:pt x="6986" y="3266"/>
                  </a:cubicBezTo>
                  <a:cubicBezTo>
                    <a:pt x="7013" y="3486"/>
                    <a:pt x="7082" y="3693"/>
                    <a:pt x="7234" y="3886"/>
                  </a:cubicBezTo>
                  <a:cubicBezTo>
                    <a:pt x="7300" y="3974"/>
                    <a:pt x="7388" y="4012"/>
                    <a:pt x="7476" y="4012"/>
                  </a:cubicBezTo>
                  <a:cubicBezTo>
                    <a:pt x="7606" y="4012"/>
                    <a:pt x="7735" y="3927"/>
                    <a:pt x="7785" y="3803"/>
                  </a:cubicBezTo>
                  <a:cubicBezTo>
                    <a:pt x="7950" y="3514"/>
                    <a:pt x="8047" y="3225"/>
                    <a:pt x="8116" y="2963"/>
                  </a:cubicBezTo>
                  <a:cubicBezTo>
                    <a:pt x="8226" y="3128"/>
                    <a:pt x="8350" y="3280"/>
                    <a:pt x="8598" y="3349"/>
                  </a:cubicBezTo>
                  <a:cubicBezTo>
                    <a:pt x="8652" y="3363"/>
                    <a:pt x="8705" y="3370"/>
                    <a:pt x="8754" y="3370"/>
                  </a:cubicBezTo>
                  <a:cubicBezTo>
                    <a:pt x="9031" y="3370"/>
                    <a:pt x="9224" y="3162"/>
                    <a:pt x="9259" y="2963"/>
                  </a:cubicBezTo>
                  <a:cubicBezTo>
                    <a:pt x="9342" y="2742"/>
                    <a:pt x="9369" y="2494"/>
                    <a:pt x="9397" y="2260"/>
                  </a:cubicBezTo>
                  <a:cubicBezTo>
                    <a:pt x="9507" y="2357"/>
                    <a:pt x="9604" y="2453"/>
                    <a:pt x="9741" y="2522"/>
                  </a:cubicBezTo>
                  <a:cubicBezTo>
                    <a:pt x="9836" y="2579"/>
                    <a:pt x="9962" y="2612"/>
                    <a:pt x="10081" y="2612"/>
                  </a:cubicBezTo>
                  <a:cubicBezTo>
                    <a:pt x="10221" y="2612"/>
                    <a:pt x="10350" y="2565"/>
                    <a:pt x="10403" y="2453"/>
                  </a:cubicBezTo>
                  <a:cubicBezTo>
                    <a:pt x="10582" y="2054"/>
                    <a:pt x="10320" y="1640"/>
                    <a:pt x="10169" y="1254"/>
                  </a:cubicBezTo>
                  <a:cubicBezTo>
                    <a:pt x="9962" y="827"/>
                    <a:pt x="9769" y="111"/>
                    <a:pt x="905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5"/>
            <p:cNvSpPr/>
            <p:nvPr/>
          </p:nvSpPr>
          <p:spPr>
            <a:xfrm>
              <a:off x="1491550" y="1263525"/>
              <a:ext cx="127450" cy="121575"/>
            </a:xfrm>
            <a:custGeom>
              <a:avLst/>
              <a:gdLst/>
              <a:ahLst/>
              <a:cxnLst/>
              <a:rect l="l" t="t" r="r" b="b"/>
              <a:pathLst>
                <a:path w="5098" h="4863" extrusionOk="0">
                  <a:moveTo>
                    <a:pt x="2469" y="0"/>
                  </a:moveTo>
                  <a:cubicBezTo>
                    <a:pt x="2121" y="0"/>
                    <a:pt x="1582" y="261"/>
                    <a:pt x="1254" y="443"/>
                  </a:cubicBezTo>
                  <a:cubicBezTo>
                    <a:pt x="965" y="622"/>
                    <a:pt x="593" y="787"/>
                    <a:pt x="413" y="1035"/>
                  </a:cubicBezTo>
                  <a:cubicBezTo>
                    <a:pt x="358" y="1104"/>
                    <a:pt x="262" y="1380"/>
                    <a:pt x="248" y="1573"/>
                  </a:cubicBezTo>
                  <a:cubicBezTo>
                    <a:pt x="124" y="1807"/>
                    <a:pt x="41" y="2041"/>
                    <a:pt x="14" y="2262"/>
                  </a:cubicBezTo>
                  <a:cubicBezTo>
                    <a:pt x="0" y="2358"/>
                    <a:pt x="14" y="2482"/>
                    <a:pt x="138" y="2523"/>
                  </a:cubicBezTo>
                  <a:cubicBezTo>
                    <a:pt x="161" y="2532"/>
                    <a:pt x="186" y="2536"/>
                    <a:pt x="212" y="2536"/>
                  </a:cubicBezTo>
                  <a:cubicBezTo>
                    <a:pt x="310" y="2536"/>
                    <a:pt x="423" y="2481"/>
                    <a:pt x="510" y="2427"/>
                  </a:cubicBezTo>
                  <a:cubicBezTo>
                    <a:pt x="551" y="2399"/>
                    <a:pt x="606" y="2358"/>
                    <a:pt x="634" y="2331"/>
                  </a:cubicBezTo>
                  <a:lnTo>
                    <a:pt x="634" y="2331"/>
                  </a:lnTo>
                  <a:cubicBezTo>
                    <a:pt x="622" y="2655"/>
                    <a:pt x="463" y="3327"/>
                    <a:pt x="982" y="3327"/>
                  </a:cubicBezTo>
                  <a:cubicBezTo>
                    <a:pt x="1058" y="3327"/>
                    <a:pt x="1147" y="3313"/>
                    <a:pt x="1254" y="3281"/>
                  </a:cubicBezTo>
                  <a:cubicBezTo>
                    <a:pt x="1305" y="3273"/>
                    <a:pt x="1342" y="3269"/>
                    <a:pt x="1369" y="3269"/>
                  </a:cubicBezTo>
                  <a:cubicBezTo>
                    <a:pt x="1429" y="3269"/>
                    <a:pt x="1442" y="3285"/>
                    <a:pt x="1461" y="3295"/>
                  </a:cubicBezTo>
                  <a:cubicBezTo>
                    <a:pt x="1626" y="3460"/>
                    <a:pt x="1640" y="3612"/>
                    <a:pt x="1736" y="3832"/>
                  </a:cubicBezTo>
                  <a:cubicBezTo>
                    <a:pt x="1819" y="4025"/>
                    <a:pt x="1957" y="4191"/>
                    <a:pt x="2094" y="4356"/>
                  </a:cubicBezTo>
                  <a:cubicBezTo>
                    <a:pt x="2209" y="4471"/>
                    <a:pt x="2496" y="4863"/>
                    <a:pt x="2828" y="4863"/>
                  </a:cubicBezTo>
                  <a:cubicBezTo>
                    <a:pt x="2894" y="4863"/>
                    <a:pt x="2962" y="4847"/>
                    <a:pt x="3031" y="4811"/>
                  </a:cubicBezTo>
                  <a:cubicBezTo>
                    <a:pt x="3265" y="4659"/>
                    <a:pt x="3224" y="4466"/>
                    <a:pt x="3252" y="4301"/>
                  </a:cubicBezTo>
                  <a:cubicBezTo>
                    <a:pt x="3265" y="3943"/>
                    <a:pt x="3238" y="3612"/>
                    <a:pt x="3224" y="3295"/>
                  </a:cubicBezTo>
                  <a:lnTo>
                    <a:pt x="3224" y="3295"/>
                  </a:lnTo>
                  <a:cubicBezTo>
                    <a:pt x="3332" y="3412"/>
                    <a:pt x="3492" y="3557"/>
                    <a:pt x="3678" y="3557"/>
                  </a:cubicBezTo>
                  <a:cubicBezTo>
                    <a:pt x="3778" y="3557"/>
                    <a:pt x="3885" y="3516"/>
                    <a:pt x="3996" y="3405"/>
                  </a:cubicBezTo>
                  <a:cubicBezTo>
                    <a:pt x="4189" y="3157"/>
                    <a:pt x="4147" y="2909"/>
                    <a:pt x="4175" y="2675"/>
                  </a:cubicBezTo>
                  <a:lnTo>
                    <a:pt x="4175" y="2661"/>
                  </a:lnTo>
                  <a:cubicBezTo>
                    <a:pt x="4257" y="2703"/>
                    <a:pt x="4340" y="2758"/>
                    <a:pt x="4437" y="2771"/>
                  </a:cubicBezTo>
                  <a:cubicBezTo>
                    <a:pt x="4561" y="2771"/>
                    <a:pt x="4740" y="2744"/>
                    <a:pt x="4864" y="2661"/>
                  </a:cubicBezTo>
                  <a:cubicBezTo>
                    <a:pt x="5043" y="2523"/>
                    <a:pt x="5043" y="2344"/>
                    <a:pt x="5043" y="2193"/>
                  </a:cubicBezTo>
                  <a:cubicBezTo>
                    <a:pt x="5001" y="1945"/>
                    <a:pt x="4864" y="1711"/>
                    <a:pt x="4685" y="1518"/>
                  </a:cubicBezTo>
                  <a:cubicBezTo>
                    <a:pt x="4657" y="1476"/>
                    <a:pt x="4629" y="1407"/>
                    <a:pt x="4616" y="1339"/>
                  </a:cubicBezTo>
                  <a:lnTo>
                    <a:pt x="4616" y="1339"/>
                  </a:lnTo>
                  <a:cubicBezTo>
                    <a:pt x="4657" y="1352"/>
                    <a:pt x="4712" y="1366"/>
                    <a:pt x="4781" y="1366"/>
                  </a:cubicBezTo>
                  <a:cubicBezTo>
                    <a:pt x="5043" y="1325"/>
                    <a:pt x="5098" y="1091"/>
                    <a:pt x="5084" y="967"/>
                  </a:cubicBezTo>
                  <a:cubicBezTo>
                    <a:pt x="5070" y="774"/>
                    <a:pt x="4919" y="650"/>
                    <a:pt x="4753" y="553"/>
                  </a:cubicBezTo>
                  <a:cubicBezTo>
                    <a:pt x="4547" y="443"/>
                    <a:pt x="4313" y="333"/>
                    <a:pt x="4023" y="291"/>
                  </a:cubicBezTo>
                  <a:cubicBezTo>
                    <a:pt x="3948" y="282"/>
                    <a:pt x="3858" y="277"/>
                    <a:pt x="3762" y="277"/>
                  </a:cubicBezTo>
                  <a:cubicBezTo>
                    <a:pt x="3456" y="277"/>
                    <a:pt x="3086" y="322"/>
                    <a:pt x="2907" y="374"/>
                  </a:cubicBezTo>
                  <a:cubicBezTo>
                    <a:pt x="2811" y="347"/>
                    <a:pt x="2852" y="374"/>
                    <a:pt x="2797" y="250"/>
                  </a:cubicBezTo>
                  <a:cubicBezTo>
                    <a:pt x="2774" y="68"/>
                    <a:pt x="2646" y="0"/>
                    <a:pt x="2469"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5"/>
            <p:cNvSpPr/>
            <p:nvPr/>
          </p:nvSpPr>
          <p:spPr>
            <a:xfrm>
              <a:off x="1386475" y="1380125"/>
              <a:ext cx="118875" cy="93325"/>
            </a:xfrm>
            <a:custGeom>
              <a:avLst/>
              <a:gdLst/>
              <a:ahLst/>
              <a:cxnLst/>
              <a:rect l="l" t="t" r="r" b="b"/>
              <a:pathLst>
                <a:path w="4755" h="3733" extrusionOk="0">
                  <a:moveTo>
                    <a:pt x="3702" y="0"/>
                  </a:moveTo>
                  <a:cubicBezTo>
                    <a:pt x="3354" y="0"/>
                    <a:pt x="3109" y="198"/>
                    <a:pt x="2894" y="463"/>
                  </a:cubicBezTo>
                  <a:cubicBezTo>
                    <a:pt x="2867" y="395"/>
                    <a:pt x="2839" y="339"/>
                    <a:pt x="2784" y="284"/>
                  </a:cubicBezTo>
                  <a:cubicBezTo>
                    <a:pt x="2674" y="174"/>
                    <a:pt x="2508" y="105"/>
                    <a:pt x="2329" y="91"/>
                  </a:cubicBezTo>
                  <a:cubicBezTo>
                    <a:pt x="2150" y="105"/>
                    <a:pt x="1971" y="147"/>
                    <a:pt x="1806" y="215"/>
                  </a:cubicBezTo>
                  <a:cubicBezTo>
                    <a:pt x="1709" y="271"/>
                    <a:pt x="1696" y="284"/>
                    <a:pt x="1613" y="312"/>
                  </a:cubicBezTo>
                  <a:cubicBezTo>
                    <a:pt x="1613" y="312"/>
                    <a:pt x="1599" y="298"/>
                    <a:pt x="1599" y="284"/>
                  </a:cubicBezTo>
                  <a:cubicBezTo>
                    <a:pt x="1507" y="179"/>
                    <a:pt x="1373" y="133"/>
                    <a:pt x="1238" y="133"/>
                  </a:cubicBezTo>
                  <a:cubicBezTo>
                    <a:pt x="1072" y="133"/>
                    <a:pt x="905" y="204"/>
                    <a:pt x="814" y="326"/>
                  </a:cubicBezTo>
                  <a:cubicBezTo>
                    <a:pt x="800" y="339"/>
                    <a:pt x="786" y="353"/>
                    <a:pt x="786" y="367"/>
                  </a:cubicBezTo>
                  <a:cubicBezTo>
                    <a:pt x="717" y="381"/>
                    <a:pt x="662" y="408"/>
                    <a:pt x="621" y="436"/>
                  </a:cubicBezTo>
                  <a:cubicBezTo>
                    <a:pt x="345" y="725"/>
                    <a:pt x="400" y="1070"/>
                    <a:pt x="276" y="1359"/>
                  </a:cubicBezTo>
                  <a:cubicBezTo>
                    <a:pt x="139" y="1841"/>
                    <a:pt x="28" y="2282"/>
                    <a:pt x="15" y="2819"/>
                  </a:cubicBezTo>
                  <a:cubicBezTo>
                    <a:pt x="15" y="3081"/>
                    <a:pt x="1" y="3357"/>
                    <a:pt x="194" y="3495"/>
                  </a:cubicBezTo>
                  <a:cubicBezTo>
                    <a:pt x="231" y="3521"/>
                    <a:pt x="273" y="3534"/>
                    <a:pt x="315" y="3534"/>
                  </a:cubicBezTo>
                  <a:cubicBezTo>
                    <a:pt x="381" y="3534"/>
                    <a:pt x="446" y="3504"/>
                    <a:pt x="497" y="3453"/>
                  </a:cubicBezTo>
                  <a:cubicBezTo>
                    <a:pt x="690" y="3288"/>
                    <a:pt x="690" y="3026"/>
                    <a:pt x="800" y="2819"/>
                  </a:cubicBezTo>
                  <a:cubicBezTo>
                    <a:pt x="965" y="2406"/>
                    <a:pt x="1144" y="1993"/>
                    <a:pt x="1310" y="1579"/>
                  </a:cubicBezTo>
                  <a:cubicBezTo>
                    <a:pt x="1310" y="1607"/>
                    <a:pt x="1310" y="1635"/>
                    <a:pt x="1310" y="1662"/>
                  </a:cubicBezTo>
                  <a:cubicBezTo>
                    <a:pt x="1268" y="2117"/>
                    <a:pt x="1172" y="2585"/>
                    <a:pt x="1241" y="3040"/>
                  </a:cubicBezTo>
                  <a:cubicBezTo>
                    <a:pt x="1287" y="3214"/>
                    <a:pt x="1363" y="3732"/>
                    <a:pt x="1610" y="3732"/>
                  </a:cubicBezTo>
                  <a:cubicBezTo>
                    <a:pt x="1655" y="3732"/>
                    <a:pt x="1706" y="3714"/>
                    <a:pt x="1764" y="3674"/>
                  </a:cubicBezTo>
                  <a:cubicBezTo>
                    <a:pt x="1902" y="3536"/>
                    <a:pt x="2054" y="3150"/>
                    <a:pt x="2109" y="3095"/>
                  </a:cubicBezTo>
                  <a:cubicBezTo>
                    <a:pt x="2164" y="2971"/>
                    <a:pt x="2233" y="2875"/>
                    <a:pt x="2316" y="2764"/>
                  </a:cubicBezTo>
                  <a:cubicBezTo>
                    <a:pt x="2329" y="2999"/>
                    <a:pt x="2398" y="3247"/>
                    <a:pt x="2605" y="3412"/>
                  </a:cubicBezTo>
                  <a:cubicBezTo>
                    <a:pt x="2652" y="3438"/>
                    <a:pt x="2695" y="3450"/>
                    <a:pt x="2736" y="3450"/>
                  </a:cubicBezTo>
                  <a:cubicBezTo>
                    <a:pt x="3055" y="3450"/>
                    <a:pt x="3199" y="2707"/>
                    <a:pt x="3321" y="2365"/>
                  </a:cubicBezTo>
                  <a:cubicBezTo>
                    <a:pt x="3349" y="2640"/>
                    <a:pt x="3390" y="2930"/>
                    <a:pt x="3542" y="3081"/>
                  </a:cubicBezTo>
                  <a:cubicBezTo>
                    <a:pt x="3579" y="3129"/>
                    <a:pt x="3635" y="3150"/>
                    <a:pt x="3692" y="3150"/>
                  </a:cubicBezTo>
                  <a:cubicBezTo>
                    <a:pt x="3784" y="3150"/>
                    <a:pt x="3880" y="3097"/>
                    <a:pt x="3914" y="3012"/>
                  </a:cubicBezTo>
                  <a:cubicBezTo>
                    <a:pt x="4079" y="2654"/>
                    <a:pt x="4162" y="2268"/>
                    <a:pt x="4203" y="1883"/>
                  </a:cubicBezTo>
                  <a:cubicBezTo>
                    <a:pt x="4203" y="1841"/>
                    <a:pt x="4217" y="1814"/>
                    <a:pt x="4231" y="1772"/>
                  </a:cubicBezTo>
                  <a:cubicBezTo>
                    <a:pt x="4287" y="1819"/>
                    <a:pt x="4355" y="1853"/>
                    <a:pt x="4428" y="1853"/>
                  </a:cubicBezTo>
                  <a:cubicBezTo>
                    <a:pt x="4463" y="1853"/>
                    <a:pt x="4498" y="1845"/>
                    <a:pt x="4534" y="1827"/>
                  </a:cubicBezTo>
                  <a:cubicBezTo>
                    <a:pt x="4754" y="1579"/>
                    <a:pt x="4685" y="1221"/>
                    <a:pt x="4616" y="932"/>
                  </a:cubicBezTo>
                  <a:cubicBezTo>
                    <a:pt x="4534" y="670"/>
                    <a:pt x="4589" y="532"/>
                    <a:pt x="4479" y="312"/>
                  </a:cubicBezTo>
                  <a:cubicBezTo>
                    <a:pt x="4396" y="215"/>
                    <a:pt x="4231" y="133"/>
                    <a:pt x="4107" y="78"/>
                  </a:cubicBezTo>
                  <a:cubicBezTo>
                    <a:pt x="3957" y="24"/>
                    <a:pt x="3823" y="0"/>
                    <a:pt x="370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5"/>
            <p:cNvSpPr/>
            <p:nvPr/>
          </p:nvSpPr>
          <p:spPr>
            <a:xfrm>
              <a:off x="1557325" y="1289400"/>
              <a:ext cx="171550" cy="144825"/>
            </a:xfrm>
            <a:custGeom>
              <a:avLst/>
              <a:gdLst/>
              <a:ahLst/>
              <a:cxnLst/>
              <a:rect l="l" t="t" r="r" b="b"/>
              <a:pathLst>
                <a:path w="6862" h="5793" extrusionOk="0">
                  <a:moveTo>
                    <a:pt x="5043" y="0"/>
                  </a:moveTo>
                  <a:cubicBezTo>
                    <a:pt x="4864" y="0"/>
                    <a:pt x="4671" y="0"/>
                    <a:pt x="4506" y="42"/>
                  </a:cubicBezTo>
                  <a:cubicBezTo>
                    <a:pt x="4244" y="83"/>
                    <a:pt x="3982" y="248"/>
                    <a:pt x="3900" y="345"/>
                  </a:cubicBezTo>
                  <a:cubicBezTo>
                    <a:pt x="3817" y="428"/>
                    <a:pt x="3831" y="428"/>
                    <a:pt x="3762" y="469"/>
                  </a:cubicBezTo>
                  <a:cubicBezTo>
                    <a:pt x="3734" y="441"/>
                    <a:pt x="3679" y="372"/>
                    <a:pt x="3597" y="290"/>
                  </a:cubicBezTo>
                  <a:cubicBezTo>
                    <a:pt x="3514" y="207"/>
                    <a:pt x="3404" y="138"/>
                    <a:pt x="3294" y="111"/>
                  </a:cubicBezTo>
                  <a:cubicBezTo>
                    <a:pt x="3224" y="84"/>
                    <a:pt x="3155" y="72"/>
                    <a:pt x="3088" y="72"/>
                  </a:cubicBezTo>
                  <a:cubicBezTo>
                    <a:pt x="2849" y="72"/>
                    <a:pt x="2642" y="217"/>
                    <a:pt x="2577" y="304"/>
                  </a:cubicBezTo>
                  <a:cubicBezTo>
                    <a:pt x="2536" y="331"/>
                    <a:pt x="2494" y="372"/>
                    <a:pt x="2453" y="400"/>
                  </a:cubicBezTo>
                  <a:cubicBezTo>
                    <a:pt x="2439" y="372"/>
                    <a:pt x="2398" y="331"/>
                    <a:pt x="2357" y="290"/>
                  </a:cubicBezTo>
                  <a:cubicBezTo>
                    <a:pt x="2246" y="166"/>
                    <a:pt x="2054" y="124"/>
                    <a:pt x="1874" y="111"/>
                  </a:cubicBezTo>
                  <a:cubicBezTo>
                    <a:pt x="1626" y="111"/>
                    <a:pt x="1406" y="193"/>
                    <a:pt x="1268" y="317"/>
                  </a:cubicBezTo>
                  <a:cubicBezTo>
                    <a:pt x="1235" y="313"/>
                    <a:pt x="1201" y="310"/>
                    <a:pt x="1168" y="310"/>
                  </a:cubicBezTo>
                  <a:cubicBezTo>
                    <a:pt x="1010" y="310"/>
                    <a:pt x="861" y="362"/>
                    <a:pt x="758" y="441"/>
                  </a:cubicBezTo>
                  <a:cubicBezTo>
                    <a:pt x="621" y="579"/>
                    <a:pt x="593" y="689"/>
                    <a:pt x="497" y="855"/>
                  </a:cubicBezTo>
                  <a:cubicBezTo>
                    <a:pt x="276" y="1461"/>
                    <a:pt x="1" y="2136"/>
                    <a:pt x="235" y="2784"/>
                  </a:cubicBezTo>
                  <a:cubicBezTo>
                    <a:pt x="313" y="2886"/>
                    <a:pt x="396" y="2926"/>
                    <a:pt x="478" y="2926"/>
                  </a:cubicBezTo>
                  <a:cubicBezTo>
                    <a:pt x="625" y="2926"/>
                    <a:pt x="766" y="2793"/>
                    <a:pt x="855" y="2660"/>
                  </a:cubicBezTo>
                  <a:cubicBezTo>
                    <a:pt x="855" y="2646"/>
                    <a:pt x="882" y="2618"/>
                    <a:pt x="896" y="2591"/>
                  </a:cubicBezTo>
                  <a:lnTo>
                    <a:pt x="896" y="2591"/>
                  </a:lnTo>
                  <a:cubicBezTo>
                    <a:pt x="910" y="2839"/>
                    <a:pt x="882" y="3114"/>
                    <a:pt x="1006" y="3348"/>
                  </a:cubicBezTo>
                  <a:cubicBezTo>
                    <a:pt x="1067" y="3470"/>
                    <a:pt x="1225" y="3560"/>
                    <a:pt x="1385" y="3560"/>
                  </a:cubicBezTo>
                  <a:cubicBezTo>
                    <a:pt x="1406" y="3560"/>
                    <a:pt x="1427" y="3558"/>
                    <a:pt x="1447" y="3555"/>
                  </a:cubicBezTo>
                  <a:cubicBezTo>
                    <a:pt x="1520" y="3539"/>
                    <a:pt x="1541" y="3532"/>
                    <a:pt x="1562" y="3532"/>
                  </a:cubicBezTo>
                  <a:cubicBezTo>
                    <a:pt x="1577" y="3532"/>
                    <a:pt x="1592" y="3536"/>
                    <a:pt x="1626" y="3541"/>
                  </a:cubicBezTo>
                  <a:lnTo>
                    <a:pt x="1640" y="3541"/>
                  </a:lnTo>
                  <a:cubicBezTo>
                    <a:pt x="1654" y="3583"/>
                    <a:pt x="1682" y="3665"/>
                    <a:pt x="1682" y="3734"/>
                  </a:cubicBezTo>
                  <a:cubicBezTo>
                    <a:pt x="1737" y="4244"/>
                    <a:pt x="1613" y="5084"/>
                    <a:pt x="1943" y="5677"/>
                  </a:cubicBezTo>
                  <a:cubicBezTo>
                    <a:pt x="2000" y="5754"/>
                    <a:pt x="2096" y="5792"/>
                    <a:pt x="2191" y="5792"/>
                  </a:cubicBezTo>
                  <a:cubicBezTo>
                    <a:pt x="2282" y="5792"/>
                    <a:pt x="2372" y="5758"/>
                    <a:pt x="2426" y="5691"/>
                  </a:cubicBezTo>
                  <a:cubicBezTo>
                    <a:pt x="2646" y="5388"/>
                    <a:pt x="2729" y="5029"/>
                    <a:pt x="2880" y="4699"/>
                  </a:cubicBezTo>
                  <a:lnTo>
                    <a:pt x="2894" y="4644"/>
                  </a:lnTo>
                  <a:cubicBezTo>
                    <a:pt x="2977" y="4809"/>
                    <a:pt x="3101" y="4947"/>
                    <a:pt x="3376" y="4960"/>
                  </a:cubicBezTo>
                  <a:cubicBezTo>
                    <a:pt x="3583" y="4960"/>
                    <a:pt x="3693" y="4795"/>
                    <a:pt x="3776" y="4657"/>
                  </a:cubicBezTo>
                  <a:cubicBezTo>
                    <a:pt x="3831" y="4588"/>
                    <a:pt x="3886" y="4464"/>
                    <a:pt x="3941" y="4354"/>
                  </a:cubicBezTo>
                  <a:cubicBezTo>
                    <a:pt x="4024" y="4547"/>
                    <a:pt x="4093" y="4754"/>
                    <a:pt x="4286" y="4892"/>
                  </a:cubicBezTo>
                  <a:cubicBezTo>
                    <a:pt x="4414" y="4973"/>
                    <a:pt x="4548" y="5009"/>
                    <a:pt x="4673" y="5009"/>
                  </a:cubicBezTo>
                  <a:cubicBezTo>
                    <a:pt x="4953" y="5009"/>
                    <a:pt x="5193" y="4831"/>
                    <a:pt x="5250" y="4575"/>
                  </a:cubicBezTo>
                  <a:cubicBezTo>
                    <a:pt x="5278" y="4451"/>
                    <a:pt x="5305" y="4340"/>
                    <a:pt x="5346" y="4230"/>
                  </a:cubicBezTo>
                  <a:cubicBezTo>
                    <a:pt x="5528" y="4505"/>
                    <a:pt x="5668" y="4610"/>
                    <a:pt x="5779" y="4610"/>
                  </a:cubicBezTo>
                  <a:cubicBezTo>
                    <a:pt x="6047" y="4610"/>
                    <a:pt x="6145" y="3996"/>
                    <a:pt x="6242" y="3665"/>
                  </a:cubicBezTo>
                  <a:cubicBezTo>
                    <a:pt x="6242" y="3638"/>
                    <a:pt x="6256" y="3624"/>
                    <a:pt x="6256" y="3610"/>
                  </a:cubicBezTo>
                  <a:cubicBezTo>
                    <a:pt x="6306" y="3702"/>
                    <a:pt x="6423" y="3764"/>
                    <a:pt x="6534" y="3764"/>
                  </a:cubicBezTo>
                  <a:cubicBezTo>
                    <a:pt x="6606" y="3764"/>
                    <a:pt x="6676" y="3738"/>
                    <a:pt x="6724" y="3679"/>
                  </a:cubicBezTo>
                  <a:cubicBezTo>
                    <a:pt x="6821" y="3514"/>
                    <a:pt x="6862" y="3321"/>
                    <a:pt x="6848" y="3128"/>
                  </a:cubicBezTo>
                  <a:cubicBezTo>
                    <a:pt x="6834" y="2908"/>
                    <a:pt x="6683" y="2591"/>
                    <a:pt x="6683" y="2480"/>
                  </a:cubicBezTo>
                  <a:cubicBezTo>
                    <a:pt x="6710" y="2108"/>
                    <a:pt x="6669" y="1599"/>
                    <a:pt x="6600" y="1337"/>
                  </a:cubicBezTo>
                  <a:cubicBezTo>
                    <a:pt x="6559" y="1144"/>
                    <a:pt x="6600" y="1061"/>
                    <a:pt x="6462" y="882"/>
                  </a:cubicBezTo>
                  <a:cubicBezTo>
                    <a:pt x="6394" y="772"/>
                    <a:pt x="6394" y="731"/>
                    <a:pt x="6297" y="593"/>
                  </a:cubicBezTo>
                  <a:cubicBezTo>
                    <a:pt x="6201" y="469"/>
                    <a:pt x="6077" y="386"/>
                    <a:pt x="5939" y="290"/>
                  </a:cubicBezTo>
                  <a:cubicBezTo>
                    <a:pt x="5677" y="152"/>
                    <a:pt x="5360" y="42"/>
                    <a:pt x="5043"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5"/>
            <p:cNvSpPr/>
            <p:nvPr/>
          </p:nvSpPr>
          <p:spPr>
            <a:xfrm>
              <a:off x="1671675" y="1561325"/>
              <a:ext cx="131600" cy="142550"/>
            </a:xfrm>
            <a:custGeom>
              <a:avLst/>
              <a:gdLst/>
              <a:ahLst/>
              <a:cxnLst/>
              <a:rect l="l" t="t" r="r" b="b"/>
              <a:pathLst>
                <a:path w="5264" h="5702" extrusionOk="0">
                  <a:moveTo>
                    <a:pt x="2921" y="0"/>
                  </a:moveTo>
                  <a:cubicBezTo>
                    <a:pt x="2876" y="0"/>
                    <a:pt x="2835" y="3"/>
                    <a:pt x="2798" y="8"/>
                  </a:cubicBezTo>
                  <a:cubicBezTo>
                    <a:pt x="2646" y="22"/>
                    <a:pt x="2550" y="63"/>
                    <a:pt x="2467" y="77"/>
                  </a:cubicBezTo>
                  <a:cubicBezTo>
                    <a:pt x="2247" y="104"/>
                    <a:pt x="2040" y="187"/>
                    <a:pt x="1833" y="270"/>
                  </a:cubicBezTo>
                  <a:cubicBezTo>
                    <a:pt x="1572" y="394"/>
                    <a:pt x="1627" y="462"/>
                    <a:pt x="1392" y="531"/>
                  </a:cubicBezTo>
                  <a:cubicBezTo>
                    <a:pt x="1255" y="586"/>
                    <a:pt x="1117" y="669"/>
                    <a:pt x="1062" y="697"/>
                  </a:cubicBezTo>
                  <a:cubicBezTo>
                    <a:pt x="1048" y="697"/>
                    <a:pt x="1034" y="710"/>
                    <a:pt x="1007" y="710"/>
                  </a:cubicBezTo>
                  <a:cubicBezTo>
                    <a:pt x="800" y="738"/>
                    <a:pt x="593" y="793"/>
                    <a:pt x="497" y="945"/>
                  </a:cubicBezTo>
                  <a:cubicBezTo>
                    <a:pt x="359" y="1344"/>
                    <a:pt x="345" y="1758"/>
                    <a:pt x="263" y="2102"/>
                  </a:cubicBezTo>
                  <a:cubicBezTo>
                    <a:pt x="125" y="2474"/>
                    <a:pt x="70" y="2860"/>
                    <a:pt x="70" y="3246"/>
                  </a:cubicBezTo>
                  <a:cubicBezTo>
                    <a:pt x="70" y="3452"/>
                    <a:pt x="1" y="3879"/>
                    <a:pt x="359" y="3879"/>
                  </a:cubicBezTo>
                  <a:cubicBezTo>
                    <a:pt x="538" y="3838"/>
                    <a:pt x="580" y="3645"/>
                    <a:pt x="621" y="3521"/>
                  </a:cubicBezTo>
                  <a:cubicBezTo>
                    <a:pt x="745" y="3204"/>
                    <a:pt x="759" y="2860"/>
                    <a:pt x="855" y="2584"/>
                  </a:cubicBezTo>
                  <a:lnTo>
                    <a:pt x="855" y="2584"/>
                  </a:lnTo>
                  <a:cubicBezTo>
                    <a:pt x="855" y="2763"/>
                    <a:pt x="800" y="3011"/>
                    <a:pt x="772" y="3204"/>
                  </a:cubicBezTo>
                  <a:cubicBezTo>
                    <a:pt x="704" y="3590"/>
                    <a:pt x="676" y="3990"/>
                    <a:pt x="648" y="4389"/>
                  </a:cubicBezTo>
                  <a:cubicBezTo>
                    <a:pt x="621" y="4678"/>
                    <a:pt x="524" y="5009"/>
                    <a:pt x="717" y="5285"/>
                  </a:cubicBezTo>
                  <a:cubicBezTo>
                    <a:pt x="758" y="5351"/>
                    <a:pt x="807" y="5378"/>
                    <a:pt x="854" y="5378"/>
                  </a:cubicBezTo>
                  <a:cubicBezTo>
                    <a:pt x="933" y="5378"/>
                    <a:pt x="1008" y="5302"/>
                    <a:pt x="1034" y="5216"/>
                  </a:cubicBezTo>
                  <a:cubicBezTo>
                    <a:pt x="1158" y="4885"/>
                    <a:pt x="1144" y="4527"/>
                    <a:pt x="1227" y="4182"/>
                  </a:cubicBezTo>
                  <a:cubicBezTo>
                    <a:pt x="1255" y="3962"/>
                    <a:pt x="1310" y="3755"/>
                    <a:pt x="1351" y="3562"/>
                  </a:cubicBezTo>
                  <a:cubicBezTo>
                    <a:pt x="1351" y="3590"/>
                    <a:pt x="1351" y="3631"/>
                    <a:pt x="1351" y="3673"/>
                  </a:cubicBezTo>
                  <a:cubicBezTo>
                    <a:pt x="1324" y="3934"/>
                    <a:pt x="1379" y="4279"/>
                    <a:pt x="1420" y="4472"/>
                  </a:cubicBezTo>
                  <a:cubicBezTo>
                    <a:pt x="1443" y="4599"/>
                    <a:pt x="1505" y="4862"/>
                    <a:pt x="1679" y="4862"/>
                  </a:cubicBezTo>
                  <a:cubicBezTo>
                    <a:pt x="1712" y="4862"/>
                    <a:pt x="1750" y="4852"/>
                    <a:pt x="1792" y="4830"/>
                  </a:cubicBezTo>
                  <a:cubicBezTo>
                    <a:pt x="1861" y="4775"/>
                    <a:pt x="1902" y="4706"/>
                    <a:pt x="1930" y="4637"/>
                  </a:cubicBezTo>
                  <a:cubicBezTo>
                    <a:pt x="1930" y="4802"/>
                    <a:pt x="1944" y="4940"/>
                    <a:pt x="1971" y="5037"/>
                  </a:cubicBezTo>
                  <a:cubicBezTo>
                    <a:pt x="1982" y="5194"/>
                    <a:pt x="2067" y="5701"/>
                    <a:pt x="2286" y="5701"/>
                  </a:cubicBezTo>
                  <a:cubicBezTo>
                    <a:pt x="2335" y="5701"/>
                    <a:pt x="2390" y="5676"/>
                    <a:pt x="2453" y="5615"/>
                  </a:cubicBezTo>
                  <a:cubicBezTo>
                    <a:pt x="2619" y="5422"/>
                    <a:pt x="2632" y="5161"/>
                    <a:pt x="2701" y="4940"/>
                  </a:cubicBezTo>
                  <a:cubicBezTo>
                    <a:pt x="2756" y="4513"/>
                    <a:pt x="2853" y="4100"/>
                    <a:pt x="2894" y="3673"/>
                  </a:cubicBezTo>
                  <a:cubicBezTo>
                    <a:pt x="2936" y="3383"/>
                    <a:pt x="2908" y="3080"/>
                    <a:pt x="2949" y="2791"/>
                  </a:cubicBezTo>
                  <a:cubicBezTo>
                    <a:pt x="2977" y="2653"/>
                    <a:pt x="3018" y="2502"/>
                    <a:pt x="3004" y="2364"/>
                  </a:cubicBezTo>
                  <a:cubicBezTo>
                    <a:pt x="2991" y="2185"/>
                    <a:pt x="2991" y="2074"/>
                    <a:pt x="3032" y="1868"/>
                  </a:cubicBezTo>
                  <a:cubicBezTo>
                    <a:pt x="3046" y="1854"/>
                    <a:pt x="3060" y="1785"/>
                    <a:pt x="3073" y="1758"/>
                  </a:cubicBezTo>
                  <a:cubicBezTo>
                    <a:pt x="3101" y="1950"/>
                    <a:pt x="3128" y="2226"/>
                    <a:pt x="3115" y="2433"/>
                  </a:cubicBezTo>
                  <a:cubicBezTo>
                    <a:pt x="3087" y="2750"/>
                    <a:pt x="3142" y="3053"/>
                    <a:pt x="3184" y="3370"/>
                  </a:cubicBezTo>
                  <a:cubicBezTo>
                    <a:pt x="3170" y="3521"/>
                    <a:pt x="3184" y="3990"/>
                    <a:pt x="3211" y="4155"/>
                  </a:cubicBezTo>
                  <a:cubicBezTo>
                    <a:pt x="3211" y="4279"/>
                    <a:pt x="3330" y="4410"/>
                    <a:pt x="3449" y="4410"/>
                  </a:cubicBezTo>
                  <a:cubicBezTo>
                    <a:pt x="3502" y="4410"/>
                    <a:pt x="3555" y="4384"/>
                    <a:pt x="3597" y="4320"/>
                  </a:cubicBezTo>
                  <a:cubicBezTo>
                    <a:pt x="3735" y="4100"/>
                    <a:pt x="3735" y="3838"/>
                    <a:pt x="3790" y="3604"/>
                  </a:cubicBezTo>
                  <a:cubicBezTo>
                    <a:pt x="3817" y="3494"/>
                    <a:pt x="3831" y="3356"/>
                    <a:pt x="3831" y="3232"/>
                  </a:cubicBezTo>
                  <a:cubicBezTo>
                    <a:pt x="3900" y="3397"/>
                    <a:pt x="3969" y="3562"/>
                    <a:pt x="4079" y="3714"/>
                  </a:cubicBezTo>
                  <a:cubicBezTo>
                    <a:pt x="4144" y="3754"/>
                    <a:pt x="4200" y="3772"/>
                    <a:pt x="4250" y="3772"/>
                  </a:cubicBezTo>
                  <a:cubicBezTo>
                    <a:pt x="4559" y="3772"/>
                    <a:pt x="4595" y="3082"/>
                    <a:pt x="4630" y="2832"/>
                  </a:cubicBezTo>
                  <a:cubicBezTo>
                    <a:pt x="4658" y="2956"/>
                    <a:pt x="4699" y="3080"/>
                    <a:pt x="4727" y="3204"/>
                  </a:cubicBezTo>
                  <a:cubicBezTo>
                    <a:pt x="4762" y="3286"/>
                    <a:pt x="4797" y="3426"/>
                    <a:pt x="4906" y="3426"/>
                  </a:cubicBezTo>
                  <a:cubicBezTo>
                    <a:pt x="4926" y="3426"/>
                    <a:pt x="4949" y="3422"/>
                    <a:pt x="4975" y="3411"/>
                  </a:cubicBezTo>
                  <a:cubicBezTo>
                    <a:pt x="5085" y="3370"/>
                    <a:pt x="5099" y="3259"/>
                    <a:pt x="5140" y="3177"/>
                  </a:cubicBezTo>
                  <a:cubicBezTo>
                    <a:pt x="5264" y="2860"/>
                    <a:pt x="5154" y="2419"/>
                    <a:pt x="5085" y="2019"/>
                  </a:cubicBezTo>
                  <a:lnTo>
                    <a:pt x="5071" y="2019"/>
                  </a:lnTo>
                  <a:cubicBezTo>
                    <a:pt x="5002" y="1620"/>
                    <a:pt x="4961" y="1206"/>
                    <a:pt x="4727" y="848"/>
                  </a:cubicBezTo>
                  <a:cubicBezTo>
                    <a:pt x="4644" y="724"/>
                    <a:pt x="4479" y="531"/>
                    <a:pt x="4479" y="531"/>
                  </a:cubicBezTo>
                  <a:cubicBezTo>
                    <a:pt x="4451" y="449"/>
                    <a:pt x="4327" y="352"/>
                    <a:pt x="4176" y="270"/>
                  </a:cubicBezTo>
                  <a:cubicBezTo>
                    <a:pt x="3955" y="173"/>
                    <a:pt x="3707" y="104"/>
                    <a:pt x="3459" y="63"/>
                  </a:cubicBezTo>
                  <a:cubicBezTo>
                    <a:pt x="3348" y="41"/>
                    <a:pt x="3110" y="0"/>
                    <a:pt x="2921"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5"/>
            <p:cNvSpPr/>
            <p:nvPr/>
          </p:nvSpPr>
          <p:spPr>
            <a:xfrm>
              <a:off x="1413700" y="1500525"/>
              <a:ext cx="133325" cy="126675"/>
            </a:xfrm>
            <a:custGeom>
              <a:avLst/>
              <a:gdLst/>
              <a:ahLst/>
              <a:cxnLst/>
              <a:rect l="l" t="t" r="r" b="b"/>
              <a:pathLst>
                <a:path w="5333" h="5067" extrusionOk="0">
                  <a:moveTo>
                    <a:pt x="4308" y="1"/>
                  </a:moveTo>
                  <a:cubicBezTo>
                    <a:pt x="3989" y="1"/>
                    <a:pt x="3837" y="354"/>
                    <a:pt x="3651" y="552"/>
                  </a:cubicBezTo>
                  <a:cubicBezTo>
                    <a:pt x="3610" y="456"/>
                    <a:pt x="3583" y="318"/>
                    <a:pt x="3486" y="222"/>
                  </a:cubicBezTo>
                  <a:cubicBezTo>
                    <a:pt x="3403" y="111"/>
                    <a:pt x="3266" y="70"/>
                    <a:pt x="3128" y="56"/>
                  </a:cubicBezTo>
                  <a:cubicBezTo>
                    <a:pt x="3081" y="50"/>
                    <a:pt x="3034" y="46"/>
                    <a:pt x="2988" y="46"/>
                  </a:cubicBezTo>
                  <a:cubicBezTo>
                    <a:pt x="2843" y="46"/>
                    <a:pt x="2702" y="80"/>
                    <a:pt x="2577" y="153"/>
                  </a:cubicBezTo>
                  <a:cubicBezTo>
                    <a:pt x="2425" y="235"/>
                    <a:pt x="2315" y="332"/>
                    <a:pt x="2219" y="359"/>
                  </a:cubicBezTo>
                  <a:cubicBezTo>
                    <a:pt x="2219" y="373"/>
                    <a:pt x="2205" y="373"/>
                    <a:pt x="2191" y="373"/>
                  </a:cubicBezTo>
                  <a:lnTo>
                    <a:pt x="2163" y="373"/>
                  </a:lnTo>
                  <a:cubicBezTo>
                    <a:pt x="2150" y="359"/>
                    <a:pt x="2122" y="346"/>
                    <a:pt x="2108" y="346"/>
                  </a:cubicBezTo>
                  <a:cubicBezTo>
                    <a:pt x="2022" y="309"/>
                    <a:pt x="1929" y="293"/>
                    <a:pt x="1835" y="293"/>
                  </a:cubicBezTo>
                  <a:cubicBezTo>
                    <a:pt x="1644" y="293"/>
                    <a:pt x="1453" y="363"/>
                    <a:pt x="1323" y="483"/>
                  </a:cubicBezTo>
                  <a:cubicBezTo>
                    <a:pt x="1089" y="676"/>
                    <a:pt x="758" y="938"/>
                    <a:pt x="648" y="1172"/>
                  </a:cubicBezTo>
                  <a:cubicBezTo>
                    <a:pt x="634" y="1186"/>
                    <a:pt x="620" y="1200"/>
                    <a:pt x="607" y="1227"/>
                  </a:cubicBezTo>
                  <a:cubicBezTo>
                    <a:pt x="565" y="1269"/>
                    <a:pt x="510" y="1324"/>
                    <a:pt x="483" y="1379"/>
                  </a:cubicBezTo>
                  <a:cubicBezTo>
                    <a:pt x="469" y="1406"/>
                    <a:pt x="455" y="1420"/>
                    <a:pt x="455" y="1448"/>
                  </a:cubicBezTo>
                  <a:cubicBezTo>
                    <a:pt x="276" y="1710"/>
                    <a:pt x="138" y="2026"/>
                    <a:pt x="55" y="2371"/>
                  </a:cubicBezTo>
                  <a:cubicBezTo>
                    <a:pt x="0" y="2633"/>
                    <a:pt x="55" y="2950"/>
                    <a:pt x="207" y="3266"/>
                  </a:cubicBezTo>
                  <a:cubicBezTo>
                    <a:pt x="353" y="3464"/>
                    <a:pt x="482" y="3544"/>
                    <a:pt x="596" y="3544"/>
                  </a:cubicBezTo>
                  <a:cubicBezTo>
                    <a:pt x="783" y="3544"/>
                    <a:pt x="926" y="3326"/>
                    <a:pt x="1020" y="3060"/>
                  </a:cubicBezTo>
                  <a:cubicBezTo>
                    <a:pt x="1075" y="2894"/>
                    <a:pt x="1144" y="2757"/>
                    <a:pt x="1213" y="2605"/>
                  </a:cubicBezTo>
                  <a:cubicBezTo>
                    <a:pt x="1224" y="2907"/>
                    <a:pt x="1314" y="3266"/>
                    <a:pt x="1555" y="3266"/>
                  </a:cubicBezTo>
                  <a:cubicBezTo>
                    <a:pt x="1601" y="3266"/>
                    <a:pt x="1652" y="3254"/>
                    <a:pt x="1709" y="3225"/>
                  </a:cubicBezTo>
                  <a:lnTo>
                    <a:pt x="1709" y="3225"/>
                  </a:lnTo>
                  <a:cubicBezTo>
                    <a:pt x="1667" y="3528"/>
                    <a:pt x="1654" y="3845"/>
                    <a:pt x="1626" y="4148"/>
                  </a:cubicBezTo>
                  <a:cubicBezTo>
                    <a:pt x="1571" y="4410"/>
                    <a:pt x="1612" y="4699"/>
                    <a:pt x="1805" y="4920"/>
                  </a:cubicBezTo>
                  <a:cubicBezTo>
                    <a:pt x="1875" y="5013"/>
                    <a:pt x="1953" y="5066"/>
                    <a:pt x="2035" y="5066"/>
                  </a:cubicBezTo>
                  <a:cubicBezTo>
                    <a:pt x="2099" y="5066"/>
                    <a:pt x="2166" y="5034"/>
                    <a:pt x="2232" y="4961"/>
                  </a:cubicBezTo>
                  <a:cubicBezTo>
                    <a:pt x="2384" y="4713"/>
                    <a:pt x="2425" y="4424"/>
                    <a:pt x="2535" y="4162"/>
                  </a:cubicBezTo>
                  <a:cubicBezTo>
                    <a:pt x="2604" y="3914"/>
                    <a:pt x="2687" y="3652"/>
                    <a:pt x="2756" y="3404"/>
                  </a:cubicBezTo>
                  <a:cubicBezTo>
                    <a:pt x="2792" y="3610"/>
                    <a:pt x="2850" y="3816"/>
                    <a:pt x="3060" y="3816"/>
                  </a:cubicBezTo>
                  <a:cubicBezTo>
                    <a:pt x="3089" y="3816"/>
                    <a:pt x="3120" y="3812"/>
                    <a:pt x="3155" y="3804"/>
                  </a:cubicBezTo>
                  <a:cubicBezTo>
                    <a:pt x="3555" y="3556"/>
                    <a:pt x="3527" y="3060"/>
                    <a:pt x="3693" y="2688"/>
                  </a:cubicBezTo>
                  <a:cubicBezTo>
                    <a:pt x="3734" y="2826"/>
                    <a:pt x="3775" y="2977"/>
                    <a:pt x="3858" y="3101"/>
                  </a:cubicBezTo>
                  <a:lnTo>
                    <a:pt x="3858" y="3115"/>
                  </a:lnTo>
                  <a:cubicBezTo>
                    <a:pt x="3872" y="3142"/>
                    <a:pt x="3886" y="3170"/>
                    <a:pt x="3913" y="3184"/>
                  </a:cubicBezTo>
                  <a:cubicBezTo>
                    <a:pt x="3913" y="3184"/>
                    <a:pt x="3913" y="3198"/>
                    <a:pt x="3927" y="3198"/>
                  </a:cubicBezTo>
                  <a:cubicBezTo>
                    <a:pt x="3986" y="3246"/>
                    <a:pt x="4039" y="3266"/>
                    <a:pt x="4086" y="3266"/>
                  </a:cubicBezTo>
                  <a:cubicBezTo>
                    <a:pt x="4284" y="3266"/>
                    <a:pt x="4387" y="2915"/>
                    <a:pt x="4409" y="2770"/>
                  </a:cubicBezTo>
                  <a:cubicBezTo>
                    <a:pt x="4451" y="2578"/>
                    <a:pt x="4492" y="2385"/>
                    <a:pt x="4519" y="2192"/>
                  </a:cubicBezTo>
                  <a:cubicBezTo>
                    <a:pt x="4519" y="2192"/>
                    <a:pt x="4519" y="2206"/>
                    <a:pt x="4533" y="2206"/>
                  </a:cubicBezTo>
                  <a:cubicBezTo>
                    <a:pt x="4575" y="2330"/>
                    <a:pt x="4588" y="2481"/>
                    <a:pt x="4699" y="2591"/>
                  </a:cubicBezTo>
                  <a:cubicBezTo>
                    <a:pt x="4743" y="2645"/>
                    <a:pt x="4795" y="2668"/>
                    <a:pt x="4847" y="2668"/>
                  </a:cubicBezTo>
                  <a:cubicBezTo>
                    <a:pt x="4942" y="2668"/>
                    <a:pt x="5035" y="2593"/>
                    <a:pt x="5071" y="2495"/>
                  </a:cubicBezTo>
                  <a:cubicBezTo>
                    <a:pt x="5291" y="1958"/>
                    <a:pt x="5332" y="1338"/>
                    <a:pt x="5250" y="855"/>
                  </a:cubicBezTo>
                  <a:cubicBezTo>
                    <a:pt x="5181" y="607"/>
                    <a:pt x="5057" y="359"/>
                    <a:pt x="4781" y="222"/>
                  </a:cubicBezTo>
                  <a:cubicBezTo>
                    <a:pt x="4630" y="139"/>
                    <a:pt x="4616" y="70"/>
                    <a:pt x="4423" y="15"/>
                  </a:cubicBezTo>
                  <a:cubicBezTo>
                    <a:pt x="4382" y="5"/>
                    <a:pt x="4344" y="1"/>
                    <a:pt x="4308"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7" name="Google Shape;2517;p45"/>
          <p:cNvSpPr/>
          <p:nvPr/>
        </p:nvSpPr>
        <p:spPr>
          <a:xfrm flipH="1">
            <a:off x="-855432" y="4701998"/>
            <a:ext cx="10340532" cy="572694"/>
          </a:xfrm>
          <a:custGeom>
            <a:avLst/>
            <a:gdLst/>
            <a:ahLst/>
            <a:cxnLst/>
            <a:rect l="l" t="t" r="r" b="b"/>
            <a:pathLst>
              <a:path w="43977" h="5408" extrusionOk="0">
                <a:moveTo>
                  <a:pt x="14366" y="0"/>
                </a:moveTo>
                <a:cubicBezTo>
                  <a:pt x="12668" y="0"/>
                  <a:pt x="10962" y="244"/>
                  <a:pt x="9309" y="643"/>
                </a:cubicBezTo>
                <a:cubicBezTo>
                  <a:pt x="6487" y="1324"/>
                  <a:pt x="3787" y="2436"/>
                  <a:pt x="1104" y="3548"/>
                </a:cubicBezTo>
                <a:lnTo>
                  <a:pt x="1100" y="3548"/>
                </a:lnTo>
                <a:cubicBezTo>
                  <a:pt x="464" y="3811"/>
                  <a:pt x="138" y="4735"/>
                  <a:pt x="0" y="5408"/>
                </a:cubicBezTo>
                <a:lnTo>
                  <a:pt x="42338" y="5408"/>
                </a:lnTo>
                <a:cubicBezTo>
                  <a:pt x="42865" y="5408"/>
                  <a:pt x="43450" y="5007"/>
                  <a:pt x="43977" y="4948"/>
                </a:cubicBezTo>
                <a:cubicBezTo>
                  <a:pt x="42159" y="2118"/>
                  <a:pt x="38869" y="283"/>
                  <a:pt x="35500" y="233"/>
                </a:cubicBezTo>
                <a:cubicBezTo>
                  <a:pt x="35441" y="232"/>
                  <a:pt x="35382" y="232"/>
                  <a:pt x="35324" y="232"/>
                </a:cubicBezTo>
                <a:cubicBezTo>
                  <a:pt x="31763" y="232"/>
                  <a:pt x="28327" y="2022"/>
                  <a:pt x="24800" y="2022"/>
                </a:cubicBezTo>
                <a:cubicBezTo>
                  <a:pt x="24457" y="2022"/>
                  <a:pt x="24113" y="2005"/>
                  <a:pt x="23767" y="1968"/>
                </a:cubicBezTo>
                <a:cubicBezTo>
                  <a:pt x="21765" y="1750"/>
                  <a:pt x="19905" y="864"/>
                  <a:pt x="17945" y="400"/>
                </a:cubicBezTo>
                <a:cubicBezTo>
                  <a:pt x="16770" y="123"/>
                  <a:pt x="15570" y="0"/>
                  <a:pt x="14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521"/>
        <p:cNvGrpSpPr/>
        <p:nvPr/>
      </p:nvGrpSpPr>
      <p:grpSpPr>
        <a:xfrm>
          <a:off x="0" y="0"/>
          <a:ext cx="0" cy="0"/>
          <a:chOff x="0" y="0"/>
          <a:chExt cx="0" cy="0"/>
        </a:xfrm>
      </p:grpSpPr>
      <p:sp>
        <p:nvSpPr>
          <p:cNvPr id="2522" name="Google Shape;2522;p46"/>
          <p:cNvSpPr/>
          <p:nvPr/>
        </p:nvSpPr>
        <p:spPr>
          <a:xfrm>
            <a:off x="5226200" y="3566404"/>
            <a:ext cx="5464520" cy="1227497"/>
          </a:xfrm>
          <a:custGeom>
            <a:avLst/>
            <a:gdLst/>
            <a:ahLst/>
            <a:cxnLst/>
            <a:rect l="l" t="t" r="r" b="b"/>
            <a:pathLst>
              <a:path w="85634" h="19236" extrusionOk="0">
                <a:moveTo>
                  <a:pt x="37436" y="0"/>
                </a:moveTo>
                <a:cubicBezTo>
                  <a:pt x="37165" y="0"/>
                  <a:pt x="36895" y="2"/>
                  <a:pt x="36624" y="4"/>
                </a:cubicBezTo>
                <a:lnTo>
                  <a:pt x="36620" y="4"/>
                </a:lnTo>
                <a:cubicBezTo>
                  <a:pt x="24281" y="126"/>
                  <a:pt x="11967" y="2872"/>
                  <a:pt x="615" y="8038"/>
                </a:cubicBezTo>
                <a:cubicBezTo>
                  <a:pt x="406" y="8134"/>
                  <a:pt x="201" y="8226"/>
                  <a:pt x="0" y="8322"/>
                </a:cubicBezTo>
                <a:lnTo>
                  <a:pt x="0" y="19236"/>
                </a:lnTo>
                <a:lnTo>
                  <a:pt x="85634" y="19060"/>
                </a:lnTo>
                <a:lnTo>
                  <a:pt x="85634" y="14270"/>
                </a:lnTo>
                <a:cubicBezTo>
                  <a:pt x="82524" y="12277"/>
                  <a:pt x="79309" y="10483"/>
                  <a:pt x="76003" y="8895"/>
                </a:cubicBezTo>
                <a:cubicBezTo>
                  <a:pt x="68726" y="5388"/>
                  <a:pt x="61027" y="2872"/>
                  <a:pt x="53160" y="1430"/>
                </a:cubicBezTo>
                <a:cubicBezTo>
                  <a:pt x="52541" y="1317"/>
                  <a:pt x="51923" y="1212"/>
                  <a:pt x="51304" y="1112"/>
                </a:cubicBezTo>
                <a:cubicBezTo>
                  <a:pt x="49682" y="849"/>
                  <a:pt x="48052" y="631"/>
                  <a:pt x="46418" y="464"/>
                </a:cubicBezTo>
                <a:cubicBezTo>
                  <a:pt x="45243" y="343"/>
                  <a:pt x="44065" y="243"/>
                  <a:pt x="42886" y="172"/>
                </a:cubicBezTo>
                <a:cubicBezTo>
                  <a:pt x="42869" y="167"/>
                  <a:pt x="42857" y="167"/>
                  <a:pt x="42840" y="167"/>
                </a:cubicBezTo>
                <a:cubicBezTo>
                  <a:pt x="42012" y="113"/>
                  <a:pt x="41185" y="75"/>
                  <a:pt x="40357" y="50"/>
                </a:cubicBezTo>
                <a:cubicBezTo>
                  <a:pt x="39383" y="18"/>
                  <a:pt x="38408" y="0"/>
                  <a:pt x="37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3" name="Google Shape;2523;p46"/>
          <p:cNvGrpSpPr/>
          <p:nvPr/>
        </p:nvGrpSpPr>
        <p:grpSpPr>
          <a:xfrm>
            <a:off x="-638171" y="3933125"/>
            <a:ext cx="6629356" cy="829175"/>
            <a:chOff x="1402225" y="3959475"/>
            <a:chExt cx="2140850" cy="254200"/>
          </a:xfrm>
        </p:grpSpPr>
        <p:sp>
          <p:nvSpPr>
            <p:cNvPr id="2524" name="Google Shape;2524;p46"/>
            <p:cNvSpPr/>
            <p:nvPr/>
          </p:nvSpPr>
          <p:spPr>
            <a:xfrm>
              <a:off x="1402225" y="3959475"/>
              <a:ext cx="2140850" cy="254200"/>
            </a:xfrm>
            <a:custGeom>
              <a:avLst/>
              <a:gdLst/>
              <a:ahLst/>
              <a:cxnLst/>
              <a:rect l="l" t="t" r="r" b="b"/>
              <a:pathLst>
                <a:path w="85634" h="10168" extrusionOk="0">
                  <a:moveTo>
                    <a:pt x="41495" y="1"/>
                  </a:moveTo>
                  <a:cubicBezTo>
                    <a:pt x="20776" y="1"/>
                    <a:pt x="7009" y="4017"/>
                    <a:pt x="0" y="6769"/>
                  </a:cubicBezTo>
                  <a:lnTo>
                    <a:pt x="0" y="10167"/>
                  </a:lnTo>
                  <a:lnTo>
                    <a:pt x="85633" y="10167"/>
                  </a:lnTo>
                  <a:lnTo>
                    <a:pt x="85633" y="5289"/>
                  </a:lnTo>
                  <a:cubicBezTo>
                    <a:pt x="77466" y="3108"/>
                    <a:pt x="65570" y="934"/>
                    <a:pt x="49214" y="182"/>
                  </a:cubicBezTo>
                  <a:cubicBezTo>
                    <a:pt x="46542" y="58"/>
                    <a:pt x="43969" y="1"/>
                    <a:pt x="41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6"/>
            <p:cNvSpPr/>
            <p:nvPr/>
          </p:nvSpPr>
          <p:spPr>
            <a:xfrm>
              <a:off x="1423425" y="4027550"/>
              <a:ext cx="2119650" cy="186125"/>
            </a:xfrm>
            <a:custGeom>
              <a:avLst/>
              <a:gdLst/>
              <a:ahLst/>
              <a:cxnLst/>
              <a:rect l="l" t="t" r="r" b="b"/>
              <a:pathLst>
                <a:path w="84786" h="7445" extrusionOk="0">
                  <a:moveTo>
                    <a:pt x="46495" y="1"/>
                  </a:moveTo>
                  <a:cubicBezTo>
                    <a:pt x="39812" y="1"/>
                    <a:pt x="33751" y="5213"/>
                    <a:pt x="26952" y="6078"/>
                  </a:cubicBezTo>
                  <a:cubicBezTo>
                    <a:pt x="26203" y="6173"/>
                    <a:pt x="25454" y="6215"/>
                    <a:pt x="24706" y="6215"/>
                  </a:cubicBezTo>
                  <a:cubicBezTo>
                    <a:pt x="20573" y="6215"/>
                    <a:pt x="16459" y="4941"/>
                    <a:pt x="12314" y="4414"/>
                  </a:cubicBezTo>
                  <a:cubicBezTo>
                    <a:pt x="11374" y="4294"/>
                    <a:pt x="10402" y="4228"/>
                    <a:pt x="9427" y="4228"/>
                  </a:cubicBezTo>
                  <a:cubicBezTo>
                    <a:pt x="5906" y="4228"/>
                    <a:pt x="2338" y="5094"/>
                    <a:pt x="1" y="7444"/>
                  </a:cubicBezTo>
                  <a:lnTo>
                    <a:pt x="84785" y="7444"/>
                  </a:lnTo>
                  <a:lnTo>
                    <a:pt x="84785" y="5492"/>
                  </a:lnTo>
                  <a:cubicBezTo>
                    <a:pt x="83423" y="5563"/>
                    <a:pt x="82069" y="5676"/>
                    <a:pt x="80739" y="5793"/>
                  </a:cubicBezTo>
                  <a:lnTo>
                    <a:pt x="71723" y="6608"/>
                  </a:lnTo>
                  <a:cubicBezTo>
                    <a:pt x="70200" y="6746"/>
                    <a:pt x="68661" y="6882"/>
                    <a:pt x="67132" y="6882"/>
                  </a:cubicBezTo>
                  <a:cubicBezTo>
                    <a:pt x="65743" y="6882"/>
                    <a:pt x="64362" y="6770"/>
                    <a:pt x="63008" y="6445"/>
                  </a:cubicBezTo>
                  <a:cubicBezTo>
                    <a:pt x="57754" y="5183"/>
                    <a:pt x="53524" y="844"/>
                    <a:pt x="48165" y="113"/>
                  </a:cubicBezTo>
                  <a:cubicBezTo>
                    <a:pt x="47604" y="36"/>
                    <a:pt x="47047" y="1"/>
                    <a:pt x="46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6" name="Google Shape;2526;p46"/>
          <p:cNvGrpSpPr/>
          <p:nvPr/>
        </p:nvGrpSpPr>
        <p:grpSpPr>
          <a:xfrm>
            <a:off x="-593976" y="3601138"/>
            <a:ext cx="10175888" cy="1607413"/>
            <a:chOff x="-794101" y="6041163"/>
            <a:chExt cx="10175888" cy="1607413"/>
          </a:xfrm>
        </p:grpSpPr>
        <p:sp>
          <p:nvSpPr>
            <p:cNvPr id="2527" name="Google Shape;2527;p46"/>
            <p:cNvSpPr/>
            <p:nvPr/>
          </p:nvSpPr>
          <p:spPr>
            <a:xfrm>
              <a:off x="-794101" y="6041163"/>
              <a:ext cx="10175888" cy="1607413"/>
            </a:xfrm>
            <a:custGeom>
              <a:avLst/>
              <a:gdLst/>
              <a:ahLst/>
              <a:cxnLst/>
              <a:rect l="l" t="t" r="r" b="b"/>
              <a:pathLst>
                <a:path w="85634" h="13527" extrusionOk="0">
                  <a:moveTo>
                    <a:pt x="70890" y="0"/>
                  </a:moveTo>
                  <a:cubicBezTo>
                    <a:pt x="70644" y="0"/>
                    <a:pt x="70401" y="31"/>
                    <a:pt x="70168" y="96"/>
                  </a:cubicBezTo>
                  <a:cubicBezTo>
                    <a:pt x="69909" y="163"/>
                    <a:pt x="69667" y="276"/>
                    <a:pt x="69441" y="435"/>
                  </a:cubicBezTo>
                  <a:cubicBezTo>
                    <a:pt x="68827" y="869"/>
                    <a:pt x="68417" y="1618"/>
                    <a:pt x="67694" y="1839"/>
                  </a:cubicBezTo>
                  <a:cubicBezTo>
                    <a:pt x="67372" y="1944"/>
                    <a:pt x="67025" y="1923"/>
                    <a:pt x="66687" y="1935"/>
                  </a:cubicBezTo>
                  <a:cubicBezTo>
                    <a:pt x="66586" y="1939"/>
                    <a:pt x="66486" y="1948"/>
                    <a:pt x="66386" y="1960"/>
                  </a:cubicBezTo>
                  <a:cubicBezTo>
                    <a:pt x="65286" y="2107"/>
                    <a:pt x="64480" y="3035"/>
                    <a:pt x="63819" y="3929"/>
                  </a:cubicBezTo>
                  <a:cubicBezTo>
                    <a:pt x="63155" y="4819"/>
                    <a:pt x="62494" y="6140"/>
                    <a:pt x="61391" y="6236"/>
                  </a:cubicBezTo>
                  <a:cubicBezTo>
                    <a:pt x="61339" y="6241"/>
                    <a:pt x="61287" y="6243"/>
                    <a:pt x="61236" y="6243"/>
                  </a:cubicBezTo>
                  <a:cubicBezTo>
                    <a:pt x="59995" y="6243"/>
                    <a:pt x="58994" y="4898"/>
                    <a:pt x="57733" y="4898"/>
                  </a:cubicBezTo>
                  <a:cubicBezTo>
                    <a:pt x="57722" y="4898"/>
                    <a:pt x="57711" y="4899"/>
                    <a:pt x="57700" y="4899"/>
                  </a:cubicBezTo>
                  <a:cubicBezTo>
                    <a:pt x="56529" y="4916"/>
                    <a:pt x="55631" y="5965"/>
                    <a:pt x="54540" y="6404"/>
                  </a:cubicBezTo>
                  <a:cubicBezTo>
                    <a:pt x="54439" y="6445"/>
                    <a:pt x="54339" y="6479"/>
                    <a:pt x="54235" y="6508"/>
                  </a:cubicBezTo>
                  <a:cubicBezTo>
                    <a:pt x="54076" y="6552"/>
                    <a:pt x="53915" y="6571"/>
                    <a:pt x="53756" y="6571"/>
                  </a:cubicBezTo>
                  <a:cubicBezTo>
                    <a:pt x="53042" y="6571"/>
                    <a:pt x="52333" y="6177"/>
                    <a:pt x="51739" y="5743"/>
                  </a:cubicBezTo>
                  <a:cubicBezTo>
                    <a:pt x="51213" y="5363"/>
                    <a:pt x="50694" y="4928"/>
                    <a:pt x="50109" y="4673"/>
                  </a:cubicBezTo>
                  <a:cubicBezTo>
                    <a:pt x="49879" y="4569"/>
                    <a:pt x="49641" y="4498"/>
                    <a:pt x="49390" y="4460"/>
                  </a:cubicBezTo>
                  <a:cubicBezTo>
                    <a:pt x="49281" y="4445"/>
                    <a:pt x="49173" y="4438"/>
                    <a:pt x="49065" y="4438"/>
                  </a:cubicBezTo>
                  <a:cubicBezTo>
                    <a:pt x="48059" y="4438"/>
                    <a:pt x="47116" y="5057"/>
                    <a:pt x="46297" y="5680"/>
                  </a:cubicBezTo>
                  <a:cubicBezTo>
                    <a:pt x="45390" y="6370"/>
                    <a:pt x="44462" y="7164"/>
                    <a:pt x="43329" y="7248"/>
                  </a:cubicBezTo>
                  <a:cubicBezTo>
                    <a:pt x="43296" y="7250"/>
                    <a:pt x="43264" y="7251"/>
                    <a:pt x="43231" y="7251"/>
                  </a:cubicBezTo>
                  <a:cubicBezTo>
                    <a:pt x="42637" y="7251"/>
                    <a:pt x="42085" y="6899"/>
                    <a:pt x="41657" y="6479"/>
                  </a:cubicBezTo>
                  <a:cubicBezTo>
                    <a:pt x="41210" y="6032"/>
                    <a:pt x="40855" y="5497"/>
                    <a:pt x="40383" y="5079"/>
                  </a:cubicBezTo>
                  <a:cubicBezTo>
                    <a:pt x="40190" y="4907"/>
                    <a:pt x="39973" y="4753"/>
                    <a:pt x="39739" y="4644"/>
                  </a:cubicBezTo>
                  <a:cubicBezTo>
                    <a:pt x="39496" y="4527"/>
                    <a:pt x="39234" y="4453"/>
                    <a:pt x="38969" y="4453"/>
                  </a:cubicBezTo>
                  <a:cubicBezTo>
                    <a:pt x="38865" y="4453"/>
                    <a:pt x="38760" y="4464"/>
                    <a:pt x="38656" y="4489"/>
                  </a:cubicBezTo>
                  <a:cubicBezTo>
                    <a:pt x="38397" y="4548"/>
                    <a:pt x="38167" y="4677"/>
                    <a:pt x="37916" y="4761"/>
                  </a:cubicBezTo>
                  <a:cubicBezTo>
                    <a:pt x="37772" y="4809"/>
                    <a:pt x="37573" y="4866"/>
                    <a:pt x="37399" y="4866"/>
                  </a:cubicBezTo>
                  <a:cubicBezTo>
                    <a:pt x="37272" y="4866"/>
                    <a:pt x="37158" y="4835"/>
                    <a:pt x="37089" y="4748"/>
                  </a:cubicBezTo>
                  <a:cubicBezTo>
                    <a:pt x="37055" y="4711"/>
                    <a:pt x="37022" y="4673"/>
                    <a:pt x="36993" y="4635"/>
                  </a:cubicBezTo>
                  <a:cubicBezTo>
                    <a:pt x="36153" y="3639"/>
                    <a:pt x="35040" y="2721"/>
                    <a:pt x="33760" y="2721"/>
                  </a:cubicBezTo>
                  <a:cubicBezTo>
                    <a:pt x="33708" y="2721"/>
                    <a:pt x="33655" y="2722"/>
                    <a:pt x="33603" y="2725"/>
                  </a:cubicBezTo>
                  <a:cubicBezTo>
                    <a:pt x="32236" y="2805"/>
                    <a:pt x="31191" y="3908"/>
                    <a:pt x="30179" y="4828"/>
                  </a:cubicBezTo>
                  <a:cubicBezTo>
                    <a:pt x="28700" y="6178"/>
                    <a:pt x="27274" y="8038"/>
                    <a:pt x="25272" y="8042"/>
                  </a:cubicBezTo>
                  <a:cubicBezTo>
                    <a:pt x="25265" y="8042"/>
                    <a:pt x="25257" y="8042"/>
                    <a:pt x="25250" y="8042"/>
                  </a:cubicBezTo>
                  <a:cubicBezTo>
                    <a:pt x="23071" y="8042"/>
                    <a:pt x="20911" y="7440"/>
                    <a:pt x="19132" y="6182"/>
                  </a:cubicBezTo>
                  <a:cubicBezTo>
                    <a:pt x="18120" y="5463"/>
                    <a:pt x="17084" y="4732"/>
                    <a:pt x="15905" y="4343"/>
                  </a:cubicBezTo>
                  <a:cubicBezTo>
                    <a:pt x="15390" y="4173"/>
                    <a:pt x="14839" y="4076"/>
                    <a:pt x="14296" y="4076"/>
                  </a:cubicBezTo>
                  <a:cubicBezTo>
                    <a:pt x="13808" y="4076"/>
                    <a:pt x="13326" y="4154"/>
                    <a:pt x="12879" y="4330"/>
                  </a:cubicBezTo>
                  <a:cubicBezTo>
                    <a:pt x="12682" y="4406"/>
                    <a:pt x="12490" y="4506"/>
                    <a:pt x="12310" y="4623"/>
                  </a:cubicBezTo>
                  <a:cubicBezTo>
                    <a:pt x="11805" y="4949"/>
                    <a:pt x="11407" y="5409"/>
                    <a:pt x="10944" y="5781"/>
                  </a:cubicBezTo>
                  <a:cubicBezTo>
                    <a:pt x="10546" y="6098"/>
                    <a:pt x="10095" y="6406"/>
                    <a:pt x="9610" y="6406"/>
                  </a:cubicBezTo>
                  <a:cubicBezTo>
                    <a:pt x="9559" y="6406"/>
                    <a:pt x="9507" y="6402"/>
                    <a:pt x="9455" y="6395"/>
                  </a:cubicBezTo>
                  <a:cubicBezTo>
                    <a:pt x="9418" y="6391"/>
                    <a:pt x="9384" y="6383"/>
                    <a:pt x="9351" y="6374"/>
                  </a:cubicBezTo>
                  <a:cubicBezTo>
                    <a:pt x="9019" y="6298"/>
                    <a:pt x="8686" y="6263"/>
                    <a:pt x="8354" y="6263"/>
                  </a:cubicBezTo>
                  <a:cubicBezTo>
                    <a:pt x="6713" y="6263"/>
                    <a:pt x="5092" y="7120"/>
                    <a:pt x="3691" y="8059"/>
                  </a:cubicBezTo>
                  <a:cubicBezTo>
                    <a:pt x="2500" y="8861"/>
                    <a:pt x="1309" y="9756"/>
                    <a:pt x="1" y="10303"/>
                  </a:cubicBezTo>
                  <a:lnTo>
                    <a:pt x="1" y="13468"/>
                  </a:lnTo>
                  <a:lnTo>
                    <a:pt x="29435" y="13468"/>
                  </a:lnTo>
                  <a:cubicBezTo>
                    <a:pt x="29603" y="13468"/>
                    <a:pt x="29757" y="13526"/>
                    <a:pt x="29924" y="13526"/>
                  </a:cubicBezTo>
                  <a:lnTo>
                    <a:pt x="85634" y="13526"/>
                  </a:lnTo>
                  <a:lnTo>
                    <a:pt x="85634" y="8439"/>
                  </a:lnTo>
                  <a:cubicBezTo>
                    <a:pt x="85634" y="8435"/>
                    <a:pt x="85630" y="8427"/>
                    <a:pt x="85630" y="8422"/>
                  </a:cubicBezTo>
                  <a:cubicBezTo>
                    <a:pt x="85346" y="7319"/>
                    <a:pt x="84831" y="6098"/>
                    <a:pt x="83745" y="5764"/>
                  </a:cubicBezTo>
                  <a:cubicBezTo>
                    <a:pt x="83538" y="5701"/>
                    <a:pt x="83331" y="5674"/>
                    <a:pt x="83124" y="5674"/>
                  </a:cubicBezTo>
                  <a:cubicBezTo>
                    <a:pt x="81860" y="5674"/>
                    <a:pt x="80585" y="6680"/>
                    <a:pt x="79320" y="6680"/>
                  </a:cubicBezTo>
                  <a:cubicBezTo>
                    <a:pt x="79110" y="6680"/>
                    <a:pt x="78901" y="6652"/>
                    <a:pt x="78691" y="6587"/>
                  </a:cubicBezTo>
                  <a:cubicBezTo>
                    <a:pt x="77404" y="6190"/>
                    <a:pt x="76463" y="5099"/>
                    <a:pt x="75698" y="3988"/>
                  </a:cubicBezTo>
                  <a:cubicBezTo>
                    <a:pt x="74938" y="2876"/>
                    <a:pt x="74252" y="1668"/>
                    <a:pt x="73190" y="840"/>
                  </a:cubicBezTo>
                  <a:cubicBezTo>
                    <a:pt x="72543" y="331"/>
                    <a:pt x="71699" y="0"/>
                    <a:pt x="708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6"/>
            <p:cNvSpPr/>
            <p:nvPr/>
          </p:nvSpPr>
          <p:spPr>
            <a:xfrm>
              <a:off x="5160277" y="6596445"/>
              <a:ext cx="526060" cy="278062"/>
            </a:xfrm>
            <a:custGeom>
              <a:avLst/>
              <a:gdLst/>
              <a:ahLst/>
              <a:cxnLst/>
              <a:rect l="l" t="t" r="r" b="b"/>
              <a:pathLst>
                <a:path w="4427" h="2340" extrusionOk="0">
                  <a:moveTo>
                    <a:pt x="0" y="0"/>
                  </a:moveTo>
                  <a:lnTo>
                    <a:pt x="0" y="0"/>
                  </a:lnTo>
                  <a:cubicBezTo>
                    <a:pt x="477" y="385"/>
                    <a:pt x="874" y="849"/>
                    <a:pt x="1317" y="1271"/>
                  </a:cubicBezTo>
                  <a:cubicBezTo>
                    <a:pt x="1785" y="1726"/>
                    <a:pt x="2328" y="2136"/>
                    <a:pt x="2964" y="2286"/>
                  </a:cubicBezTo>
                  <a:cubicBezTo>
                    <a:pt x="3104" y="2320"/>
                    <a:pt x="3250" y="2340"/>
                    <a:pt x="3396" y="2340"/>
                  </a:cubicBezTo>
                  <a:cubicBezTo>
                    <a:pt x="3542" y="2340"/>
                    <a:pt x="3687" y="2320"/>
                    <a:pt x="3825" y="2274"/>
                  </a:cubicBezTo>
                  <a:cubicBezTo>
                    <a:pt x="4088" y="2186"/>
                    <a:pt x="4326" y="1990"/>
                    <a:pt x="4427" y="1731"/>
                  </a:cubicBezTo>
                  <a:lnTo>
                    <a:pt x="4427" y="1731"/>
                  </a:lnTo>
                  <a:cubicBezTo>
                    <a:pt x="4330" y="1772"/>
                    <a:pt x="4230" y="1806"/>
                    <a:pt x="4126" y="1835"/>
                  </a:cubicBezTo>
                  <a:cubicBezTo>
                    <a:pt x="3967" y="1879"/>
                    <a:pt x="3806" y="1898"/>
                    <a:pt x="3647" y="1898"/>
                  </a:cubicBezTo>
                  <a:cubicBezTo>
                    <a:pt x="2933" y="1898"/>
                    <a:pt x="2224" y="1504"/>
                    <a:pt x="1626" y="1070"/>
                  </a:cubicBezTo>
                  <a:cubicBezTo>
                    <a:pt x="1104" y="690"/>
                    <a:pt x="581" y="25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6"/>
            <p:cNvSpPr/>
            <p:nvPr/>
          </p:nvSpPr>
          <p:spPr>
            <a:xfrm>
              <a:off x="3601603" y="6570184"/>
              <a:ext cx="326426" cy="245859"/>
            </a:xfrm>
            <a:custGeom>
              <a:avLst/>
              <a:gdLst/>
              <a:ahLst/>
              <a:cxnLst/>
              <a:rect l="l" t="t" r="r" b="b"/>
              <a:pathLst>
                <a:path w="2747" h="2069" extrusionOk="0">
                  <a:moveTo>
                    <a:pt x="1973" y="1"/>
                  </a:moveTo>
                  <a:cubicBezTo>
                    <a:pt x="1868" y="1"/>
                    <a:pt x="1764" y="12"/>
                    <a:pt x="1660" y="37"/>
                  </a:cubicBezTo>
                  <a:cubicBezTo>
                    <a:pt x="1405" y="96"/>
                    <a:pt x="1171" y="225"/>
                    <a:pt x="924" y="309"/>
                  </a:cubicBezTo>
                  <a:cubicBezTo>
                    <a:pt x="780" y="357"/>
                    <a:pt x="581" y="414"/>
                    <a:pt x="407" y="414"/>
                  </a:cubicBezTo>
                  <a:cubicBezTo>
                    <a:pt x="278" y="414"/>
                    <a:pt x="163" y="383"/>
                    <a:pt x="93" y="296"/>
                  </a:cubicBezTo>
                  <a:cubicBezTo>
                    <a:pt x="63" y="259"/>
                    <a:pt x="30" y="221"/>
                    <a:pt x="1" y="183"/>
                  </a:cubicBezTo>
                  <a:lnTo>
                    <a:pt x="1" y="183"/>
                  </a:lnTo>
                  <a:cubicBezTo>
                    <a:pt x="30" y="284"/>
                    <a:pt x="80" y="384"/>
                    <a:pt x="126" y="484"/>
                  </a:cubicBezTo>
                  <a:cubicBezTo>
                    <a:pt x="331" y="911"/>
                    <a:pt x="544" y="1333"/>
                    <a:pt x="749" y="1759"/>
                  </a:cubicBezTo>
                  <a:cubicBezTo>
                    <a:pt x="816" y="1893"/>
                    <a:pt x="903" y="2044"/>
                    <a:pt x="1050" y="2064"/>
                  </a:cubicBezTo>
                  <a:cubicBezTo>
                    <a:pt x="1064" y="2067"/>
                    <a:pt x="1078" y="2068"/>
                    <a:pt x="1092" y="2068"/>
                  </a:cubicBezTo>
                  <a:cubicBezTo>
                    <a:pt x="1256" y="2068"/>
                    <a:pt x="1384" y="1892"/>
                    <a:pt x="1430" y="1730"/>
                  </a:cubicBezTo>
                  <a:cubicBezTo>
                    <a:pt x="1493" y="1496"/>
                    <a:pt x="1476" y="1254"/>
                    <a:pt x="1518" y="1015"/>
                  </a:cubicBezTo>
                  <a:cubicBezTo>
                    <a:pt x="1556" y="777"/>
                    <a:pt x="1673" y="526"/>
                    <a:pt x="1898" y="443"/>
                  </a:cubicBezTo>
                  <a:cubicBezTo>
                    <a:pt x="1984" y="411"/>
                    <a:pt x="2078" y="407"/>
                    <a:pt x="2172" y="407"/>
                  </a:cubicBezTo>
                  <a:cubicBezTo>
                    <a:pt x="2209" y="407"/>
                    <a:pt x="2246" y="408"/>
                    <a:pt x="2282" y="408"/>
                  </a:cubicBezTo>
                  <a:cubicBezTo>
                    <a:pt x="2403" y="408"/>
                    <a:pt x="2521" y="400"/>
                    <a:pt x="2621" y="338"/>
                  </a:cubicBezTo>
                  <a:cubicBezTo>
                    <a:pt x="2676" y="301"/>
                    <a:pt x="2718" y="250"/>
                    <a:pt x="2747" y="192"/>
                  </a:cubicBezTo>
                  <a:cubicBezTo>
                    <a:pt x="2501" y="75"/>
                    <a:pt x="2238" y="1"/>
                    <a:pt x="1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6"/>
            <p:cNvSpPr/>
            <p:nvPr/>
          </p:nvSpPr>
          <p:spPr>
            <a:xfrm>
              <a:off x="7130097" y="6052571"/>
              <a:ext cx="414360" cy="293272"/>
            </a:xfrm>
            <a:custGeom>
              <a:avLst/>
              <a:gdLst/>
              <a:ahLst/>
              <a:cxnLst/>
              <a:rect l="l" t="t" r="r" b="b"/>
              <a:pathLst>
                <a:path w="3487" h="2468" extrusionOk="0">
                  <a:moveTo>
                    <a:pt x="3478" y="0"/>
                  </a:moveTo>
                  <a:lnTo>
                    <a:pt x="3478" y="0"/>
                  </a:lnTo>
                  <a:cubicBezTo>
                    <a:pt x="3223" y="67"/>
                    <a:pt x="2981" y="180"/>
                    <a:pt x="2755" y="339"/>
                  </a:cubicBezTo>
                  <a:cubicBezTo>
                    <a:pt x="2141" y="778"/>
                    <a:pt x="1727" y="1522"/>
                    <a:pt x="1008" y="1747"/>
                  </a:cubicBezTo>
                  <a:cubicBezTo>
                    <a:pt x="682" y="1848"/>
                    <a:pt x="339" y="1827"/>
                    <a:pt x="1" y="1839"/>
                  </a:cubicBezTo>
                  <a:cubicBezTo>
                    <a:pt x="251" y="1952"/>
                    <a:pt x="644" y="1998"/>
                    <a:pt x="828" y="2052"/>
                  </a:cubicBezTo>
                  <a:cubicBezTo>
                    <a:pt x="1250" y="2169"/>
                    <a:pt x="1673" y="2287"/>
                    <a:pt x="2091" y="2408"/>
                  </a:cubicBezTo>
                  <a:cubicBezTo>
                    <a:pt x="2199" y="2439"/>
                    <a:pt x="2319" y="2468"/>
                    <a:pt x="2432" y="2468"/>
                  </a:cubicBezTo>
                  <a:cubicBezTo>
                    <a:pt x="2531" y="2468"/>
                    <a:pt x="2624" y="2445"/>
                    <a:pt x="2701" y="2383"/>
                  </a:cubicBezTo>
                  <a:cubicBezTo>
                    <a:pt x="2789" y="2312"/>
                    <a:pt x="2835" y="2203"/>
                    <a:pt x="2876" y="2103"/>
                  </a:cubicBezTo>
                  <a:cubicBezTo>
                    <a:pt x="3098" y="1538"/>
                    <a:pt x="3282" y="957"/>
                    <a:pt x="3428" y="372"/>
                  </a:cubicBezTo>
                  <a:cubicBezTo>
                    <a:pt x="3457" y="251"/>
                    <a:pt x="3487" y="121"/>
                    <a:pt x="34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6"/>
            <p:cNvSpPr/>
            <p:nvPr/>
          </p:nvSpPr>
          <p:spPr>
            <a:xfrm>
              <a:off x="329422" y="6555687"/>
              <a:ext cx="422322" cy="448583"/>
            </a:xfrm>
            <a:custGeom>
              <a:avLst/>
              <a:gdLst/>
              <a:ahLst/>
              <a:cxnLst/>
              <a:rect l="l" t="t" r="r" b="b"/>
              <a:pathLst>
                <a:path w="3554" h="3775" extrusionOk="0">
                  <a:moveTo>
                    <a:pt x="3424" y="0"/>
                  </a:moveTo>
                  <a:cubicBezTo>
                    <a:pt x="3227" y="76"/>
                    <a:pt x="3035" y="176"/>
                    <a:pt x="2851" y="293"/>
                  </a:cubicBezTo>
                  <a:cubicBezTo>
                    <a:pt x="2350" y="619"/>
                    <a:pt x="1952" y="1079"/>
                    <a:pt x="1484" y="1451"/>
                  </a:cubicBezTo>
                  <a:cubicBezTo>
                    <a:pt x="1091" y="1768"/>
                    <a:pt x="640" y="2076"/>
                    <a:pt x="155" y="2076"/>
                  </a:cubicBezTo>
                  <a:cubicBezTo>
                    <a:pt x="104" y="2076"/>
                    <a:pt x="52" y="2072"/>
                    <a:pt x="0" y="2065"/>
                  </a:cubicBezTo>
                  <a:lnTo>
                    <a:pt x="0" y="2065"/>
                  </a:lnTo>
                  <a:cubicBezTo>
                    <a:pt x="97" y="2211"/>
                    <a:pt x="239" y="2337"/>
                    <a:pt x="385" y="2450"/>
                  </a:cubicBezTo>
                  <a:cubicBezTo>
                    <a:pt x="849" y="2822"/>
                    <a:pt x="1330" y="3177"/>
                    <a:pt x="1802" y="3545"/>
                  </a:cubicBezTo>
                  <a:cubicBezTo>
                    <a:pt x="1946" y="3656"/>
                    <a:pt x="2110" y="3775"/>
                    <a:pt x="2294" y="3775"/>
                  </a:cubicBezTo>
                  <a:cubicBezTo>
                    <a:pt x="2297" y="3775"/>
                    <a:pt x="2300" y="3775"/>
                    <a:pt x="2304" y="3775"/>
                  </a:cubicBezTo>
                  <a:cubicBezTo>
                    <a:pt x="2529" y="3766"/>
                    <a:pt x="2705" y="3582"/>
                    <a:pt x="2855" y="3415"/>
                  </a:cubicBezTo>
                  <a:cubicBezTo>
                    <a:pt x="2981" y="3273"/>
                    <a:pt x="3110" y="3127"/>
                    <a:pt x="3173" y="2947"/>
                  </a:cubicBezTo>
                  <a:cubicBezTo>
                    <a:pt x="3236" y="2767"/>
                    <a:pt x="3215" y="2546"/>
                    <a:pt x="3073" y="2416"/>
                  </a:cubicBezTo>
                  <a:cubicBezTo>
                    <a:pt x="2951" y="2308"/>
                    <a:pt x="2772" y="2291"/>
                    <a:pt x="2642" y="2191"/>
                  </a:cubicBezTo>
                  <a:cubicBezTo>
                    <a:pt x="2421" y="2011"/>
                    <a:pt x="2454" y="1651"/>
                    <a:pt x="2613" y="1413"/>
                  </a:cubicBezTo>
                  <a:cubicBezTo>
                    <a:pt x="2772" y="1175"/>
                    <a:pt x="3018" y="1016"/>
                    <a:pt x="3215" y="807"/>
                  </a:cubicBezTo>
                  <a:cubicBezTo>
                    <a:pt x="3411" y="598"/>
                    <a:pt x="3553" y="293"/>
                    <a:pt x="3441" y="30"/>
                  </a:cubicBezTo>
                  <a:cubicBezTo>
                    <a:pt x="3436" y="21"/>
                    <a:pt x="3432" y="9"/>
                    <a:pt x="34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2" name="Google Shape;2532;p46"/>
          <p:cNvGrpSpPr/>
          <p:nvPr/>
        </p:nvGrpSpPr>
        <p:grpSpPr>
          <a:xfrm>
            <a:off x="6774030" y="1922976"/>
            <a:ext cx="1797236" cy="2870929"/>
            <a:chOff x="1369600" y="1217925"/>
            <a:chExt cx="433675" cy="692775"/>
          </a:xfrm>
        </p:grpSpPr>
        <p:sp>
          <p:nvSpPr>
            <p:cNvPr id="2533" name="Google Shape;2533;p46"/>
            <p:cNvSpPr/>
            <p:nvPr/>
          </p:nvSpPr>
          <p:spPr>
            <a:xfrm>
              <a:off x="1500625" y="1308675"/>
              <a:ext cx="87375" cy="602025"/>
            </a:xfrm>
            <a:custGeom>
              <a:avLst/>
              <a:gdLst/>
              <a:ahLst/>
              <a:cxnLst/>
              <a:rect l="l" t="t" r="r" b="b"/>
              <a:pathLst>
                <a:path w="3495" h="24081" extrusionOk="0">
                  <a:moveTo>
                    <a:pt x="1910" y="1"/>
                  </a:moveTo>
                  <a:cubicBezTo>
                    <a:pt x="1883" y="1"/>
                    <a:pt x="1855" y="15"/>
                    <a:pt x="1842" y="29"/>
                  </a:cubicBezTo>
                  <a:cubicBezTo>
                    <a:pt x="1828" y="29"/>
                    <a:pt x="1814" y="29"/>
                    <a:pt x="1814" y="42"/>
                  </a:cubicBezTo>
                  <a:cubicBezTo>
                    <a:pt x="1745" y="111"/>
                    <a:pt x="1773" y="70"/>
                    <a:pt x="1759" y="153"/>
                  </a:cubicBezTo>
                  <a:cubicBezTo>
                    <a:pt x="1759" y="263"/>
                    <a:pt x="1773" y="359"/>
                    <a:pt x="1773" y="442"/>
                  </a:cubicBezTo>
                  <a:cubicBezTo>
                    <a:pt x="1718" y="1365"/>
                    <a:pt x="1842" y="2261"/>
                    <a:pt x="1924" y="3115"/>
                  </a:cubicBezTo>
                  <a:cubicBezTo>
                    <a:pt x="1979" y="3666"/>
                    <a:pt x="1924" y="4644"/>
                    <a:pt x="2007" y="5250"/>
                  </a:cubicBezTo>
                  <a:cubicBezTo>
                    <a:pt x="2034" y="5788"/>
                    <a:pt x="1938" y="6325"/>
                    <a:pt x="1952" y="6862"/>
                  </a:cubicBezTo>
                  <a:cubicBezTo>
                    <a:pt x="2007" y="7138"/>
                    <a:pt x="1938" y="7468"/>
                    <a:pt x="1952" y="7854"/>
                  </a:cubicBezTo>
                  <a:cubicBezTo>
                    <a:pt x="1966" y="8006"/>
                    <a:pt x="1910" y="8336"/>
                    <a:pt x="1952" y="8571"/>
                  </a:cubicBezTo>
                  <a:cubicBezTo>
                    <a:pt x="1993" y="9163"/>
                    <a:pt x="2282" y="9576"/>
                    <a:pt x="2324" y="10141"/>
                  </a:cubicBezTo>
                  <a:cubicBezTo>
                    <a:pt x="2351" y="10582"/>
                    <a:pt x="2365" y="11230"/>
                    <a:pt x="2296" y="11753"/>
                  </a:cubicBezTo>
                  <a:cubicBezTo>
                    <a:pt x="2200" y="12236"/>
                    <a:pt x="1952" y="12814"/>
                    <a:pt x="1718" y="13352"/>
                  </a:cubicBezTo>
                  <a:cubicBezTo>
                    <a:pt x="1525" y="13820"/>
                    <a:pt x="1222" y="14247"/>
                    <a:pt x="1056" y="14729"/>
                  </a:cubicBezTo>
                  <a:cubicBezTo>
                    <a:pt x="767" y="15597"/>
                    <a:pt x="684" y="16507"/>
                    <a:pt x="505" y="17402"/>
                  </a:cubicBezTo>
                  <a:cubicBezTo>
                    <a:pt x="354" y="18091"/>
                    <a:pt x="243" y="18780"/>
                    <a:pt x="174" y="19469"/>
                  </a:cubicBezTo>
                  <a:cubicBezTo>
                    <a:pt x="133" y="19758"/>
                    <a:pt x="50" y="20034"/>
                    <a:pt x="37" y="20323"/>
                  </a:cubicBezTo>
                  <a:cubicBezTo>
                    <a:pt x="23" y="21439"/>
                    <a:pt x="78" y="22555"/>
                    <a:pt x="23" y="23657"/>
                  </a:cubicBezTo>
                  <a:cubicBezTo>
                    <a:pt x="0" y="24010"/>
                    <a:pt x="80" y="24081"/>
                    <a:pt x="236" y="24081"/>
                  </a:cubicBezTo>
                  <a:cubicBezTo>
                    <a:pt x="339" y="24081"/>
                    <a:pt x="476" y="24050"/>
                    <a:pt x="638" y="24050"/>
                  </a:cubicBezTo>
                  <a:cubicBezTo>
                    <a:pt x="679" y="24050"/>
                    <a:pt x="722" y="24052"/>
                    <a:pt x="767" y="24057"/>
                  </a:cubicBezTo>
                  <a:cubicBezTo>
                    <a:pt x="820" y="24064"/>
                    <a:pt x="872" y="24066"/>
                    <a:pt x="924" y="24066"/>
                  </a:cubicBezTo>
                  <a:cubicBezTo>
                    <a:pt x="1088" y="24066"/>
                    <a:pt x="1247" y="24040"/>
                    <a:pt x="1414" y="24029"/>
                  </a:cubicBezTo>
                  <a:cubicBezTo>
                    <a:pt x="1428" y="24025"/>
                    <a:pt x="1436" y="24023"/>
                    <a:pt x="1439" y="24023"/>
                  </a:cubicBezTo>
                  <a:cubicBezTo>
                    <a:pt x="1447" y="24023"/>
                    <a:pt x="1437" y="24029"/>
                    <a:pt x="1428" y="24029"/>
                  </a:cubicBezTo>
                  <a:cubicBezTo>
                    <a:pt x="1456" y="24029"/>
                    <a:pt x="1483" y="24029"/>
                    <a:pt x="1511" y="24016"/>
                  </a:cubicBezTo>
                  <a:cubicBezTo>
                    <a:pt x="1525" y="24016"/>
                    <a:pt x="1552" y="24016"/>
                    <a:pt x="1552" y="24002"/>
                  </a:cubicBezTo>
                  <a:cubicBezTo>
                    <a:pt x="1566" y="24002"/>
                    <a:pt x="1580" y="24002"/>
                    <a:pt x="1594" y="23988"/>
                  </a:cubicBezTo>
                  <a:cubicBezTo>
                    <a:pt x="1690" y="23947"/>
                    <a:pt x="1731" y="23836"/>
                    <a:pt x="1731" y="23740"/>
                  </a:cubicBezTo>
                  <a:cubicBezTo>
                    <a:pt x="1676" y="23024"/>
                    <a:pt x="1704" y="22114"/>
                    <a:pt x="1676" y="21301"/>
                  </a:cubicBezTo>
                  <a:cubicBezTo>
                    <a:pt x="1718" y="20819"/>
                    <a:pt x="1745" y="20337"/>
                    <a:pt x="1759" y="19855"/>
                  </a:cubicBezTo>
                  <a:cubicBezTo>
                    <a:pt x="1786" y="19056"/>
                    <a:pt x="1676" y="18353"/>
                    <a:pt x="1800" y="17512"/>
                  </a:cubicBezTo>
                  <a:cubicBezTo>
                    <a:pt x="1828" y="16906"/>
                    <a:pt x="1938" y="16465"/>
                    <a:pt x="2117" y="15914"/>
                  </a:cubicBezTo>
                  <a:cubicBezTo>
                    <a:pt x="2365" y="14729"/>
                    <a:pt x="2847" y="13531"/>
                    <a:pt x="3206" y="12291"/>
                  </a:cubicBezTo>
                  <a:cubicBezTo>
                    <a:pt x="3316" y="11850"/>
                    <a:pt x="3385" y="11560"/>
                    <a:pt x="3467" y="11120"/>
                  </a:cubicBezTo>
                  <a:cubicBezTo>
                    <a:pt x="3495" y="10789"/>
                    <a:pt x="3481" y="10444"/>
                    <a:pt x="3426" y="10114"/>
                  </a:cubicBezTo>
                  <a:cubicBezTo>
                    <a:pt x="3398" y="9811"/>
                    <a:pt x="3247" y="9521"/>
                    <a:pt x="3164" y="9204"/>
                  </a:cubicBezTo>
                  <a:cubicBezTo>
                    <a:pt x="3109" y="9039"/>
                    <a:pt x="3026" y="8943"/>
                    <a:pt x="3026" y="8832"/>
                  </a:cubicBezTo>
                  <a:cubicBezTo>
                    <a:pt x="3013" y="8543"/>
                    <a:pt x="2902" y="8088"/>
                    <a:pt x="2889" y="7923"/>
                  </a:cubicBezTo>
                  <a:cubicBezTo>
                    <a:pt x="2889" y="7592"/>
                    <a:pt x="2971" y="7262"/>
                    <a:pt x="2999" y="6931"/>
                  </a:cubicBezTo>
                  <a:cubicBezTo>
                    <a:pt x="3040" y="6421"/>
                    <a:pt x="2861" y="5925"/>
                    <a:pt x="2820" y="5416"/>
                  </a:cubicBezTo>
                  <a:cubicBezTo>
                    <a:pt x="2834" y="4782"/>
                    <a:pt x="2530" y="3914"/>
                    <a:pt x="2434" y="3184"/>
                  </a:cubicBezTo>
                  <a:cubicBezTo>
                    <a:pt x="2393" y="2881"/>
                    <a:pt x="2406" y="2564"/>
                    <a:pt x="2379" y="2233"/>
                  </a:cubicBezTo>
                  <a:cubicBezTo>
                    <a:pt x="2310" y="1861"/>
                    <a:pt x="2131" y="1337"/>
                    <a:pt x="2117" y="1062"/>
                  </a:cubicBezTo>
                  <a:cubicBezTo>
                    <a:pt x="2131" y="717"/>
                    <a:pt x="1979" y="345"/>
                    <a:pt x="2007" y="125"/>
                  </a:cubicBezTo>
                  <a:cubicBezTo>
                    <a:pt x="2021" y="111"/>
                    <a:pt x="2007" y="84"/>
                    <a:pt x="1993" y="70"/>
                  </a:cubicBezTo>
                  <a:cubicBezTo>
                    <a:pt x="1979" y="29"/>
                    <a:pt x="1952" y="1"/>
                    <a:pt x="1910"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6"/>
            <p:cNvSpPr/>
            <p:nvPr/>
          </p:nvSpPr>
          <p:spPr>
            <a:xfrm>
              <a:off x="1483725" y="1264850"/>
              <a:ext cx="131800" cy="51550"/>
            </a:xfrm>
            <a:custGeom>
              <a:avLst/>
              <a:gdLst/>
              <a:ahLst/>
              <a:cxnLst/>
              <a:rect l="l" t="t" r="r" b="b"/>
              <a:pathLst>
                <a:path w="5272" h="2062" extrusionOk="0">
                  <a:moveTo>
                    <a:pt x="4760" y="0"/>
                  </a:moveTo>
                  <a:cubicBezTo>
                    <a:pt x="4690" y="0"/>
                    <a:pt x="4639" y="8"/>
                    <a:pt x="4588" y="8"/>
                  </a:cubicBezTo>
                  <a:cubicBezTo>
                    <a:pt x="4569" y="8"/>
                    <a:pt x="4550" y="7"/>
                    <a:pt x="4529" y="4"/>
                  </a:cubicBezTo>
                  <a:cubicBezTo>
                    <a:pt x="3840" y="73"/>
                    <a:pt x="3275" y="721"/>
                    <a:pt x="2931" y="1286"/>
                  </a:cubicBezTo>
                  <a:cubicBezTo>
                    <a:pt x="2821" y="1465"/>
                    <a:pt x="2724" y="1658"/>
                    <a:pt x="2642" y="1850"/>
                  </a:cubicBezTo>
                  <a:cubicBezTo>
                    <a:pt x="2573" y="1506"/>
                    <a:pt x="2462" y="1175"/>
                    <a:pt x="2283" y="872"/>
                  </a:cubicBezTo>
                  <a:cubicBezTo>
                    <a:pt x="2187" y="707"/>
                    <a:pt x="1980" y="555"/>
                    <a:pt x="1898" y="486"/>
                  </a:cubicBezTo>
                  <a:cubicBezTo>
                    <a:pt x="1663" y="307"/>
                    <a:pt x="1333" y="252"/>
                    <a:pt x="1057" y="156"/>
                  </a:cubicBezTo>
                  <a:cubicBezTo>
                    <a:pt x="893" y="119"/>
                    <a:pt x="777" y="107"/>
                    <a:pt x="670" y="107"/>
                  </a:cubicBezTo>
                  <a:cubicBezTo>
                    <a:pt x="535" y="107"/>
                    <a:pt x="415" y="127"/>
                    <a:pt x="230" y="142"/>
                  </a:cubicBezTo>
                  <a:cubicBezTo>
                    <a:pt x="148" y="156"/>
                    <a:pt x="38" y="156"/>
                    <a:pt x="10" y="238"/>
                  </a:cubicBezTo>
                  <a:cubicBezTo>
                    <a:pt x="10" y="332"/>
                    <a:pt x="58" y="355"/>
                    <a:pt x="120" y="355"/>
                  </a:cubicBezTo>
                  <a:cubicBezTo>
                    <a:pt x="168" y="355"/>
                    <a:pt x="224" y="341"/>
                    <a:pt x="272" y="335"/>
                  </a:cubicBezTo>
                  <a:cubicBezTo>
                    <a:pt x="432" y="311"/>
                    <a:pt x="564" y="296"/>
                    <a:pt x="687" y="296"/>
                  </a:cubicBezTo>
                  <a:cubicBezTo>
                    <a:pt x="776" y="296"/>
                    <a:pt x="860" y="304"/>
                    <a:pt x="947" y="321"/>
                  </a:cubicBezTo>
                  <a:cubicBezTo>
                    <a:pt x="906" y="321"/>
                    <a:pt x="850" y="335"/>
                    <a:pt x="809" y="349"/>
                  </a:cubicBezTo>
                  <a:cubicBezTo>
                    <a:pt x="575" y="445"/>
                    <a:pt x="368" y="597"/>
                    <a:pt x="148" y="734"/>
                  </a:cubicBezTo>
                  <a:cubicBezTo>
                    <a:pt x="93" y="776"/>
                    <a:pt x="10" y="817"/>
                    <a:pt x="10" y="872"/>
                  </a:cubicBezTo>
                  <a:cubicBezTo>
                    <a:pt x="0" y="921"/>
                    <a:pt x="47" y="964"/>
                    <a:pt x="94" y="964"/>
                  </a:cubicBezTo>
                  <a:cubicBezTo>
                    <a:pt x="113" y="964"/>
                    <a:pt x="132" y="957"/>
                    <a:pt x="148" y="941"/>
                  </a:cubicBezTo>
                  <a:cubicBezTo>
                    <a:pt x="410" y="748"/>
                    <a:pt x="658" y="583"/>
                    <a:pt x="919" y="486"/>
                  </a:cubicBezTo>
                  <a:cubicBezTo>
                    <a:pt x="979" y="469"/>
                    <a:pt x="1091" y="458"/>
                    <a:pt x="1188" y="458"/>
                  </a:cubicBezTo>
                  <a:cubicBezTo>
                    <a:pt x="1247" y="458"/>
                    <a:pt x="1301" y="462"/>
                    <a:pt x="1333" y="473"/>
                  </a:cubicBezTo>
                  <a:cubicBezTo>
                    <a:pt x="1345" y="477"/>
                    <a:pt x="1357" y="478"/>
                    <a:pt x="1368" y="478"/>
                  </a:cubicBezTo>
                  <a:cubicBezTo>
                    <a:pt x="1396" y="478"/>
                    <a:pt x="1419" y="469"/>
                    <a:pt x="1429" y="459"/>
                  </a:cubicBezTo>
                  <a:cubicBezTo>
                    <a:pt x="1650" y="528"/>
                    <a:pt x="1801" y="624"/>
                    <a:pt x="1953" y="762"/>
                  </a:cubicBezTo>
                  <a:cubicBezTo>
                    <a:pt x="2214" y="996"/>
                    <a:pt x="2283" y="1286"/>
                    <a:pt x="2394" y="1602"/>
                  </a:cubicBezTo>
                  <a:cubicBezTo>
                    <a:pt x="2435" y="1726"/>
                    <a:pt x="2462" y="1850"/>
                    <a:pt x="2490" y="1974"/>
                  </a:cubicBezTo>
                  <a:cubicBezTo>
                    <a:pt x="2490" y="2002"/>
                    <a:pt x="2504" y="2016"/>
                    <a:pt x="2518" y="2030"/>
                  </a:cubicBezTo>
                  <a:cubicBezTo>
                    <a:pt x="2545" y="2043"/>
                    <a:pt x="2573" y="2043"/>
                    <a:pt x="2600" y="2043"/>
                  </a:cubicBezTo>
                  <a:cubicBezTo>
                    <a:pt x="2612" y="2055"/>
                    <a:pt x="2633" y="2061"/>
                    <a:pt x="2654" y="2061"/>
                  </a:cubicBezTo>
                  <a:cubicBezTo>
                    <a:pt x="2684" y="2061"/>
                    <a:pt x="2716" y="2048"/>
                    <a:pt x="2724" y="2016"/>
                  </a:cubicBezTo>
                  <a:cubicBezTo>
                    <a:pt x="2903" y="1602"/>
                    <a:pt x="3151" y="1162"/>
                    <a:pt x="3468" y="803"/>
                  </a:cubicBezTo>
                  <a:cubicBezTo>
                    <a:pt x="3485" y="820"/>
                    <a:pt x="3513" y="832"/>
                    <a:pt x="3538" y="832"/>
                  </a:cubicBezTo>
                  <a:cubicBezTo>
                    <a:pt x="3553" y="832"/>
                    <a:pt x="3568" y="828"/>
                    <a:pt x="3578" y="817"/>
                  </a:cubicBezTo>
                  <a:cubicBezTo>
                    <a:pt x="3730" y="707"/>
                    <a:pt x="3923" y="610"/>
                    <a:pt x="4088" y="583"/>
                  </a:cubicBezTo>
                  <a:cubicBezTo>
                    <a:pt x="4107" y="582"/>
                    <a:pt x="4126" y="581"/>
                    <a:pt x="4146" y="581"/>
                  </a:cubicBezTo>
                  <a:cubicBezTo>
                    <a:pt x="4363" y="581"/>
                    <a:pt x="4650" y="650"/>
                    <a:pt x="4763" y="776"/>
                  </a:cubicBezTo>
                  <a:cubicBezTo>
                    <a:pt x="4763" y="776"/>
                    <a:pt x="4860" y="914"/>
                    <a:pt x="4887" y="914"/>
                  </a:cubicBezTo>
                  <a:cubicBezTo>
                    <a:pt x="4900" y="920"/>
                    <a:pt x="4913" y="923"/>
                    <a:pt x="4925" y="923"/>
                  </a:cubicBezTo>
                  <a:cubicBezTo>
                    <a:pt x="4996" y="923"/>
                    <a:pt x="5058" y="834"/>
                    <a:pt x="5011" y="776"/>
                  </a:cubicBezTo>
                  <a:cubicBezTo>
                    <a:pt x="4929" y="707"/>
                    <a:pt x="4901" y="638"/>
                    <a:pt x="4763" y="555"/>
                  </a:cubicBezTo>
                  <a:cubicBezTo>
                    <a:pt x="4598" y="467"/>
                    <a:pt x="4397" y="423"/>
                    <a:pt x="4197" y="423"/>
                  </a:cubicBezTo>
                  <a:cubicBezTo>
                    <a:pt x="4147" y="423"/>
                    <a:pt x="4097" y="426"/>
                    <a:pt x="4047" y="431"/>
                  </a:cubicBezTo>
                  <a:cubicBezTo>
                    <a:pt x="3937" y="459"/>
                    <a:pt x="3840" y="500"/>
                    <a:pt x="3744" y="542"/>
                  </a:cubicBezTo>
                  <a:cubicBezTo>
                    <a:pt x="3964" y="362"/>
                    <a:pt x="4198" y="225"/>
                    <a:pt x="4446" y="170"/>
                  </a:cubicBezTo>
                  <a:cubicBezTo>
                    <a:pt x="4515" y="170"/>
                    <a:pt x="4570" y="170"/>
                    <a:pt x="4708" y="156"/>
                  </a:cubicBezTo>
                  <a:cubicBezTo>
                    <a:pt x="4818" y="156"/>
                    <a:pt x="4818" y="156"/>
                    <a:pt x="4956" y="197"/>
                  </a:cubicBezTo>
                  <a:cubicBezTo>
                    <a:pt x="4979" y="209"/>
                    <a:pt x="5079" y="259"/>
                    <a:pt x="5087" y="259"/>
                  </a:cubicBezTo>
                  <a:cubicBezTo>
                    <a:pt x="5089" y="259"/>
                    <a:pt x="5087" y="257"/>
                    <a:pt x="5080" y="252"/>
                  </a:cubicBezTo>
                  <a:lnTo>
                    <a:pt x="5094" y="252"/>
                  </a:lnTo>
                  <a:cubicBezTo>
                    <a:pt x="5106" y="257"/>
                    <a:pt x="5119" y="260"/>
                    <a:pt x="5130" y="260"/>
                  </a:cubicBezTo>
                  <a:cubicBezTo>
                    <a:pt x="5211" y="260"/>
                    <a:pt x="5271" y="149"/>
                    <a:pt x="5163" y="101"/>
                  </a:cubicBezTo>
                  <a:lnTo>
                    <a:pt x="5163" y="101"/>
                  </a:lnTo>
                  <a:lnTo>
                    <a:pt x="5163" y="114"/>
                  </a:lnTo>
                  <a:cubicBezTo>
                    <a:pt x="5066" y="73"/>
                    <a:pt x="4956" y="18"/>
                    <a:pt x="4846" y="4"/>
                  </a:cubicBezTo>
                  <a:cubicBezTo>
                    <a:pt x="4814" y="1"/>
                    <a:pt x="4786" y="0"/>
                    <a:pt x="4760" y="0"/>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6"/>
            <p:cNvSpPr/>
            <p:nvPr/>
          </p:nvSpPr>
          <p:spPr>
            <a:xfrm>
              <a:off x="1612775" y="1267700"/>
              <a:ext cx="725" cy="25"/>
            </a:xfrm>
            <a:custGeom>
              <a:avLst/>
              <a:gdLst/>
              <a:ahLst/>
              <a:cxnLst/>
              <a:rect l="l" t="t" r="r" b="b"/>
              <a:pathLst>
                <a:path w="29" h="1" extrusionOk="0">
                  <a:moveTo>
                    <a:pt x="28" y="0"/>
                  </a:moveTo>
                  <a:cubicBezTo>
                    <a:pt x="28" y="0"/>
                    <a:pt x="1" y="0"/>
                    <a:pt x="1" y="0"/>
                  </a:cubicBezTo>
                  <a:lnTo>
                    <a:pt x="1" y="0"/>
                  </a:lnTo>
                  <a:lnTo>
                    <a:pt x="1" y="0"/>
                  </a:lnTo>
                  <a:lnTo>
                    <a:pt x="28"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6"/>
            <p:cNvSpPr/>
            <p:nvPr/>
          </p:nvSpPr>
          <p:spPr>
            <a:xfrm>
              <a:off x="1612775" y="1267700"/>
              <a:ext cx="375" cy="25"/>
            </a:xfrm>
            <a:custGeom>
              <a:avLst/>
              <a:gdLst/>
              <a:ahLst/>
              <a:cxnLst/>
              <a:rect l="l" t="t" r="r" b="b"/>
              <a:pathLst>
                <a:path w="15" h="1" extrusionOk="0">
                  <a:moveTo>
                    <a:pt x="1" y="0"/>
                  </a:moveTo>
                  <a:lnTo>
                    <a:pt x="1" y="0"/>
                  </a:lnTo>
                  <a:cubicBezTo>
                    <a:pt x="1" y="0"/>
                    <a:pt x="15" y="0"/>
                    <a:pt x="15" y="0"/>
                  </a:cubicBezTo>
                  <a:cubicBezTo>
                    <a:pt x="15" y="0"/>
                    <a:pt x="1" y="0"/>
                    <a:pt x="1" y="0"/>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6"/>
            <p:cNvSpPr/>
            <p:nvPr/>
          </p:nvSpPr>
          <p:spPr>
            <a:xfrm>
              <a:off x="1705450" y="1437500"/>
              <a:ext cx="25" cy="25"/>
            </a:xfrm>
            <a:custGeom>
              <a:avLst/>
              <a:gdLst/>
              <a:ahLst/>
              <a:cxnLst/>
              <a:rect l="l" t="t" r="r" b="b"/>
              <a:pathLst>
                <a:path w="1" h="1" extrusionOk="0">
                  <a:moveTo>
                    <a:pt x="0" y="1"/>
                  </a:moveTo>
                  <a:cubicBezTo>
                    <a:pt x="0" y="1"/>
                    <a:pt x="0" y="1"/>
                    <a:pt x="0" y="1"/>
                  </a:cubicBezTo>
                  <a:lnTo>
                    <a:pt x="0" y="1"/>
                  </a:lnTo>
                  <a:cubicBezTo>
                    <a:pt x="0" y="1"/>
                    <a:pt x="0" y="1"/>
                    <a:pt x="0" y="1"/>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6"/>
            <p:cNvSpPr/>
            <p:nvPr/>
          </p:nvSpPr>
          <p:spPr>
            <a:xfrm>
              <a:off x="1704975" y="1437350"/>
              <a:ext cx="500" cy="175"/>
            </a:xfrm>
            <a:custGeom>
              <a:avLst/>
              <a:gdLst/>
              <a:ahLst/>
              <a:cxnLst/>
              <a:rect l="l" t="t" r="r" b="b"/>
              <a:pathLst>
                <a:path w="20" h="7" extrusionOk="0">
                  <a:moveTo>
                    <a:pt x="4" y="1"/>
                  </a:moveTo>
                  <a:cubicBezTo>
                    <a:pt x="1" y="1"/>
                    <a:pt x="10" y="7"/>
                    <a:pt x="19" y="7"/>
                  </a:cubicBezTo>
                  <a:cubicBezTo>
                    <a:pt x="10" y="2"/>
                    <a:pt x="5" y="1"/>
                    <a:pt x="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6"/>
            <p:cNvSpPr/>
            <p:nvPr/>
          </p:nvSpPr>
          <p:spPr>
            <a:xfrm>
              <a:off x="1568000" y="1401475"/>
              <a:ext cx="146075" cy="83800"/>
            </a:xfrm>
            <a:custGeom>
              <a:avLst/>
              <a:gdLst/>
              <a:ahLst/>
              <a:cxnLst/>
              <a:rect l="l" t="t" r="r" b="b"/>
              <a:pathLst>
                <a:path w="5843" h="3352" extrusionOk="0">
                  <a:moveTo>
                    <a:pt x="4308" y="1"/>
                  </a:moveTo>
                  <a:cubicBezTo>
                    <a:pt x="4281" y="1"/>
                    <a:pt x="4254" y="8"/>
                    <a:pt x="4231" y="23"/>
                  </a:cubicBezTo>
                  <a:cubicBezTo>
                    <a:pt x="4217" y="23"/>
                    <a:pt x="4203" y="9"/>
                    <a:pt x="4189" y="9"/>
                  </a:cubicBezTo>
                  <a:cubicBezTo>
                    <a:pt x="3941" y="9"/>
                    <a:pt x="3693" y="64"/>
                    <a:pt x="3459" y="133"/>
                  </a:cubicBezTo>
                  <a:cubicBezTo>
                    <a:pt x="3225" y="202"/>
                    <a:pt x="2798" y="340"/>
                    <a:pt x="2508" y="464"/>
                  </a:cubicBezTo>
                  <a:cubicBezTo>
                    <a:pt x="2012" y="767"/>
                    <a:pt x="1489" y="1304"/>
                    <a:pt x="1158" y="1635"/>
                  </a:cubicBezTo>
                  <a:cubicBezTo>
                    <a:pt x="841" y="1924"/>
                    <a:pt x="607" y="2269"/>
                    <a:pt x="318" y="2585"/>
                  </a:cubicBezTo>
                  <a:cubicBezTo>
                    <a:pt x="263" y="2668"/>
                    <a:pt x="139" y="2765"/>
                    <a:pt x="83" y="2861"/>
                  </a:cubicBezTo>
                  <a:cubicBezTo>
                    <a:pt x="42" y="2861"/>
                    <a:pt x="15" y="2889"/>
                    <a:pt x="15" y="2930"/>
                  </a:cubicBezTo>
                  <a:cubicBezTo>
                    <a:pt x="28" y="3054"/>
                    <a:pt x="1" y="3205"/>
                    <a:pt x="83" y="3316"/>
                  </a:cubicBezTo>
                  <a:cubicBezTo>
                    <a:pt x="118" y="3341"/>
                    <a:pt x="148" y="3352"/>
                    <a:pt x="176" y="3352"/>
                  </a:cubicBezTo>
                  <a:cubicBezTo>
                    <a:pt x="281" y="3352"/>
                    <a:pt x="340" y="3200"/>
                    <a:pt x="373" y="3178"/>
                  </a:cubicBezTo>
                  <a:cubicBezTo>
                    <a:pt x="497" y="3026"/>
                    <a:pt x="635" y="2889"/>
                    <a:pt x="772" y="2737"/>
                  </a:cubicBezTo>
                  <a:cubicBezTo>
                    <a:pt x="924" y="2530"/>
                    <a:pt x="1075" y="2310"/>
                    <a:pt x="1268" y="2117"/>
                  </a:cubicBezTo>
                  <a:cubicBezTo>
                    <a:pt x="1379" y="1979"/>
                    <a:pt x="1475" y="1869"/>
                    <a:pt x="1585" y="1759"/>
                  </a:cubicBezTo>
                  <a:cubicBezTo>
                    <a:pt x="1916" y="1428"/>
                    <a:pt x="2247" y="1166"/>
                    <a:pt x="2743" y="987"/>
                  </a:cubicBezTo>
                  <a:cubicBezTo>
                    <a:pt x="3034" y="862"/>
                    <a:pt x="3346" y="803"/>
                    <a:pt x="3654" y="803"/>
                  </a:cubicBezTo>
                  <a:cubicBezTo>
                    <a:pt x="3855" y="803"/>
                    <a:pt x="4054" y="828"/>
                    <a:pt x="4244" y="877"/>
                  </a:cubicBezTo>
                  <a:cubicBezTo>
                    <a:pt x="4396" y="905"/>
                    <a:pt x="4727" y="1015"/>
                    <a:pt x="4782" y="1042"/>
                  </a:cubicBezTo>
                  <a:cubicBezTo>
                    <a:pt x="4933" y="1111"/>
                    <a:pt x="5140" y="1249"/>
                    <a:pt x="5223" y="1277"/>
                  </a:cubicBezTo>
                  <a:cubicBezTo>
                    <a:pt x="5319" y="1332"/>
                    <a:pt x="5388" y="1401"/>
                    <a:pt x="5498" y="1442"/>
                  </a:cubicBezTo>
                  <a:cubicBezTo>
                    <a:pt x="5508" y="1447"/>
                    <a:pt x="5522" y="1450"/>
                    <a:pt x="5537" y="1450"/>
                  </a:cubicBezTo>
                  <a:cubicBezTo>
                    <a:pt x="5564" y="1450"/>
                    <a:pt x="5596" y="1440"/>
                    <a:pt x="5622" y="1414"/>
                  </a:cubicBezTo>
                  <a:cubicBezTo>
                    <a:pt x="5719" y="1249"/>
                    <a:pt x="5539" y="1263"/>
                    <a:pt x="5498" y="1221"/>
                  </a:cubicBezTo>
                  <a:lnTo>
                    <a:pt x="5512" y="1221"/>
                  </a:lnTo>
                  <a:cubicBezTo>
                    <a:pt x="5415" y="1166"/>
                    <a:pt x="5319" y="1111"/>
                    <a:pt x="5223" y="1070"/>
                  </a:cubicBezTo>
                  <a:cubicBezTo>
                    <a:pt x="5181" y="1042"/>
                    <a:pt x="4892" y="877"/>
                    <a:pt x="4740" y="836"/>
                  </a:cubicBezTo>
                  <a:cubicBezTo>
                    <a:pt x="4492" y="767"/>
                    <a:pt x="4258" y="684"/>
                    <a:pt x="3996" y="657"/>
                  </a:cubicBezTo>
                  <a:cubicBezTo>
                    <a:pt x="3903" y="648"/>
                    <a:pt x="3810" y="643"/>
                    <a:pt x="3716" y="643"/>
                  </a:cubicBezTo>
                  <a:cubicBezTo>
                    <a:pt x="3381" y="643"/>
                    <a:pt x="3047" y="700"/>
                    <a:pt x="2756" y="808"/>
                  </a:cubicBezTo>
                  <a:cubicBezTo>
                    <a:pt x="2660" y="849"/>
                    <a:pt x="2550" y="877"/>
                    <a:pt x="2453" y="932"/>
                  </a:cubicBezTo>
                  <a:cubicBezTo>
                    <a:pt x="2563" y="822"/>
                    <a:pt x="2715" y="670"/>
                    <a:pt x="2894" y="615"/>
                  </a:cubicBezTo>
                  <a:cubicBezTo>
                    <a:pt x="3211" y="477"/>
                    <a:pt x="3500" y="409"/>
                    <a:pt x="3735" y="353"/>
                  </a:cubicBezTo>
                  <a:cubicBezTo>
                    <a:pt x="3927" y="285"/>
                    <a:pt x="4010" y="298"/>
                    <a:pt x="4175" y="257"/>
                  </a:cubicBezTo>
                  <a:cubicBezTo>
                    <a:pt x="4203" y="250"/>
                    <a:pt x="4220" y="250"/>
                    <a:pt x="4251" y="250"/>
                  </a:cubicBezTo>
                  <a:cubicBezTo>
                    <a:pt x="4282" y="250"/>
                    <a:pt x="4327" y="250"/>
                    <a:pt x="4410" y="243"/>
                  </a:cubicBezTo>
                  <a:cubicBezTo>
                    <a:pt x="4419" y="243"/>
                    <a:pt x="4428" y="249"/>
                    <a:pt x="4433" y="249"/>
                  </a:cubicBezTo>
                  <a:cubicBezTo>
                    <a:pt x="4436" y="249"/>
                    <a:pt x="4437" y="248"/>
                    <a:pt x="4437" y="243"/>
                  </a:cubicBezTo>
                  <a:cubicBezTo>
                    <a:pt x="4498" y="263"/>
                    <a:pt x="4558" y="276"/>
                    <a:pt x="4619" y="276"/>
                  </a:cubicBezTo>
                  <a:cubicBezTo>
                    <a:pt x="4641" y="276"/>
                    <a:pt x="4663" y="274"/>
                    <a:pt x="4685" y="271"/>
                  </a:cubicBezTo>
                  <a:cubicBezTo>
                    <a:pt x="4713" y="285"/>
                    <a:pt x="4727" y="285"/>
                    <a:pt x="4754" y="298"/>
                  </a:cubicBezTo>
                  <a:cubicBezTo>
                    <a:pt x="4809" y="326"/>
                    <a:pt x="4864" y="326"/>
                    <a:pt x="4919" y="353"/>
                  </a:cubicBezTo>
                  <a:cubicBezTo>
                    <a:pt x="5043" y="409"/>
                    <a:pt x="5167" y="436"/>
                    <a:pt x="5278" y="477"/>
                  </a:cubicBezTo>
                  <a:cubicBezTo>
                    <a:pt x="5394" y="516"/>
                    <a:pt x="5497" y="603"/>
                    <a:pt x="5600" y="603"/>
                  </a:cubicBezTo>
                  <a:cubicBezTo>
                    <a:pt x="5608" y="603"/>
                    <a:pt x="5615" y="602"/>
                    <a:pt x="5622" y="601"/>
                  </a:cubicBezTo>
                  <a:cubicBezTo>
                    <a:pt x="5843" y="464"/>
                    <a:pt x="5374" y="353"/>
                    <a:pt x="5264" y="298"/>
                  </a:cubicBezTo>
                  <a:cubicBezTo>
                    <a:pt x="5154" y="271"/>
                    <a:pt x="5057" y="229"/>
                    <a:pt x="4961" y="188"/>
                  </a:cubicBezTo>
                  <a:cubicBezTo>
                    <a:pt x="4906" y="174"/>
                    <a:pt x="4851" y="174"/>
                    <a:pt x="4795" y="147"/>
                  </a:cubicBezTo>
                  <a:cubicBezTo>
                    <a:pt x="4733" y="119"/>
                    <a:pt x="4702" y="116"/>
                    <a:pt x="4671" y="116"/>
                  </a:cubicBezTo>
                  <a:cubicBezTo>
                    <a:pt x="4661" y="116"/>
                    <a:pt x="4651" y="116"/>
                    <a:pt x="4639" y="116"/>
                  </a:cubicBezTo>
                  <a:cubicBezTo>
                    <a:pt x="4616" y="116"/>
                    <a:pt x="4589" y="115"/>
                    <a:pt x="4547" y="105"/>
                  </a:cubicBezTo>
                  <a:cubicBezTo>
                    <a:pt x="4545" y="108"/>
                    <a:pt x="4541" y="109"/>
                    <a:pt x="4536" y="109"/>
                  </a:cubicBezTo>
                  <a:cubicBezTo>
                    <a:pt x="4516" y="109"/>
                    <a:pt x="4479" y="92"/>
                    <a:pt x="4423" y="92"/>
                  </a:cubicBezTo>
                  <a:cubicBezTo>
                    <a:pt x="4405" y="28"/>
                    <a:pt x="4358" y="1"/>
                    <a:pt x="4308"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6"/>
            <p:cNvSpPr/>
            <p:nvPr/>
          </p:nvSpPr>
          <p:spPr>
            <a:xfrm>
              <a:off x="1376500" y="1594575"/>
              <a:ext cx="166400" cy="53425"/>
            </a:xfrm>
            <a:custGeom>
              <a:avLst/>
              <a:gdLst/>
              <a:ahLst/>
              <a:cxnLst/>
              <a:rect l="l" t="t" r="r" b="b"/>
              <a:pathLst>
                <a:path w="6656" h="2137" extrusionOk="0">
                  <a:moveTo>
                    <a:pt x="2260" y="0"/>
                  </a:moveTo>
                  <a:cubicBezTo>
                    <a:pt x="1994" y="10"/>
                    <a:pt x="1800" y="26"/>
                    <a:pt x="1583" y="26"/>
                  </a:cubicBezTo>
                  <a:cubicBezTo>
                    <a:pt x="1485" y="26"/>
                    <a:pt x="1383" y="23"/>
                    <a:pt x="1268" y="14"/>
                  </a:cubicBezTo>
                  <a:cubicBezTo>
                    <a:pt x="1239" y="10"/>
                    <a:pt x="1209" y="8"/>
                    <a:pt x="1179" y="8"/>
                  </a:cubicBezTo>
                  <a:cubicBezTo>
                    <a:pt x="1022" y="8"/>
                    <a:pt x="857" y="60"/>
                    <a:pt x="799" y="83"/>
                  </a:cubicBezTo>
                  <a:cubicBezTo>
                    <a:pt x="524" y="138"/>
                    <a:pt x="276" y="304"/>
                    <a:pt x="193" y="538"/>
                  </a:cubicBezTo>
                  <a:cubicBezTo>
                    <a:pt x="111" y="703"/>
                    <a:pt x="14" y="882"/>
                    <a:pt x="14" y="1061"/>
                  </a:cubicBezTo>
                  <a:cubicBezTo>
                    <a:pt x="0" y="1103"/>
                    <a:pt x="14" y="1158"/>
                    <a:pt x="83" y="1172"/>
                  </a:cubicBezTo>
                  <a:cubicBezTo>
                    <a:pt x="90" y="1173"/>
                    <a:pt x="97" y="1174"/>
                    <a:pt x="104" y="1174"/>
                  </a:cubicBezTo>
                  <a:cubicBezTo>
                    <a:pt x="160" y="1174"/>
                    <a:pt x="192" y="1124"/>
                    <a:pt x="179" y="1075"/>
                  </a:cubicBezTo>
                  <a:cubicBezTo>
                    <a:pt x="179" y="1061"/>
                    <a:pt x="179" y="1020"/>
                    <a:pt x="179" y="1020"/>
                  </a:cubicBezTo>
                  <a:cubicBezTo>
                    <a:pt x="193" y="1006"/>
                    <a:pt x="193" y="1006"/>
                    <a:pt x="193" y="1006"/>
                  </a:cubicBezTo>
                  <a:cubicBezTo>
                    <a:pt x="193" y="979"/>
                    <a:pt x="207" y="951"/>
                    <a:pt x="207" y="924"/>
                  </a:cubicBezTo>
                  <a:cubicBezTo>
                    <a:pt x="276" y="731"/>
                    <a:pt x="386" y="483"/>
                    <a:pt x="469" y="414"/>
                  </a:cubicBezTo>
                  <a:cubicBezTo>
                    <a:pt x="593" y="304"/>
                    <a:pt x="744" y="248"/>
                    <a:pt x="868" y="221"/>
                  </a:cubicBezTo>
                  <a:cubicBezTo>
                    <a:pt x="993" y="187"/>
                    <a:pt x="1062" y="162"/>
                    <a:pt x="1151" y="162"/>
                  </a:cubicBezTo>
                  <a:cubicBezTo>
                    <a:pt x="1171" y="162"/>
                    <a:pt x="1191" y="163"/>
                    <a:pt x="1213" y="166"/>
                  </a:cubicBezTo>
                  <a:cubicBezTo>
                    <a:pt x="1314" y="176"/>
                    <a:pt x="1408" y="179"/>
                    <a:pt x="1497" y="179"/>
                  </a:cubicBezTo>
                  <a:cubicBezTo>
                    <a:pt x="1752" y="179"/>
                    <a:pt x="1971" y="150"/>
                    <a:pt x="2212" y="150"/>
                  </a:cubicBezTo>
                  <a:cubicBezTo>
                    <a:pt x="2246" y="150"/>
                    <a:pt x="2280" y="151"/>
                    <a:pt x="2315" y="152"/>
                  </a:cubicBezTo>
                  <a:cubicBezTo>
                    <a:pt x="2260" y="166"/>
                    <a:pt x="2205" y="166"/>
                    <a:pt x="2163" y="193"/>
                  </a:cubicBezTo>
                  <a:cubicBezTo>
                    <a:pt x="1943" y="276"/>
                    <a:pt x="1750" y="414"/>
                    <a:pt x="1612" y="579"/>
                  </a:cubicBezTo>
                  <a:cubicBezTo>
                    <a:pt x="1419" y="841"/>
                    <a:pt x="1240" y="1116"/>
                    <a:pt x="1130" y="1406"/>
                  </a:cubicBezTo>
                  <a:cubicBezTo>
                    <a:pt x="1130" y="1446"/>
                    <a:pt x="1168" y="1467"/>
                    <a:pt x="1204" y="1467"/>
                  </a:cubicBezTo>
                  <a:cubicBezTo>
                    <a:pt x="1231" y="1467"/>
                    <a:pt x="1256" y="1456"/>
                    <a:pt x="1268" y="1433"/>
                  </a:cubicBezTo>
                  <a:cubicBezTo>
                    <a:pt x="1447" y="1048"/>
                    <a:pt x="1626" y="689"/>
                    <a:pt x="1943" y="455"/>
                  </a:cubicBezTo>
                  <a:cubicBezTo>
                    <a:pt x="2012" y="386"/>
                    <a:pt x="2122" y="359"/>
                    <a:pt x="2232" y="317"/>
                  </a:cubicBezTo>
                  <a:lnTo>
                    <a:pt x="2260" y="317"/>
                  </a:lnTo>
                  <a:cubicBezTo>
                    <a:pt x="2411" y="290"/>
                    <a:pt x="2549" y="276"/>
                    <a:pt x="2687" y="276"/>
                  </a:cubicBezTo>
                  <a:cubicBezTo>
                    <a:pt x="2701" y="290"/>
                    <a:pt x="2742" y="304"/>
                    <a:pt x="2783" y="304"/>
                  </a:cubicBezTo>
                  <a:cubicBezTo>
                    <a:pt x="2811" y="304"/>
                    <a:pt x="2839" y="304"/>
                    <a:pt x="2852" y="276"/>
                  </a:cubicBezTo>
                  <a:cubicBezTo>
                    <a:pt x="2949" y="290"/>
                    <a:pt x="3031" y="304"/>
                    <a:pt x="3142" y="317"/>
                  </a:cubicBezTo>
                  <a:cubicBezTo>
                    <a:pt x="2797" y="469"/>
                    <a:pt x="2535" y="758"/>
                    <a:pt x="2343" y="1061"/>
                  </a:cubicBezTo>
                  <a:cubicBezTo>
                    <a:pt x="2260" y="1199"/>
                    <a:pt x="2150" y="1351"/>
                    <a:pt x="2108" y="1516"/>
                  </a:cubicBezTo>
                  <a:cubicBezTo>
                    <a:pt x="2108" y="1530"/>
                    <a:pt x="2122" y="1544"/>
                    <a:pt x="2136" y="1557"/>
                  </a:cubicBezTo>
                  <a:cubicBezTo>
                    <a:pt x="2151" y="1567"/>
                    <a:pt x="2169" y="1572"/>
                    <a:pt x="2187" y="1572"/>
                  </a:cubicBezTo>
                  <a:cubicBezTo>
                    <a:pt x="2219" y="1572"/>
                    <a:pt x="2251" y="1556"/>
                    <a:pt x="2260" y="1530"/>
                  </a:cubicBezTo>
                  <a:cubicBezTo>
                    <a:pt x="2494" y="992"/>
                    <a:pt x="2880" y="483"/>
                    <a:pt x="3459" y="359"/>
                  </a:cubicBezTo>
                  <a:cubicBezTo>
                    <a:pt x="3500" y="345"/>
                    <a:pt x="3527" y="331"/>
                    <a:pt x="3541" y="331"/>
                  </a:cubicBezTo>
                  <a:lnTo>
                    <a:pt x="3872" y="331"/>
                  </a:lnTo>
                  <a:cubicBezTo>
                    <a:pt x="3886" y="331"/>
                    <a:pt x="3927" y="317"/>
                    <a:pt x="3941" y="317"/>
                  </a:cubicBezTo>
                  <a:cubicBezTo>
                    <a:pt x="3973" y="334"/>
                    <a:pt x="3996" y="340"/>
                    <a:pt x="4020" y="340"/>
                  </a:cubicBezTo>
                  <a:cubicBezTo>
                    <a:pt x="4038" y="340"/>
                    <a:pt x="4056" y="337"/>
                    <a:pt x="4079" y="331"/>
                  </a:cubicBezTo>
                  <a:cubicBezTo>
                    <a:pt x="4092" y="331"/>
                    <a:pt x="4134" y="331"/>
                    <a:pt x="4161" y="317"/>
                  </a:cubicBezTo>
                  <a:lnTo>
                    <a:pt x="4175" y="317"/>
                  </a:lnTo>
                  <a:cubicBezTo>
                    <a:pt x="4206" y="320"/>
                    <a:pt x="4236" y="321"/>
                    <a:pt x="4265" y="321"/>
                  </a:cubicBezTo>
                  <a:cubicBezTo>
                    <a:pt x="4318" y="321"/>
                    <a:pt x="4369" y="318"/>
                    <a:pt x="4424" y="318"/>
                  </a:cubicBezTo>
                  <a:cubicBezTo>
                    <a:pt x="4474" y="318"/>
                    <a:pt x="4527" y="321"/>
                    <a:pt x="4588" y="331"/>
                  </a:cubicBezTo>
                  <a:cubicBezTo>
                    <a:pt x="4781" y="359"/>
                    <a:pt x="5002" y="469"/>
                    <a:pt x="5195" y="593"/>
                  </a:cubicBezTo>
                  <a:cubicBezTo>
                    <a:pt x="5374" y="676"/>
                    <a:pt x="5498" y="800"/>
                    <a:pt x="5622" y="937"/>
                  </a:cubicBezTo>
                  <a:cubicBezTo>
                    <a:pt x="5773" y="1116"/>
                    <a:pt x="5897" y="1296"/>
                    <a:pt x="6063" y="1502"/>
                  </a:cubicBezTo>
                  <a:cubicBezTo>
                    <a:pt x="6131" y="1612"/>
                    <a:pt x="6311" y="1874"/>
                    <a:pt x="6435" y="2026"/>
                  </a:cubicBezTo>
                  <a:cubicBezTo>
                    <a:pt x="6476" y="2053"/>
                    <a:pt x="6490" y="2122"/>
                    <a:pt x="6545" y="2136"/>
                  </a:cubicBezTo>
                  <a:cubicBezTo>
                    <a:pt x="6614" y="2136"/>
                    <a:pt x="6655" y="2067"/>
                    <a:pt x="6614" y="2026"/>
                  </a:cubicBezTo>
                  <a:cubicBezTo>
                    <a:pt x="6255" y="1571"/>
                    <a:pt x="6007" y="1130"/>
                    <a:pt x="5594" y="689"/>
                  </a:cubicBezTo>
                  <a:cubicBezTo>
                    <a:pt x="5346" y="483"/>
                    <a:pt x="5029" y="304"/>
                    <a:pt x="4699" y="221"/>
                  </a:cubicBezTo>
                  <a:cubicBezTo>
                    <a:pt x="4492" y="193"/>
                    <a:pt x="4340" y="193"/>
                    <a:pt x="4189" y="193"/>
                  </a:cubicBezTo>
                  <a:cubicBezTo>
                    <a:pt x="4169" y="173"/>
                    <a:pt x="4141" y="160"/>
                    <a:pt x="4112" y="160"/>
                  </a:cubicBezTo>
                  <a:cubicBezTo>
                    <a:pt x="4101" y="160"/>
                    <a:pt x="4090" y="162"/>
                    <a:pt x="4079" y="166"/>
                  </a:cubicBezTo>
                  <a:lnTo>
                    <a:pt x="4037" y="166"/>
                  </a:lnTo>
                  <a:cubicBezTo>
                    <a:pt x="4010" y="166"/>
                    <a:pt x="3996" y="152"/>
                    <a:pt x="3968" y="152"/>
                  </a:cubicBezTo>
                  <a:lnTo>
                    <a:pt x="3899" y="152"/>
                  </a:lnTo>
                  <a:cubicBezTo>
                    <a:pt x="3734" y="138"/>
                    <a:pt x="3555" y="111"/>
                    <a:pt x="3459" y="97"/>
                  </a:cubicBezTo>
                  <a:cubicBezTo>
                    <a:pt x="3224" y="83"/>
                    <a:pt x="3004" y="97"/>
                    <a:pt x="2728" y="69"/>
                  </a:cubicBezTo>
                  <a:cubicBezTo>
                    <a:pt x="2591" y="42"/>
                    <a:pt x="2411" y="14"/>
                    <a:pt x="226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6"/>
            <p:cNvSpPr/>
            <p:nvPr/>
          </p:nvSpPr>
          <p:spPr>
            <a:xfrm>
              <a:off x="1563175" y="1593900"/>
              <a:ext cx="216000" cy="60000"/>
            </a:xfrm>
            <a:custGeom>
              <a:avLst/>
              <a:gdLst/>
              <a:ahLst/>
              <a:cxnLst/>
              <a:rect l="l" t="t" r="r" b="b"/>
              <a:pathLst>
                <a:path w="8640" h="2400" extrusionOk="0">
                  <a:moveTo>
                    <a:pt x="6212" y="0"/>
                  </a:moveTo>
                  <a:cubicBezTo>
                    <a:pt x="6099" y="0"/>
                    <a:pt x="5989" y="5"/>
                    <a:pt x="5884" y="14"/>
                  </a:cubicBezTo>
                  <a:cubicBezTo>
                    <a:pt x="5498" y="55"/>
                    <a:pt x="5112" y="69"/>
                    <a:pt x="4727" y="138"/>
                  </a:cubicBezTo>
                  <a:cubicBezTo>
                    <a:pt x="4699" y="124"/>
                    <a:pt x="4658" y="110"/>
                    <a:pt x="4616" y="96"/>
                  </a:cubicBezTo>
                  <a:cubicBezTo>
                    <a:pt x="4464" y="37"/>
                    <a:pt x="4292" y="30"/>
                    <a:pt x="4120" y="30"/>
                  </a:cubicBezTo>
                  <a:cubicBezTo>
                    <a:pt x="4064" y="30"/>
                    <a:pt x="4008" y="31"/>
                    <a:pt x="3952" y="31"/>
                  </a:cubicBezTo>
                  <a:cubicBezTo>
                    <a:pt x="3902" y="31"/>
                    <a:pt x="3852" y="30"/>
                    <a:pt x="3804" y="27"/>
                  </a:cubicBezTo>
                  <a:cubicBezTo>
                    <a:pt x="2812" y="138"/>
                    <a:pt x="1971" y="661"/>
                    <a:pt x="1255" y="1240"/>
                  </a:cubicBezTo>
                  <a:cubicBezTo>
                    <a:pt x="1007" y="1460"/>
                    <a:pt x="690" y="1626"/>
                    <a:pt x="442" y="1846"/>
                  </a:cubicBezTo>
                  <a:cubicBezTo>
                    <a:pt x="318" y="1970"/>
                    <a:pt x="194" y="2094"/>
                    <a:pt x="70" y="2232"/>
                  </a:cubicBezTo>
                  <a:cubicBezTo>
                    <a:pt x="42" y="2259"/>
                    <a:pt x="1" y="2287"/>
                    <a:pt x="1" y="2342"/>
                  </a:cubicBezTo>
                  <a:cubicBezTo>
                    <a:pt x="9" y="2376"/>
                    <a:pt x="55" y="2400"/>
                    <a:pt x="98" y="2400"/>
                  </a:cubicBezTo>
                  <a:cubicBezTo>
                    <a:pt x="125" y="2400"/>
                    <a:pt x="150" y="2391"/>
                    <a:pt x="166" y="2370"/>
                  </a:cubicBezTo>
                  <a:cubicBezTo>
                    <a:pt x="483" y="1998"/>
                    <a:pt x="841" y="1736"/>
                    <a:pt x="1282" y="1433"/>
                  </a:cubicBezTo>
                  <a:cubicBezTo>
                    <a:pt x="1696" y="1088"/>
                    <a:pt x="2095" y="799"/>
                    <a:pt x="2564" y="579"/>
                  </a:cubicBezTo>
                  <a:cubicBezTo>
                    <a:pt x="3026" y="353"/>
                    <a:pt x="3547" y="194"/>
                    <a:pt x="4028" y="194"/>
                  </a:cubicBezTo>
                  <a:cubicBezTo>
                    <a:pt x="4164" y="194"/>
                    <a:pt x="4296" y="207"/>
                    <a:pt x="4424" y="234"/>
                  </a:cubicBezTo>
                  <a:cubicBezTo>
                    <a:pt x="4575" y="303"/>
                    <a:pt x="4878" y="372"/>
                    <a:pt x="5030" y="468"/>
                  </a:cubicBezTo>
                  <a:cubicBezTo>
                    <a:pt x="5264" y="551"/>
                    <a:pt x="5429" y="785"/>
                    <a:pt x="5540" y="923"/>
                  </a:cubicBezTo>
                  <a:cubicBezTo>
                    <a:pt x="5664" y="1075"/>
                    <a:pt x="5719" y="1130"/>
                    <a:pt x="5801" y="1281"/>
                  </a:cubicBezTo>
                  <a:cubicBezTo>
                    <a:pt x="5925" y="1433"/>
                    <a:pt x="5967" y="1474"/>
                    <a:pt x="6049" y="1626"/>
                  </a:cubicBezTo>
                  <a:cubicBezTo>
                    <a:pt x="6104" y="1708"/>
                    <a:pt x="6173" y="1777"/>
                    <a:pt x="6228" y="1846"/>
                  </a:cubicBezTo>
                  <a:cubicBezTo>
                    <a:pt x="6249" y="1866"/>
                    <a:pt x="6276" y="1879"/>
                    <a:pt x="6306" y="1879"/>
                  </a:cubicBezTo>
                  <a:cubicBezTo>
                    <a:pt x="6317" y="1879"/>
                    <a:pt x="6328" y="1877"/>
                    <a:pt x="6339" y="1874"/>
                  </a:cubicBezTo>
                  <a:cubicBezTo>
                    <a:pt x="6532" y="1805"/>
                    <a:pt x="6242" y="1584"/>
                    <a:pt x="6256" y="1571"/>
                  </a:cubicBezTo>
                  <a:cubicBezTo>
                    <a:pt x="6201" y="1474"/>
                    <a:pt x="6022" y="1226"/>
                    <a:pt x="5994" y="1212"/>
                  </a:cubicBezTo>
                  <a:cubicBezTo>
                    <a:pt x="5939" y="1102"/>
                    <a:pt x="5856" y="992"/>
                    <a:pt x="5774" y="882"/>
                  </a:cubicBezTo>
                  <a:cubicBezTo>
                    <a:pt x="5664" y="771"/>
                    <a:pt x="5484" y="496"/>
                    <a:pt x="5264" y="358"/>
                  </a:cubicBezTo>
                  <a:cubicBezTo>
                    <a:pt x="5195" y="317"/>
                    <a:pt x="5126" y="289"/>
                    <a:pt x="5044" y="248"/>
                  </a:cubicBezTo>
                  <a:cubicBezTo>
                    <a:pt x="5472" y="207"/>
                    <a:pt x="5856" y="166"/>
                    <a:pt x="6222" y="166"/>
                  </a:cubicBezTo>
                  <a:cubicBezTo>
                    <a:pt x="6468" y="166"/>
                    <a:pt x="6706" y="184"/>
                    <a:pt x="6945" y="234"/>
                  </a:cubicBezTo>
                  <a:cubicBezTo>
                    <a:pt x="7344" y="275"/>
                    <a:pt x="7606" y="331"/>
                    <a:pt x="7840" y="592"/>
                  </a:cubicBezTo>
                  <a:cubicBezTo>
                    <a:pt x="7964" y="703"/>
                    <a:pt x="8212" y="937"/>
                    <a:pt x="8268" y="992"/>
                  </a:cubicBezTo>
                  <a:cubicBezTo>
                    <a:pt x="8350" y="1102"/>
                    <a:pt x="8364" y="1143"/>
                    <a:pt x="8460" y="1254"/>
                  </a:cubicBezTo>
                  <a:cubicBezTo>
                    <a:pt x="8474" y="1267"/>
                    <a:pt x="8494" y="1274"/>
                    <a:pt x="8515" y="1274"/>
                  </a:cubicBezTo>
                  <a:cubicBezTo>
                    <a:pt x="8557" y="1274"/>
                    <a:pt x="8603" y="1249"/>
                    <a:pt x="8612" y="1212"/>
                  </a:cubicBezTo>
                  <a:cubicBezTo>
                    <a:pt x="8640" y="1143"/>
                    <a:pt x="8543" y="1075"/>
                    <a:pt x="8516" y="1019"/>
                  </a:cubicBezTo>
                  <a:cubicBezTo>
                    <a:pt x="8433" y="909"/>
                    <a:pt x="8350" y="813"/>
                    <a:pt x="8254" y="730"/>
                  </a:cubicBezTo>
                  <a:cubicBezTo>
                    <a:pt x="8061" y="551"/>
                    <a:pt x="7951" y="413"/>
                    <a:pt x="7716" y="262"/>
                  </a:cubicBezTo>
                  <a:cubicBezTo>
                    <a:pt x="7482" y="124"/>
                    <a:pt x="7207" y="96"/>
                    <a:pt x="6945" y="69"/>
                  </a:cubicBezTo>
                  <a:cubicBezTo>
                    <a:pt x="6709" y="22"/>
                    <a:pt x="6455" y="0"/>
                    <a:pt x="6212"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6"/>
            <p:cNvSpPr/>
            <p:nvPr/>
          </p:nvSpPr>
          <p:spPr>
            <a:xfrm>
              <a:off x="1574250" y="1474425"/>
              <a:ext cx="177025" cy="83000"/>
            </a:xfrm>
            <a:custGeom>
              <a:avLst/>
              <a:gdLst/>
              <a:ahLst/>
              <a:cxnLst/>
              <a:rect l="l" t="t" r="r" b="b"/>
              <a:pathLst>
                <a:path w="7081" h="3320" extrusionOk="0">
                  <a:moveTo>
                    <a:pt x="5029" y="1"/>
                  </a:moveTo>
                  <a:cubicBezTo>
                    <a:pt x="4839" y="1"/>
                    <a:pt x="4642" y="15"/>
                    <a:pt x="4463" y="39"/>
                  </a:cubicBezTo>
                  <a:cubicBezTo>
                    <a:pt x="3815" y="150"/>
                    <a:pt x="3264" y="398"/>
                    <a:pt x="2768" y="714"/>
                  </a:cubicBezTo>
                  <a:cubicBezTo>
                    <a:pt x="2630" y="797"/>
                    <a:pt x="2382" y="935"/>
                    <a:pt x="2189" y="1059"/>
                  </a:cubicBezTo>
                  <a:cubicBezTo>
                    <a:pt x="2024" y="1197"/>
                    <a:pt x="1873" y="1334"/>
                    <a:pt x="1707" y="1458"/>
                  </a:cubicBezTo>
                  <a:cubicBezTo>
                    <a:pt x="1445" y="1706"/>
                    <a:pt x="1115" y="1899"/>
                    <a:pt x="881" y="2161"/>
                  </a:cubicBezTo>
                  <a:cubicBezTo>
                    <a:pt x="867" y="2189"/>
                    <a:pt x="839" y="2216"/>
                    <a:pt x="825" y="2230"/>
                  </a:cubicBezTo>
                  <a:cubicBezTo>
                    <a:pt x="660" y="2382"/>
                    <a:pt x="509" y="2547"/>
                    <a:pt x="357" y="2740"/>
                  </a:cubicBezTo>
                  <a:cubicBezTo>
                    <a:pt x="302" y="2795"/>
                    <a:pt x="247" y="2836"/>
                    <a:pt x="261" y="2891"/>
                  </a:cubicBezTo>
                  <a:cubicBezTo>
                    <a:pt x="205" y="2960"/>
                    <a:pt x="150" y="3043"/>
                    <a:pt x="95" y="3112"/>
                  </a:cubicBezTo>
                  <a:cubicBezTo>
                    <a:pt x="68" y="3139"/>
                    <a:pt x="68" y="3153"/>
                    <a:pt x="81" y="3181"/>
                  </a:cubicBezTo>
                  <a:cubicBezTo>
                    <a:pt x="81" y="3181"/>
                    <a:pt x="81" y="3181"/>
                    <a:pt x="68" y="3194"/>
                  </a:cubicBezTo>
                  <a:cubicBezTo>
                    <a:pt x="1" y="3239"/>
                    <a:pt x="60" y="3320"/>
                    <a:pt x="129" y="3320"/>
                  </a:cubicBezTo>
                  <a:cubicBezTo>
                    <a:pt x="145" y="3320"/>
                    <a:pt x="162" y="3315"/>
                    <a:pt x="178" y="3305"/>
                  </a:cubicBezTo>
                  <a:cubicBezTo>
                    <a:pt x="812" y="2822"/>
                    <a:pt x="1170" y="2340"/>
                    <a:pt x="1707" y="1913"/>
                  </a:cubicBezTo>
                  <a:cubicBezTo>
                    <a:pt x="2176" y="1527"/>
                    <a:pt x="2713" y="1114"/>
                    <a:pt x="3195" y="838"/>
                  </a:cubicBezTo>
                  <a:cubicBezTo>
                    <a:pt x="3278" y="783"/>
                    <a:pt x="3361" y="714"/>
                    <a:pt x="3443" y="659"/>
                  </a:cubicBezTo>
                  <a:cubicBezTo>
                    <a:pt x="3498" y="632"/>
                    <a:pt x="3567" y="604"/>
                    <a:pt x="3622" y="577"/>
                  </a:cubicBezTo>
                  <a:lnTo>
                    <a:pt x="3650" y="577"/>
                  </a:lnTo>
                  <a:cubicBezTo>
                    <a:pt x="3801" y="549"/>
                    <a:pt x="4008" y="522"/>
                    <a:pt x="4160" y="522"/>
                  </a:cubicBezTo>
                  <a:cubicBezTo>
                    <a:pt x="4421" y="535"/>
                    <a:pt x="4518" y="577"/>
                    <a:pt x="4766" y="604"/>
                  </a:cubicBezTo>
                  <a:cubicBezTo>
                    <a:pt x="5221" y="646"/>
                    <a:pt x="5854" y="1031"/>
                    <a:pt x="6226" y="1417"/>
                  </a:cubicBezTo>
                  <a:cubicBezTo>
                    <a:pt x="6364" y="1569"/>
                    <a:pt x="6557" y="1762"/>
                    <a:pt x="6626" y="1858"/>
                  </a:cubicBezTo>
                  <a:cubicBezTo>
                    <a:pt x="6691" y="1936"/>
                    <a:pt x="6781" y="2052"/>
                    <a:pt x="6790" y="2052"/>
                  </a:cubicBezTo>
                  <a:cubicBezTo>
                    <a:pt x="6791" y="2052"/>
                    <a:pt x="6791" y="2052"/>
                    <a:pt x="6791" y="2051"/>
                  </a:cubicBezTo>
                  <a:cubicBezTo>
                    <a:pt x="6818" y="2078"/>
                    <a:pt x="6857" y="2099"/>
                    <a:pt x="6892" y="2099"/>
                  </a:cubicBezTo>
                  <a:cubicBezTo>
                    <a:pt x="6911" y="2099"/>
                    <a:pt x="6928" y="2093"/>
                    <a:pt x="6943" y="2078"/>
                  </a:cubicBezTo>
                  <a:cubicBezTo>
                    <a:pt x="7081" y="1968"/>
                    <a:pt x="6915" y="1913"/>
                    <a:pt x="6901" y="1858"/>
                  </a:cubicBezTo>
                  <a:cubicBezTo>
                    <a:pt x="6777" y="1706"/>
                    <a:pt x="6626" y="1569"/>
                    <a:pt x="6461" y="1376"/>
                  </a:cubicBezTo>
                  <a:cubicBezTo>
                    <a:pt x="6116" y="990"/>
                    <a:pt x="5661" y="687"/>
                    <a:pt x="5138" y="494"/>
                  </a:cubicBezTo>
                  <a:cubicBezTo>
                    <a:pt x="4959" y="439"/>
                    <a:pt x="4862" y="453"/>
                    <a:pt x="4725" y="411"/>
                  </a:cubicBezTo>
                  <a:cubicBezTo>
                    <a:pt x="4577" y="387"/>
                    <a:pt x="4342" y="340"/>
                    <a:pt x="4107" y="340"/>
                  </a:cubicBezTo>
                  <a:cubicBezTo>
                    <a:pt x="4079" y="340"/>
                    <a:pt x="4050" y="341"/>
                    <a:pt x="4022" y="342"/>
                  </a:cubicBezTo>
                  <a:cubicBezTo>
                    <a:pt x="4022" y="329"/>
                    <a:pt x="4022" y="315"/>
                    <a:pt x="4022" y="301"/>
                  </a:cubicBezTo>
                  <a:cubicBezTo>
                    <a:pt x="4268" y="219"/>
                    <a:pt x="4672" y="157"/>
                    <a:pt x="4991" y="157"/>
                  </a:cubicBezTo>
                  <a:cubicBezTo>
                    <a:pt x="5048" y="157"/>
                    <a:pt x="5102" y="159"/>
                    <a:pt x="5152" y="163"/>
                  </a:cubicBezTo>
                  <a:cubicBezTo>
                    <a:pt x="5193" y="163"/>
                    <a:pt x="5234" y="177"/>
                    <a:pt x="5276" y="177"/>
                  </a:cubicBezTo>
                  <a:cubicBezTo>
                    <a:pt x="5358" y="177"/>
                    <a:pt x="5455" y="191"/>
                    <a:pt x="5469" y="191"/>
                  </a:cubicBezTo>
                  <a:cubicBezTo>
                    <a:pt x="5648" y="232"/>
                    <a:pt x="5909" y="301"/>
                    <a:pt x="5937" y="301"/>
                  </a:cubicBezTo>
                  <a:cubicBezTo>
                    <a:pt x="6185" y="370"/>
                    <a:pt x="6295" y="508"/>
                    <a:pt x="6419" y="604"/>
                  </a:cubicBezTo>
                  <a:cubicBezTo>
                    <a:pt x="6433" y="618"/>
                    <a:pt x="6461" y="646"/>
                    <a:pt x="6474" y="659"/>
                  </a:cubicBezTo>
                  <a:cubicBezTo>
                    <a:pt x="6529" y="714"/>
                    <a:pt x="6598" y="783"/>
                    <a:pt x="6681" y="811"/>
                  </a:cubicBezTo>
                  <a:cubicBezTo>
                    <a:pt x="6709" y="811"/>
                    <a:pt x="6736" y="838"/>
                    <a:pt x="6764" y="838"/>
                  </a:cubicBezTo>
                  <a:cubicBezTo>
                    <a:pt x="6764" y="852"/>
                    <a:pt x="6764" y="852"/>
                    <a:pt x="6764" y="852"/>
                  </a:cubicBezTo>
                  <a:cubicBezTo>
                    <a:pt x="6791" y="880"/>
                    <a:pt x="6819" y="894"/>
                    <a:pt x="6846" y="894"/>
                  </a:cubicBezTo>
                  <a:cubicBezTo>
                    <a:pt x="6984" y="894"/>
                    <a:pt x="6998" y="756"/>
                    <a:pt x="6888" y="701"/>
                  </a:cubicBezTo>
                  <a:cubicBezTo>
                    <a:pt x="6805" y="659"/>
                    <a:pt x="6777" y="646"/>
                    <a:pt x="6736" y="632"/>
                  </a:cubicBezTo>
                  <a:cubicBezTo>
                    <a:pt x="6722" y="618"/>
                    <a:pt x="6709" y="618"/>
                    <a:pt x="6709" y="604"/>
                  </a:cubicBezTo>
                  <a:cubicBezTo>
                    <a:pt x="6502" y="425"/>
                    <a:pt x="6516" y="425"/>
                    <a:pt x="6309" y="274"/>
                  </a:cubicBezTo>
                  <a:cubicBezTo>
                    <a:pt x="6020" y="81"/>
                    <a:pt x="5937" y="136"/>
                    <a:pt x="5661" y="67"/>
                  </a:cubicBezTo>
                  <a:cubicBezTo>
                    <a:pt x="5487" y="21"/>
                    <a:pt x="5262" y="1"/>
                    <a:pt x="5029"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6"/>
            <p:cNvSpPr/>
            <p:nvPr/>
          </p:nvSpPr>
          <p:spPr>
            <a:xfrm>
              <a:off x="1409325" y="1397075"/>
              <a:ext cx="148375" cy="60400"/>
            </a:xfrm>
            <a:custGeom>
              <a:avLst/>
              <a:gdLst/>
              <a:ahLst/>
              <a:cxnLst/>
              <a:rect l="l" t="t" r="r" b="b"/>
              <a:pathLst>
                <a:path w="5935" h="2416" extrusionOk="0">
                  <a:moveTo>
                    <a:pt x="2764" y="1"/>
                  </a:moveTo>
                  <a:cubicBezTo>
                    <a:pt x="2491" y="1"/>
                    <a:pt x="2210" y="19"/>
                    <a:pt x="2022" y="33"/>
                  </a:cubicBezTo>
                  <a:cubicBezTo>
                    <a:pt x="1889" y="33"/>
                    <a:pt x="1766" y="16"/>
                    <a:pt x="1644" y="16"/>
                  </a:cubicBezTo>
                  <a:cubicBezTo>
                    <a:pt x="1614" y="16"/>
                    <a:pt x="1583" y="17"/>
                    <a:pt x="1553" y="20"/>
                  </a:cubicBezTo>
                  <a:cubicBezTo>
                    <a:pt x="1140" y="102"/>
                    <a:pt x="630" y="281"/>
                    <a:pt x="244" y="571"/>
                  </a:cubicBezTo>
                  <a:cubicBezTo>
                    <a:pt x="175" y="626"/>
                    <a:pt x="38" y="667"/>
                    <a:pt x="10" y="764"/>
                  </a:cubicBezTo>
                  <a:cubicBezTo>
                    <a:pt x="0" y="814"/>
                    <a:pt x="48" y="849"/>
                    <a:pt x="96" y="849"/>
                  </a:cubicBezTo>
                  <a:cubicBezTo>
                    <a:pt x="114" y="849"/>
                    <a:pt x="133" y="844"/>
                    <a:pt x="148" y="833"/>
                  </a:cubicBezTo>
                  <a:cubicBezTo>
                    <a:pt x="575" y="488"/>
                    <a:pt x="1098" y="254"/>
                    <a:pt x="1581" y="185"/>
                  </a:cubicBezTo>
                  <a:cubicBezTo>
                    <a:pt x="1663" y="185"/>
                    <a:pt x="1850" y="197"/>
                    <a:pt x="2047" y="197"/>
                  </a:cubicBezTo>
                  <a:cubicBezTo>
                    <a:pt x="2146" y="197"/>
                    <a:pt x="2247" y="194"/>
                    <a:pt x="2338" y="185"/>
                  </a:cubicBezTo>
                  <a:lnTo>
                    <a:pt x="2421" y="185"/>
                  </a:lnTo>
                  <a:cubicBezTo>
                    <a:pt x="2435" y="185"/>
                    <a:pt x="2435" y="199"/>
                    <a:pt x="2449" y="213"/>
                  </a:cubicBezTo>
                  <a:lnTo>
                    <a:pt x="2462" y="213"/>
                  </a:lnTo>
                  <a:cubicBezTo>
                    <a:pt x="2022" y="350"/>
                    <a:pt x="1663" y="695"/>
                    <a:pt x="1291" y="929"/>
                  </a:cubicBezTo>
                  <a:cubicBezTo>
                    <a:pt x="1030" y="1136"/>
                    <a:pt x="823" y="1397"/>
                    <a:pt x="658" y="1645"/>
                  </a:cubicBezTo>
                  <a:cubicBezTo>
                    <a:pt x="639" y="1692"/>
                    <a:pt x="683" y="1726"/>
                    <a:pt x="727" y="1726"/>
                  </a:cubicBezTo>
                  <a:cubicBezTo>
                    <a:pt x="748" y="1726"/>
                    <a:pt x="768" y="1718"/>
                    <a:pt x="782" y="1701"/>
                  </a:cubicBezTo>
                  <a:cubicBezTo>
                    <a:pt x="933" y="1494"/>
                    <a:pt x="1112" y="1260"/>
                    <a:pt x="1291" y="1094"/>
                  </a:cubicBezTo>
                  <a:cubicBezTo>
                    <a:pt x="1539" y="929"/>
                    <a:pt x="1774" y="736"/>
                    <a:pt x="2035" y="571"/>
                  </a:cubicBezTo>
                  <a:cubicBezTo>
                    <a:pt x="2270" y="433"/>
                    <a:pt x="2421" y="350"/>
                    <a:pt x="2683" y="295"/>
                  </a:cubicBezTo>
                  <a:lnTo>
                    <a:pt x="2697" y="295"/>
                  </a:lnTo>
                  <a:cubicBezTo>
                    <a:pt x="2706" y="295"/>
                    <a:pt x="2758" y="301"/>
                    <a:pt x="2796" y="301"/>
                  </a:cubicBezTo>
                  <a:cubicBezTo>
                    <a:pt x="2815" y="301"/>
                    <a:pt x="2830" y="300"/>
                    <a:pt x="2834" y="295"/>
                  </a:cubicBezTo>
                  <a:cubicBezTo>
                    <a:pt x="2876" y="281"/>
                    <a:pt x="2917" y="281"/>
                    <a:pt x="2945" y="240"/>
                  </a:cubicBezTo>
                  <a:cubicBezTo>
                    <a:pt x="2986" y="254"/>
                    <a:pt x="3027" y="254"/>
                    <a:pt x="3055" y="268"/>
                  </a:cubicBezTo>
                  <a:cubicBezTo>
                    <a:pt x="3206" y="309"/>
                    <a:pt x="3344" y="392"/>
                    <a:pt x="3496" y="433"/>
                  </a:cubicBezTo>
                  <a:cubicBezTo>
                    <a:pt x="3592" y="474"/>
                    <a:pt x="3689" y="474"/>
                    <a:pt x="3785" y="516"/>
                  </a:cubicBezTo>
                  <a:cubicBezTo>
                    <a:pt x="3826" y="529"/>
                    <a:pt x="3854" y="557"/>
                    <a:pt x="3895" y="571"/>
                  </a:cubicBezTo>
                  <a:cubicBezTo>
                    <a:pt x="3950" y="612"/>
                    <a:pt x="4006" y="640"/>
                    <a:pt x="4061" y="681"/>
                  </a:cubicBezTo>
                  <a:cubicBezTo>
                    <a:pt x="4143" y="736"/>
                    <a:pt x="4198" y="791"/>
                    <a:pt x="4240" y="819"/>
                  </a:cubicBezTo>
                  <a:cubicBezTo>
                    <a:pt x="4364" y="929"/>
                    <a:pt x="4502" y="1012"/>
                    <a:pt x="4639" y="1108"/>
                  </a:cubicBezTo>
                  <a:cubicBezTo>
                    <a:pt x="4653" y="1136"/>
                    <a:pt x="4681" y="1149"/>
                    <a:pt x="4708" y="1177"/>
                  </a:cubicBezTo>
                  <a:cubicBezTo>
                    <a:pt x="4722" y="1191"/>
                    <a:pt x="4736" y="1205"/>
                    <a:pt x="4750" y="1205"/>
                  </a:cubicBezTo>
                  <a:cubicBezTo>
                    <a:pt x="4777" y="1246"/>
                    <a:pt x="4805" y="1273"/>
                    <a:pt x="4832" y="1301"/>
                  </a:cubicBezTo>
                  <a:cubicBezTo>
                    <a:pt x="4956" y="1439"/>
                    <a:pt x="5080" y="1604"/>
                    <a:pt x="5232" y="1769"/>
                  </a:cubicBezTo>
                  <a:cubicBezTo>
                    <a:pt x="5411" y="1935"/>
                    <a:pt x="5562" y="2114"/>
                    <a:pt x="5645" y="2238"/>
                  </a:cubicBezTo>
                  <a:cubicBezTo>
                    <a:pt x="5673" y="2279"/>
                    <a:pt x="5659" y="2321"/>
                    <a:pt x="5700" y="2389"/>
                  </a:cubicBezTo>
                  <a:cubicBezTo>
                    <a:pt x="5724" y="2408"/>
                    <a:pt x="5745" y="2416"/>
                    <a:pt x="5763" y="2416"/>
                  </a:cubicBezTo>
                  <a:cubicBezTo>
                    <a:pt x="5839" y="2416"/>
                    <a:pt x="5868" y="2277"/>
                    <a:pt x="5879" y="2210"/>
                  </a:cubicBezTo>
                  <a:cubicBezTo>
                    <a:pt x="5879" y="2169"/>
                    <a:pt x="5879" y="2183"/>
                    <a:pt x="5893" y="2128"/>
                  </a:cubicBezTo>
                  <a:cubicBezTo>
                    <a:pt x="5893" y="2114"/>
                    <a:pt x="5907" y="2086"/>
                    <a:pt x="5907" y="2073"/>
                  </a:cubicBezTo>
                  <a:cubicBezTo>
                    <a:pt x="5921" y="2031"/>
                    <a:pt x="5934" y="1962"/>
                    <a:pt x="5879" y="1935"/>
                  </a:cubicBezTo>
                  <a:lnTo>
                    <a:pt x="5893" y="1921"/>
                  </a:lnTo>
                  <a:cubicBezTo>
                    <a:pt x="5893" y="1921"/>
                    <a:pt x="5879" y="1907"/>
                    <a:pt x="5866" y="1893"/>
                  </a:cubicBezTo>
                  <a:cubicBezTo>
                    <a:pt x="5852" y="1852"/>
                    <a:pt x="5838" y="1811"/>
                    <a:pt x="5797" y="1783"/>
                  </a:cubicBezTo>
                  <a:cubicBezTo>
                    <a:pt x="5755" y="1742"/>
                    <a:pt x="5728" y="1728"/>
                    <a:pt x="5700" y="1714"/>
                  </a:cubicBezTo>
                  <a:cubicBezTo>
                    <a:pt x="5604" y="1590"/>
                    <a:pt x="5494" y="1549"/>
                    <a:pt x="5452" y="1480"/>
                  </a:cubicBezTo>
                  <a:cubicBezTo>
                    <a:pt x="5383" y="1384"/>
                    <a:pt x="5232" y="1287"/>
                    <a:pt x="5177" y="1246"/>
                  </a:cubicBezTo>
                  <a:cubicBezTo>
                    <a:pt x="4942" y="998"/>
                    <a:pt x="4708" y="736"/>
                    <a:pt x="4419" y="543"/>
                  </a:cubicBezTo>
                  <a:cubicBezTo>
                    <a:pt x="4267" y="405"/>
                    <a:pt x="3813" y="102"/>
                    <a:pt x="3413" y="61"/>
                  </a:cubicBezTo>
                  <a:cubicBezTo>
                    <a:pt x="3250" y="15"/>
                    <a:pt x="3010" y="1"/>
                    <a:pt x="276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6"/>
            <p:cNvSpPr/>
            <p:nvPr/>
          </p:nvSpPr>
          <p:spPr>
            <a:xfrm>
              <a:off x="1432975" y="1507325"/>
              <a:ext cx="125425" cy="41075"/>
            </a:xfrm>
            <a:custGeom>
              <a:avLst/>
              <a:gdLst/>
              <a:ahLst/>
              <a:cxnLst/>
              <a:rect l="l" t="t" r="r" b="b"/>
              <a:pathLst>
                <a:path w="5017" h="1643" extrusionOk="0">
                  <a:moveTo>
                    <a:pt x="1904" y="1"/>
                  </a:moveTo>
                  <a:cubicBezTo>
                    <a:pt x="1344" y="1"/>
                    <a:pt x="823" y="259"/>
                    <a:pt x="373" y="542"/>
                  </a:cubicBezTo>
                  <a:cubicBezTo>
                    <a:pt x="345" y="556"/>
                    <a:pt x="345" y="583"/>
                    <a:pt x="345" y="597"/>
                  </a:cubicBezTo>
                  <a:cubicBezTo>
                    <a:pt x="304" y="638"/>
                    <a:pt x="249" y="680"/>
                    <a:pt x="221" y="707"/>
                  </a:cubicBezTo>
                  <a:cubicBezTo>
                    <a:pt x="152" y="776"/>
                    <a:pt x="97" y="859"/>
                    <a:pt x="84" y="886"/>
                  </a:cubicBezTo>
                  <a:cubicBezTo>
                    <a:pt x="42" y="997"/>
                    <a:pt x="28" y="983"/>
                    <a:pt x="1" y="1093"/>
                  </a:cubicBezTo>
                  <a:cubicBezTo>
                    <a:pt x="1" y="1143"/>
                    <a:pt x="52" y="1179"/>
                    <a:pt x="100" y="1179"/>
                  </a:cubicBezTo>
                  <a:cubicBezTo>
                    <a:pt x="119" y="1179"/>
                    <a:pt x="137" y="1173"/>
                    <a:pt x="152" y="1162"/>
                  </a:cubicBezTo>
                  <a:cubicBezTo>
                    <a:pt x="235" y="1066"/>
                    <a:pt x="235" y="1010"/>
                    <a:pt x="318" y="928"/>
                  </a:cubicBezTo>
                  <a:cubicBezTo>
                    <a:pt x="387" y="859"/>
                    <a:pt x="359" y="859"/>
                    <a:pt x="414" y="831"/>
                  </a:cubicBezTo>
                  <a:cubicBezTo>
                    <a:pt x="483" y="749"/>
                    <a:pt x="580" y="680"/>
                    <a:pt x="621" y="638"/>
                  </a:cubicBezTo>
                  <a:cubicBezTo>
                    <a:pt x="635" y="638"/>
                    <a:pt x="648" y="638"/>
                    <a:pt x="648" y="625"/>
                  </a:cubicBezTo>
                  <a:cubicBezTo>
                    <a:pt x="731" y="597"/>
                    <a:pt x="814" y="528"/>
                    <a:pt x="938" y="487"/>
                  </a:cubicBezTo>
                  <a:cubicBezTo>
                    <a:pt x="1062" y="390"/>
                    <a:pt x="1310" y="322"/>
                    <a:pt x="1406" y="294"/>
                  </a:cubicBezTo>
                  <a:lnTo>
                    <a:pt x="1461" y="294"/>
                  </a:lnTo>
                  <a:cubicBezTo>
                    <a:pt x="1268" y="473"/>
                    <a:pt x="1034" y="749"/>
                    <a:pt x="841" y="997"/>
                  </a:cubicBezTo>
                  <a:cubicBezTo>
                    <a:pt x="772" y="1162"/>
                    <a:pt x="593" y="1438"/>
                    <a:pt x="607" y="1603"/>
                  </a:cubicBezTo>
                  <a:cubicBezTo>
                    <a:pt x="620" y="1629"/>
                    <a:pt x="649" y="1643"/>
                    <a:pt x="678" y="1643"/>
                  </a:cubicBezTo>
                  <a:cubicBezTo>
                    <a:pt x="710" y="1643"/>
                    <a:pt x="744" y="1626"/>
                    <a:pt x="759" y="1589"/>
                  </a:cubicBezTo>
                  <a:cubicBezTo>
                    <a:pt x="828" y="1410"/>
                    <a:pt x="938" y="1148"/>
                    <a:pt x="1020" y="1024"/>
                  </a:cubicBezTo>
                  <a:cubicBezTo>
                    <a:pt x="1255" y="762"/>
                    <a:pt x="1420" y="542"/>
                    <a:pt x="1654" y="322"/>
                  </a:cubicBezTo>
                  <a:cubicBezTo>
                    <a:pt x="1654" y="322"/>
                    <a:pt x="1709" y="308"/>
                    <a:pt x="1778" y="280"/>
                  </a:cubicBezTo>
                  <a:cubicBezTo>
                    <a:pt x="2026" y="294"/>
                    <a:pt x="2302" y="308"/>
                    <a:pt x="2536" y="322"/>
                  </a:cubicBezTo>
                  <a:cubicBezTo>
                    <a:pt x="2770" y="322"/>
                    <a:pt x="3018" y="377"/>
                    <a:pt x="3156" y="404"/>
                  </a:cubicBezTo>
                  <a:cubicBezTo>
                    <a:pt x="3473" y="514"/>
                    <a:pt x="3638" y="597"/>
                    <a:pt x="3928" y="762"/>
                  </a:cubicBezTo>
                  <a:cubicBezTo>
                    <a:pt x="4093" y="873"/>
                    <a:pt x="4244" y="1010"/>
                    <a:pt x="4424" y="1107"/>
                  </a:cubicBezTo>
                  <a:cubicBezTo>
                    <a:pt x="4520" y="1190"/>
                    <a:pt x="4658" y="1314"/>
                    <a:pt x="4782" y="1424"/>
                  </a:cubicBezTo>
                  <a:cubicBezTo>
                    <a:pt x="4823" y="1465"/>
                    <a:pt x="4796" y="1479"/>
                    <a:pt x="4878" y="1534"/>
                  </a:cubicBezTo>
                  <a:cubicBezTo>
                    <a:pt x="4887" y="1536"/>
                    <a:pt x="4896" y="1537"/>
                    <a:pt x="4905" y="1537"/>
                  </a:cubicBezTo>
                  <a:cubicBezTo>
                    <a:pt x="4964" y="1537"/>
                    <a:pt x="5016" y="1498"/>
                    <a:pt x="5016" y="1438"/>
                  </a:cubicBezTo>
                  <a:cubicBezTo>
                    <a:pt x="5016" y="1369"/>
                    <a:pt x="4988" y="1286"/>
                    <a:pt x="4975" y="1217"/>
                  </a:cubicBezTo>
                  <a:cubicBezTo>
                    <a:pt x="4961" y="1162"/>
                    <a:pt x="4961" y="1107"/>
                    <a:pt x="4920" y="1079"/>
                  </a:cubicBezTo>
                  <a:cubicBezTo>
                    <a:pt x="4906" y="1066"/>
                    <a:pt x="4892" y="1052"/>
                    <a:pt x="4878" y="1038"/>
                  </a:cubicBezTo>
                  <a:cubicBezTo>
                    <a:pt x="4878" y="1024"/>
                    <a:pt x="4864" y="1024"/>
                    <a:pt x="4851" y="1010"/>
                  </a:cubicBezTo>
                  <a:cubicBezTo>
                    <a:pt x="4768" y="969"/>
                    <a:pt x="4699" y="914"/>
                    <a:pt x="4616" y="873"/>
                  </a:cubicBezTo>
                  <a:cubicBezTo>
                    <a:pt x="4286" y="652"/>
                    <a:pt x="4024" y="514"/>
                    <a:pt x="3693" y="335"/>
                  </a:cubicBezTo>
                  <a:cubicBezTo>
                    <a:pt x="3390" y="198"/>
                    <a:pt x="3060" y="87"/>
                    <a:pt x="2729" y="18"/>
                  </a:cubicBezTo>
                  <a:cubicBezTo>
                    <a:pt x="2642" y="8"/>
                    <a:pt x="2556" y="6"/>
                    <a:pt x="2469" y="6"/>
                  </a:cubicBezTo>
                  <a:cubicBezTo>
                    <a:pt x="2375" y="6"/>
                    <a:pt x="2280" y="9"/>
                    <a:pt x="2185" y="9"/>
                  </a:cubicBezTo>
                  <a:cubicBezTo>
                    <a:pt x="2132" y="9"/>
                    <a:pt x="2079" y="8"/>
                    <a:pt x="2026" y="5"/>
                  </a:cubicBezTo>
                  <a:cubicBezTo>
                    <a:pt x="1985" y="2"/>
                    <a:pt x="1945" y="1"/>
                    <a:pt x="190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6"/>
            <p:cNvSpPr/>
            <p:nvPr/>
          </p:nvSpPr>
          <p:spPr>
            <a:xfrm>
              <a:off x="1571100" y="1625575"/>
              <a:ext cx="25" cy="25"/>
            </a:xfrm>
            <a:custGeom>
              <a:avLst/>
              <a:gdLst/>
              <a:ahLst/>
              <a:cxnLst/>
              <a:rect l="l" t="t" r="r" b="b"/>
              <a:pathLst>
                <a:path w="1" h="1" extrusionOk="0">
                  <a:moveTo>
                    <a:pt x="1" y="0"/>
                  </a:moveTo>
                  <a:lnTo>
                    <a:pt x="1"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6"/>
            <p:cNvSpPr/>
            <p:nvPr/>
          </p:nvSpPr>
          <p:spPr>
            <a:xfrm>
              <a:off x="1570775" y="1625575"/>
              <a:ext cx="350" cy="25"/>
            </a:xfrm>
            <a:custGeom>
              <a:avLst/>
              <a:gdLst/>
              <a:ahLst/>
              <a:cxnLst/>
              <a:rect l="l" t="t" r="r" b="b"/>
              <a:pathLst>
                <a:path w="14" h="1" extrusionOk="0">
                  <a:moveTo>
                    <a:pt x="14" y="0"/>
                  </a:moveTo>
                  <a:cubicBezTo>
                    <a:pt x="14" y="0"/>
                    <a:pt x="0" y="0"/>
                    <a:pt x="14" y="0"/>
                  </a:cubicBez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6"/>
            <p:cNvSpPr/>
            <p:nvPr/>
          </p:nvSpPr>
          <p:spPr>
            <a:xfrm>
              <a:off x="1554925" y="1681375"/>
              <a:ext cx="700" cy="25"/>
            </a:xfrm>
            <a:custGeom>
              <a:avLst/>
              <a:gdLst/>
              <a:ahLst/>
              <a:cxnLst/>
              <a:rect l="l" t="t" r="r" b="b"/>
              <a:pathLst>
                <a:path w="28" h="1" extrusionOk="0">
                  <a:moveTo>
                    <a:pt x="14" y="0"/>
                  </a:moveTo>
                  <a:lnTo>
                    <a:pt x="14" y="0"/>
                  </a:lnTo>
                  <a:lnTo>
                    <a:pt x="14" y="0"/>
                  </a:lnTo>
                  <a:cubicBezTo>
                    <a:pt x="28" y="0"/>
                    <a:pt x="0" y="0"/>
                    <a:pt x="0" y="0"/>
                  </a:cubicBezTo>
                  <a:lnTo>
                    <a:pt x="0" y="0"/>
                  </a:lnTo>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6"/>
            <p:cNvSpPr/>
            <p:nvPr/>
          </p:nvSpPr>
          <p:spPr>
            <a:xfrm>
              <a:off x="1555275" y="1681375"/>
              <a:ext cx="25" cy="25"/>
            </a:xfrm>
            <a:custGeom>
              <a:avLst/>
              <a:gdLst/>
              <a:ahLst/>
              <a:cxnLst/>
              <a:rect l="l" t="t" r="r" b="b"/>
              <a:pathLst>
                <a:path w="1" h="1" extrusionOk="0">
                  <a:moveTo>
                    <a:pt x="0" y="0"/>
                  </a:move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6"/>
            <p:cNvSpPr/>
            <p:nvPr/>
          </p:nvSpPr>
          <p:spPr>
            <a:xfrm>
              <a:off x="1555275" y="1681375"/>
              <a:ext cx="25" cy="25"/>
            </a:xfrm>
            <a:custGeom>
              <a:avLst/>
              <a:gdLst/>
              <a:ahLst/>
              <a:cxnLst/>
              <a:rect l="l" t="t" r="r" b="b"/>
              <a:pathLst>
                <a:path w="1" h="1" extrusionOk="0">
                  <a:moveTo>
                    <a:pt x="0" y="0"/>
                  </a:moveTo>
                  <a:lnTo>
                    <a:pt x="0" y="0"/>
                  </a:ln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6"/>
            <p:cNvSpPr/>
            <p:nvPr/>
          </p:nvSpPr>
          <p:spPr>
            <a:xfrm>
              <a:off x="1476725" y="1217925"/>
              <a:ext cx="150900" cy="90800"/>
            </a:xfrm>
            <a:custGeom>
              <a:avLst/>
              <a:gdLst/>
              <a:ahLst/>
              <a:cxnLst/>
              <a:rect l="l" t="t" r="r" b="b"/>
              <a:pathLst>
                <a:path w="6036" h="3632" extrusionOk="0">
                  <a:moveTo>
                    <a:pt x="2571" y="1"/>
                  </a:moveTo>
                  <a:cubicBezTo>
                    <a:pt x="2476" y="1"/>
                    <a:pt x="2383" y="16"/>
                    <a:pt x="2302" y="49"/>
                  </a:cubicBezTo>
                  <a:cubicBezTo>
                    <a:pt x="2081" y="118"/>
                    <a:pt x="1985" y="311"/>
                    <a:pt x="1916" y="490"/>
                  </a:cubicBezTo>
                  <a:cubicBezTo>
                    <a:pt x="1888" y="572"/>
                    <a:pt x="1833" y="669"/>
                    <a:pt x="1806" y="779"/>
                  </a:cubicBezTo>
                  <a:cubicBezTo>
                    <a:pt x="1757" y="758"/>
                    <a:pt x="1709" y="748"/>
                    <a:pt x="1661" y="748"/>
                  </a:cubicBezTo>
                  <a:cubicBezTo>
                    <a:pt x="1613" y="748"/>
                    <a:pt x="1564" y="758"/>
                    <a:pt x="1516" y="779"/>
                  </a:cubicBezTo>
                  <a:cubicBezTo>
                    <a:pt x="1186" y="917"/>
                    <a:pt x="1089" y="1234"/>
                    <a:pt x="1075" y="1537"/>
                  </a:cubicBezTo>
                  <a:cubicBezTo>
                    <a:pt x="1020" y="1495"/>
                    <a:pt x="951" y="1454"/>
                    <a:pt x="869" y="1440"/>
                  </a:cubicBezTo>
                  <a:cubicBezTo>
                    <a:pt x="822" y="1429"/>
                    <a:pt x="778" y="1423"/>
                    <a:pt x="736" y="1423"/>
                  </a:cubicBezTo>
                  <a:cubicBezTo>
                    <a:pt x="234" y="1423"/>
                    <a:pt x="67" y="2212"/>
                    <a:pt x="42" y="2543"/>
                  </a:cubicBezTo>
                  <a:cubicBezTo>
                    <a:pt x="14" y="2777"/>
                    <a:pt x="1" y="3025"/>
                    <a:pt x="14" y="3273"/>
                  </a:cubicBezTo>
                  <a:cubicBezTo>
                    <a:pt x="42" y="3383"/>
                    <a:pt x="70" y="3521"/>
                    <a:pt x="194" y="3603"/>
                  </a:cubicBezTo>
                  <a:cubicBezTo>
                    <a:pt x="243" y="3623"/>
                    <a:pt x="289" y="3631"/>
                    <a:pt x="333" y="3631"/>
                  </a:cubicBezTo>
                  <a:cubicBezTo>
                    <a:pt x="569" y="3631"/>
                    <a:pt x="721" y="3378"/>
                    <a:pt x="814" y="3204"/>
                  </a:cubicBezTo>
                  <a:cubicBezTo>
                    <a:pt x="841" y="3149"/>
                    <a:pt x="910" y="3039"/>
                    <a:pt x="993" y="2928"/>
                  </a:cubicBezTo>
                  <a:cubicBezTo>
                    <a:pt x="1053" y="3341"/>
                    <a:pt x="1202" y="3561"/>
                    <a:pt x="1380" y="3561"/>
                  </a:cubicBezTo>
                  <a:cubicBezTo>
                    <a:pt x="1528" y="3561"/>
                    <a:pt x="1696" y="3406"/>
                    <a:pt x="1847" y="3080"/>
                  </a:cubicBezTo>
                  <a:cubicBezTo>
                    <a:pt x="1861" y="3107"/>
                    <a:pt x="1874" y="3149"/>
                    <a:pt x="1888" y="3190"/>
                  </a:cubicBezTo>
                  <a:cubicBezTo>
                    <a:pt x="1930" y="3314"/>
                    <a:pt x="1998" y="3424"/>
                    <a:pt x="2136" y="3466"/>
                  </a:cubicBezTo>
                  <a:cubicBezTo>
                    <a:pt x="2165" y="3473"/>
                    <a:pt x="2193" y="3477"/>
                    <a:pt x="2220" y="3477"/>
                  </a:cubicBezTo>
                  <a:cubicBezTo>
                    <a:pt x="2497" y="3477"/>
                    <a:pt x="2716" y="3118"/>
                    <a:pt x="2866" y="2804"/>
                  </a:cubicBezTo>
                  <a:cubicBezTo>
                    <a:pt x="2908" y="2887"/>
                    <a:pt x="2963" y="2983"/>
                    <a:pt x="3032" y="3052"/>
                  </a:cubicBezTo>
                  <a:cubicBezTo>
                    <a:pt x="3127" y="3136"/>
                    <a:pt x="3219" y="3171"/>
                    <a:pt x="3304" y="3171"/>
                  </a:cubicBezTo>
                  <a:cubicBezTo>
                    <a:pt x="3526" y="3171"/>
                    <a:pt x="3708" y="2938"/>
                    <a:pt x="3817" y="2749"/>
                  </a:cubicBezTo>
                  <a:cubicBezTo>
                    <a:pt x="3882" y="2868"/>
                    <a:pt x="4014" y="2986"/>
                    <a:pt x="4160" y="2986"/>
                  </a:cubicBezTo>
                  <a:cubicBezTo>
                    <a:pt x="4201" y="2986"/>
                    <a:pt x="4243" y="2977"/>
                    <a:pt x="4286" y="2956"/>
                  </a:cubicBezTo>
                  <a:cubicBezTo>
                    <a:pt x="4368" y="2915"/>
                    <a:pt x="4410" y="2859"/>
                    <a:pt x="4465" y="2804"/>
                  </a:cubicBezTo>
                  <a:cubicBezTo>
                    <a:pt x="4561" y="2956"/>
                    <a:pt x="4685" y="3094"/>
                    <a:pt x="4864" y="3190"/>
                  </a:cubicBezTo>
                  <a:cubicBezTo>
                    <a:pt x="4906" y="3204"/>
                    <a:pt x="4919" y="3218"/>
                    <a:pt x="4933" y="3218"/>
                  </a:cubicBezTo>
                  <a:cubicBezTo>
                    <a:pt x="4933" y="3231"/>
                    <a:pt x="4947" y="3231"/>
                    <a:pt x="4947" y="3231"/>
                  </a:cubicBezTo>
                  <a:cubicBezTo>
                    <a:pt x="4974" y="3259"/>
                    <a:pt x="4974" y="3259"/>
                    <a:pt x="5030" y="3328"/>
                  </a:cubicBezTo>
                  <a:cubicBezTo>
                    <a:pt x="5073" y="3354"/>
                    <a:pt x="5112" y="3366"/>
                    <a:pt x="5146" y="3366"/>
                  </a:cubicBezTo>
                  <a:cubicBezTo>
                    <a:pt x="5310" y="3366"/>
                    <a:pt x="5381" y="3105"/>
                    <a:pt x="5415" y="2901"/>
                  </a:cubicBezTo>
                  <a:lnTo>
                    <a:pt x="5429" y="2901"/>
                  </a:lnTo>
                  <a:cubicBezTo>
                    <a:pt x="5514" y="3028"/>
                    <a:pt x="5628" y="3101"/>
                    <a:pt x="5731" y="3101"/>
                  </a:cubicBezTo>
                  <a:cubicBezTo>
                    <a:pt x="5830" y="3101"/>
                    <a:pt x="5919" y="3035"/>
                    <a:pt x="5966" y="2887"/>
                  </a:cubicBezTo>
                  <a:cubicBezTo>
                    <a:pt x="6035" y="2722"/>
                    <a:pt x="6008" y="2556"/>
                    <a:pt x="5994" y="2405"/>
                  </a:cubicBezTo>
                  <a:cubicBezTo>
                    <a:pt x="6008" y="2047"/>
                    <a:pt x="5884" y="1716"/>
                    <a:pt x="5691" y="1399"/>
                  </a:cubicBezTo>
                  <a:cubicBezTo>
                    <a:pt x="5567" y="1179"/>
                    <a:pt x="5457" y="944"/>
                    <a:pt x="5305" y="738"/>
                  </a:cubicBezTo>
                  <a:cubicBezTo>
                    <a:pt x="5209" y="641"/>
                    <a:pt x="5098" y="559"/>
                    <a:pt x="5002" y="448"/>
                  </a:cubicBezTo>
                  <a:cubicBezTo>
                    <a:pt x="4919" y="379"/>
                    <a:pt x="4850" y="297"/>
                    <a:pt x="4726" y="242"/>
                  </a:cubicBezTo>
                  <a:cubicBezTo>
                    <a:pt x="4670" y="230"/>
                    <a:pt x="4427" y="135"/>
                    <a:pt x="4381" y="117"/>
                  </a:cubicBezTo>
                  <a:lnTo>
                    <a:pt x="4381" y="117"/>
                  </a:lnTo>
                  <a:cubicBezTo>
                    <a:pt x="4192" y="31"/>
                    <a:pt x="4024" y="15"/>
                    <a:pt x="3888" y="15"/>
                  </a:cubicBezTo>
                  <a:cubicBezTo>
                    <a:pt x="3807" y="15"/>
                    <a:pt x="3736" y="21"/>
                    <a:pt x="3679" y="21"/>
                  </a:cubicBezTo>
                  <a:cubicBezTo>
                    <a:pt x="3668" y="21"/>
                    <a:pt x="3658" y="20"/>
                    <a:pt x="3647" y="20"/>
                  </a:cubicBezTo>
                  <a:cubicBezTo>
                    <a:pt x="3431" y="20"/>
                    <a:pt x="3286" y="150"/>
                    <a:pt x="3142" y="255"/>
                  </a:cubicBezTo>
                  <a:cubicBezTo>
                    <a:pt x="3035" y="90"/>
                    <a:pt x="2798" y="1"/>
                    <a:pt x="2571"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6"/>
            <p:cNvSpPr/>
            <p:nvPr/>
          </p:nvSpPr>
          <p:spPr>
            <a:xfrm>
              <a:off x="1647225" y="1381275"/>
              <a:ext cx="131600" cy="94200"/>
            </a:xfrm>
            <a:custGeom>
              <a:avLst/>
              <a:gdLst/>
              <a:ahLst/>
              <a:cxnLst/>
              <a:rect l="l" t="t" r="r" b="b"/>
              <a:pathLst>
                <a:path w="5264" h="3768" extrusionOk="0">
                  <a:moveTo>
                    <a:pt x="3368" y="0"/>
                  </a:moveTo>
                  <a:cubicBezTo>
                    <a:pt x="3254" y="0"/>
                    <a:pt x="3022" y="84"/>
                    <a:pt x="3026" y="88"/>
                  </a:cubicBezTo>
                  <a:lnTo>
                    <a:pt x="3026" y="88"/>
                  </a:lnTo>
                  <a:cubicBezTo>
                    <a:pt x="2850" y="116"/>
                    <a:pt x="2713" y="198"/>
                    <a:pt x="2563" y="266"/>
                  </a:cubicBezTo>
                  <a:lnTo>
                    <a:pt x="2453" y="266"/>
                  </a:lnTo>
                  <a:cubicBezTo>
                    <a:pt x="2439" y="266"/>
                    <a:pt x="2426" y="252"/>
                    <a:pt x="2426" y="252"/>
                  </a:cubicBezTo>
                  <a:cubicBezTo>
                    <a:pt x="2229" y="117"/>
                    <a:pt x="1969" y="6"/>
                    <a:pt x="1718" y="6"/>
                  </a:cubicBezTo>
                  <a:cubicBezTo>
                    <a:pt x="1635" y="6"/>
                    <a:pt x="1553" y="18"/>
                    <a:pt x="1475" y="45"/>
                  </a:cubicBezTo>
                  <a:cubicBezTo>
                    <a:pt x="1447" y="59"/>
                    <a:pt x="1420" y="73"/>
                    <a:pt x="1392" y="87"/>
                  </a:cubicBezTo>
                  <a:cubicBezTo>
                    <a:pt x="1301" y="75"/>
                    <a:pt x="1207" y="69"/>
                    <a:pt x="1115" y="69"/>
                  </a:cubicBezTo>
                  <a:cubicBezTo>
                    <a:pt x="985" y="69"/>
                    <a:pt x="858" y="82"/>
                    <a:pt x="745" y="114"/>
                  </a:cubicBezTo>
                  <a:cubicBezTo>
                    <a:pt x="552" y="183"/>
                    <a:pt x="469" y="349"/>
                    <a:pt x="442" y="514"/>
                  </a:cubicBezTo>
                  <a:cubicBezTo>
                    <a:pt x="386" y="845"/>
                    <a:pt x="552" y="1161"/>
                    <a:pt x="524" y="1423"/>
                  </a:cubicBezTo>
                  <a:cubicBezTo>
                    <a:pt x="455" y="1850"/>
                    <a:pt x="1" y="2443"/>
                    <a:pt x="138" y="2966"/>
                  </a:cubicBezTo>
                  <a:cubicBezTo>
                    <a:pt x="180" y="3132"/>
                    <a:pt x="304" y="3366"/>
                    <a:pt x="566" y="3449"/>
                  </a:cubicBezTo>
                  <a:cubicBezTo>
                    <a:pt x="587" y="3453"/>
                    <a:pt x="607" y="3455"/>
                    <a:pt x="627" y="3455"/>
                  </a:cubicBezTo>
                  <a:cubicBezTo>
                    <a:pt x="1013" y="3455"/>
                    <a:pt x="1209" y="2732"/>
                    <a:pt x="1392" y="2470"/>
                  </a:cubicBezTo>
                  <a:cubicBezTo>
                    <a:pt x="1406" y="2457"/>
                    <a:pt x="1406" y="2443"/>
                    <a:pt x="1420" y="2415"/>
                  </a:cubicBezTo>
                  <a:cubicBezTo>
                    <a:pt x="1433" y="2831"/>
                    <a:pt x="1421" y="3768"/>
                    <a:pt x="1927" y="3768"/>
                  </a:cubicBezTo>
                  <a:cubicBezTo>
                    <a:pt x="1941" y="3768"/>
                    <a:pt x="1956" y="3767"/>
                    <a:pt x="1971" y="3765"/>
                  </a:cubicBezTo>
                  <a:cubicBezTo>
                    <a:pt x="2095" y="3724"/>
                    <a:pt x="2136" y="3628"/>
                    <a:pt x="2178" y="3531"/>
                  </a:cubicBezTo>
                  <a:cubicBezTo>
                    <a:pt x="2260" y="3311"/>
                    <a:pt x="2329" y="3077"/>
                    <a:pt x="2412" y="2842"/>
                  </a:cubicBezTo>
                  <a:cubicBezTo>
                    <a:pt x="2426" y="2829"/>
                    <a:pt x="2426" y="2815"/>
                    <a:pt x="2439" y="2787"/>
                  </a:cubicBezTo>
                  <a:cubicBezTo>
                    <a:pt x="2453" y="2953"/>
                    <a:pt x="2467" y="3132"/>
                    <a:pt x="2508" y="3325"/>
                  </a:cubicBezTo>
                  <a:cubicBezTo>
                    <a:pt x="2522" y="3407"/>
                    <a:pt x="2563" y="3476"/>
                    <a:pt x="2618" y="3545"/>
                  </a:cubicBezTo>
                  <a:cubicBezTo>
                    <a:pt x="2671" y="3598"/>
                    <a:pt x="2747" y="3623"/>
                    <a:pt x="2824" y="3623"/>
                  </a:cubicBezTo>
                  <a:cubicBezTo>
                    <a:pt x="2866" y="3623"/>
                    <a:pt x="2910" y="3615"/>
                    <a:pt x="2949" y="3600"/>
                  </a:cubicBezTo>
                  <a:cubicBezTo>
                    <a:pt x="3197" y="3476"/>
                    <a:pt x="3280" y="3228"/>
                    <a:pt x="3362" y="3008"/>
                  </a:cubicBezTo>
                  <a:cubicBezTo>
                    <a:pt x="3404" y="2911"/>
                    <a:pt x="3431" y="2815"/>
                    <a:pt x="3473" y="2705"/>
                  </a:cubicBezTo>
                  <a:cubicBezTo>
                    <a:pt x="3486" y="2870"/>
                    <a:pt x="3486" y="3021"/>
                    <a:pt x="3542" y="3187"/>
                  </a:cubicBezTo>
                  <a:cubicBezTo>
                    <a:pt x="3572" y="3359"/>
                    <a:pt x="3737" y="3592"/>
                    <a:pt x="3927" y="3592"/>
                  </a:cubicBezTo>
                  <a:cubicBezTo>
                    <a:pt x="3994" y="3592"/>
                    <a:pt x="4065" y="3562"/>
                    <a:pt x="4134" y="3490"/>
                  </a:cubicBezTo>
                  <a:cubicBezTo>
                    <a:pt x="4286" y="3297"/>
                    <a:pt x="4368" y="3077"/>
                    <a:pt x="4410" y="2842"/>
                  </a:cubicBezTo>
                  <a:cubicBezTo>
                    <a:pt x="4465" y="2994"/>
                    <a:pt x="4534" y="3132"/>
                    <a:pt x="4602" y="3269"/>
                  </a:cubicBezTo>
                  <a:cubicBezTo>
                    <a:pt x="4658" y="3366"/>
                    <a:pt x="4726" y="3462"/>
                    <a:pt x="4850" y="3517"/>
                  </a:cubicBezTo>
                  <a:cubicBezTo>
                    <a:pt x="4871" y="3523"/>
                    <a:pt x="4891" y="3526"/>
                    <a:pt x="4910" y="3526"/>
                  </a:cubicBezTo>
                  <a:cubicBezTo>
                    <a:pt x="4985" y="3526"/>
                    <a:pt x="5052" y="3486"/>
                    <a:pt x="5085" y="3421"/>
                  </a:cubicBezTo>
                  <a:cubicBezTo>
                    <a:pt x="5264" y="2760"/>
                    <a:pt x="5264" y="1892"/>
                    <a:pt x="5016" y="1327"/>
                  </a:cubicBezTo>
                  <a:cubicBezTo>
                    <a:pt x="4961" y="1203"/>
                    <a:pt x="4933" y="1037"/>
                    <a:pt x="4823" y="858"/>
                  </a:cubicBezTo>
                  <a:cubicBezTo>
                    <a:pt x="4658" y="624"/>
                    <a:pt x="4478" y="404"/>
                    <a:pt x="4203" y="266"/>
                  </a:cubicBezTo>
                  <a:cubicBezTo>
                    <a:pt x="3965" y="147"/>
                    <a:pt x="3728" y="3"/>
                    <a:pt x="3442" y="3"/>
                  </a:cubicBezTo>
                  <a:cubicBezTo>
                    <a:pt x="3430" y="3"/>
                    <a:pt x="3417" y="3"/>
                    <a:pt x="3404" y="4"/>
                  </a:cubicBezTo>
                  <a:cubicBezTo>
                    <a:pt x="3394" y="1"/>
                    <a:pt x="3382" y="0"/>
                    <a:pt x="3368"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6"/>
            <p:cNvSpPr/>
            <p:nvPr/>
          </p:nvSpPr>
          <p:spPr>
            <a:xfrm>
              <a:off x="1409575" y="1307575"/>
              <a:ext cx="126425" cy="132350"/>
            </a:xfrm>
            <a:custGeom>
              <a:avLst/>
              <a:gdLst/>
              <a:ahLst/>
              <a:cxnLst/>
              <a:rect l="l" t="t" r="r" b="b"/>
              <a:pathLst>
                <a:path w="5057" h="5294" extrusionOk="0">
                  <a:moveTo>
                    <a:pt x="1371" y="1"/>
                  </a:moveTo>
                  <a:cubicBezTo>
                    <a:pt x="1355" y="1"/>
                    <a:pt x="1339" y="2"/>
                    <a:pt x="1323" y="4"/>
                  </a:cubicBezTo>
                  <a:cubicBezTo>
                    <a:pt x="1240" y="17"/>
                    <a:pt x="1157" y="45"/>
                    <a:pt x="1088" y="86"/>
                  </a:cubicBezTo>
                  <a:cubicBezTo>
                    <a:pt x="1075" y="100"/>
                    <a:pt x="1047" y="114"/>
                    <a:pt x="1047" y="114"/>
                  </a:cubicBezTo>
                  <a:lnTo>
                    <a:pt x="1033" y="128"/>
                  </a:lnTo>
                  <a:cubicBezTo>
                    <a:pt x="1020" y="114"/>
                    <a:pt x="1006" y="100"/>
                    <a:pt x="978" y="100"/>
                  </a:cubicBezTo>
                  <a:cubicBezTo>
                    <a:pt x="969" y="99"/>
                    <a:pt x="959" y="99"/>
                    <a:pt x="950" y="99"/>
                  </a:cubicBezTo>
                  <a:cubicBezTo>
                    <a:pt x="797" y="99"/>
                    <a:pt x="668" y="201"/>
                    <a:pt x="551" y="265"/>
                  </a:cubicBezTo>
                  <a:cubicBezTo>
                    <a:pt x="317" y="403"/>
                    <a:pt x="248" y="637"/>
                    <a:pt x="193" y="858"/>
                  </a:cubicBezTo>
                  <a:cubicBezTo>
                    <a:pt x="0" y="1505"/>
                    <a:pt x="83" y="2125"/>
                    <a:pt x="152" y="2677"/>
                  </a:cubicBezTo>
                  <a:cubicBezTo>
                    <a:pt x="172" y="2780"/>
                    <a:pt x="240" y="2946"/>
                    <a:pt x="354" y="2946"/>
                  </a:cubicBezTo>
                  <a:cubicBezTo>
                    <a:pt x="391" y="2946"/>
                    <a:pt x="434" y="2928"/>
                    <a:pt x="482" y="2883"/>
                  </a:cubicBezTo>
                  <a:cubicBezTo>
                    <a:pt x="496" y="2842"/>
                    <a:pt x="510" y="2801"/>
                    <a:pt x="537" y="2759"/>
                  </a:cubicBezTo>
                  <a:cubicBezTo>
                    <a:pt x="537" y="2828"/>
                    <a:pt x="551" y="2897"/>
                    <a:pt x="565" y="2966"/>
                  </a:cubicBezTo>
                  <a:cubicBezTo>
                    <a:pt x="592" y="3117"/>
                    <a:pt x="648" y="3310"/>
                    <a:pt x="827" y="3393"/>
                  </a:cubicBezTo>
                  <a:cubicBezTo>
                    <a:pt x="839" y="3395"/>
                    <a:pt x="851" y="3396"/>
                    <a:pt x="863" y="3396"/>
                  </a:cubicBezTo>
                  <a:cubicBezTo>
                    <a:pt x="1030" y="3396"/>
                    <a:pt x="1105" y="3220"/>
                    <a:pt x="1144" y="3104"/>
                  </a:cubicBezTo>
                  <a:cubicBezTo>
                    <a:pt x="1199" y="2938"/>
                    <a:pt x="1281" y="2704"/>
                    <a:pt x="1309" y="2566"/>
                  </a:cubicBezTo>
                  <a:cubicBezTo>
                    <a:pt x="1460" y="3214"/>
                    <a:pt x="1433" y="3999"/>
                    <a:pt x="1529" y="4647"/>
                  </a:cubicBezTo>
                  <a:cubicBezTo>
                    <a:pt x="1551" y="4840"/>
                    <a:pt x="1648" y="5294"/>
                    <a:pt x="1873" y="5294"/>
                  </a:cubicBezTo>
                  <a:cubicBezTo>
                    <a:pt x="1936" y="5294"/>
                    <a:pt x="2010" y="5258"/>
                    <a:pt x="2094" y="5170"/>
                  </a:cubicBezTo>
                  <a:cubicBezTo>
                    <a:pt x="2301" y="4867"/>
                    <a:pt x="2287" y="4509"/>
                    <a:pt x="2328" y="4165"/>
                  </a:cubicBezTo>
                  <a:cubicBezTo>
                    <a:pt x="2342" y="3958"/>
                    <a:pt x="2356" y="3751"/>
                    <a:pt x="2370" y="3545"/>
                  </a:cubicBezTo>
                  <a:cubicBezTo>
                    <a:pt x="2475" y="3744"/>
                    <a:pt x="2612" y="3895"/>
                    <a:pt x="2787" y="3895"/>
                  </a:cubicBezTo>
                  <a:cubicBezTo>
                    <a:pt x="2841" y="3895"/>
                    <a:pt x="2900" y="3880"/>
                    <a:pt x="2962" y="3848"/>
                  </a:cubicBezTo>
                  <a:cubicBezTo>
                    <a:pt x="3320" y="3462"/>
                    <a:pt x="3320" y="2952"/>
                    <a:pt x="3389" y="2484"/>
                  </a:cubicBezTo>
                  <a:cubicBezTo>
                    <a:pt x="3444" y="2635"/>
                    <a:pt x="3527" y="2773"/>
                    <a:pt x="3692" y="2842"/>
                  </a:cubicBezTo>
                  <a:cubicBezTo>
                    <a:pt x="3723" y="2851"/>
                    <a:pt x="3756" y="2855"/>
                    <a:pt x="3789" y="2855"/>
                  </a:cubicBezTo>
                  <a:cubicBezTo>
                    <a:pt x="3861" y="2855"/>
                    <a:pt x="3930" y="2834"/>
                    <a:pt x="3968" y="2787"/>
                  </a:cubicBezTo>
                  <a:cubicBezTo>
                    <a:pt x="4175" y="2553"/>
                    <a:pt x="4244" y="2112"/>
                    <a:pt x="4271" y="1864"/>
                  </a:cubicBezTo>
                  <a:cubicBezTo>
                    <a:pt x="4374" y="2044"/>
                    <a:pt x="4478" y="2322"/>
                    <a:pt x="4717" y="2322"/>
                  </a:cubicBezTo>
                  <a:cubicBezTo>
                    <a:pt x="4733" y="2322"/>
                    <a:pt x="4750" y="2321"/>
                    <a:pt x="4767" y="2318"/>
                  </a:cubicBezTo>
                  <a:cubicBezTo>
                    <a:pt x="4891" y="2277"/>
                    <a:pt x="4932" y="2167"/>
                    <a:pt x="4960" y="2070"/>
                  </a:cubicBezTo>
                  <a:cubicBezTo>
                    <a:pt x="5056" y="1809"/>
                    <a:pt x="5043" y="1340"/>
                    <a:pt x="5001" y="1189"/>
                  </a:cubicBezTo>
                  <a:cubicBezTo>
                    <a:pt x="5001" y="982"/>
                    <a:pt x="4988" y="775"/>
                    <a:pt x="4850" y="610"/>
                  </a:cubicBezTo>
                  <a:cubicBezTo>
                    <a:pt x="4634" y="346"/>
                    <a:pt x="4260" y="186"/>
                    <a:pt x="3885" y="186"/>
                  </a:cubicBezTo>
                  <a:cubicBezTo>
                    <a:pt x="3830" y="186"/>
                    <a:pt x="3775" y="189"/>
                    <a:pt x="3720" y="197"/>
                  </a:cubicBezTo>
                  <a:cubicBezTo>
                    <a:pt x="3568" y="224"/>
                    <a:pt x="3403" y="265"/>
                    <a:pt x="3279" y="348"/>
                  </a:cubicBezTo>
                  <a:cubicBezTo>
                    <a:pt x="3196" y="389"/>
                    <a:pt x="3045" y="527"/>
                    <a:pt x="2935" y="624"/>
                  </a:cubicBezTo>
                  <a:cubicBezTo>
                    <a:pt x="2935" y="610"/>
                    <a:pt x="2935" y="596"/>
                    <a:pt x="2921" y="569"/>
                  </a:cubicBezTo>
                  <a:cubicBezTo>
                    <a:pt x="2833" y="251"/>
                    <a:pt x="2536" y="154"/>
                    <a:pt x="2265" y="154"/>
                  </a:cubicBezTo>
                  <a:cubicBezTo>
                    <a:pt x="2112" y="154"/>
                    <a:pt x="1968" y="184"/>
                    <a:pt x="1874" y="224"/>
                  </a:cubicBezTo>
                  <a:cubicBezTo>
                    <a:pt x="1819" y="197"/>
                    <a:pt x="1791" y="155"/>
                    <a:pt x="1681" y="100"/>
                  </a:cubicBezTo>
                  <a:cubicBezTo>
                    <a:pt x="1597" y="40"/>
                    <a:pt x="1482" y="1"/>
                    <a:pt x="137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6"/>
            <p:cNvSpPr/>
            <p:nvPr/>
          </p:nvSpPr>
          <p:spPr>
            <a:xfrm>
              <a:off x="1628625" y="1459900"/>
              <a:ext cx="147450" cy="149950"/>
            </a:xfrm>
            <a:custGeom>
              <a:avLst/>
              <a:gdLst/>
              <a:ahLst/>
              <a:cxnLst/>
              <a:rect l="l" t="t" r="r" b="b"/>
              <a:pathLst>
                <a:path w="5898" h="5998" extrusionOk="0">
                  <a:moveTo>
                    <a:pt x="1530" y="0"/>
                  </a:moveTo>
                  <a:cubicBezTo>
                    <a:pt x="1434" y="14"/>
                    <a:pt x="1351" y="56"/>
                    <a:pt x="1268" y="97"/>
                  </a:cubicBezTo>
                  <a:cubicBezTo>
                    <a:pt x="1241" y="111"/>
                    <a:pt x="1227" y="124"/>
                    <a:pt x="1213" y="138"/>
                  </a:cubicBezTo>
                  <a:lnTo>
                    <a:pt x="1199" y="138"/>
                  </a:lnTo>
                  <a:cubicBezTo>
                    <a:pt x="1186" y="124"/>
                    <a:pt x="1172" y="124"/>
                    <a:pt x="1144" y="124"/>
                  </a:cubicBezTo>
                  <a:cubicBezTo>
                    <a:pt x="1124" y="122"/>
                    <a:pt x="1105" y="120"/>
                    <a:pt x="1086" y="120"/>
                  </a:cubicBezTo>
                  <a:cubicBezTo>
                    <a:pt x="908" y="120"/>
                    <a:pt x="771" y="230"/>
                    <a:pt x="634" y="317"/>
                  </a:cubicBezTo>
                  <a:cubicBezTo>
                    <a:pt x="373" y="469"/>
                    <a:pt x="290" y="731"/>
                    <a:pt x="221" y="979"/>
                  </a:cubicBezTo>
                  <a:cubicBezTo>
                    <a:pt x="1" y="1695"/>
                    <a:pt x="97" y="2411"/>
                    <a:pt x="180" y="3031"/>
                  </a:cubicBezTo>
                  <a:cubicBezTo>
                    <a:pt x="211" y="3147"/>
                    <a:pt x="291" y="3344"/>
                    <a:pt x="419" y="3344"/>
                  </a:cubicBezTo>
                  <a:cubicBezTo>
                    <a:pt x="459" y="3344"/>
                    <a:pt x="503" y="3325"/>
                    <a:pt x="552" y="3279"/>
                  </a:cubicBezTo>
                  <a:cubicBezTo>
                    <a:pt x="579" y="3224"/>
                    <a:pt x="607" y="3169"/>
                    <a:pt x="621" y="3128"/>
                  </a:cubicBezTo>
                  <a:cubicBezTo>
                    <a:pt x="634" y="3197"/>
                    <a:pt x="648" y="3279"/>
                    <a:pt x="662" y="3362"/>
                  </a:cubicBezTo>
                  <a:cubicBezTo>
                    <a:pt x="703" y="3527"/>
                    <a:pt x="758" y="3748"/>
                    <a:pt x="965" y="3844"/>
                  </a:cubicBezTo>
                  <a:cubicBezTo>
                    <a:pt x="978" y="3846"/>
                    <a:pt x="990" y="3847"/>
                    <a:pt x="1002" y="3847"/>
                  </a:cubicBezTo>
                  <a:cubicBezTo>
                    <a:pt x="1197" y="3847"/>
                    <a:pt x="1285" y="3644"/>
                    <a:pt x="1337" y="3514"/>
                  </a:cubicBezTo>
                  <a:cubicBezTo>
                    <a:pt x="1406" y="3321"/>
                    <a:pt x="1489" y="3059"/>
                    <a:pt x="1530" y="2907"/>
                  </a:cubicBezTo>
                  <a:cubicBezTo>
                    <a:pt x="1709" y="3651"/>
                    <a:pt x="1682" y="4519"/>
                    <a:pt x="1792" y="5263"/>
                  </a:cubicBezTo>
                  <a:cubicBezTo>
                    <a:pt x="1803" y="5489"/>
                    <a:pt x="1922" y="5998"/>
                    <a:pt x="2189" y="5998"/>
                  </a:cubicBezTo>
                  <a:cubicBezTo>
                    <a:pt x="2265" y="5998"/>
                    <a:pt x="2352" y="5957"/>
                    <a:pt x="2453" y="5856"/>
                  </a:cubicBezTo>
                  <a:cubicBezTo>
                    <a:pt x="2687" y="5511"/>
                    <a:pt x="2660" y="5098"/>
                    <a:pt x="2715" y="4712"/>
                  </a:cubicBezTo>
                  <a:cubicBezTo>
                    <a:pt x="2742" y="4478"/>
                    <a:pt x="2756" y="4244"/>
                    <a:pt x="2770" y="4010"/>
                  </a:cubicBezTo>
                  <a:cubicBezTo>
                    <a:pt x="2885" y="4239"/>
                    <a:pt x="3046" y="4413"/>
                    <a:pt x="3249" y="4413"/>
                  </a:cubicBezTo>
                  <a:cubicBezTo>
                    <a:pt x="3315" y="4413"/>
                    <a:pt x="3385" y="4395"/>
                    <a:pt x="3459" y="4354"/>
                  </a:cubicBezTo>
                  <a:cubicBezTo>
                    <a:pt x="3872" y="3913"/>
                    <a:pt x="3872" y="3348"/>
                    <a:pt x="3955" y="2811"/>
                  </a:cubicBezTo>
                  <a:cubicBezTo>
                    <a:pt x="4024" y="2976"/>
                    <a:pt x="4120" y="3142"/>
                    <a:pt x="4313" y="3211"/>
                  </a:cubicBezTo>
                  <a:cubicBezTo>
                    <a:pt x="4353" y="3225"/>
                    <a:pt x="4396" y="3233"/>
                    <a:pt x="4439" y="3233"/>
                  </a:cubicBezTo>
                  <a:cubicBezTo>
                    <a:pt x="4515" y="3233"/>
                    <a:pt x="4591" y="3208"/>
                    <a:pt x="4644" y="3155"/>
                  </a:cubicBezTo>
                  <a:cubicBezTo>
                    <a:pt x="4878" y="2894"/>
                    <a:pt x="4947" y="2398"/>
                    <a:pt x="4988" y="2108"/>
                  </a:cubicBezTo>
                  <a:cubicBezTo>
                    <a:pt x="5103" y="2313"/>
                    <a:pt x="5218" y="2624"/>
                    <a:pt x="5498" y="2624"/>
                  </a:cubicBezTo>
                  <a:cubicBezTo>
                    <a:pt x="5520" y="2624"/>
                    <a:pt x="5543" y="2622"/>
                    <a:pt x="5567" y="2618"/>
                  </a:cubicBezTo>
                  <a:cubicBezTo>
                    <a:pt x="5705" y="2591"/>
                    <a:pt x="5760" y="2453"/>
                    <a:pt x="5787" y="2343"/>
                  </a:cubicBezTo>
                  <a:cubicBezTo>
                    <a:pt x="5898" y="2053"/>
                    <a:pt x="5884" y="1530"/>
                    <a:pt x="5829" y="1351"/>
                  </a:cubicBezTo>
                  <a:cubicBezTo>
                    <a:pt x="5829" y="1116"/>
                    <a:pt x="5815" y="882"/>
                    <a:pt x="5636" y="689"/>
                  </a:cubicBezTo>
                  <a:cubicBezTo>
                    <a:pt x="5393" y="398"/>
                    <a:pt x="4948" y="225"/>
                    <a:pt x="4516" y="225"/>
                  </a:cubicBezTo>
                  <a:cubicBezTo>
                    <a:pt x="4457" y="225"/>
                    <a:pt x="4399" y="228"/>
                    <a:pt x="4341" y="235"/>
                  </a:cubicBezTo>
                  <a:cubicBezTo>
                    <a:pt x="4148" y="262"/>
                    <a:pt x="3969" y="304"/>
                    <a:pt x="3817" y="400"/>
                  </a:cubicBezTo>
                  <a:cubicBezTo>
                    <a:pt x="3721" y="455"/>
                    <a:pt x="3542" y="607"/>
                    <a:pt x="3431" y="703"/>
                  </a:cubicBezTo>
                  <a:cubicBezTo>
                    <a:pt x="3418" y="689"/>
                    <a:pt x="3418" y="676"/>
                    <a:pt x="3404" y="648"/>
                  </a:cubicBezTo>
                  <a:cubicBezTo>
                    <a:pt x="3305" y="287"/>
                    <a:pt x="2940" y="180"/>
                    <a:pt x="2615" y="180"/>
                  </a:cubicBezTo>
                  <a:cubicBezTo>
                    <a:pt x="2443" y="180"/>
                    <a:pt x="2282" y="210"/>
                    <a:pt x="2178" y="248"/>
                  </a:cubicBezTo>
                  <a:cubicBezTo>
                    <a:pt x="2122" y="221"/>
                    <a:pt x="2081" y="180"/>
                    <a:pt x="1957" y="111"/>
                  </a:cubicBezTo>
                  <a:cubicBezTo>
                    <a:pt x="1833" y="42"/>
                    <a:pt x="1682" y="0"/>
                    <a:pt x="153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6"/>
            <p:cNvSpPr/>
            <p:nvPr/>
          </p:nvSpPr>
          <p:spPr>
            <a:xfrm>
              <a:off x="1369600" y="1524650"/>
              <a:ext cx="111975" cy="135025"/>
            </a:xfrm>
            <a:custGeom>
              <a:avLst/>
              <a:gdLst/>
              <a:ahLst/>
              <a:cxnLst/>
              <a:rect l="l" t="t" r="r" b="b"/>
              <a:pathLst>
                <a:path w="4479" h="5401" extrusionOk="0">
                  <a:moveTo>
                    <a:pt x="3183" y="1"/>
                  </a:moveTo>
                  <a:cubicBezTo>
                    <a:pt x="3039" y="21"/>
                    <a:pt x="2939" y="25"/>
                    <a:pt x="2839" y="25"/>
                  </a:cubicBezTo>
                  <a:cubicBezTo>
                    <a:pt x="2789" y="25"/>
                    <a:pt x="2739" y="24"/>
                    <a:pt x="2684" y="24"/>
                  </a:cubicBezTo>
                  <a:cubicBezTo>
                    <a:pt x="2628" y="24"/>
                    <a:pt x="2567" y="25"/>
                    <a:pt x="2495" y="28"/>
                  </a:cubicBezTo>
                  <a:cubicBezTo>
                    <a:pt x="2446" y="40"/>
                    <a:pt x="2393" y="44"/>
                    <a:pt x="2337" y="44"/>
                  </a:cubicBezTo>
                  <a:cubicBezTo>
                    <a:pt x="2245" y="44"/>
                    <a:pt x="2143" y="34"/>
                    <a:pt x="2031" y="34"/>
                  </a:cubicBezTo>
                  <a:cubicBezTo>
                    <a:pt x="1981" y="34"/>
                    <a:pt x="1929" y="36"/>
                    <a:pt x="1875" y="42"/>
                  </a:cubicBezTo>
                  <a:cubicBezTo>
                    <a:pt x="1861" y="42"/>
                    <a:pt x="1819" y="56"/>
                    <a:pt x="1764" y="69"/>
                  </a:cubicBezTo>
                  <a:cubicBezTo>
                    <a:pt x="1654" y="65"/>
                    <a:pt x="1540" y="60"/>
                    <a:pt x="1428" y="60"/>
                  </a:cubicBezTo>
                  <a:cubicBezTo>
                    <a:pt x="1163" y="60"/>
                    <a:pt x="903" y="90"/>
                    <a:pt x="690" y="235"/>
                  </a:cubicBezTo>
                  <a:cubicBezTo>
                    <a:pt x="373" y="510"/>
                    <a:pt x="194" y="910"/>
                    <a:pt x="180" y="1282"/>
                  </a:cubicBezTo>
                  <a:cubicBezTo>
                    <a:pt x="180" y="1475"/>
                    <a:pt x="249" y="1668"/>
                    <a:pt x="331" y="1833"/>
                  </a:cubicBezTo>
                  <a:cubicBezTo>
                    <a:pt x="345" y="1847"/>
                    <a:pt x="359" y="1874"/>
                    <a:pt x="359" y="1888"/>
                  </a:cubicBezTo>
                  <a:cubicBezTo>
                    <a:pt x="359" y="1902"/>
                    <a:pt x="373" y="1902"/>
                    <a:pt x="373" y="1902"/>
                  </a:cubicBezTo>
                  <a:cubicBezTo>
                    <a:pt x="331" y="1998"/>
                    <a:pt x="1" y="2439"/>
                    <a:pt x="15" y="2729"/>
                  </a:cubicBezTo>
                  <a:cubicBezTo>
                    <a:pt x="28" y="3114"/>
                    <a:pt x="1" y="3514"/>
                    <a:pt x="152" y="3886"/>
                  </a:cubicBezTo>
                  <a:cubicBezTo>
                    <a:pt x="225" y="4042"/>
                    <a:pt x="349" y="4303"/>
                    <a:pt x="563" y="4303"/>
                  </a:cubicBezTo>
                  <a:cubicBezTo>
                    <a:pt x="594" y="4303"/>
                    <a:pt x="627" y="4298"/>
                    <a:pt x="662" y="4285"/>
                  </a:cubicBezTo>
                  <a:cubicBezTo>
                    <a:pt x="869" y="4161"/>
                    <a:pt x="910" y="3955"/>
                    <a:pt x="1020" y="3721"/>
                  </a:cubicBezTo>
                  <a:cubicBezTo>
                    <a:pt x="1103" y="3486"/>
                    <a:pt x="1172" y="3238"/>
                    <a:pt x="1255" y="3004"/>
                  </a:cubicBezTo>
                  <a:lnTo>
                    <a:pt x="1255" y="3004"/>
                  </a:lnTo>
                  <a:cubicBezTo>
                    <a:pt x="1255" y="3445"/>
                    <a:pt x="1241" y="4010"/>
                    <a:pt x="1323" y="4382"/>
                  </a:cubicBezTo>
                  <a:cubicBezTo>
                    <a:pt x="1368" y="4560"/>
                    <a:pt x="1511" y="5059"/>
                    <a:pt x="1759" y="5059"/>
                  </a:cubicBezTo>
                  <a:cubicBezTo>
                    <a:pt x="1819" y="5059"/>
                    <a:pt x="1885" y="5030"/>
                    <a:pt x="1957" y="4961"/>
                  </a:cubicBezTo>
                  <a:cubicBezTo>
                    <a:pt x="2095" y="4616"/>
                    <a:pt x="2136" y="4258"/>
                    <a:pt x="2191" y="3886"/>
                  </a:cubicBezTo>
                  <a:cubicBezTo>
                    <a:pt x="2191" y="4148"/>
                    <a:pt x="2205" y="4396"/>
                    <a:pt x="2247" y="4630"/>
                  </a:cubicBezTo>
                  <a:cubicBezTo>
                    <a:pt x="2288" y="4795"/>
                    <a:pt x="2302" y="4974"/>
                    <a:pt x="2398" y="5112"/>
                  </a:cubicBezTo>
                  <a:cubicBezTo>
                    <a:pt x="2436" y="5150"/>
                    <a:pt x="2488" y="5168"/>
                    <a:pt x="2541" y="5168"/>
                  </a:cubicBezTo>
                  <a:cubicBezTo>
                    <a:pt x="2602" y="5168"/>
                    <a:pt x="2664" y="5143"/>
                    <a:pt x="2701" y="5098"/>
                  </a:cubicBezTo>
                  <a:cubicBezTo>
                    <a:pt x="2825" y="4905"/>
                    <a:pt x="2922" y="4685"/>
                    <a:pt x="2991" y="4465"/>
                  </a:cubicBezTo>
                  <a:cubicBezTo>
                    <a:pt x="3032" y="4768"/>
                    <a:pt x="3059" y="5085"/>
                    <a:pt x="3239" y="5346"/>
                  </a:cubicBezTo>
                  <a:cubicBezTo>
                    <a:pt x="3293" y="5384"/>
                    <a:pt x="3342" y="5400"/>
                    <a:pt x="3386" y="5400"/>
                  </a:cubicBezTo>
                  <a:cubicBezTo>
                    <a:pt x="3633" y="5400"/>
                    <a:pt x="3727" y="4890"/>
                    <a:pt x="3762" y="4726"/>
                  </a:cubicBezTo>
                  <a:cubicBezTo>
                    <a:pt x="3817" y="4244"/>
                    <a:pt x="3941" y="3789"/>
                    <a:pt x="3969" y="3307"/>
                  </a:cubicBezTo>
                  <a:cubicBezTo>
                    <a:pt x="3983" y="2977"/>
                    <a:pt x="3927" y="2439"/>
                    <a:pt x="3969" y="2177"/>
                  </a:cubicBezTo>
                  <a:lnTo>
                    <a:pt x="3969" y="2177"/>
                  </a:lnTo>
                  <a:cubicBezTo>
                    <a:pt x="4024" y="2246"/>
                    <a:pt x="4093" y="2315"/>
                    <a:pt x="4231" y="2315"/>
                  </a:cubicBezTo>
                  <a:cubicBezTo>
                    <a:pt x="4355" y="2301"/>
                    <a:pt x="4382" y="2177"/>
                    <a:pt x="4410" y="2095"/>
                  </a:cubicBezTo>
                  <a:cubicBezTo>
                    <a:pt x="4479" y="1916"/>
                    <a:pt x="4437" y="1585"/>
                    <a:pt x="4423" y="1502"/>
                  </a:cubicBezTo>
                  <a:cubicBezTo>
                    <a:pt x="4451" y="1213"/>
                    <a:pt x="4313" y="800"/>
                    <a:pt x="4217" y="634"/>
                  </a:cubicBezTo>
                  <a:cubicBezTo>
                    <a:pt x="4175" y="483"/>
                    <a:pt x="4079" y="345"/>
                    <a:pt x="3955" y="235"/>
                  </a:cubicBezTo>
                  <a:cubicBezTo>
                    <a:pt x="3872" y="166"/>
                    <a:pt x="3776" y="125"/>
                    <a:pt x="3666" y="97"/>
                  </a:cubicBezTo>
                  <a:cubicBezTo>
                    <a:pt x="3514" y="28"/>
                    <a:pt x="3349" y="1"/>
                    <a:pt x="318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6"/>
            <p:cNvSpPr/>
            <p:nvPr/>
          </p:nvSpPr>
          <p:spPr>
            <a:xfrm>
              <a:off x="1431950" y="1464025"/>
              <a:ext cx="264550" cy="128000"/>
            </a:xfrm>
            <a:custGeom>
              <a:avLst/>
              <a:gdLst/>
              <a:ahLst/>
              <a:cxnLst/>
              <a:rect l="l" t="t" r="r" b="b"/>
              <a:pathLst>
                <a:path w="10582" h="5120" extrusionOk="0">
                  <a:moveTo>
                    <a:pt x="9053" y="1"/>
                  </a:moveTo>
                  <a:cubicBezTo>
                    <a:pt x="8681" y="1"/>
                    <a:pt x="8474" y="194"/>
                    <a:pt x="8336" y="414"/>
                  </a:cubicBezTo>
                  <a:cubicBezTo>
                    <a:pt x="8226" y="621"/>
                    <a:pt x="8116" y="841"/>
                    <a:pt x="8019" y="1062"/>
                  </a:cubicBezTo>
                  <a:cubicBezTo>
                    <a:pt x="7881" y="772"/>
                    <a:pt x="7578" y="483"/>
                    <a:pt x="7137" y="455"/>
                  </a:cubicBezTo>
                  <a:cubicBezTo>
                    <a:pt x="6517" y="511"/>
                    <a:pt x="6173" y="1048"/>
                    <a:pt x="5842" y="1254"/>
                  </a:cubicBezTo>
                  <a:cubicBezTo>
                    <a:pt x="5842" y="1268"/>
                    <a:pt x="5829" y="1268"/>
                    <a:pt x="5829" y="1282"/>
                  </a:cubicBezTo>
                  <a:cubicBezTo>
                    <a:pt x="5773" y="1130"/>
                    <a:pt x="5718" y="938"/>
                    <a:pt x="5553" y="800"/>
                  </a:cubicBezTo>
                  <a:cubicBezTo>
                    <a:pt x="5444" y="703"/>
                    <a:pt x="5270" y="616"/>
                    <a:pt x="5098" y="616"/>
                  </a:cubicBezTo>
                  <a:cubicBezTo>
                    <a:pt x="5075" y="616"/>
                    <a:pt x="5052" y="617"/>
                    <a:pt x="5029" y="621"/>
                  </a:cubicBezTo>
                  <a:cubicBezTo>
                    <a:pt x="4478" y="731"/>
                    <a:pt x="4217" y="1144"/>
                    <a:pt x="3941" y="1475"/>
                  </a:cubicBezTo>
                  <a:cubicBezTo>
                    <a:pt x="3872" y="1434"/>
                    <a:pt x="3845" y="1392"/>
                    <a:pt x="3748" y="1282"/>
                  </a:cubicBezTo>
                  <a:cubicBezTo>
                    <a:pt x="3638" y="1158"/>
                    <a:pt x="3569" y="1006"/>
                    <a:pt x="3431" y="910"/>
                  </a:cubicBezTo>
                  <a:cubicBezTo>
                    <a:pt x="3323" y="843"/>
                    <a:pt x="3224" y="812"/>
                    <a:pt x="3134" y="812"/>
                  </a:cubicBezTo>
                  <a:cubicBezTo>
                    <a:pt x="2986" y="812"/>
                    <a:pt x="2865" y="896"/>
                    <a:pt x="2770" y="1034"/>
                  </a:cubicBezTo>
                  <a:cubicBezTo>
                    <a:pt x="2687" y="1144"/>
                    <a:pt x="2605" y="1254"/>
                    <a:pt x="2508" y="1351"/>
                  </a:cubicBezTo>
                  <a:cubicBezTo>
                    <a:pt x="2439" y="1282"/>
                    <a:pt x="2398" y="1199"/>
                    <a:pt x="2301" y="1089"/>
                  </a:cubicBezTo>
                  <a:cubicBezTo>
                    <a:pt x="2147" y="919"/>
                    <a:pt x="1997" y="849"/>
                    <a:pt x="1851" y="849"/>
                  </a:cubicBezTo>
                  <a:cubicBezTo>
                    <a:pt x="1737" y="849"/>
                    <a:pt x="1625" y="892"/>
                    <a:pt x="1516" y="965"/>
                  </a:cubicBezTo>
                  <a:cubicBezTo>
                    <a:pt x="1516" y="951"/>
                    <a:pt x="1516" y="938"/>
                    <a:pt x="1502" y="938"/>
                  </a:cubicBezTo>
                  <a:cubicBezTo>
                    <a:pt x="1433" y="758"/>
                    <a:pt x="1475" y="552"/>
                    <a:pt x="1337" y="387"/>
                  </a:cubicBezTo>
                  <a:cubicBezTo>
                    <a:pt x="1248" y="297"/>
                    <a:pt x="1094" y="260"/>
                    <a:pt x="949" y="260"/>
                  </a:cubicBezTo>
                  <a:cubicBezTo>
                    <a:pt x="870" y="260"/>
                    <a:pt x="794" y="271"/>
                    <a:pt x="731" y="290"/>
                  </a:cubicBezTo>
                  <a:cubicBezTo>
                    <a:pt x="579" y="359"/>
                    <a:pt x="552" y="497"/>
                    <a:pt x="497" y="607"/>
                  </a:cubicBezTo>
                  <a:cubicBezTo>
                    <a:pt x="483" y="648"/>
                    <a:pt x="469" y="690"/>
                    <a:pt x="455" y="731"/>
                  </a:cubicBezTo>
                  <a:cubicBezTo>
                    <a:pt x="180" y="1254"/>
                    <a:pt x="1" y="1806"/>
                    <a:pt x="56" y="2357"/>
                  </a:cubicBezTo>
                  <a:cubicBezTo>
                    <a:pt x="56" y="2524"/>
                    <a:pt x="201" y="2775"/>
                    <a:pt x="456" y="2775"/>
                  </a:cubicBezTo>
                  <a:cubicBezTo>
                    <a:pt x="495" y="2775"/>
                    <a:pt x="536" y="2769"/>
                    <a:pt x="579" y="2756"/>
                  </a:cubicBezTo>
                  <a:cubicBezTo>
                    <a:pt x="827" y="2660"/>
                    <a:pt x="993" y="2481"/>
                    <a:pt x="1130" y="2315"/>
                  </a:cubicBezTo>
                  <a:lnTo>
                    <a:pt x="1130" y="2315"/>
                  </a:lnTo>
                  <a:cubicBezTo>
                    <a:pt x="1089" y="2550"/>
                    <a:pt x="1089" y="2784"/>
                    <a:pt x="1172" y="3018"/>
                  </a:cubicBezTo>
                  <a:cubicBezTo>
                    <a:pt x="1304" y="3387"/>
                    <a:pt x="1547" y="3659"/>
                    <a:pt x="1811" y="3659"/>
                  </a:cubicBezTo>
                  <a:cubicBezTo>
                    <a:pt x="1932" y="3659"/>
                    <a:pt x="2057" y="3602"/>
                    <a:pt x="2177" y="3473"/>
                  </a:cubicBezTo>
                  <a:cubicBezTo>
                    <a:pt x="2191" y="3693"/>
                    <a:pt x="2260" y="3900"/>
                    <a:pt x="2425" y="4079"/>
                  </a:cubicBezTo>
                  <a:cubicBezTo>
                    <a:pt x="2512" y="4178"/>
                    <a:pt x="2631" y="4276"/>
                    <a:pt x="2783" y="4276"/>
                  </a:cubicBezTo>
                  <a:cubicBezTo>
                    <a:pt x="2801" y="4276"/>
                    <a:pt x="2820" y="4275"/>
                    <a:pt x="2839" y="4272"/>
                  </a:cubicBezTo>
                  <a:cubicBezTo>
                    <a:pt x="3059" y="4217"/>
                    <a:pt x="3197" y="4038"/>
                    <a:pt x="3280" y="3886"/>
                  </a:cubicBezTo>
                  <a:cubicBezTo>
                    <a:pt x="3307" y="3845"/>
                    <a:pt x="3321" y="3803"/>
                    <a:pt x="3349" y="3776"/>
                  </a:cubicBezTo>
                  <a:lnTo>
                    <a:pt x="3349" y="3776"/>
                  </a:lnTo>
                  <a:cubicBezTo>
                    <a:pt x="3321" y="4244"/>
                    <a:pt x="3362" y="4795"/>
                    <a:pt x="3748" y="4850"/>
                  </a:cubicBezTo>
                  <a:cubicBezTo>
                    <a:pt x="3760" y="4852"/>
                    <a:pt x="3772" y="4852"/>
                    <a:pt x="3784" y="4852"/>
                  </a:cubicBezTo>
                  <a:cubicBezTo>
                    <a:pt x="3908" y="4852"/>
                    <a:pt x="4020" y="4791"/>
                    <a:pt x="4120" y="4740"/>
                  </a:cubicBezTo>
                  <a:cubicBezTo>
                    <a:pt x="4341" y="4602"/>
                    <a:pt x="4478" y="4423"/>
                    <a:pt x="4630" y="4244"/>
                  </a:cubicBezTo>
                  <a:cubicBezTo>
                    <a:pt x="4657" y="4203"/>
                    <a:pt x="4685" y="4162"/>
                    <a:pt x="4713" y="4120"/>
                  </a:cubicBezTo>
                  <a:cubicBezTo>
                    <a:pt x="4754" y="4437"/>
                    <a:pt x="4864" y="4768"/>
                    <a:pt x="5167" y="5016"/>
                  </a:cubicBezTo>
                  <a:cubicBezTo>
                    <a:pt x="5285" y="5088"/>
                    <a:pt x="5400" y="5119"/>
                    <a:pt x="5507" y="5119"/>
                  </a:cubicBezTo>
                  <a:cubicBezTo>
                    <a:pt x="5687" y="5119"/>
                    <a:pt x="5845" y="5030"/>
                    <a:pt x="5966" y="4892"/>
                  </a:cubicBezTo>
                  <a:cubicBezTo>
                    <a:pt x="6242" y="4602"/>
                    <a:pt x="6490" y="4299"/>
                    <a:pt x="6655" y="3969"/>
                  </a:cubicBezTo>
                  <a:cubicBezTo>
                    <a:pt x="6765" y="3762"/>
                    <a:pt x="6876" y="3500"/>
                    <a:pt x="6986" y="3266"/>
                  </a:cubicBezTo>
                  <a:cubicBezTo>
                    <a:pt x="7013" y="3486"/>
                    <a:pt x="7082" y="3693"/>
                    <a:pt x="7234" y="3886"/>
                  </a:cubicBezTo>
                  <a:cubicBezTo>
                    <a:pt x="7300" y="3974"/>
                    <a:pt x="7388" y="4012"/>
                    <a:pt x="7476" y="4012"/>
                  </a:cubicBezTo>
                  <a:cubicBezTo>
                    <a:pt x="7606" y="4012"/>
                    <a:pt x="7735" y="3927"/>
                    <a:pt x="7785" y="3803"/>
                  </a:cubicBezTo>
                  <a:cubicBezTo>
                    <a:pt x="7950" y="3514"/>
                    <a:pt x="8047" y="3225"/>
                    <a:pt x="8116" y="2963"/>
                  </a:cubicBezTo>
                  <a:cubicBezTo>
                    <a:pt x="8226" y="3128"/>
                    <a:pt x="8350" y="3280"/>
                    <a:pt x="8598" y="3349"/>
                  </a:cubicBezTo>
                  <a:cubicBezTo>
                    <a:pt x="8652" y="3363"/>
                    <a:pt x="8705" y="3370"/>
                    <a:pt x="8754" y="3370"/>
                  </a:cubicBezTo>
                  <a:cubicBezTo>
                    <a:pt x="9031" y="3370"/>
                    <a:pt x="9224" y="3162"/>
                    <a:pt x="9259" y="2963"/>
                  </a:cubicBezTo>
                  <a:cubicBezTo>
                    <a:pt x="9342" y="2742"/>
                    <a:pt x="9369" y="2494"/>
                    <a:pt x="9397" y="2260"/>
                  </a:cubicBezTo>
                  <a:cubicBezTo>
                    <a:pt x="9507" y="2357"/>
                    <a:pt x="9604" y="2453"/>
                    <a:pt x="9741" y="2522"/>
                  </a:cubicBezTo>
                  <a:cubicBezTo>
                    <a:pt x="9836" y="2579"/>
                    <a:pt x="9962" y="2612"/>
                    <a:pt x="10081" y="2612"/>
                  </a:cubicBezTo>
                  <a:cubicBezTo>
                    <a:pt x="10221" y="2612"/>
                    <a:pt x="10350" y="2565"/>
                    <a:pt x="10403" y="2453"/>
                  </a:cubicBezTo>
                  <a:cubicBezTo>
                    <a:pt x="10582" y="2054"/>
                    <a:pt x="10320" y="1640"/>
                    <a:pt x="10169" y="1254"/>
                  </a:cubicBezTo>
                  <a:cubicBezTo>
                    <a:pt x="9962" y="827"/>
                    <a:pt x="9769" y="111"/>
                    <a:pt x="905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6"/>
            <p:cNvSpPr/>
            <p:nvPr/>
          </p:nvSpPr>
          <p:spPr>
            <a:xfrm>
              <a:off x="1491550" y="1263525"/>
              <a:ext cx="127450" cy="121575"/>
            </a:xfrm>
            <a:custGeom>
              <a:avLst/>
              <a:gdLst/>
              <a:ahLst/>
              <a:cxnLst/>
              <a:rect l="l" t="t" r="r" b="b"/>
              <a:pathLst>
                <a:path w="5098" h="4863" extrusionOk="0">
                  <a:moveTo>
                    <a:pt x="2469" y="0"/>
                  </a:moveTo>
                  <a:cubicBezTo>
                    <a:pt x="2121" y="0"/>
                    <a:pt x="1582" y="261"/>
                    <a:pt x="1254" y="443"/>
                  </a:cubicBezTo>
                  <a:cubicBezTo>
                    <a:pt x="965" y="622"/>
                    <a:pt x="593" y="787"/>
                    <a:pt x="413" y="1035"/>
                  </a:cubicBezTo>
                  <a:cubicBezTo>
                    <a:pt x="358" y="1104"/>
                    <a:pt x="262" y="1380"/>
                    <a:pt x="248" y="1573"/>
                  </a:cubicBezTo>
                  <a:cubicBezTo>
                    <a:pt x="124" y="1807"/>
                    <a:pt x="41" y="2041"/>
                    <a:pt x="14" y="2262"/>
                  </a:cubicBezTo>
                  <a:cubicBezTo>
                    <a:pt x="0" y="2358"/>
                    <a:pt x="14" y="2482"/>
                    <a:pt x="138" y="2523"/>
                  </a:cubicBezTo>
                  <a:cubicBezTo>
                    <a:pt x="161" y="2532"/>
                    <a:pt x="186" y="2536"/>
                    <a:pt x="212" y="2536"/>
                  </a:cubicBezTo>
                  <a:cubicBezTo>
                    <a:pt x="310" y="2536"/>
                    <a:pt x="423" y="2481"/>
                    <a:pt x="510" y="2427"/>
                  </a:cubicBezTo>
                  <a:cubicBezTo>
                    <a:pt x="551" y="2399"/>
                    <a:pt x="606" y="2358"/>
                    <a:pt x="634" y="2331"/>
                  </a:cubicBezTo>
                  <a:lnTo>
                    <a:pt x="634" y="2331"/>
                  </a:lnTo>
                  <a:cubicBezTo>
                    <a:pt x="622" y="2655"/>
                    <a:pt x="463" y="3327"/>
                    <a:pt x="982" y="3327"/>
                  </a:cubicBezTo>
                  <a:cubicBezTo>
                    <a:pt x="1058" y="3327"/>
                    <a:pt x="1147" y="3313"/>
                    <a:pt x="1254" y="3281"/>
                  </a:cubicBezTo>
                  <a:cubicBezTo>
                    <a:pt x="1305" y="3273"/>
                    <a:pt x="1342" y="3269"/>
                    <a:pt x="1369" y="3269"/>
                  </a:cubicBezTo>
                  <a:cubicBezTo>
                    <a:pt x="1429" y="3269"/>
                    <a:pt x="1442" y="3285"/>
                    <a:pt x="1461" y="3295"/>
                  </a:cubicBezTo>
                  <a:cubicBezTo>
                    <a:pt x="1626" y="3460"/>
                    <a:pt x="1640" y="3612"/>
                    <a:pt x="1736" y="3832"/>
                  </a:cubicBezTo>
                  <a:cubicBezTo>
                    <a:pt x="1819" y="4025"/>
                    <a:pt x="1957" y="4191"/>
                    <a:pt x="2094" y="4356"/>
                  </a:cubicBezTo>
                  <a:cubicBezTo>
                    <a:pt x="2209" y="4471"/>
                    <a:pt x="2496" y="4863"/>
                    <a:pt x="2828" y="4863"/>
                  </a:cubicBezTo>
                  <a:cubicBezTo>
                    <a:pt x="2894" y="4863"/>
                    <a:pt x="2962" y="4847"/>
                    <a:pt x="3031" y="4811"/>
                  </a:cubicBezTo>
                  <a:cubicBezTo>
                    <a:pt x="3265" y="4659"/>
                    <a:pt x="3224" y="4466"/>
                    <a:pt x="3252" y="4301"/>
                  </a:cubicBezTo>
                  <a:cubicBezTo>
                    <a:pt x="3265" y="3943"/>
                    <a:pt x="3238" y="3612"/>
                    <a:pt x="3224" y="3295"/>
                  </a:cubicBezTo>
                  <a:lnTo>
                    <a:pt x="3224" y="3295"/>
                  </a:lnTo>
                  <a:cubicBezTo>
                    <a:pt x="3332" y="3412"/>
                    <a:pt x="3492" y="3557"/>
                    <a:pt x="3678" y="3557"/>
                  </a:cubicBezTo>
                  <a:cubicBezTo>
                    <a:pt x="3778" y="3557"/>
                    <a:pt x="3885" y="3516"/>
                    <a:pt x="3996" y="3405"/>
                  </a:cubicBezTo>
                  <a:cubicBezTo>
                    <a:pt x="4189" y="3157"/>
                    <a:pt x="4147" y="2909"/>
                    <a:pt x="4175" y="2675"/>
                  </a:cubicBezTo>
                  <a:lnTo>
                    <a:pt x="4175" y="2661"/>
                  </a:lnTo>
                  <a:cubicBezTo>
                    <a:pt x="4257" y="2703"/>
                    <a:pt x="4340" y="2758"/>
                    <a:pt x="4437" y="2771"/>
                  </a:cubicBezTo>
                  <a:cubicBezTo>
                    <a:pt x="4561" y="2771"/>
                    <a:pt x="4740" y="2744"/>
                    <a:pt x="4864" y="2661"/>
                  </a:cubicBezTo>
                  <a:cubicBezTo>
                    <a:pt x="5043" y="2523"/>
                    <a:pt x="5043" y="2344"/>
                    <a:pt x="5043" y="2193"/>
                  </a:cubicBezTo>
                  <a:cubicBezTo>
                    <a:pt x="5001" y="1945"/>
                    <a:pt x="4864" y="1711"/>
                    <a:pt x="4685" y="1518"/>
                  </a:cubicBezTo>
                  <a:cubicBezTo>
                    <a:pt x="4657" y="1476"/>
                    <a:pt x="4629" y="1407"/>
                    <a:pt x="4616" y="1339"/>
                  </a:cubicBezTo>
                  <a:lnTo>
                    <a:pt x="4616" y="1339"/>
                  </a:lnTo>
                  <a:cubicBezTo>
                    <a:pt x="4657" y="1352"/>
                    <a:pt x="4712" y="1366"/>
                    <a:pt x="4781" y="1366"/>
                  </a:cubicBezTo>
                  <a:cubicBezTo>
                    <a:pt x="5043" y="1325"/>
                    <a:pt x="5098" y="1091"/>
                    <a:pt x="5084" y="967"/>
                  </a:cubicBezTo>
                  <a:cubicBezTo>
                    <a:pt x="5070" y="774"/>
                    <a:pt x="4919" y="650"/>
                    <a:pt x="4753" y="553"/>
                  </a:cubicBezTo>
                  <a:cubicBezTo>
                    <a:pt x="4547" y="443"/>
                    <a:pt x="4313" y="333"/>
                    <a:pt x="4023" y="291"/>
                  </a:cubicBezTo>
                  <a:cubicBezTo>
                    <a:pt x="3948" y="282"/>
                    <a:pt x="3858" y="277"/>
                    <a:pt x="3762" y="277"/>
                  </a:cubicBezTo>
                  <a:cubicBezTo>
                    <a:pt x="3456" y="277"/>
                    <a:pt x="3086" y="322"/>
                    <a:pt x="2907" y="374"/>
                  </a:cubicBezTo>
                  <a:cubicBezTo>
                    <a:pt x="2811" y="347"/>
                    <a:pt x="2852" y="374"/>
                    <a:pt x="2797" y="250"/>
                  </a:cubicBezTo>
                  <a:cubicBezTo>
                    <a:pt x="2774" y="68"/>
                    <a:pt x="2646" y="0"/>
                    <a:pt x="2469"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6"/>
            <p:cNvSpPr/>
            <p:nvPr/>
          </p:nvSpPr>
          <p:spPr>
            <a:xfrm>
              <a:off x="1386475" y="1380125"/>
              <a:ext cx="118875" cy="93325"/>
            </a:xfrm>
            <a:custGeom>
              <a:avLst/>
              <a:gdLst/>
              <a:ahLst/>
              <a:cxnLst/>
              <a:rect l="l" t="t" r="r" b="b"/>
              <a:pathLst>
                <a:path w="4755" h="3733" extrusionOk="0">
                  <a:moveTo>
                    <a:pt x="3702" y="0"/>
                  </a:moveTo>
                  <a:cubicBezTo>
                    <a:pt x="3354" y="0"/>
                    <a:pt x="3109" y="198"/>
                    <a:pt x="2894" y="463"/>
                  </a:cubicBezTo>
                  <a:cubicBezTo>
                    <a:pt x="2867" y="395"/>
                    <a:pt x="2839" y="339"/>
                    <a:pt x="2784" y="284"/>
                  </a:cubicBezTo>
                  <a:cubicBezTo>
                    <a:pt x="2674" y="174"/>
                    <a:pt x="2508" y="105"/>
                    <a:pt x="2329" y="91"/>
                  </a:cubicBezTo>
                  <a:cubicBezTo>
                    <a:pt x="2150" y="105"/>
                    <a:pt x="1971" y="147"/>
                    <a:pt x="1806" y="215"/>
                  </a:cubicBezTo>
                  <a:cubicBezTo>
                    <a:pt x="1709" y="271"/>
                    <a:pt x="1696" y="284"/>
                    <a:pt x="1613" y="312"/>
                  </a:cubicBezTo>
                  <a:cubicBezTo>
                    <a:pt x="1613" y="312"/>
                    <a:pt x="1599" y="298"/>
                    <a:pt x="1599" y="284"/>
                  </a:cubicBezTo>
                  <a:cubicBezTo>
                    <a:pt x="1507" y="179"/>
                    <a:pt x="1373" y="133"/>
                    <a:pt x="1238" y="133"/>
                  </a:cubicBezTo>
                  <a:cubicBezTo>
                    <a:pt x="1072" y="133"/>
                    <a:pt x="905" y="204"/>
                    <a:pt x="814" y="326"/>
                  </a:cubicBezTo>
                  <a:cubicBezTo>
                    <a:pt x="800" y="339"/>
                    <a:pt x="786" y="353"/>
                    <a:pt x="786" y="367"/>
                  </a:cubicBezTo>
                  <a:cubicBezTo>
                    <a:pt x="717" y="381"/>
                    <a:pt x="662" y="408"/>
                    <a:pt x="621" y="436"/>
                  </a:cubicBezTo>
                  <a:cubicBezTo>
                    <a:pt x="345" y="725"/>
                    <a:pt x="400" y="1070"/>
                    <a:pt x="276" y="1359"/>
                  </a:cubicBezTo>
                  <a:cubicBezTo>
                    <a:pt x="139" y="1841"/>
                    <a:pt x="28" y="2282"/>
                    <a:pt x="15" y="2819"/>
                  </a:cubicBezTo>
                  <a:cubicBezTo>
                    <a:pt x="15" y="3081"/>
                    <a:pt x="1" y="3357"/>
                    <a:pt x="194" y="3495"/>
                  </a:cubicBezTo>
                  <a:cubicBezTo>
                    <a:pt x="231" y="3521"/>
                    <a:pt x="273" y="3534"/>
                    <a:pt x="315" y="3534"/>
                  </a:cubicBezTo>
                  <a:cubicBezTo>
                    <a:pt x="381" y="3534"/>
                    <a:pt x="446" y="3504"/>
                    <a:pt x="497" y="3453"/>
                  </a:cubicBezTo>
                  <a:cubicBezTo>
                    <a:pt x="690" y="3288"/>
                    <a:pt x="690" y="3026"/>
                    <a:pt x="800" y="2819"/>
                  </a:cubicBezTo>
                  <a:cubicBezTo>
                    <a:pt x="965" y="2406"/>
                    <a:pt x="1144" y="1993"/>
                    <a:pt x="1310" y="1579"/>
                  </a:cubicBezTo>
                  <a:cubicBezTo>
                    <a:pt x="1310" y="1607"/>
                    <a:pt x="1310" y="1635"/>
                    <a:pt x="1310" y="1662"/>
                  </a:cubicBezTo>
                  <a:cubicBezTo>
                    <a:pt x="1268" y="2117"/>
                    <a:pt x="1172" y="2585"/>
                    <a:pt x="1241" y="3040"/>
                  </a:cubicBezTo>
                  <a:cubicBezTo>
                    <a:pt x="1287" y="3214"/>
                    <a:pt x="1363" y="3732"/>
                    <a:pt x="1610" y="3732"/>
                  </a:cubicBezTo>
                  <a:cubicBezTo>
                    <a:pt x="1655" y="3732"/>
                    <a:pt x="1706" y="3714"/>
                    <a:pt x="1764" y="3674"/>
                  </a:cubicBezTo>
                  <a:cubicBezTo>
                    <a:pt x="1902" y="3536"/>
                    <a:pt x="2054" y="3150"/>
                    <a:pt x="2109" y="3095"/>
                  </a:cubicBezTo>
                  <a:cubicBezTo>
                    <a:pt x="2164" y="2971"/>
                    <a:pt x="2233" y="2875"/>
                    <a:pt x="2316" y="2764"/>
                  </a:cubicBezTo>
                  <a:cubicBezTo>
                    <a:pt x="2329" y="2999"/>
                    <a:pt x="2398" y="3247"/>
                    <a:pt x="2605" y="3412"/>
                  </a:cubicBezTo>
                  <a:cubicBezTo>
                    <a:pt x="2652" y="3438"/>
                    <a:pt x="2695" y="3450"/>
                    <a:pt x="2736" y="3450"/>
                  </a:cubicBezTo>
                  <a:cubicBezTo>
                    <a:pt x="3055" y="3450"/>
                    <a:pt x="3199" y="2707"/>
                    <a:pt x="3321" y="2365"/>
                  </a:cubicBezTo>
                  <a:cubicBezTo>
                    <a:pt x="3349" y="2640"/>
                    <a:pt x="3390" y="2930"/>
                    <a:pt x="3542" y="3081"/>
                  </a:cubicBezTo>
                  <a:cubicBezTo>
                    <a:pt x="3579" y="3129"/>
                    <a:pt x="3635" y="3150"/>
                    <a:pt x="3692" y="3150"/>
                  </a:cubicBezTo>
                  <a:cubicBezTo>
                    <a:pt x="3784" y="3150"/>
                    <a:pt x="3880" y="3097"/>
                    <a:pt x="3914" y="3012"/>
                  </a:cubicBezTo>
                  <a:cubicBezTo>
                    <a:pt x="4079" y="2654"/>
                    <a:pt x="4162" y="2268"/>
                    <a:pt x="4203" y="1883"/>
                  </a:cubicBezTo>
                  <a:cubicBezTo>
                    <a:pt x="4203" y="1841"/>
                    <a:pt x="4217" y="1814"/>
                    <a:pt x="4231" y="1772"/>
                  </a:cubicBezTo>
                  <a:cubicBezTo>
                    <a:pt x="4287" y="1819"/>
                    <a:pt x="4355" y="1853"/>
                    <a:pt x="4428" y="1853"/>
                  </a:cubicBezTo>
                  <a:cubicBezTo>
                    <a:pt x="4463" y="1853"/>
                    <a:pt x="4498" y="1845"/>
                    <a:pt x="4534" y="1827"/>
                  </a:cubicBezTo>
                  <a:cubicBezTo>
                    <a:pt x="4754" y="1579"/>
                    <a:pt x="4685" y="1221"/>
                    <a:pt x="4616" y="932"/>
                  </a:cubicBezTo>
                  <a:cubicBezTo>
                    <a:pt x="4534" y="670"/>
                    <a:pt x="4589" y="532"/>
                    <a:pt x="4479" y="312"/>
                  </a:cubicBezTo>
                  <a:cubicBezTo>
                    <a:pt x="4396" y="215"/>
                    <a:pt x="4231" y="133"/>
                    <a:pt x="4107" y="78"/>
                  </a:cubicBezTo>
                  <a:cubicBezTo>
                    <a:pt x="3957" y="24"/>
                    <a:pt x="3823" y="0"/>
                    <a:pt x="370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6"/>
            <p:cNvSpPr/>
            <p:nvPr/>
          </p:nvSpPr>
          <p:spPr>
            <a:xfrm>
              <a:off x="1557325" y="1289400"/>
              <a:ext cx="171550" cy="144825"/>
            </a:xfrm>
            <a:custGeom>
              <a:avLst/>
              <a:gdLst/>
              <a:ahLst/>
              <a:cxnLst/>
              <a:rect l="l" t="t" r="r" b="b"/>
              <a:pathLst>
                <a:path w="6862" h="5793" extrusionOk="0">
                  <a:moveTo>
                    <a:pt x="5043" y="0"/>
                  </a:moveTo>
                  <a:cubicBezTo>
                    <a:pt x="4864" y="0"/>
                    <a:pt x="4671" y="0"/>
                    <a:pt x="4506" y="42"/>
                  </a:cubicBezTo>
                  <a:cubicBezTo>
                    <a:pt x="4244" y="83"/>
                    <a:pt x="3982" y="248"/>
                    <a:pt x="3900" y="345"/>
                  </a:cubicBezTo>
                  <a:cubicBezTo>
                    <a:pt x="3817" y="428"/>
                    <a:pt x="3831" y="428"/>
                    <a:pt x="3762" y="469"/>
                  </a:cubicBezTo>
                  <a:cubicBezTo>
                    <a:pt x="3734" y="441"/>
                    <a:pt x="3679" y="372"/>
                    <a:pt x="3597" y="290"/>
                  </a:cubicBezTo>
                  <a:cubicBezTo>
                    <a:pt x="3514" y="207"/>
                    <a:pt x="3404" y="138"/>
                    <a:pt x="3294" y="111"/>
                  </a:cubicBezTo>
                  <a:cubicBezTo>
                    <a:pt x="3224" y="84"/>
                    <a:pt x="3155" y="72"/>
                    <a:pt x="3088" y="72"/>
                  </a:cubicBezTo>
                  <a:cubicBezTo>
                    <a:pt x="2849" y="72"/>
                    <a:pt x="2642" y="217"/>
                    <a:pt x="2577" y="304"/>
                  </a:cubicBezTo>
                  <a:cubicBezTo>
                    <a:pt x="2536" y="331"/>
                    <a:pt x="2494" y="372"/>
                    <a:pt x="2453" y="400"/>
                  </a:cubicBezTo>
                  <a:cubicBezTo>
                    <a:pt x="2439" y="372"/>
                    <a:pt x="2398" y="331"/>
                    <a:pt x="2357" y="290"/>
                  </a:cubicBezTo>
                  <a:cubicBezTo>
                    <a:pt x="2246" y="166"/>
                    <a:pt x="2054" y="124"/>
                    <a:pt x="1874" y="111"/>
                  </a:cubicBezTo>
                  <a:cubicBezTo>
                    <a:pt x="1626" y="111"/>
                    <a:pt x="1406" y="193"/>
                    <a:pt x="1268" y="317"/>
                  </a:cubicBezTo>
                  <a:cubicBezTo>
                    <a:pt x="1235" y="313"/>
                    <a:pt x="1201" y="310"/>
                    <a:pt x="1168" y="310"/>
                  </a:cubicBezTo>
                  <a:cubicBezTo>
                    <a:pt x="1010" y="310"/>
                    <a:pt x="861" y="362"/>
                    <a:pt x="758" y="441"/>
                  </a:cubicBezTo>
                  <a:cubicBezTo>
                    <a:pt x="621" y="579"/>
                    <a:pt x="593" y="689"/>
                    <a:pt x="497" y="855"/>
                  </a:cubicBezTo>
                  <a:cubicBezTo>
                    <a:pt x="276" y="1461"/>
                    <a:pt x="1" y="2136"/>
                    <a:pt x="235" y="2784"/>
                  </a:cubicBezTo>
                  <a:cubicBezTo>
                    <a:pt x="313" y="2886"/>
                    <a:pt x="396" y="2926"/>
                    <a:pt x="478" y="2926"/>
                  </a:cubicBezTo>
                  <a:cubicBezTo>
                    <a:pt x="625" y="2926"/>
                    <a:pt x="766" y="2793"/>
                    <a:pt x="855" y="2660"/>
                  </a:cubicBezTo>
                  <a:cubicBezTo>
                    <a:pt x="855" y="2646"/>
                    <a:pt x="882" y="2618"/>
                    <a:pt x="896" y="2591"/>
                  </a:cubicBezTo>
                  <a:lnTo>
                    <a:pt x="896" y="2591"/>
                  </a:lnTo>
                  <a:cubicBezTo>
                    <a:pt x="910" y="2839"/>
                    <a:pt x="882" y="3114"/>
                    <a:pt x="1006" y="3348"/>
                  </a:cubicBezTo>
                  <a:cubicBezTo>
                    <a:pt x="1067" y="3470"/>
                    <a:pt x="1225" y="3560"/>
                    <a:pt x="1385" y="3560"/>
                  </a:cubicBezTo>
                  <a:cubicBezTo>
                    <a:pt x="1406" y="3560"/>
                    <a:pt x="1427" y="3558"/>
                    <a:pt x="1447" y="3555"/>
                  </a:cubicBezTo>
                  <a:cubicBezTo>
                    <a:pt x="1520" y="3539"/>
                    <a:pt x="1541" y="3532"/>
                    <a:pt x="1562" y="3532"/>
                  </a:cubicBezTo>
                  <a:cubicBezTo>
                    <a:pt x="1577" y="3532"/>
                    <a:pt x="1592" y="3536"/>
                    <a:pt x="1626" y="3541"/>
                  </a:cubicBezTo>
                  <a:lnTo>
                    <a:pt x="1640" y="3541"/>
                  </a:lnTo>
                  <a:cubicBezTo>
                    <a:pt x="1654" y="3583"/>
                    <a:pt x="1682" y="3665"/>
                    <a:pt x="1682" y="3734"/>
                  </a:cubicBezTo>
                  <a:cubicBezTo>
                    <a:pt x="1737" y="4244"/>
                    <a:pt x="1613" y="5084"/>
                    <a:pt x="1943" y="5677"/>
                  </a:cubicBezTo>
                  <a:cubicBezTo>
                    <a:pt x="2000" y="5754"/>
                    <a:pt x="2096" y="5792"/>
                    <a:pt x="2191" y="5792"/>
                  </a:cubicBezTo>
                  <a:cubicBezTo>
                    <a:pt x="2282" y="5792"/>
                    <a:pt x="2372" y="5758"/>
                    <a:pt x="2426" y="5691"/>
                  </a:cubicBezTo>
                  <a:cubicBezTo>
                    <a:pt x="2646" y="5388"/>
                    <a:pt x="2729" y="5029"/>
                    <a:pt x="2880" y="4699"/>
                  </a:cubicBezTo>
                  <a:lnTo>
                    <a:pt x="2894" y="4644"/>
                  </a:lnTo>
                  <a:cubicBezTo>
                    <a:pt x="2977" y="4809"/>
                    <a:pt x="3101" y="4947"/>
                    <a:pt x="3376" y="4960"/>
                  </a:cubicBezTo>
                  <a:cubicBezTo>
                    <a:pt x="3583" y="4960"/>
                    <a:pt x="3693" y="4795"/>
                    <a:pt x="3776" y="4657"/>
                  </a:cubicBezTo>
                  <a:cubicBezTo>
                    <a:pt x="3831" y="4588"/>
                    <a:pt x="3886" y="4464"/>
                    <a:pt x="3941" y="4354"/>
                  </a:cubicBezTo>
                  <a:cubicBezTo>
                    <a:pt x="4024" y="4547"/>
                    <a:pt x="4093" y="4754"/>
                    <a:pt x="4286" y="4892"/>
                  </a:cubicBezTo>
                  <a:cubicBezTo>
                    <a:pt x="4414" y="4973"/>
                    <a:pt x="4548" y="5009"/>
                    <a:pt x="4673" y="5009"/>
                  </a:cubicBezTo>
                  <a:cubicBezTo>
                    <a:pt x="4953" y="5009"/>
                    <a:pt x="5193" y="4831"/>
                    <a:pt x="5250" y="4575"/>
                  </a:cubicBezTo>
                  <a:cubicBezTo>
                    <a:pt x="5278" y="4451"/>
                    <a:pt x="5305" y="4340"/>
                    <a:pt x="5346" y="4230"/>
                  </a:cubicBezTo>
                  <a:cubicBezTo>
                    <a:pt x="5528" y="4505"/>
                    <a:pt x="5668" y="4610"/>
                    <a:pt x="5779" y="4610"/>
                  </a:cubicBezTo>
                  <a:cubicBezTo>
                    <a:pt x="6047" y="4610"/>
                    <a:pt x="6145" y="3996"/>
                    <a:pt x="6242" y="3665"/>
                  </a:cubicBezTo>
                  <a:cubicBezTo>
                    <a:pt x="6242" y="3638"/>
                    <a:pt x="6256" y="3624"/>
                    <a:pt x="6256" y="3610"/>
                  </a:cubicBezTo>
                  <a:cubicBezTo>
                    <a:pt x="6306" y="3702"/>
                    <a:pt x="6423" y="3764"/>
                    <a:pt x="6534" y="3764"/>
                  </a:cubicBezTo>
                  <a:cubicBezTo>
                    <a:pt x="6606" y="3764"/>
                    <a:pt x="6676" y="3738"/>
                    <a:pt x="6724" y="3679"/>
                  </a:cubicBezTo>
                  <a:cubicBezTo>
                    <a:pt x="6821" y="3514"/>
                    <a:pt x="6862" y="3321"/>
                    <a:pt x="6848" y="3128"/>
                  </a:cubicBezTo>
                  <a:cubicBezTo>
                    <a:pt x="6834" y="2908"/>
                    <a:pt x="6683" y="2591"/>
                    <a:pt x="6683" y="2480"/>
                  </a:cubicBezTo>
                  <a:cubicBezTo>
                    <a:pt x="6710" y="2108"/>
                    <a:pt x="6669" y="1599"/>
                    <a:pt x="6600" y="1337"/>
                  </a:cubicBezTo>
                  <a:cubicBezTo>
                    <a:pt x="6559" y="1144"/>
                    <a:pt x="6600" y="1061"/>
                    <a:pt x="6462" y="882"/>
                  </a:cubicBezTo>
                  <a:cubicBezTo>
                    <a:pt x="6394" y="772"/>
                    <a:pt x="6394" y="731"/>
                    <a:pt x="6297" y="593"/>
                  </a:cubicBezTo>
                  <a:cubicBezTo>
                    <a:pt x="6201" y="469"/>
                    <a:pt x="6077" y="386"/>
                    <a:pt x="5939" y="290"/>
                  </a:cubicBezTo>
                  <a:cubicBezTo>
                    <a:pt x="5677" y="152"/>
                    <a:pt x="5360" y="42"/>
                    <a:pt x="5043"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6"/>
            <p:cNvSpPr/>
            <p:nvPr/>
          </p:nvSpPr>
          <p:spPr>
            <a:xfrm>
              <a:off x="1671675" y="1561325"/>
              <a:ext cx="131600" cy="142550"/>
            </a:xfrm>
            <a:custGeom>
              <a:avLst/>
              <a:gdLst/>
              <a:ahLst/>
              <a:cxnLst/>
              <a:rect l="l" t="t" r="r" b="b"/>
              <a:pathLst>
                <a:path w="5264" h="5702" extrusionOk="0">
                  <a:moveTo>
                    <a:pt x="2921" y="0"/>
                  </a:moveTo>
                  <a:cubicBezTo>
                    <a:pt x="2876" y="0"/>
                    <a:pt x="2835" y="3"/>
                    <a:pt x="2798" y="8"/>
                  </a:cubicBezTo>
                  <a:cubicBezTo>
                    <a:pt x="2646" y="22"/>
                    <a:pt x="2550" y="63"/>
                    <a:pt x="2467" y="77"/>
                  </a:cubicBezTo>
                  <a:cubicBezTo>
                    <a:pt x="2247" y="104"/>
                    <a:pt x="2040" y="187"/>
                    <a:pt x="1833" y="270"/>
                  </a:cubicBezTo>
                  <a:cubicBezTo>
                    <a:pt x="1572" y="394"/>
                    <a:pt x="1627" y="462"/>
                    <a:pt x="1392" y="531"/>
                  </a:cubicBezTo>
                  <a:cubicBezTo>
                    <a:pt x="1255" y="586"/>
                    <a:pt x="1117" y="669"/>
                    <a:pt x="1062" y="697"/>
                  </a:cubicBezTo>
                  <a:cubicBezTo>
                    <a:pt x="1048" y="697"/>
                    <a:pt x="1034" y="710"/>
                    <a:pt x="1007" y="710"/>
                  </a:cubicBezTo>
                  <a:cubicBezTo>
                    <a:pt x="800" y="738"/>
                    <a:pt x="593" y="793"/>
                    <a:pt x="497" y="945"/>
                  </a:cubicBezTo>
                  <a:cubicBezTo>
                    <a:pt x="359" y="1344"/>
                    <a:pt x="345" y="1758"/>
                    <a:pt x="263" y="2102"/>
                  </a:cubicBezTo>
                  <a:cubicBezTo>
                    <a:pt x="125" y="2474"/>
                    <a:pt x="70" y="2860"/>
                    <a:pt x="70" y="3246"/>
                  </a:cubicBezTo>
                  <a:cubicBezTo>
                    <a:pt x="70" y="3452"/>
                    <a:pt x="1" y="3879"/>
                    <a:pt x="359" y="3879"/>
                  </a:cubicBezTo>
                  <a:cubicBezTo>
                    <a:pt x="538" y="3838"/>
                    <a:pt x="580" y="3645"/>
                    <a:pt x="621" y="3521"/>
                  </a:cubicBezTo>
                  <a:cubicBezTo>
                    <a:pt x="745" y="3204"/>
                    <a:pt x="759" y="2860"/>
                    <a:pt x="855" y="2584"/>
                  </a:cubicBezTo>
                  <a:lnTo>
                    <a:pt x="855" y="2584"/>
                  </a:lnTo>
                  <a:cubicBezTo>
                    <a:pt x="855" y="2763"/>
                    <a:pt x="800" y="3011"/>
                    <a:pt x="772" y="3204"/>
                  </a:cubicBezTo>
                  <a:cubicBezTo>
                    <a:pt x="704" y="3590"/>
                    <a:pt x="676" y="3990"/>
                    <a:pt x="648" y="4389"/>
                  </a:cubicBezTo>
                  <a:cubicBezTo>
                    <a:pt x="621" y="4678"/>
                    <a:pt x="524" y="5009"/>
                    <a:pt x="717" y="5285"/>
                  </a:cubicBezTo>
                  <a:cubicBezTo>
                    <a:pt x="758" y="5351"/>
                    <a:pt x="807" y="5378"/>
                    <a:pt x="854" y="5378"/>
                  </a:cubicBezTo>
                  <a:cubicBezTo>
                    <a:pt x="933" y="5378"/>
                    <a:pt x="1008" y="5302"/>
                    <a:pt x="1034" y="5216"/>
                  </a:cubicBezTo>
                  <a:cubicBezTo>
                    <a:pt x="1158" y="4885"/>
                    <a:pt x="1144" y="4527"/>
                    <a:pt x="1227" y="4182"/>
                  </a:cubicBezTo>
                  <a:cubicBezTo>
                    <a:pt x="1255" y="3962"/>
                    <a:pt x="1310" y="3755"/>
                    <a:pt x="1351" y="3562"/>
                  </a:cubicBezTo>
                  <a:cubicBezTo>
                    <a:pt x="1351" y="3590"/>
                    <a:pt x="1351" y="3631"/>
                    <a:pt x="1351" y="3673"/>
                  </a:cubicBezTo>
                  <a:cubicBezTo>
                    <a:pt x="1324" y="3934"/>
                    <a:pt x="1379" y="4279"/>
                    <a:pt x="1420" y="4472"/>
                  </a:cubicBezTo>
                  <a:cubicBezTo>
                    <a:pt x="1443" y="4599"/>
                    <a:pt x="1505" y="4862"/>
                    <a:pt x="1679" y="4862"/>
                  </a:cubicBezTo>
                  <a:cubicBezTo>
                    <a:pt x="1712" y="4862"/>
                    <a:pt x="1750" y="4852"/>
                    <a:pt x="1792" y="4830"/>
                  </a:cubicBezTo>
                  <a:cubicBezTo>
                    <a:pt x="1861" y="4775"/>
                    <a:pt x="1902" y="4706"/>
                    <a:pt x="1930" y="4637"/>
                  </a:cubicBezTo>
                  <a:cubicBezTo>
                    <a:pt x="1930" y="4802"/>
                    <a:pt x="1944" y="4940"/>
                    <a:pt x="1971" y="5037"/>
                  </a:cubicBezTo>
                  <a:cubicBezTo>
                    <a:pt x="1982" y="5194"/>
                    <a:pt x="2067" y="5701"/>
                    <a:pt x="2286" y="5701"/>
                  </a:cubicBezTo>
                  <a:cubicBezTo>
                    <a:pt x="2335" y="5701"/>
                    <a:pt x="2390" y="5676"/>
                    <a:pt x="2453" y="5615"/>
                  </a:cubicBezTo>
                  <a:cubicBezTo>
                    <a:pt x="2619" y="5422"/>
                    <a:pt x="2632" y="5161"/>
                    <a:pt x="2701" y="4940"/>
                  </a:cubicBezTo>
                  <a:cubicBezTo>
                    <a:pt x="2756" y="4513"/>
                    <a:pt x="2853" y="4100"/>
                    <a:pt x="2894" y="3673"/>
                  </a:cubicBezTo>
                  <a:cubicBezTo>
                    <a:pt x="2936" y="3383"/>
                    <a:pt x="2908" y="3080"/>
                    <a:pt x="2949" y="2791"/>
                  </a:cubicBezTo>
                  <a:cubicBezTo>
                    <a:pt x="2977" y="2653"/>
                    <a:pt x="3018" y="2502"/>
                    <a:pt x="3004" y="2364"/>
                  </a:cubicBezTo>
                  <a:cubicBezTo>
                    <a:pt x="2991" y="2185"/>
                    <a:pt x="2991" y="2074"/>
                    <a:pt x="3032" y="1868"/>
                  </a:cubicBezTo>
                  <a:cubicBezTo>
                    <a:pt x="3046" y="1854"/>
                    <a:pt x="3060" y="1785"/>
                    <a:pt x="3073" y="1758"/>
                  </a:cubicBezTo>
                  <a:cubicBezTo>
                    <a:pt x="3101" y="1950"/>
                    <a:pt x="3128" y="2226"/>
                    <a:pt x="3115" y="2433"/>
                  </a:cubicBezTo>
                  <a:cubicBezTo>
                    <a:pt x="3087" y="2750"/>
                    <a:pt x="3142" y="3053"/>
                    <a:pt x="3184" y="3370"/>
                  </a:cubicBezTo>
                  <a:cubicBezTo>
                    <a:pt x="3170" y="3521"/>
                    <a:pt x="3184" y="3990"/>
                    <a:pt x="3211" y="4155"/>
                  </a:cubicBezTo>
                  <a:cubicBezTo>
                    <a:pt x="3211" y="4279"/>
                    <a:pt x="3330" y="4410"/>
                    <a:pt x="3449" y="4410"/>
                  </a:cubicBezTo>
                  <a:cubicBezTo>
                    <a:pt x="3502" y="4410"/>
                    <a:pt x="3555" y="4384"/>
                    <a:pt x="3597" y="4320"/>
                  </a:cubicBezTo>
                  <a:cubicBezTo>
                    <a:pt x="3735" y="4100"/>
                    <a:pt x="3735" y="3838"/>
                    <a:pt x="3790" y="3604"/>
                  </a:cubicBezTo>
                  <a:cubicBezTo>
                    <a:pt x="3817" y="3494"/>
                    <a:pt x="3831" y="3356"/>
                    <a:pt x="3831" y="3232"/>
                  </a:cubicBezTo>
                  <a:cubicBezTo>
                    <a:pt x="3900" y="3397"/>
                    <a:pt x="3969" y="3562"/>
                    <a:pt x="4079" y="3714"/>
                  </a:cubicBezTo>
                  <a:cubicBezTo>
                    <a:pt x="4144" y="3754"/>
                    <a:pt x="4200" y="3772"/>
                    <a:pt x="4250" y="3772"/>
                  </a:cubicBezTo>
                  <a:cubicBezTo>
                    <a:pt x="4559" y="3772"/>
                    <a:pt x="4595" y="3082"/>
                    <a:pt x="4630" y="2832"/>
                  </a:cubicBezTo>
                  <a:cubicBezTo>
                    <a:pt x="4658" y="2956"/>
                    <a:pt x="4699" y="3080"/>
                    <a:pt x="4727" y="3204"/>
                  </a:cubicBezTo>
                  <a:cubicBezTo>
                    <a:pt x="4762" y="3286"/>
                    <a:pt x="4797" y="3426"/>
                    <a:pt x="4906" y="3426"/>
                  </a:cubicBezTo>
                  <a:cubicBezTo>
                    <a:pt x="4926" y="3426"/>
                    <a:pt x="4949" y="3422"/>
                    <a:pt x="4975" y="3411"/>
                  </a:cubicBezTo>
                  <a:cubicBezTo>
                    <a:pt x="5085" y="3370"/>
                    <a:pt x="5099" y="3259"/>
                    <a:pt x="5140" y="3177"/>
                  </a:cubicBezTo>
                  <a:cubicBezTo>
                    <a:pt x="5264" y="2860"/>
                    <a:pt x="5154" y="2419"/>
                    <a:pt x="5085" y="2019"/>
                  </a:cubicBezTo>
                  <a:lnTo>
                    <a:pt x="5071" y="2019"/>
                  </a:lnTo>
                  <a:cubicBezTo>
                    <a:pt x="5002" y="1620"/>
                    <a:pt x="4961" y="1206"/>
                    <a:pt x="4727" y="848"/>
                  </a:cubicBezTo>
                  <a:cubicBezTo>
                    <a:pt x="4644" y="724"/>
                    <a:pt x="4479" y="531"/>
                    <a:pt x="4479" y="531"/>
                  </a:cubicBezTo>
                  <a:cubicBezTo>
                    <a:pt x="4451" y="449"/>
                    <a:pt x="4327" y="352"/>
                    <a:pt x="4176" y="270"/>
                  </a:cubicBezTo>
                  <a:cubicBezTo>
                    <a:pt x="3955" y="173"/>
                    <a:pt x="3707" y="104"/>
                    <a:pt x="3459" y="63"/>
                  </a:cubicBezTo>
                  <a:cubicBezTo>
                    <a:pt x="3348" y="41"/>
                    <a:pt x="3110" y="0"/>
                    <a:pt x="2921"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6"/>
            <p:cNvSpPr/>
            <p:nvPr/>
          </p:nvSpPr>
          <p:spPr>
            <a:xfrm>
              <a:off x="1413700" y="1500525"/>
              <a:ext cx="133325" cy="126675"/>
            </a:xfrm>
            <a:custGeom>
              <a:avLst/>
              <a:gdLst/>
              <a:ahLst/>
              <a:cxnLst/>
              <a:rect l="l" t="t" r="r" b="b"/>
              <a:pathLst>
                <a:path w="5333" h="5067" extrusionOk="0">
                  <a:moveTo>
                    <a:pt x="4308" y="1"/>
                  </a:moveTo>
                  <a:cubicBezTo>
                    <a:pt x="3989" y="1"/>
                    <a:pt x="3837" y="354"/>
                    <a:pt x="3651" y="552"/>
                  </a:cubicBezTo>
                  <a:cubicBezTo>
                    <a:pt x="3610" y="456"/>
                    <a:pt x="3583" y="318"/>
                    <a:pt x="3486" y="222"/>
                  </a:cubicBezTo>
                  <a:cubicBezTo>
                    <a:pt x="3403" y="111"/>
                    <a:pt x="3266" y="70"/>
                    <a:pt x="3128" y="56"/>
                  </a:cubicBezTo>
                  <a:cubicBezTo>
                    <a:pt x="3081" y="50"/>
                    <a:pt x="3034" y="46"/>
                    <a:pt x="2988" y="46"/>
                  </a:cubicBezTo>
                  <a:cubicBezTo>
                    <a:pt x="2843" y="46"/>
                    <a:pt x="2702" y="80"/>
                    <a:pt x="2577" y="153"/>
                  </a:cubicBezTo>
                  <a:cubicBezTo>
                    <a:pt x="2425" y="235"/>
                    <a:pt x="2315" y="332"/>
                    <a:pt x="2219" y="359"/>
                  </a:cubicBezTo>
                  <a:cubicBezTo>
                    <a:pt x="2219" y="373"/>
                    <a:pt x="2205" y="373"/>
                    <a:pt x="2191" y="373"/>
                  </a:cubicBezTo>
                  <a:lnTo>
                    <a:pt x="2163" y="373"/>
                  </a:lnTo>
                  <a:cubicBezTo>
                    <a:pt x="2150" y="359"/>
                    <a:pt x="2122" y="346"/>
                    <a:pt x="2108" y="346"/>
                  </a:cubicBezTo>
                  <a:cubicBezTo>
                    <a:pt x="2022" y="309"/>
                    <a:pt x="1929" y="293"/>
                    <a:pt x="1835" y="293"/>
                  </a:cubicBezTo>
                  <a:cubicBezTo>
                    <a:pt x="1644" y="293"/>
                    <a:pt x="1453" y="363"/>
                    <a:pt x="1323" y="483"/>
                  </a:cubicBezTo>
                  <a:cubicBezTo>
                    <a:pt x="1089" y="676"/>
                    <a:pt x="758" y="938"/>
                    <a:pt x="648" y="1172"/>
                  </a:cubicBezTo>
                  <a:cubicBezTo>
                    <a:pt x="634" y="1186"/>
                    <a:pt x="620" y="1200"/>
                    <a:pt x="607" y="1227"/>
                  </a:cubicBezTo>
                  <a:cubicBezTo>
                    <a:pt x="565" y="1269"/>
                    <a:pt x="510" y="1324"/>
                    <a:pt x="483" y="1379"/>
                  </a:cubicBezTo>
                  <a:cubicBezTo>
                    <a:pt x="469" y="1406"/>
                    <a:pt x="455" y="1420"/>
                    <a:pt x="455" y="1448"/>
                  </a:cubicBezTo>
                  <a:cubicBezTo>
                    <a:pt x="276" y="1710"/>
                    <a:pt x="138" y="2026"/>
                    <a:pt x="55" y="2371"/>
                  </a:cubicBezTo>
                  <a:cubicBezTo>
                    <a:pt x="0" y="2633"/>
                    <a:pt x="55" y="2950"/>
                    <a:pt x="207" y="3266"/>
                  </a:cubicBezTo>
                  <a:cubicBezTo>
                    <a:pt x="353" y="3464"/>
                    <a:pt x="482" y="3544"/>
                    <a:pt x="596" y="3544"/>
                  </a:cubicBezTo>
                  <a:cubicBezTo>
                    <a:pt x="783" y="3544"/>
                    <a:pt x="926" y="3326"/>
                    <a:pt x="1020" y="3060"/>
                  </a:cubicBezTo>
                  <a:cubicBezTo>
                    <a:pt x="1075" y="2894"/>
                    <a:pt x="1144" y="2757"/>
                    <a:pt x="1213" y="2605"/>
                  </a:cubicBezTo>
                  <a:cubicBezTo>
                    <a:pt x="1224" y="2907"/>
                    <a:pt x="1314" y="3266"/>
                    <a:pt x="1555" y="3266"/>
                  </a:cubicBezTo>
                  <a:cubicBezTo>
                    <a:pt x="1601" y="3266"/>
                    <a:pt x="1652" y="3254"/>
                    <a:pt x="1709" y="3225"/>
                  </a:cubicBezTo>
                  <a:lnTo>
                    <a:pt x="1709" y="3225"/>
                  </a:lnTo>
                  <a:cubicBezTo>
                    <a:pt x="1667" y="3528"/>
                    <a:pt x="1654" y="3845"/>
                    <a:pt x="1626" y="4148"/>
                  </a:cubicBezTo>
                  <a:cubicBezTo>
                    <a:pt x="1571" y="4410"/>
                    <a:pt x="1612" y="4699"/>
                    <a:pt x="1805" y="4920"/>
                  </a:cubicBezTo>
                  <a:cubicBezTo>
                    <a:pt x="1875" y="5013"/>
                    <a:pt x="1953" y="5066"/>
                    <a:pt x="2035" y="5066"/>
                  </a:cubicBezTo>
                  <a:cubicBezTo>
                    <a:pt x="2099" y="5066"/>
                    <a:pt x="2166" y="5034"/>
                    <a:pt x="2232" y="4961"/>
                  </a:cubicBezTo>
                  <a:cubicBezTo>
                    <a:pt x="2384" y="4713"/>
                    <a:pt x="2425" y="4424"/>
                    <a:pt x="2535" y="4162"/>
                  </a:cubicBezTo>
                  <a:cubicBezTo>
                    <a:pt x="2604" y="3914"/>
                    <a:pt x="2687" y="3652"/>
                    <a:pt x="2756" y="3404"/>
                  </a:cubicBezTo>
                  <a:cubicBezTo>
                    <a:pt x="2792" y="3610"/>
                    <a:pt x="2850" y="3816"/>
                    <a:pt x="3060" y="3816"/>
                  </a:cubicBezTo>
                  <a:cubicBezTo>
                    <a:pt x="3089" y="3816"/>
                    <a:pt x="3120" y="3812"/>
                    <a:pt x="3155" y="3804"/>
                  </a:cubicBezTo>
                  <a:cubicBezTo>
                    <a:pt x="3555" y="3556"/>
                    <a:pt x="3527" y="3060"/>
                    <a:pt x="3693" y="2688"/>
                  </a:cubicBezTo>
                  <a:cubicBezTo>
                    <a:pt x="3734" y="2826"/>
                    <a:pt x="3775" y="2977"/>
                    <a:pt x="3858" y="3101"/>
                  </a:cubicBezTo>
                  <a:lnTo>
                    <a:pt x="3858" y="3115"/>
                  </a:lnTo>
                  <a:cubicBezTo>
                    <a:pt x="3872" y="3142"/>
                    <a:pt x="3886" y="3170"/>
                    <a:pt x="3913" y="3184"/>
                  </a:cubicBezTo>
                  <a:cubicBezTo>
                    <a:pt x="3913" y="3184"/>
                    <a:pt x="3913" y="3198"/>
                    <a:pt x="3927" y="3198"/>
                  </a:cubicBezTo>
                  <a:cubicBezTo>
                    <a:pt x="3986" y="3246"/>
                    <a:pt x="4039" y="3266"/>
                    <a:pt x="4086" y="3266"/>
                  </a:cubicBezTo>
                  <a:cubicBezTo>
                    <a:pt x="4284" y="3266"/>
                    <a:pt x="4387" y="2915"/>
                    <a:pt x="4409" y="2770"/>
                  </a:cubicBezTo>
                  <a:cubicBezTo>
                    <a:pt x="4451" y="2578"/>
                    <a:pt x="4492" y="2385"/>
                    <a:pt x="4519" y="2192"/>
                  </a:cubicBezTo>
                  <a:cubicBezTo>
                    <a:pt x="4519" y="2192"/>
                    <a:pt x="4519" y="2206"/>
                    <a:pt x="4533" y="2206"/>
                  </a:cubicBezTo>
                  <a:cubicBezTo>
                    <a:pt x="4575" y="2330"/>
                    <a:pt x="4588" y="2481"/>
                    <a:pt x="4699" y="2591"/>
                  </a:cubicBezTo>
                  <a:cubicBezTo>
                    <a:pt x="4743" y="2645"/>
                    <a:pt x="4795" y="2668"/>
                    <a:pt x="4847" y="2668"/>
                  </a:cubicBezTo>
                  <a:cubicBezTo>
                    <a:pt x="4942" y="2668"/>
                    <a:pt x="5035" y="2593"/>
                    <a:pt x="5071" y="2495"/>
                  </a:cubicBezTo>
                  <a:cubicBezTo>
                    <a:pt x="5291" y="1958"/>
                    <a:pt x="5332" y="1338"/>
                    <a:pt x="5250" y="855"/>
                  </a:cubicBezTo>
                  <a:cubicBezTo>
                    <a:pt x="5181" y="607"/>
                    <a:pt x="5057" y="359"/>
                    <a:pt x="4781" y="222"/>
                  </a:cubicBezTo>
                  <a:cubicBezTo>
                    <a:pt x="4630" y="139"/>
                    <a:pt x="4616" y="70"/>
                    <a:pt x="4423" y="15"/>
                  </a:cubicBezTo>
                  <a:cubicBezTo>
                    <a:pt x="4382" y="5"/>
                    <a:pt x="4344" y="1"/>
                    <a:pt x="4308"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1" name="Google Shape;2561;p46"/>
          <p:cNvGrpSpPr/>
          <p:nvPr/>
        </p:nvGrpSpPr>
        <p:grpSpPr>
          <a:xfrm>
            <a:off x="7212245" y="724442"/>
            <a:ext cx="2433308" cy="4498998"/>
            <a:chOff x="2354025" y="2893125"/>
            <a:chExt cx="337575" cy="624150"/>
          </a:xfrm>
        </p:grpSpPr>
        <p:sp>
          <p:nvSpPr>
            <p:cNvPr id="2562" name="Google Shape;2562;p46"/>
            <p:cNvSpPr/>
            <p:nvPr/>
          </p:nvSpPr>
          <p:spPr>
            <a:xfrm>
              <a:off x="2519700" y="3517250"/>
              <a:ext cx="25" cy="25"/>
            </a:xfrm>
            <a:custGeom>
              <a:avLst/>
              <a:gdLst/>
              <a:ahLst/>
              <a:cxnLst/>
              <a:rect l="l" t="t" r="r" b="b"/>
              <a:pathLst>
                <a:path w="1" h="1" extrusionOk="0">
                  <a:moveTo>
                    <a:pt x="1" y="1"/>
                  </a:moveTo>
                  <a:lnTo>
                    <a:pt x="1" y="1"/>
                  </a:ln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6"/>
            <p:cNvSpPr/>
            <p:nvPr/>
          </p:nvSpPr>
          <p:spPr>
            <a:xfrm>
              <a:off x="2506275" y="2910700"/>
              <a:ext cx="40675" cy="602825"/>
            </a:xfrm>
            <a:custGeom>
              <a:avLst/>
              <a:gdLst/>
              <a:ahLst/>
              <a:cxnLst/>
              <a:rect l="l" t="t" r="r" b="b"/>
              <a:pathLst>
                <a:path w="1627" h="24113" extrusionOk="0">
                  <a:moveTo>
                    <a:pt x="579" y="0"/>
                  </a:moveTo>
                  <a:cubicBezTo>
                    <a:pt x="538" y="0"/>
                    <a:pt x="496" y="41"/>
                    <a:pt x="496" y="83"/>
                  </a:cubicBezTo>
                  <a:cubicBezTo>
                    <a:pt x="524" y="2370"/>
                    <a:pt x="386" y="4657"/>
                    <a:pt x="276" y="6944"/>
                  </a:cubicBezTo>
                  <a:cubicBezTo>
                    <a:pt x="207" y="8515"/>
                    <a:pt x="28" y="10099"/>
                    <a:pt x="83" y="11670"/>
                  </a:cubicBezTo>
                  <a:cubicBezTo>
                    <a:pt x="152" y="13406"/>
                    <a:pt x="55" y="15142"/>
                    <a:pt x="124" y="16864"/>
                  </a:cubicBezTo>
                  <a:cubicBezTo>
                    <a:pt x="124" y="17319"/>
                    <a:pt x="179" y="17787"/>
                    <a:pt x="193" y="18242"/>
                  </a:cubicBezTo>
                  <a:cubicBezTo>
                    <a:pt x="179" y="18807"/>
                    <a:pt x="221" y="19385"/>
                    <a:pt x="221" y="19950"/>
                  </a:cubicBezTo>
                  <a:cubicBezTo>
                    <a:pt x="221" y="21011"/>
                    <a:pt x="179" y="22086"/>
                    <a:pt x="97" y="23161"/>
                  </a:cubicBezTo>
                  <a:cubicBezTo>
                    <a:pt x="83" y="23353"/>
                    <a:pt x="28" y="23629"/>
                    <a:pt x="0" y="23891"/>
                  </a:cubicBezTo>
                  <a:cubicBezTo>
                    <a:pt x="0" y="23946"/>
                    <a:pt x="14" y="24001"/>
                    <a:pt x="69" y="24029"/>
                  </a:cubicBezTo>
                  <a:cubicBezTo>
                    <a:pt x="124" y="24042"/>
                    <a:pt x="166" y="24042"/>
                    <a:pt x="221" y="24042"/>
                  </a:cubicBezTo>
                  <a:cubicBezTo>
                    <a:pt x="252" y="24104"/>
                    <a:pt x="322" y="24112"/>
                    <a:pt x="389" y="24112"/>
                  </a:cubicBezTo>
                  <a:cubicBezTo>
                    <a:pt x="412" y="24112"/>
                    <a:pt x="434" y="24111"/>
                    <a:pt x="455" y="24111"/>
                  </a:cubicBezTo>
                  <a:lnTo>
                    <a:pt x="868" y="24111"/>
                  </a:lnTo>
                  <a:cubicBezTo>
                    <a:pt x="1020" y="24111"/>
                    <a:pt x="1227" y="24097"/>
                    <a:pt x="1323" y="24084"/>
                  </a:cubicBezTo>
                  <a:cubicBezTo>
                    <a:pt x="1342" y="24096"/>
                    <a:pt x="1366" y="24103"/>
                    <a:pt x="1390" y="24103"/>
                  </a:cubicBezTo>
                  <a:cubicBezTo>
                    <a:pt x="1421" y="24103"/>
                    <a:pt x="1452" y="24093"/>
                    <a:pt x="1475" y="24070"/>
                  </a:cubicBezTo>
                  <a:cubicBezTo>
                    <a:pt x="1502" y="24070"/>
                    <a:pt x="1530" y="24042"/>
                    <a:pt x="1557" y="24029"/>
                  </a:cubicBezTo>
                  <a:lnTo>
                    <a:pt x="1543" y="24029"/>
                  </a:lnTo>
                  <a:cubicBezTo>
                    <a:pt x="1543" y="24029"/>
                    <a:pt x="1557" y="24029"/>
                    <a:pt x="1557" y="24015"/>
                  </a:cubicBezTo>
                  <a:cubicBezTo>
                    <a:pt x="1585" y="24001"/>
                    <a:pt x="1599" y="23987"/>
                    <a:pt x="1599" y="23973"/>
                  </a:cubicBezTo>
                  <a:cubicBezTo>
                    <a:pt x="1626" y="23822"/>
                    <a:pt x="1612" y="23657"/>
                    <a:pt x="1599" y="23491"/>
                  </a:cubicBezTo>
                  <a:lnTo>
                    <a:pt x="1599" y="23505"/>
                  </a:lnTo>
                  <a:cubicBezTo>
                    <a:pt x="1557" y="23009"/>
                    <a:pt x="1461" y="22458"/>
                    <a:pt x="1461" y="21865"/>
                  </a:cubicBezTo>
                  <a:cubicBezTo>
                    <a:pt x="1433" y="20997"/>
                    <a:pt x="1543" y="20143"/>
                    <a:pt x="1516" y="19275"/>
                  </a:cubicBezTo>
                  <a:cubicBezTo>
                    <a:pt x="1530" y="17581"/>
                    <a:pt x="1461" y="15886"/>
                    <a:pt x="1475" y="14191"/>
                  </a:cubicBezTo>
                  <a:cubicBezTo>
                    <a:pt x="1461" y="13020"/>
                    <a:pt x="1295" y="11849"/>
                    <a:pt x="1337" y="10664"/>
                  </a:cubicBezTo>
                  <a:cubicBezTo>
                    <a:pt x="1295" y="9603"/>
                    <a:pt x="1227" y="8542"/>
                    <a:pt x="1144" y="7468"/>
                  </a:cubicBezTo>
                  <a:cubicBezTo>
                    <a:pt x="1061" y="6531"/>
                    <a:pt x="965" y="5580"/>
                    <a:pt x="1020" y="4616"/>
                  </a:cubicBezTo>
                  <a:cubicBezTo>
                    <a:pt x="1061" y="3803"/>
                    <a:pt x="1061" y="2976"/>
                    <a:pt x="1061" y="2163"/>
                  </a:cubicBezTo>
                  <a:cubicBezTo>
                    <a:pt x="1061" y="1783"/>
                    <a:pt x="1141" y="54"/>
                    <a:pt x="670" y="54"/>
                  </a:cubicBezTo>
                  <a:cubicBezTo>
                    <a:pt x="663" y="54"/>
                    <a:pt x="655" y="54"/>
                    <a:pt x="648" y="55"/>
                  </a:cubicBezTo>
                  <a:cubicBezTo>
                    <a:pt x="648" y="28"/>
                    <a:pt x="607" y="0"/>
                    <a:pt x="579"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6"/>
            <p:cNvSpPr/>
            <p:nvPr/>
          </p:nvSpPr>
          <p:spPr>
            <a:xfrm>
              <a:off x="2403075" y="3195175"/>
              <a:ext cx="112875" cy="62475"/>
            </a:xfrm>
            <a:custGeom>
              <a:avLst/>
              <a:gdLst/>
              <a:ahLst/>
              <a:cxnLst/>
              <a:rect l="l" t="t" r="r" b="b"/>
              <a:pathLst>
                <a:path w="4515" h="2499" extrusionOk="0">
                  <a:moveTo>
                    <a:pt x="381" y="1"/>
                  </a:moveTo>
                  <a:cubicBezTo>
                    <a:pt x="293" y="1"/>
                    <a:pt x="248" y="128"/>
                    <a:pt x="339" y="167"/>
                  </a:cubicBezTo>
                  <a:cubicBezTo>
                    <a:pt x="629" y="291"/>
                    <a:pt x="932" y="415"/>
                    <a:pt x="1194" y="580"/>
                  </a:cubicBezTo>
                  <a:lnTo>
                    <a:pt x="1139" y="580"/>
                  </a:lnTo>
                  <a:cubicBezTo>
                    <a:pt x="1079" y="576"/>
                    <a:pt x="1021" y="574"/>
                    <a:pt x="963" y="574"/>
                  </a:cubicBezTo>
                  <a:cubicBezTo>
                    <a:pt x="848" y="574"/>
                    <a:pt x="734" y="580"/>
                    <a:pt x="615" y="580"/>
                  </a:cubicBezTo>
                  <a:cubicBezTo>
                    <a:pt x="436" y="608"/>
                    <a:pt x="271" y="635"/>
                    <a:pt x="91" y="677"/>
                  </a:cubicBezTo>
                  <a:cubicBezTo>
                    <a:pt x="64" y="690"/>
                    <a:pt x="50" y="704"/>
                    <a:pt x="36" y="718"/>
                  </a:cubicBezTo>
                  <a:cubicBezTo>
                    <a:pt x="1" y="766"/>
                    <a:pt x="47" y="834"/>
                    <a:pt x="105" y="834"/>
                  </a:cubicBezTo>
                  <a:cubicBezTo>
                    <a:pt x="114" y="834"/>
                    <a:pt x="123" y="832"/>
                    <a:pt x="133" y="828"/>
                  </a:cubicBezTo>
                  <a:cubicBezTo>
                    <a:pt x="326" y="787"/>
                    <a:pt x="560" y="746"/>
                    <a:pt x="780" y="746"/>
                  </a:cubicBezTo>
                  <a:cubicBezTo>
                    <a:pt x="739" y="759"/>
                    <a:pt x="698" y="787"/>
                    <a:pt x="670" y="814"/>
                  </a:cubicBezTo>
                  <a:cubicBezTo>
                    <a:pt x="546" y="938"/>
                    <a:pt x="298" y="1186"/>
                    <a:pt x="229" y="1324"/>
                  </a:cubicBezTo>
                  <a:cubicBezTo>
                    <a:pt x="229" y="1371"/>
                    <a:pt x="273" y="1405"/>
                    <a:pt x="319" y="1405"/>
                  </a:cubicBezTo>
                  <a:cubicBezTo>
                    <a:pt x="341" y="1405"/>
                    <a:pt x="363" y="1397"/>
                    <a:pt x="381" y="1379"/>
                  </a:cubicBezTo>
                  <a:cubicBezTo>
                    <a:pt x="532" y="1214"/>
                    <a:pt x="711" y="994"/>
                    <a:pt x="849" y="897"/>
                  </a:cubicBezTo>
                  <a:cubicBezTo>
                    <a:pt x="891" y="883"/>
                    <a:pt x="918" y="856"/>
                    <a:pt x="959" y="828"/>
                  </a:cubicBezTo>
                  <a:cubicBezTo>
                    <a:pt x="987" y="814"/>
                    <a:pt x="1001" y="814"/>
                    <a:pt x="1042" y="801"/>
                  </a:cubicBezTo>
                  <a:cubicBezTo>
                    <a:pt x="1056" y="787"/>
                    <a:pt x="1070" y="787"/>
                    <a:pt x="1056" y="787"/>
                  </a:cubicBezTo>
                  <a:cubicBezTo>
                    <a:pt x="1070" y="787"/>
                    <a:pt x="1083" y="773"/>
                    <a:pt x="1097" y="773"/>
                  </a:cubicBezTo>
                  <a:lnTo>
                    <a:pt x="1111" y="773"/>
                  </a:lnTo>
                  <a:cubicBezTo>
                    <a:pt x="1125" y="773"/>
                    <a:pt x="1139" y="759"/>
                    <a:pt x="1152" y="759"/>
                  </a:cubicBezTo>
                  <a:cubicBezTo>
                    <a:pt x="1194" y="773"/>
                    <a:pt x="1249" y="773"/>
                    <a:pt x="1276" y="787"/>
                  </a:cubicBezTo>
                  <a:cubicBezTo>
                    <a:pt x="1511" y="897"/>
                    <a:pt x="1662" y="952"/>
                    <a:pt x="1827" y="1035"/>
                  </a:cubicBezTo>
                  <a:cubicBezTo>
                    <a:pt x="1924" y="1104"/>
                    <a:pt x="2103" y="1255"/>
                    <a:pt x="2282" y="1366"/>
                  </a:cubicBezTo>
                  <a:cubicBezTo>
                    <a:pt x="2365" y="1462"/>
                    <a:pt x="2406" y="1490"/>
                    <a:pt x="2489" y="1558"/>
                  </a:cubicBezTo>
                  <a:cubicBezTo>
                    <a:pt x="2764" y="1793"/>
                    <a:pt x="2888" y="1917"/>
                    <a:pt x="3123" y="2068"/>
                  </a:cubicBezTo>
                  <a:cubicBezTo>
                    <a:pt x="3191" y="2137"/>
                    <a:pt x="3343" y="2247"/>
                    <a:pt x="3522" y="2316"/>
                  </a:cubicBezTo>
                  <a:cubicBezTo>
                    <a:pt x="3536" y="2330"/>
                    <a:pt x="3563" y="2344"/>
                    <a:pt x="3577" y="2344"/>
                  </a:cubicBezTo>
                  <a:cubicBezTo>
                    <a:pt x="3591" y="2344"/>
                    <a:pt x="3591" y="2344"/>
                    <a:pt x="3605" y="2358"/>
                  </a:cubicBezTo>
                  <a:cubicBezTo>
                    <a:pt x="3619" y="2358"/>
                    <a:pt x="3646" y="2371"/>
                    <a:pt x="3646" y="2371"/>
                  </a:cubicBezTo>
                  <a:cubicBezTo>
                    <a:pt x="3743" y="2413"/>
                    <a:pt x="3825" y="2440"/>
                    <a:pt x="3908" y="2468"/>
                  </a:cubicBezTo>
                  <a:cubicBezTo>
                    <a:pt x="3941" y="2493"/>
                    <a:pt x="3984" y="2498"/>
                    <a:pt x="4028" y="2498"/>
                  </a:cubicBezTo>
                  <a:cubicBezTo>
                    <a:pt x="4057" y="2498"/>
                    <a:pt x="4087" y="2495"/>
                    <a:pt x="4115" y="2495"/>
                  </a:cubicBezTo>
                  <a:lnTo>
                    <a:pt x="4170" y="2495"/>
                  </a:lnTo>
                  <a:cubicBezTo>
                    <a:pt x="4197" y="2495"/>
                    <a:pt x="4232" y="2499"/>
                    <a:pt x="4266" y="2499"/>
                  </a:cubicBezTo>
                  <a:cubicBezTo>
                    <a:pt x="4301" y="2499"/>
                    <a:pt x="4335" y="2495"/>
                    <a:pt x="4363" y="2482"/>
                  </a:cubicBezTo>
                  <a:lnTo>
                    <a:pt x="4376" y="2482"/>
                  </a:lnTo>
                  <a:cubicBezTo>
                    <a:pt x="4459" y="2482"/>
                    <a:pt x="4514" y="2385"/>
                    <a:pt x="4445" y="2330"/>
                  </a:cubicBezTo>
                  <a:cubicBezTo>
                    <a:pt x="4425" y="2316"/>
                    <a:pt x="4394" y="2309"/>
                    <a:pt x="4363" y="2309"/>
                  </a:cubicBezTo>
                  <a:cubicBezTo>
                    <a:pt x="4332" y="2309"/>
                    <a:pt x="4301" y="2316"/>
                    <a:pt x="4280" y="2330"/>
                  </a:cubicBezTo>
                  <a:lnTo>
                    <a:pt x="3991" y="2330"/>
                  </a:lnTo>
                  <a:cubicBezTo>
                    <a:pt x="3839" y="2275"/>
                    <a:pt x="3784" y="2247"/>
                    <a:pt x="3687" y="2206"/>
                  </a:cubicBezTo>
                  <a:cubicBezTo>
                    <a:pt x="3674" y="2206"/>
                    <a:pt x="3646" y="2206"/>
                    <a:pt x="3619" y="2192"/>
                  </a:cubicBezTo>
                  <a:cubicBezTo>
                    <a:pt x="3563" y="2165"/>
                    <a:pt x="3508" y="2137"/>
                    <a:pt x="3453" y="2110"/>
                  </a:cubicBezTo>
                  <a:cubicBezTo>
                    <a:pt x="3384" y="2068"/>
                    <a:pt x="3357" y="2054"/>
                    <a:pt x="3288" y="1999"/>
                  </a:cubicBezTo>
                  <a:cubicBezTo>
                    <a:pt x="3136" y="1889"/>
                    <a:pt x="3054" y="1848"/>
                    <a:pt x="2930" y="1738"/>
                  </a:cubicBezTo>
                  <a:cubicBezTo>
                    <a:pt x="2778" y="1600"/>
                    <a:pt x="2640" y="1462"/>
                    <a:pt x="2489" y="1352"/>
                  </a:cubicBezTo>
                  <a:cubicBezTo>
                    <a:pt x="2447" y="1310"/>
                    <a:pt x="2351" y="1228"/>
                    <a:pt x="2310" y="1200"/>
                  </a:cubicBezTo>
                  <a:cubicBezTo>
                    <a:pt x="2144" y="1076"/>
                    <a:pt x="2007" y="952"/>
                    <a:pt x="1855" y="856"/>
                  </a:cubicBezTo>
                  <a:cubicBezTo>
                    <a:pt x="1759" y="801"/>
                    <a:pt x="1690" y="773"/>
                    <a:pt x="1621" y="746"/>
                  </a:cubicBezTo>
                  <a:cubicBezTo>
                    <a:pt x="1635" y="704"/>
                    <a:pt x="1621" y="663"/>
                    <a:pt x="1552" y="635"/>
                  </a:cubicBezTo>
                  <a:lnTo>
                    <a:pt x="1538" y="622"/>
                  </a:lnTo>
                  <a:cubicBezTo>
                    <a:pt x="1538" y="622"/>
                    <a:pt x="1538" y="622"/>
                    <a:pt x="1538" y="608"/>
                  </a:cubicBezTo>
                  <a:cubicBezTo>
                    <a:pt x="1524" y="608"/>
                    <a:pt x="1524" y="608"/>
                    <a:pt x="1511" y="594"/>
                  </a:cubicBezTo>
                  <a:cubicBezTo>
                    <a:pt x="1511" y="594"/>
                    <a:pt x="1497" y="580"/>
                    <a:pt x="1483" y="566"/>
                  </a:cubicBezTo>
                  <a:cubicBezTo>
                    <a:pt x="1387" y="498"/>
                    <a:pt x="1373" y="470"/>
                    <a:pt x="1221" y="374"/>
                  </a:cubicBezTo>
                  <a:cubicBezTo>
                    <a:pt x="959" y="236"/>
                    <a:pt x="684" y="112"/>
                    <a:pt x="395" y="2"/>
                  </a:cubicBezTo>
                  <a:cubicBezTo>
                    <a:pt x="390" y="1"/>
                    <a:pt x="386" y="1"/>
                    <a:pt x="3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6"/>
            <p:cNvSpPr/>
            <p:nvPr/>
          </p:nvSpPr>
          <p:spPr>
            <a:xfrm>
              <a:off x="2534525" y="3208175"/>
              <a:ext cx="121950" cy="52425"/>
            </a:xfrm>
            <a:custGeom>
              <a:avLst/>
              <a:gdLst/>
              <a:ahLst/>
              <a:cxnLst/>
              <a:rect l="l" t="t" r="r" b="b"/>
              <a:pathLst>
                <a:path w="4878" h="2097" extrusionOk="0">
                  <a:moveTo>
                    <a:pt x="3920" y="1"/>
                  </a:moveTo>
                  <a:cubicBezTo>
                    <a:pt x="3875" y="1"/>
                    <a:pt x="3830" y="35"/>
                    <a:pt x="3830" y="60"/>
                  </a:cubicBezTo>
                  <a:cubicBezTo>
                    <a:pt x="3748" y="294"/>
                    <a:pt x="3734" y="391"/>
                    <a:pt x="3596" y="611"/>
                  </a:cubicBezTo>
                  <a:cubicBezTo>
                    <a:pt x="3569" y="666"/>
                    <a:pt x="3513" y="722"/>
                    <a:pt x="3486" y="777"/>
                  </a:cubicBezTo>
                  <a:lnTo>
                    <a:pt x="3472" y="777"/>
                  </a:lnTo>
                  <a:cubicBezTo>
                    <a:pt x="3114" y="928"/>
                    <a:pt x="2783" y="970"/>
                    <a:pt x="2356" y="983"/>
                  </a:cubicBezTo>
                  <a:cubicBezTo>
                    <a:pt x="1915" y="1025"/>
                    <a:pt x="1750" y="1025"/>
                    <a:pt x="1364" y="1107"/>
                  </a:cubicBezTo>
                  <a:cubicBezTo>
                    <a:pt x="1144" y="1190"/>
                    <a:pt x="841" y="1300"/>
                    <a:pt x="717" y="1424"/>
                  </a:cubicBezTo>
                  <a:cubicBezTo>
                    <a:pt x="579" y="1521"/>
                    <a:pt x="345" y="1672"/>
                    <a:pt x="152" y="1838"/>
                  </a:cubicBezTo>
                  <a:cubicBezTo>
                    <a:pt x="110" y="1893"/>
                    <a:pt x="0" y="1934"/>
                    <a:pt x="0" y="2003"/>
                  </a:cubicBezTo>
                  <a:cubicBezTo>
                    <a:pt x="0" y="2060"/>
                    <a:pt x="52" y="2097"/>
                    <a:pt x="102" y="2097"/>
                  </a:cubicBezTo>
                  <a:cubicBezTo>
                    <a:pt x="125" y="2097"/>
                    <a:pt x="148" y="2089"/>
                    <a:pt x="165" y="2072"/>
                  </a:cubicBezTo>
                  <a:cubicBezTo>
                    <a:pt x="648" y="1658"/>
                    <a:pt x="1130" y="1355"/>
                    <a:pt x="1516" y="1286"/>
                  </a:cubicBezTo>
                  <a:cubicBezTo>
                    <a:pt x="1915" y="1273"/>
                    <a:pt x="2136" y="1218"/>
                    <a:pt x="2535" y="1218"/>
                  </a:cubicBezTo>
                  <a:cubicBezTo>
                    <a:pt x="2797" y="1204"/>
                    <a:pt x="3100" y="1149"/>
                    <a:pt x="3389" y="1052"/>
                  </a:cubicBezTo>
                  <a:cubicBezTo>
                    <a:pt x="3445" y="1052"/>
                    <a:pt x="3486" y="1052"/>
                    <a:pt x="3527" y="1066"/>
                  </a:cubicBezTo>
                  <a:cubicBezTo>
                    <a:pt x="3658" y="1086"/>
                    <a:pt x="3834" y="1099"/>
                    <a:pt x="4016" y="1099"/>
                  </a:cubicBezTo>
                  <a:cubicBezTo>
                    <a:pt x="4082" y="1099"/>
                    <a:pt x="4150" y="1097"/>
                    <a:pt x="4216" y="1094"/>
                  </a:cubicBezTo>
                  <a:cubicBezTo>
                    <a:pt x="4478" y="1038"/>
                    <a:pt x="4574" y="970"/>
                    <a:pt x="4809" y="873"/>
                  </a:cubicBezTo>
                  <a:cubicBezTo>
                    <a:pt x="4877" y="846"/>
                    <a:pt x="4864" y="735"/>
                    <a:pt x="4781" y="722"/>
                  </a:cubicBezTo>
                  <a:cubicBezTo>
                    <a:pt x="4774" y="718"/>
                    <a:pt x="4766" y="717"/>
                    <a:pt x="4757" y="717"/>
                  </a:cubicBezTo>
                  <a:cubicBezTo>
                    <a:pt x="4699" y="717"/>
                    <a:pt x="4607" y="778"/>
                    <a:pt x="4612" y="778"/>
                  </a:cubicBezTo>
                  <a:cubicBezTo>
                    <a:pt x="4612" y="778"/>
                    <a:pt x="4612" y="778"/>
                    <a:pt x="4612" y="778"/>
                  </a:cubicBezTo>
                  <a:lnTo>
                    <a:pt x="4612" y="778"/>
                  </a:lnTo>
                  <a:cubicBezTo>
                    <a:pt x="4375" y="878"/>
                    <a:pt x="4274" y="944"/>
                    <a:pt x="4017" y="944"/>
                  </a:cubicBezTo>
                  <a:cubicBezTo>
                    <a:pt x="3993" y="944"/>
                    <a:pt x="3968" y="943"/>
                    <a:pt x="3941" y="942"/>
                  </a:cubicBezTo>
                  <a:cubicBezTo>
                    <a:pt x="3830" y="942"/>
                    <a:pt x="3748" y="928"/>
                    <a:pt x="3679" y="928"/>
                  </a:cubicBezTo>
                  <a:cubicBezTo>
                    <a:pt x="3817" y="846"/>
                    <a:pt x="3941" y="763"/>
                    <a:pt x="4051" y="653"/>
                  </a:cubicBezTo>
                  <a:cubicBezTo>
                    <a:pt x="4202" y="501"/>
                    <a:pt x="4271" y="418"/>
                    <a:pt x="4395" y="226"/>
                  </a:cubicBezTo>
                  <a:cubicBezTo>
                    <a:pt x="4409" y="212"/>
                    <a:pt x="4409" y="184"/>
                    <a:pt x="4395" y="157"/>
                  </a:cubicBezTo>
                  <a:cubicBezTo>
                    <a:pt x="4388" y="119"/>
                    <a:pt x="4347" y="98"/>
                    <a:pt x="4305" y="98"/>
                  </a:cubicBezTo>
                  <a:cubicBezTo>
                    <a:pt x="4270" y="98"/>
                    <a:pt x="4235" y="112"/>
                    <a:pt x="4216" y="143"/>
                  </a:cubicBezTo>
                  <a:cubicBezTo>
                    <a:pt x="4133" y="253"/>
                    <a:pt x="4120" y="308"/>
                    <a:pt x="4037" y="377"/>
                  </a:cubicBezTo>
                  <a:cubicBezTo>
                    <a:pt x="3954" y="487"/>
                    <a:pt x="3872" y="556"/>
                    <a:pt x="3789" y="625"/>
                  </a:cubicBezTo>
                  <a:cubicBezTo>
                    <a:pt x="3899" y="405"/>
                    <a:pt x="3996" y="184"/>
                    <a:pt x="3996" y="60"/>
                  </a:cubicBezTo>
                  <a:cubicBezTo>
                    <a:pt x="3979" y="16"/>
                    <a:pt x="3949" y="1"/>
                    <a:pt x="39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6"/>
            <p:cNvSpPr/>
            <p:nvPr/>
          </p:nvSpPr>
          <p:spPr>
            <a:xfrm>
              <a:off x="2508000" y="3174525"/>
              <a:ext cx="25" cy="25"/>
            </a:xfrm>
            <a:custGeom>
              <a:avLst/>
              <a:gdLst/>
              <a:ahLst/>
              <a:cxnLst/>
              <a:rect l="l" t="t" r="r" b="b"/>
              <a:pathLst>
                <a:path w="1" h="1" extrusionOk="0">
                  <a:moveTo>
                    <a:pt x="0" y="1"/>
                  </a:moveTo>
                  <a:lnTo>
                    <a:pt x="0"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6"/>
            <p:cNvSpPr/>
            <p:nvPr/>
          </p:nvSpPr>
          <p:spPr>
            <a:xfrm>
              <a:off x="2443575" y="3148700"/>
              <a:ext cx="25" cy="25"/>
            </a:xfrm>
            <a:custGeom>
              <a:avLst/>
              <a:gdLst/>
              <a:ahLst/>
              <a:cxnLst/>
              <a:rect l="l" t="t" r="r" b="b"/>
              <a:pathLst>
                <a:path w="1" h="1" extrusionOk="0">
                  <a:moveTo>
                    <a:pt x="1" y="1"/>
                  </a:move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6"/>
            <p:cNvSpPr/>
            <p:nvPr/>
          </p:nvSpPr>
          <p:spPr>
            <a:xfrm>
              <a:off x="2410225" y="3131675"/>
              <a:ext cx="108000" cy="49075"/>
            </a:xfrm>
            <a:custGeom>
              <a:avLst/>
              <a:gdLst/>
              <a:ahLst/>
              <a:cxnLst/>
              <a:rect l="l" t="t" r="r" b="b"/>
              <a:pathLst>
                <a:path w="4320" h="1963" extrusionOk="0">
                  <a:moveTo>
                    <a:pt x="214" y="0"/>
                  </a:moveTo>
                  <a:cubicBezTo>
                    <a:pt x="127" y="0"/>
                    <a:pt x="94" y="147"/>
                    <a:pt x="205" y="172"/>
                  </a:cubicBezTo>
                  <a:cubicBezTo>
                    <a:pt x="481" y="213"/>
                    <a:pt x="756" y="337"/>
                    <a:pt x="949" y="447"/>
                  </a:cubicBezTo>
                  <a:cubicBezTo>
                    <a:pt x="742" y="461"/>
                    <a:pt x="494" y="502"/>
                    <a:pt x="288" y="585"/>
                  </a:cubicBezTo>
                  <a:cubicBezTo>
                    <a:pt x="205" y="626"/>
                    <a:pt x="67" y="640"/>
                    <a:pt x="12" y="723"/>
                  </a:cubicBezTo>
                  <a:cubicBezTo>
                    <a:pt x="1" y="779"/>
                    <a:pt x="54" y="827"/>
                    <a:pt x="112" y="827"/>
                  </a:cubicBezTo>
                  <a:cubicBezTo>
                    <a:pt x="125" y="827"/>
                    <a:pt x="137" y="824"/>
                    <a:pt x="150" y="819"/>
                  </a:cubicBezTo>
                  <a:cubicBezTo>
                    <a:pt x="412" y="695"/>
                    <a:pt x="742" y="613"/>
                    <a:pt x="1018" y="613"/>
                  </a:cubicBezTo>
                  <a:lnTo>
                    <a:pt x="1032" y="613"/>
                  </a:lnTo>
                  <a:cubicBezTo>
                    <a:pt x="935" y="682"/>
                    <a:pt x="866" y="778"/>
                    <a:pt x="784" y="847"/>
                  </a:cubicBezTo>
                  <a:cubicBezTo>
                    <a:pt x="660" y="985"/>
                    <a:pt x="453" y="1122"/>
                    <a:pt x="384" y="1274"/>
                  </a:cubicBezTo>
                  <a:cubicBezTo>
                    <a:pt x="384" y="1321"/>
                    <a:pt x="435" y="1355"/>
                    <a:pt x="484" y="1355"/>
                  </a:cubicBezTo>
                  <a:cubicBezTo>
                    <a:pt x="508" y="1355"/>
                    <a:pt x="532" y="1347"/>
                    <a:pt x="549" y="1329"/>
                  </a:cubicBezTo>
                  <a:cubicBezTo>
                    <a:pt x="770" y="1136"/>
                    <a:pt x="1045" y="792"/>
                    <a:pt x="1211" y="737"/>
                  </a:cubicBezTo>
                  <a:cubicBezTo>
                    <a:pt x="1266" y="709"/>
                    <a:pt x="1280" y="709"/>
                    <a:pt x="1335" y="682"/>
                  </a:cubicBezTo>
                  <a:cubicBezTo>
                    <a:pt x="1335" y="682"/>
                    <a:pt x="1335" y="682"/>
                    <a:pt x="1335" y="668"/>
                  </a:cubicBezTo>
                  <a:cubicBezTo>
                    <a:pt x="1362" y="668"/>
                    <a:pt x="1376" y="654"/>
                    <a:pt x="1404" y="640"/>
                  </a:cubicBezTo>
                  <a:cubicBezTo>
                    <a:pt x="1486" y="654"/>
                    <a:pt x="1583" y="654"/>
                    <a:pt x="1665" y="654"/>
                  </a:cubicBezTo>
                  <a:cubicBezTo>
                    <a:pt x="1699" y="653"/>
                    <a:pt x="1730" y="652"/>
                    <a:pt x="1760" y="652"/>
                  </a:cubicBezTo>
                  <a:cubicBezTo>
                    <a:pt x="2033" y="652"/>
                    <a:pt x="2201" y="708"/>
                    <a:pt x="2437" y="819"/>
                  </a:cubicBezTo>
                  <a:cubicBezTo>
                    <a:pt x="2768" y="902"/>
                    <a:pt x="3085" y="1136"/>
                    <a:pt x="3429" y="1343"/>
                  </a:cubicBezTo>
                  <a:cubicBezTo>
                    <a:pt x="3525" y="1398"/>
                    <a:pt x="3718" y="1536"/>
                    <a:pt x="3801" y="1591"/>
                  </a:cubicBezTo>
                  <a:cubicBezTo>
                    <a:pt x="3829" y="1632"/>
                    <a:pt x="3870" y="1660"/>
                    <a:pt x="3911" y="1701"/>
                  </a:cubicBezTo>
                  <a:cubicBezTo>
                    <a:pt x="3925" y="1715"/>
                    <a:pt x="3939" y="1729"/>
                    <a:pt x="3953" y="1729"/>
                  </a:cubicBezTo>
                  <a:cubicBezTo>
                    <a:pt x="3953" y="1742"/>
                    <a:pt x="3966" y="1756"/>
                    <a:pt x="3980" y="1756"/>
                  </a:cubicBezTo>
                  <a:cubicBezTo>
                    <a:pt x="4035" y="1798"/>
                    <a:pt x="4035" y="1866"/>
                    <a:pt x="4118" y="1935"/>
                  </a:cubicBezTo>
                  <a:cubicBezTo>
                    <a:pt x="4137" y="1955"/>
                    <a:pt x="4159" y="1963"/>
                    <a:pt x="4181" y="1963"/>
                  </a:cubicBezTo>
                  <a:cubicBezTo>
                    <a:pt x="4253" y="1963"/>
                    <a:pt x="4319" y="1875"/>
                    <a:pt x="4256" y="1811"/>
                  </a:cubicBezTo>
                  <a:cubicBezTo>
                    <a:pt x="4228" y="1784"/>
                    <a:pt x="4201" y="1756"/>
                    <a:pt x="4187" y="1715"/>
                  </a:cubicBezTo>
                  <a:cubicBezTo>
                    <a:pt x="4145" y="1660"/>
                    <a:pt x="4090" y="1618"/>
                    <a:pt x="4077" y="1605"/>
                  </a:cubicBezTo>
                  <a:cubicBezTo>
                    <a:pt x="4077" y="1605"/>
                    <a:pt x="4063" y="1591"/>
                    <a:pt x="4063" y="1591"/>
                  </a:cubicBezTo>
                  <a:cubicBezTo>
                    <a:pt x="3966" y="1494"/>
                    <a:pt x="3925" y="1439"/>
                    <a:pt x="3787" y="1357"/>
                  </a:cubicBezTo>
                  <a:cubicBezTo>
                    <a:pt x="3691" y="1288"/>
                    <a:pt x="3581" y="1191"/>
                    <a:pt x="3415" y="1109"/>
                  </a:cubicBezTo>
                  <a:cubicBezTo>
                    <a:pt x="3209" y="971"/>
                    <a:pt x="2988" y="833"/>
                    <a:pt x="2768" y="737"/>
                  </a:cubicBezTo>
                  <a:cubicBezTo>
                    <a:pt x="2589" y="654"/>
                    <a:pt x="2520" y="654"/>
                    <a:pt x="2354" y="571"/>
                  </a:cubicBezTo>
                  <a:cubicBezTo>
                    <a:pt x="2217" y="544"/>
                    <a:pt x="2093" y="489"/>
                    <a:pt x="1955" y="475"/>
                  </a:cubicBezTo>
                  <a:cubicBezTo>
                    <a:pt x="1882" y="479"/>
                    <a:pt x="1811" y="481"/>
                    <a:pt x="1740" y="481"/>
                  </a:cubicBezTo>
                  <a:cubicBezTo>
                    <a:pt x="1570" y="481"/>
                    <a:pt x="1404" y="471"/>
                    <a:pt x="1238" y="461"/>
                  </a:cubicBezTo>
                  <a:cubicBezTo>
                    <a:pt x="1225" y="447"/>
                    <a:pt x="1211" y="434"/>
                    <a:pt x="1197" y="420"/>
                  </a:cubicBezTo>
                  <a:cubicBezTo>
                    <a:pt x="921" y="213"/>
                    <a:pt x="591" y="75"/>
                    <a:pt x="246" y="6"/>
                  </a:cubicBezTo>
                  <a:cubicBezTo>
                    <a:pt x="235" y="2"/>
                    <a:pt x="224"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6"/>
            <p:cNvSpPr/>
            <p:nvPr/>
          </p:nvSpPr>
          <p:spPr>
            <a:xfrm>
              <a:off x="2532500" y="3137150"/>
              <a:ext cx="128450" cy="49875"/>
            </a:xfrm>
            <a:custGeom>
              <a:avLst/>
              <a:gdLst/>
              <a:ahLst/>
              <a:cxnLst/>
              <a:rect l="l" t="t" r="r" b="b"/>
              <a:pathLst>
                <a:path w="5138" h="1995" extrusionOk="0">
                  <a:moveTo>
                    <a:pt x="4395" y="1"/>
                  </a:moveTo>
                  <a:cubicBezTo>
                    <a:pt x="4324" y="1"/>
                    <a:pt x="4280" y="123"/>
                    <a:pt x="4270" y="187"/>
                  </a:cubicBezTo>
                  <a:cubicBezTo>
                    <a:pt x="4242" y="228"/>
                    <a:pt x="4187" y="325"/>
                    <a:pt x="4132" y="380"/>
                  </a:cubicBezTo>
                  <a:cubicBezTo>
                    <a:pt x="3994" y="504"/>
                    <a:pt x="3870" y="600"/>
                    <a:pt x="3732" y="697"/>
                  </a:cubicBezTo>
                  <a:cubicBezTo>
                    <a:pt x="3650" y="711"/>
                    <a:pt x="3567" y="724"/>
                    <a:pt x="3498" y="738"/>
                  </a:cubicBezTo>
                  <a:cubicBezTo>
                    <a:pt x="3448" y="740"/>
                    <a:pt x="3397" y="741"/>
                    <a:pt x="3346" y="741"/>
                  </a:cubicBezTo>
                  <a:cubicBezTo>
                    <a:pt x="3100" y="741"/>
                    <a:pt x="2849" y="721"/>
                    <a:pt x="2603" y="721"/>
                  </a:cubicBezTo>
                  <a:cubicBezTo>
                    <a:pt x="2552" y="721"/>
                    <a:pt x="2501" y="722"/>
                    <a:pt x="2451" y="724"/>
                  </a:cubicBezTo>
                  <a:cubicBezTo>
                    <a:pt x="2403" y="724"/>
                    <a:pt x="2354" y="723"/>
                    <a:pt x="2306" y="723"/>
                  </a:cubicBezTo>
                  <a:cubicBezTo>
                    <a:pt x="2162" y="723"/>
                    <a:pt x="2020" y="731"/>
                    <a:pt x="1886" y="793"/>
                  </a:cubicBezTo>
                  <a:cubicBezTo>
                    <a:pt x="1679" y="876"/>
                    <a:pt x="1473" y="986"/>
                    <a:pt x="1280" y="1096"/>
                  </a:cubicBezTo>
                  <a:cubicBezTo>
                    <a:pt x="1197" y="1124"/>
                    <a:pt x="1018" y="1179"/>
                    <a:pt x="880" y="1262"/>
                  </a:cubicBezTo>
                  <a:cubicBezTo>
                    <a:pt x="577" y="1482"/>
                    <a:pt x="398" y="1634"/>
                    <a:pt x="81" y="1827"/>
                  </a:cubicBezTo>
                  <a:cubicBezTo>
                    <a:pt x="1" y="1872"/>
                    <a:pt x="45" y="1995"/>
                    <a:pt x="125" y="1995"/>
                  </a:cubicBezTo>
                  <a:cubicBezTo>
                    <a:pt x="141" y="1995"/>
                    <a:pt x="159" y="1990"/>
                    <a:pt x="178" y="1978"/>
                  </a:cubicBezTo>
                  <a:cubicBezTo>
                    <a:pt x="481" y="1799"/>
                    <a:pt x="880" y="1482"/>
                    <a:pt x="1059" y="1386"/>
                  </a:cubicBezTo>
                  <a:cubicBezTo>
                    <a:pt x="1376" y="1289"/>
                    <a:pt x="1776" y="1041"/>
                    <a:pt x="2065" y="945"/>
                  </a:cubicBezTo>
                  <a:cubicBezTo>
                    <a:pt x="2125" y="940"/>
                    <a:pt x="2214" y="939"/>
                    <a:pt x="2316" y="939"/>
                  </a:cubicBezTo>
                  <a:cubicBezTo>
                    <a:pt x="2521" y="939"/>
                    <a:pt x="2782" y="945"/>
                    <a:pt x="2974" y="945"/>
                  </a:cubicBezTo>
                  <a:cubicBezTo>
                    <a:pt x="3108" y="958"/>
                    <a:pt x="3243" y="967"/>
                    <a:pt x="3375" y="967"/>
                  </a:cubicBezTo>
                  <a:cubicBezTo>
                    <a:pt x="3529" y="967"/>
                    <a:pt x="3681" y="954"/>
                    <a:pt x="3829" y="917"/>
                  </a:cubicBezTo>
                  <a:cubicBezTo>
                    <a:pt x="3939" y="890"/>
                    <a:pt x="4035" y="848"/>
                    <a:pt x="4132" y="793"/>
                  </a:cubicBezTo>
                  <a:cubicBezTo>
                    <a:pt x="4407" y="793"/>
                    <a:pt x="4683" y="752"/>
                    <a:pt x="4958" y="738"/>
                  </a:cubicBezTo>
                  <a:cubicBezTo>
                    <a:pt x="5041" y="738"/>
                    <a:pt x="5138" y="697"/>
                    <a:pt x="5110" y="614"/>
                  </a:cubicBezTo>
                  <a:lnTo>
                    <a:pt x="5124" y="614"/>
                  </a:lnTo>
                  <a:cubicBezTo>
                    <a:pt x="5110" y="573"/>
                    <a:pt x="5069" y="545"/>
                    <a:pt x="5027" y="545"/>
                  </a:cubicBezTo>
                  <a:cubicBezTo>
                    <a:pt x="4821" y="559"/>
                    <a:pt x="4628" y="573"/>
                    <a:pt x="4435" y="600"/>
                  </a:cubicBezTo>
                  <a:cubicBezTo>
                    <a:pt x="4504" y="531"/>
                    <a:pt x="4586" y="476"/>
                    <a:pt x="4655" y="407"/>
                  </a:cubicBezTo>
                  <a:cubicBezTo>
                    <a:pt x="4669" y="394"/>
                    <a:pt x="4710" y="380"/>
                    <a:pt x="4724" y="366"/>
                  </a:cubicBezTo>
                  <a:cubicBezTo>
                    <a:pt x="4752" y="339"/>
                    <a:pt x="4793" y="297"/>
                    <a:pt x="4821" y="256"/>
                  </a:cubicBezTo>
                  <a:cubicBezTo>
                    <a:pt x="4862" y="187"/>
                    <a:pt x="4793" y="104"/>
                    <a:pt x="4710" y="104"/>
                  </a:cubicBezTo>
                  <a:cubicBezTo>
                    <a:pt x="4642" y="104"/>
                    <a:pt x="4614" y="146"/>
                    <a:pt x="4573" y="187"/>
                  </a:cubicBezTo>
                  <a:cubicBezTo>
                    <a:pt x="4545" y="201"/>
                    <a:pt x="4462" y="256"/>
                    <a:pt x="4380" y="325"/>
                  </a:cubicBezTo>
                  <a:cubicBezTo>
                    <a:pt x="4407" y="283"/>
                    <a:pt x="4421" y="242"/>
                    <a:pt x="4435" y="201"/>
                  </a:cubicBezTo>
                  <a:cubicBezTo>
                    <a:pt x="4449" y="132"/>
                    <a:pt x="4518" y="118"/>
                    <a:pt x="4462" y="35"/>
                  </a:cubicBezTo>
                  <a:cubicBezTo>
                    <a:pt x="4438" y="11"/>
                    <a:pt x="4415" y="1"/>
                    <a:pt x="4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6"/>
            <p:cNvSpPr/>
            <p:nvPr/>
          </p:nvSpPr>
          <p:spPr>
            <a:xfrm>
              <a:off x="2437425" y="3053900"/>
              <a:ext cx="86100" cy="60375"/>
            </a:xfrm>
            <a:custGeom>
              <a:avLst/>
              <a:gdLst/>
              <a:ahLst/>
              <a:cxnLst/>
              <a:rect l="l" t="t" r="r" b="b"/>
              <a:pathLst>
                <a:path w="3444" h="2415" extrusionOk="0">
                  <a:moveTo>
                    <a:pt x="569" y="0"/>
                  </a:moveTo>
                  <a:cubicBezTo>
                    <a:pt x="547" y="0"/>
                    <a:pt x="522" y="9"/>
                    <a:pt x="495" y="31"/>
                  </a:cubicBezTo>
                  <a:cubicBezTo>
                    <a:pt x="440" y="86"/>
                    <a:pt x="481" y="155"/>
                    <a:pt x="522" y="210"/>
                  </a:cubicBezTo>
                  <a:cubicBezTo>
                    <a:pt x="619" y="348"/>
                    <a:pt x="757" y="417"/>
                    <a:pt x="867" y="500"/>
                  </a:cubicBezTo>
                  <a:cubicBezTo>
                    <a:pt x="784" y="513"/>
                    <a:pt x="715" y="513"/>
                    <a:pt x="646" y="541"/>
                  </a:cubicBezTo>
                  <a:cubicBezTo>
                    <a:pt x="453" y="569"/>
                    <a:pt x="274" y="596"/>
                    <a:pt x="81" y="637"/>
                  </a:cubicBezTo>
                  <a:cubicBezTo>
                    <a:pt x="40" y="651"/>
                    <a:pt x="13" y="679"/>
                    <a:pt x="13" y="706"/>
                  </a:cubicBezTo>
                  <a:cubicBezTo>
                    <a:pt x="0" y="756"/>
                    <a:pt x="54" y="805"/>
                    <a:pt x="105" y="805"/>
                  </a:cubicBezTo>
                  <a:cubicBezTo>
                    <a:pt x="111" y="805"/>
                    <a:pt x="117" y="804"/>
                    <a:pt x="123" y="803"/>
                  </a:cubicBezTo>
                  <a:cubicBezTo>
                    <a:pt x="343" y="761"/>
                    <a:pt x="550" y="720"/>
                    <a:pt x="743" y="693"/>
                  </a:cubicBezTo>
                  <a:lnTo>
                    <a:pt x="743" y="693"/>
                  </a:lnTo>
                  <a:cubicBezTo>
                    <a:pt x="619" y="803"/>
                    <a:pt x="522" y="954"/>
                    <a:pt x="440" y="1092"/>
                  </a:cubicBezTo>
                  <a:cubicBezTo>
                    <a:pt x="412" y="1175"/>
                    <a:pt x="329" y="1257"/>
                    <a:pt x="329" y="1340"/>
                  </a:cubicBezTo>
                  <a:cubicBezTo>
                    <a:pt x="337" y="1380"/>
                    <a:pt x="378" y="1402"/>
                    <a:pt x="419" y="1402"/>
                  </a:cubicBezTo>
                  <a:cubicBezTo>
                    <a:pt x="448" y="1402"/>
                    <a:pt x="478" y="1391"/>
                    <a:pt x="495" y="1368"/>
                  </a:cubicBezTo>
                  <a:cubicBezTo>
                    <a:pt x="619" y="1120"/>
                    <a:pt x="798" y="830"/>
                    <a:pt x="936" y="748"/>
                  </a:cubicBezTo>
                  <a:cubicBezTo>
                    <a:pt x="977" y="720"/>
                    <a:pt x="1087" y="706"/>
                    <a:pt x="1156" y="679"/>
                  </a:cubicBezTo>
                  <a:cubicBezTo>
                    <a:pt x="1184" y="679"/>
                    <a:pt x="1211" y="693"/>
                    <a:pt x="1253" y="693"/>
                  </a:cubicBezTo>
                  <a:cubicBezTo>
                    <a:pt x="1432" y="761"/>
                    <a:pt x="1790" y="941"/>
                    <a:pt x="1928" y="1051"/>
                  </a:cubicBezTo>
                  <a:cubicBezTo>
                    <a:pt x="2272" y="1354"/>
                    <a:pt x="2630" y="1643"/>
                    <a:pt x="2865" y="1946"/>
                  </a:cubicBezTo>
                  <a:cubicBezTo>
                    <a:pt x="2961" y="2057"/>
                    <a:pt x="3085" y="2236"/>
                    <a:pt x="3250" y="2387"/>
                  </a:cubicBezTo>
                  <a:cubicBezTo>
                    <a:pt x="3264" y="2401"/>
                    <a:pt x="3292" y="2415"/>
                    <a:pt x="3319" y="2415"/>
                  </a:cubicBezTo>
                  <a:cubicBezTo>
                    <a:pt x="3443" y="2401"/>
                    <a:pt x="3429" y="2291"/>
                    <a:pt x="3347" y="2236"/>
                  </a:cubicBezTo>
                  <a:cubicBezTo>
                    <a:pt x="3168" y="2057"/>
                    <a:pt x="3044" y="1877"/>
                    <a:pt x="2865" y="1657"/>
                  </a:cubicBezTo>
                  <a:cubicBezTo>
                    <a:pt x="2658" y="1423"/>
                    <a:pt x="2424" y="1216"/>
                    <a:pt x="2176" y="1009"/>
                  </a:cubicBezTo>
                  <a:cubicBezTo>
                    <a:pt x="1997" y="830"/>
                    <a:pt x="1749" y="734"/>
                    <a:pt x="1528" y="624"/>
                  </a:cubicBezTo>
                  <a:cubicBezTo>
                    <a:pt x="1418" y="555"/>
                    <a:pt x="1294" y="527"/>
                    <a:pt x="1170" y="500"/>
                  </a:cubicBezTo>
                  <a:cubicBezTo>
                    <a:pt x="1142" y="486"/>
                    <a:pt x="1129" y="472"/>
                    <a:pt x="1060" y="417"/>
                  </a:cubicBezTo>
                  <a:cubicBezTo>
                    <a:pt x="1018" y="376"/>
                    <a:pt x="825" y="252"/>
                    <a:pt x="729" y="155"/>
                  </a:cubicBezTo>
                  <a:cubicBezTo>
                    <a:pt x="707" y="144"/>
                    <a:pt x="658" y="0"/>
                    <a:pt x="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6"/>
            <p:cNvSpPr/>
            <p:nvPr/>
          </p:nvSpPr>
          <p:spPr>
            <a:xfrm>
              <a:off x="2530300" y="3064100"/>
              <a:ext cx="99300" cy="58400"/>
            </a:xfrm>
            <a:custGeom>
              <a:avLst/>
              <a:gdLst/>
              <a:ahLst/>
              <a:cxnLst/>
              <a:rect l="l" t="t" r="r" b="b"/>
              <a:pathLst>
                <a:path w="3972" h="2336" extrusionOk="0">
                  <a:moveTo>
                    <a:pt x="3398" y="1"/>
                  </a:moveTo>
                  <a:cubicBezTo>
                    <a:pt x="3366" y="1"/>
                    <a:pt x="3333" y="14"/>
                    <a:pt x="3324" y="23"/>
                  </a:cubicBezTo>
                  <a:cubicBezTo>
                    <a:pt x="3283" y="50"/>
                    <a:pt x="3242" y="78"/>
                    <a:pt x="3200" y="119"/>
                  </a:cubicBezTo>
                  <a:cubicBezTo>
                    <a:pt x="3090" y="243"/>
                    <a:pt x="2966" y="353"/>
                    <a:pt x="2870" y="491"/>
                  </a:cubicBezTo>
                  <a:cubicBezTo>
                    <a:pt x="2663" y="560"/>
                    <a:pt x="2484" y="629"/>
                    <a:pt x="2250" y="712"/>
                  </a:cubicBezTo>
                  <a:cubicBezTo>
                    <a:pt x="2015" y="822"/>
                    <a:pt x="1795" y="960"/>
                    <a:pt x="1547" y="1070"/>
                  </a:cubicBezTo>
                  <a:cubicBezTo>
                    <a:pt x="1382" y="1153"/>
                    <a:pt x="1340" y="1221"/>
                    <a:pt x="1202" y="1304"/>
                  </a:cubicBezTo>
                  <a:cubicBezTo>
                    <a:pt x="1065" y="1387"/>
                    <a:pt x="899" y="1456"/>
                    <a:pt x="762" y="1552"/>
                  </a:cubicBezTo>
                  <a:cubicBezTo>
                    <a:pt x="514" y="1759"/>
                    <a:pt x="252" y="1979"/>
                    <a:pt x="31" y="2213"/>
                  </a:cubicBezTo>
                  <a:cubicBezTo>
                    <a:pt x="1" y="2275"/>
                    <a:pt x="60" y="2336"/>
                    <a:pt x="121" y="2336"/>
                  </a:cubicBezTo>
                  <a:cubicBezTo>
                    <a:pt x="143" y="2336"/>
                    <a:pt x="165" y="2328"/>
                    <a:pt x="183" y="2310"/>
                  </a:cubicBezTo>
                  <a:cubicBezTo>
                    <a:pt x="445" y="2076"/>
                    <a:pt x="693" y="1828"/>
                    <a:pt x="927" y="1676"/>
                  </a:cubicBezTo>
                  <a:cubicBezTo>
                    <a:pt x="1134" y="1538"/>
                    <a:pt x="1368" y="1442"/>
                    <a:pt x="1561" y="1290"/>
                  </a:cubicBezTo>
                  <a:cubicBezTo>
                    <a:pt x="2043" y="1029"/>
                    <a:pt x="2442" y="836"/>
                    <a:pt x="2925" y="698"/>
                  </a:cubicBezTo>
                  <a:cubicBezTo>
                    <a:pt x="3173" y="781"/>
                    <a:pt x="3338" y="849"/>
                    <a:pt x="3545" y="932"/>
                  </a:cubicBezTo>
                  <a:cubicBezTo>
                    <a:pt x="3626" y="941"/>
                    <a:pt x="3772" y="1021"/>
                    <a:pt x="3871" y="1021"/>
                  </a:cubicBezTo>
                  <a:cubicBezTo>
                    <a:pt x="3923" y="1021"/>
                    <a:pt x="3962" y="999"/>
                    <a:pt x="3972" y="932"/>
                  </a:cubicBezTo>
                  <a:cubicBezTo>
                    <a:pt x="3972" y="836"/>
                    <a:pt x="3848" y="822"/>
                    <a:pt x="3765" y="794"/>
                  </a:cubicBezTo>
                  <a:cubicBezTo>
                    <a:pt x="3586" y="739"/>
                    <a:pt x="3531" y="712"/>
                    <a:pt x="3379" y="657"/>
                  </a:cubicBezTo>
                  <a:cubicBezTo>
                    <a:pt x="3352" y="643"/>
                    <a:pt x="3324" y="629"/>
                    <a:pt x="3283" y="629"/>
                  </a:cubicBezTo>
                  <a:cubicBezTo>
                    <a:pt x="3338" y="615"/>
                    <a:pt x="3393" y="601"/>
                    <a:pt x="3448" y="601"/>
                  </a:cubicBezTo>
                  <a:lnTo>
                    <a:pt x="3462" y="601"/>
                  </a:lnTo>
                  <a:cubicBezTo>
                    <a:pt x="3476" y="601"/>
                    <a:pt x="3476" y="601"/>
                    <a:pt x="3490" y="588"/>
                  </a:cubicBezTo>
                  <a:cubicBezTo>
                    <a:pt x="3572" y="574"/>
                    <a:pt x="3600" y="450"/>
                    <a:pt x="3517" y="409"/>
                  </a:cubicBezTo>
                  <a:cubicBezTo>
                    <a:pt x="3487" y="386"/>
                    <a:pt x="3461" y="376"/>
                    <a:pt x="3436" y="376"/>
                  </a:cubicBezTo>
                  <a:cubicBezTo>
                    <a:pt x="3416" y="376"/>
                    <a:pt x="3398" y="382"/>
                    <a:pt x="3379" y="395"/>
                  </a:cubicBezTo>
                  <a:cubicBezTo>
                    <a:pt x="3297" y="409"/>
                    <a:pt x="3214" y="422"/>
                    <a:pt x="3131" y="436"/>
                  </a:cubicBezTo>
                  <a:cubicBezTo>
                    <a:pt x="3228" y="326"/>
                    <a:pt x="3338" y="216"/>
                    <a:pt x="3393" y="161"/>
                  </a:cubicBezTo>
                  <a:cubicBezTo>
                    <a:pt x="3448" y="133"/>
                    <a:pt x="3503" y="64"/>
                    <a:pt x="3448" y="23"/>
                  </a:cubicBezTo>
                  <a:cubicBezTo>
                    <a:pt x="3437" y="7"/>
                    <a:pt x="3418" y="1"/>
                    <a:pt x="33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6"/>
            <p:cNvSpPr/>
            <p:nvPr/>
          </p:nvSpPr>
          <p:spPr>
            <a:xfrm>
              <a:off x="2457150" y="2994025"/>
              <a:ext cx="67250" cy="60975"/>
            </a:xfrm>
            <a:custGeom>
              <a:avLst/>
              <a:gdLst/>
              <a:ahLst/>
              <a:cxnLst/>
              <a:rect l="l" t="t" r="r" b="b"/>
              <a:pathLst>
                <a:path w="2690" h="2439" extrusionOk="0">
                  <a:moveTo>
                    <a:pt x="367" y="0"/>
                  </a:moveTo>
                  <a:cubicBezTo>
                    <a:pt x="294" y="0"/>
                    <a:pt x="260" y="100"/>
                    <a:pt x="312" y="139"/>
                  </a:cubicBezTo>
                  <a:cubicBezTo>
                    <a:pt x="519" y="360"/>
                    <a:pt x="670" y="539"/>
                    <a:pt x="822" y="745"/>
                  </a:cubicBezTo>
                  <a:cubicBezTo>
                    <a:pt x="629" y="663"/>
                    <a:pt x="436" y="594"/>
                    <a:pt x="229" y="539"/>
                  </a:cubicBezTo>
                  <a:cubicBezTo>
                    <a:pt x="202" y="539"/>
                    <a:pt x="174" y="526"/>
                    <a:pt x="147" y="526"/>
                  </a:cubicBezTo>
                  <a:cubicBezTo>
                    <a:pt x="133" y="526"/>
                    <a:pt x="119" y="530"/>
                    <a:pt x="105" y="539"/>
                  </a:cubicBezTo>
                  <a:cubicBezTo>
                    <a:pt x="36" y="566"/>
                    <a:pt x="50" y="663"/>
                    <a:pt x="119" y="690"/>
                  </a:cubicBezTo>
                  <a:cubicBezTo>
                    <a:pt x="298" y="732"/>
                    <a:pt x="477" y="787"/>
                    <a:pt x="656" y="842"/>
                  </a:cubicBezTo>
                  <a:cubicBezTo>
                    <a:pt x="477" y="856"/>
                    <a:pt x="312" y="869"/>
                    <a:pt x="133" y="897"/>
                  </a:cubicBezTo>
                  <a:cubicBezTo>
                    <a:pt x="92" y="897"/>
                    <a:pt x="64" y="911"/>
                    <a:pt x="36" y="952"/>
                  </a:cubicBezTo>
                  <a:cubicBezTo>
                    <a:pt x="0" y="1013"/>
                    <a:pt x="49" y="1095"/>
                    <a:pt x="127" y="1095"/>
                  </a:cubicBezTo>
                  <a:cubicBezTo>
                    <a:pt x="138" y="1095"/>
                    <a:pt x="149" y="1093"/>
                    <a:pt x="160" y="1090"/>
                  </a:cubicBezTo>
                  <a:cubicBezTo>
                    <a:pt x="294" y="1069"/>
                    <a:pt x="594" y="1034"/>
                    <a:pt x="813" y="1034"/>
                  </a:cubicBezTo>
                  <a:cubicBezTo>
                    <a:pt x="889" y="1034"/>
                    <a:pt x="955" y="1038"/>
                    <a:pt x="1001" y="1048"/>
                  </a:cubicBezTo>
                  <a:cubicBezTo>
                    <a:pt x="1030" y="1058"/>
                    <a:pt x="1066" y="1068"/>
                    <a:pt x="1104" y="1068"/>
                  </a:cubicBezTo>
                  <a:cubicBezTo>
                    <a:pt x="1120" y="1068"/>
                    <a:pt x="1136" y="1066"/>
                    <a:pt x="1152" y="1062"/>
                  </a:cubicBezTo>
                  <a:cubicBezTo>
                    <a:pt x="1373" y="1172"/>
                    <a:pt x="1593" y="1310"/>
                    <a:pt x="1772" y="1448"/>
                  </a:cubicBezTo>
                  <a:cubicBezTo>
                    <a:pt x="2089" y="1724"/>
                    <a:pt x="2241" y="1944"/>
                    <a:pt x="2392" y="2233"/>
                  </a:cubicBezTo>
                  <a:cubicBezTo>
                    <a:pt x="2461" y="2330"/>
                    <a:pt x="2461" y="2385"/>
                    <a:pt x="2530" y="2426"/>
                  </a:cubicBezTo>
                  <a:cubicBezTo>
                    <a:pt x="2545" y="2435"/>
                    <a:pt x="2560" y="2439"/>
                    <a:pt x="2576" y="2439"/>
                  </a:cubicBezTo>
                  <a:cubicBezTo>
                    <a:pt x="2634" y="2439"/>
                    <a:pt x="2690" y="2384"/>
                    <a:pt x="2668" y="2330"/>
                  </a:cubicBezTo>
                  <a:cubicBezTo>
                    <a:pt x="2613" y="2206"/>
                    <a:pt x="2503" y="2054"/>
                    <a:pt x="2475" y="1999"/>
                  </a:cubicBezTo>
                  <a:cubicBezTo>
                    <a:pt x="2392" y="1806"/>
                    <a:pt x="2241" y="1641"/>
                    <a:pt x="2089" y="1489"/>
                  </a:cubicBezTo>
                  <a:cubicBezTo>
                    <a:pt x="1855" y="1228"/>
                    <a:pt x="1552" y="1076"/>
                    <a:pt x="1208" y="897"/>
                  </a:cubicBezTo>
                  <a:cubicBezTo>
                    <a:pt x="1208" y="897"/>
                    <a:pt x="1180" y="883"/>
                    <a:pt x="1166" y="883"/>
                  </a:cubicBezTo>
                  <a:cubicBezTo>
                    <a:pt x="1152" y="869"/>
                    <a:pt x="1152" y="856"/>
                    <a:pt x="1125" y="842"/>
                  </a:cubicBezTo>
                  <a:cubicBezTo>
                    <a:pt x="1097" y="800"/>
                    <a:pt x="1056" y="745"/>
                    <a:pt x="1015" y="690"/>
                  </a:cubicBezTo>
                  <a:cubicBezTo>
                    <a:pt x="849" y="456"/>
                    <a:pt x="643" y="236"/>
                    <a:pt x="450" y="15"/>
                  </a:cubicBezTo>
                  <a:cubicBezTo>
                    <a:pt x="436" y="1"/>
                    <a:pt x="408" y="1"/>
                    <a:pt x="381" y="1"/>
                  </a:cubicBezTo>
                  <a:cubicBezTo>
                    <a:pt x="376" y="1"/>
                    <a:pt x="37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6"/>
            <p:cNvSpPr/>
            <p:nvPr/>
          </p:nvSpPr>
          <p:spPr>
            <a:xfrm>
              <a:off x="2526600" y="2999850"/>
              <a:ext cx="85325" cy="46175"/>
            </a:xfrm>
            <a:custGeom>
              <a:avLst/>
              <a:gdLst/>
              <a:ahLst/>
              <a:cxnLst/>
              <a:rect l="l" t="t" r="r" b="b"/>
              <a:pathLst>
                <a:path w="3413" h="1847" extrusionOk="0">
                  <a:moveTo>
                    <a:pt x="3122" y="0"/>
                  </a:moveTo>
                  <a:cubicBezTo>
                    <a:pt x="3115" y="0"/>
                    <a:pt x="3107" y="1"/>
                    <a:pt x="3100" y="3"/>
                  </a:cubicBezTo>
                  <a:cubicBezTo>
                    <a:pt x="3078" y="3"/>
                    <a:pt x="2977" y="20"/>
                    <a:pt x="2972" y="20"/>
                  </a:cubicBezTo>
                  <a:cubicBezTo>
                    <a:pt x="2971" y="20"/>
                    <a:pt x="2976" y="19"/>
                    <a:pt x="2990" y="16"/>
                  </a:cubicBezTo>
                  <a:lnTo>
                    <a:pt x="2990" y="16"/>
                  </a:lnTo>
                  <a:cubicBezTo>
                    <a:pt x="2687" y="44"/>
                    <a:pt x="2439" y="251"/>
                    <a:pt x="2177" y="375"/>
                  </a:cubicBezTo>
                  <a:cubicBezTo>
                    <a:pt x="2122" y="388"/>
                    <a:pt x="2081" y="388"/>
                    <a:pt x="2039" y="402"/>
                  </a:cubicBezTo>
                  <a:cubicBezTo>
                    <a:pt x="1654" y="499"/>
                    <a:pt x="1516" y="567"/>
                    <a:pt x="1130" y="788"/>
                  </a:cubicBezTo>
                  <a:cubicBezTo>
                    <a:pt x="1034" y="857"/>
                    <a:pt x="896" y="898"/>
                    <a:pt x="799" y="981"/>
                  </a:cubicBezTo>
                  <a:cubicBezTo>
                    <a:pt x="620" y="1105"/>
                    <a:pt x="234" y="1463"/>
                    <a:pt x="42" y="1711"/>
                  </a:cubicBezTo>
                  <a:cubicBezTo>
                    <a:pt x="1" y="1783"/>
                    <a:pt x="74" y="1847"/>
                    <a:pt x="142" y="1847"/>
                  </a:cubicBezTo>
                  <a:cubicBezTo>
                    <a:pt x="166" y="1847"/>
                    <a:pt x="189" y="1839"/>
                    <a:pt x="207" y="1821"/>
                  </a:cubicBezTo>
                  <a:cubicBezTo>
                    <a:pt x="579" y="1408"/>
                    <a:pt x="854" y="1160"/>
                    <a:pt x="1282" y="953"/>
                  </a:cubicBezTo>
                  <a:cubicBezTo>
                    <a:pt x="1709" y="719"/>
                    <a:pt x="1970" y="623"/>
                    <a:pt x="2411" y="595"/>
                  </a:cubicBezTo>
                  <a:cubicBezTo>
                    <a:pt x="2673" y="733"/>
                    <a:pt x="2976" y="912"/>
                    <a:pt x="3114" y="1036"/>
                  </a:cubicBezTo>
                  <a:cubicBezTo>
                    <a:pt x="3136" y="1058"/>
                    <a:pt x="3163" y="1067"/>
                    <a:pt x="3190" y="1067"/>
                  </a:cubicBezTo>
                  <a:cubicBezTo>
                    <a:pt x="3249" y="1067"/>
                    <a:pt x="3307" y="1024"/>
                    <a:pt x="3307" y="967"/>
                  </a:cubicBezTo>
                  <a:cubicBezTo>
                    <a:pt x="3293" y="871"/>
                    <a:pt x="3266" y="871"/>
                    <a:pt x="3169" y="802"/>
                  </a:cubicBezTo>
                  <a:cubicBezTo>
                    <a:pt x="3073" y="733"/>
                    <a:pt x="2976" y="678"/>
                    <a:pt x="2880" y="623"/>
                  </a:cubicBezTo>
                  <a:lnTo>
                    <a:pt x="2880" y="623"/>
                  </a:lnTo>
                  <a:cubicBezTo>
                    <a:pt x="2976" y="636"/>
                    <a:pt x="3086" y="650"/>
                    <a:pt x="3238" y="650"/>
                  </a:cubicBezTo>
                  <a:cubicBezTo>
                    <a:pt x="3243" y="651"/>
                    <a:pt x="3248" y="651"/>
                    <a:pt x="3252" y="651"/>
                  </a:cubicBezTo>
                  <a:cubicBezTo>
                    <a:pt x="3366" y="651"/>
                    <a:pt x="3413" y="496"/>
                    <a:pt x="3307" y="443"/>
                  </a:cubicBezTo>
                  <a:cubicBezTo>
                    <a:pt x="3266" y="416"/>
                    <a:pt x="3114" y="402"/>
                    <a:pt x="2852" y="388"/>
                  </a:cubicBezTo>
                  <a:cubicBezTo>
                    <a:pt x="2825" y="388"/>
                    <a:pt x="2742" y="375"/>
                    <a:pt x="2646" y="361"/>
                  </a:cubicBezTo>
                  <a:cubicBezTo>
                    <a:pt x="2770" y="292"/>
                    <a:pt x="2894" y="237"/>
                    <a:pt x="2949" y="237"/>
                  </a:cubicBezTo>
                  <a:cubicBezTo>
                    <a:pt x="3045" y="223"/>
                    <a:pt x="3224" y="237"/>
                    <a:pt x="3238" y="113"/>
                  </a:cubicBezTo>
                  <a:cubicBezTo>
                    <a:pt x="3250" y="51"/>
                    <a:pt x="3185" y="0"/>
                    <a:pt x="3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6"/>
            <p:cNvSpPr/>
            <p:nvPr/>
          </p:nvSpPr>
          <p:spPr>
            <a:xfrm>
              <a:off x="2479750" y="2948900"/>
              <a:ext cx="45125" cy="43600"/>
            </a:xfrm>
            <a:custGeom>
              <a:avLst/>
              <a:gdLst/>
              <a:ahLst/>
              <a:cxnLst/>
              <a:rect l="l" t="t" r="r" b="b"/>
              <a:pathLst>
                <a:path w="1805" h="1744" extrusionOk="0">
                  <a:moveTo>
                    <a:pt x="359" y="1"/>
                  </a:moveTo>
                  <a:cubicBezTo>
                    <a:pt x="271" y="1"/>
                    <a:pt x="225" y="127"/>
                    <a:pt x="304" y="167"/>
                  </a:cubicBezTo>
                  <a:cubicBezTo>
                    <a:pt x="400" y="222"/>
                    <a:pt x="496" y="291"/>
                    <a:pt x="593" y="373"/>
                  </a:cubicBezTo>
                  <a:cubicBezTo>
                    <a:pt x="496" y="346"/>
                    <a:pt x="414" y="332"/>
                    <a:pt x="317" y="318"/>
                  </a:cubicBezTo>
                  <a:cubicBezTo>
                    <a:pt x="251" y="318"/>
                    <a:pt x="176" y="283"/>
                    <a:pt x="107" y="283"/>
                  </a:cubicBezTo>
                  <a:cubicBezTo>
                    <a:pt x="89" y="283"/>
                    <a:pt x="72" y="285"/>
                    <a:pt x="56" y="291"/>
                  </a:cubicBezTo>
                  <a:cubicBezTo>
                    <a:pt x="0" y="332"/>
                    <a:pt x="14" y="429"/>
                    <a:pt x="83" y="442"/>
                  </a:cubicBezTo>
                  <a:cubicBezTo>
                    <a:pt x="304" y="470"/>
                    <a:pt x="634" y="539"/>
                    <a:pt x="772" y="608"/>
                  </a:cubicBezTo>
                  <a:cubicBezTo>
                    <a:pt x="800" y="621"/>
                    <a:pt x="813" y="621"/>
                    <a:pt x="827" y="635"/>
                  </a:cubicBezTo>
                  <a:cubicBezTo>
                    <a:pt x="1144" y="897"/>
                    <a:pt x="1406" y="1255"/>
                    <a:pt x="1544" y="1558"/>
                  </a:cubicBezTo>
                  <a:cubicBezTo>
                    <a:pt x="1557" y="1613"/>
                    <a:pt x="1571" y="1682"/>
                    <a:pt x="1626" y="1724"/>
                  </a:cubicBezTo>
                  <a:cubicBezTo>
                    <a:pt x="1643" y="1738"/>
                    <a:pt x="1661" y="1744"/>
                    <a:pt x="1679" y="1744"/>
                  </a:cubicBezTo>
                  <a:cubicBezTo>
                    <a:pt x="1747" y="1744"/>
                    <a:pt x="1805" y="1654"/>
                    <a:pt x="1750" y="1600"/>
                  </a:cubicBezTo>
                  <a:lnTo>
                    <a:pt x="1750" y="1586"/>
                  </a:lnTo>
                  <a:cubicBezTo>
                    <a:pt x="1681" y="1338"/>
                    <a:pt x="1420" y="966"/>
                    <a:pt x="1172" y="718"/>
                  </a:cubicBezTo>
                  <a:cubicBezTo>
                    <a:pt x="1103" y="621"/>
                    <a:pt x="1006" y="553"/>
                    <a:pt x="910" y="484"/>
                  </a:cubicBezTo>
                  <a:cubicBezTo>
                    <a:pt x="896" y="470"/>
                    <a:pt x="882" y="456"/>
                    <a:pt x="882" y="442"/>
                  </a:cubicBezTo>
                  <a:cubicBezTo>
                    <a:pt x="772" y="249"/>
                    <a:pt x="565" y="98"/>
                    <a:pt x="372" y="1"/>
                  </a:cubicBezTo>
                  <a:cubicBezTo>
                    <a:pt x="368" y="1"/>
                    <a:pt x="363" y="1"/>
                    <a:pt x="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6"/>
            <p:cNvSpPr/>
            <p:nvPr/>
          </p:nvSpPr>
          <p:spPr>
            <a:xfrm>
              <a:off x="2526600" y="2948875"/>
              <a:ext cx="56500" cy="59325"/>
            </a:xfrm>
            <a:custGeom>
              <a:avLst/>
              <a:gdLst/>
              <a:ahLst/>
              <a:cxnLst/>
              <a:rect l="l" t="t" r="r" b="b"/>
              <a:pathLst>
                <a:path w="2260" h="2373" extrusionOk="0">
                  <a:moveTo>
                    <a:pt x="1996" y="1"/>
                  </a:moveTo>
                  <a:cubicBezTo>
                    <a:pt x="1937" y="1"/>
                    <a:pt x="1868" y="50"/>
                    <a:pt x="1819" y="99"/>
                  </a:cubicBezTo>
                  <a:cubicBezTo>
                    <a:pt x="1626" y="250"/>
                    <a:pt x="1516" y="471"/>
                    <a:pt x="1378" y="664"/>
                  </a:cubicBezTo>
                  <a:cubicBezTo>
                    <a:pt x="1295" y="719"/>
                    <a:pt x="1213" y="774"/>
                    <a:pt x="1158" y="815"/>
                  </a:cubicBezTo>
                  <a:cubicBezTo>
                    <a:pt x="882" y="967"/>
                    <a:pt x="634" y="1160"/>
                    <a:pt x="414" y="1366"/>
                  </a:cubicBezTo>
                  <a:cubicBezTo>
                    <a:pt x="276" y="1504"/>
                    <a:pt x="166" y="1656"/>
                    <a:pt x="110" y="1849"/>
                  </a:cubicBezTo>
                  <a:cubicBezTo>
                    <a:pt x="69" y="2000"/>
                    <a:pt x="14" y="2152"/>
                    <a:pt x="0" y="2303"/>
                  </a:cubicBezTo>
                  <a:cubicBezTo>
                    <a:pt x="0" y="2331"/>
                    <a:pt x="14" y="2345"/>
                    <a:pt x="42" y="2358"/>
                  </a:cubicBezTo>
                  <a:cubicBezTo>
                    <a:pt x="55" y="2368"/>
                    <a:pt x="74" y="2372"/>
                    <a:pt x="93" y="2372"/>
                  </a:cubicBezTo>
                  <a:cubicBezTo>
                    <a:pt x="130" y="2372"/>
                    <a:pt x="170" y="2354"/>
                    <a:pt x="179" y="2317"/>
                  </a:cubicBezTo>
                  <a:cubicBezTo>
                    <a:pt x="248" y="1862"/>
                    <a:pt x="358" y="1601"/>
                    <a:pt x="744" y="1339"/>
                  </a:cubicBezTo>
                  <a:cubicBezTo>
                    <a:pt x="896" y="1187"/>
                    <a:pt x="1047" y="1118"/>
                    <a:pt x="1268" y="994"/>
                  </a:cubicBezTo>
                  <a:cubicBezTo>
                    <a:pt x="1323" y="953"/>
                    <a:pt x="1392" y="912"/>
                    <a:pt x="1461" y="870"/>
                  </a:cubicBezTo>
                  <a:cubicBezTo>
                    <a:pt x="1488" y="870"/>
                    <a:pt x="1516" y="857"/>
                    <a:pt x="1543" y="829"/>
                  </a:cubicBezTo>
                  <a:cubicBezTo>
                    <a:pt x="1654" y="760"/>
                    <a:pt x="1764" y="719"/>
                    <a:pt x="1846" y="691"/>
                  </a:cubicBezTo>
                  <a:cubicBezTo>
                    <a:pt x="1957" y="636"/>
                    <a:pt x="2026" y="636"/>
                    <a:pt x="2163" y="567"/>
                  </a:cubicBezTo>
                  <a:cubicBezTo>
                    <a:pt x="2260" y="526"/>
                    <a:pt x="2246" y="388"/>
                    <a:pt x="2150" y="361"/>
                  </a:cubicBezTo>
                  <a:lnTo>
                    <a:pt x="2136" y="361"/>
                  </a:lnTo>
                  <a:cubicBezTo>
                    <a:pt x="2125" y="357"/>
                    <a:pt x="2114" y="355"/>
                    <a:pt x="2103" y="355"/>
                  </a:cubicBezTo>
                  <a:cubicBezTo>
                    <a:pt x="2073" y="355"/>
                    <a:pt x="2046" y="368"/>
                    <a:pt x="2026" y="388"/>
                  </a:cubicBezTo>
                  <a:cubicBezTo>
                    <a:pt x="2012" y="388"/>
                    <a:pt x="1998" y="402"/>
                    <a:pt x="1984" y="402"/>
                  </a:cubicBezTo>
                  <a:cubicBezTo>
                    <a:pt x="1915" y="416"/>
                    <a:pt x="1846" y="443"/>
                    <a:pt x="1764" y="471"/>
                  </a:cubicBezTo>
                  <a:cubicBezTo>
                    <a:pt x="1846" y="374"/>
                    <a:pt x="1929" y="278"/>
                    <a:pt x="2039" y="195"/>
                  </a:cubicBezTo>
                  <a:cubicBezTo>
                    <a:pt x="2081" y="168"/>
                    <a:pt x="2094" y="126"/>
                    <a:pt x="2094" y="85"/>
                  </a:cubicBezTo>
                  <a:cubicBezTo>
                    <a:pt x="2072" y="24"/>
                    <a:pt x="2036" y="1"/>
                    <a:pt x="19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6"/>
            <p:cNvSpPr/>
            <p:nvPr/>
          </p:nvSpPr>
          <p:spPr>
            <a:xfrm>
              <a:off x="2499025" y="2918550"/>
              <a:ext cx="27700" cy="29275"/>
            </a:xfrm>
            <a:custGeom>
              <a:avLst/>
              <a:gdLst/>
              <a:ahLst/>
              <a:cxnLst/>
              <a:rect l="l" t="t" r="r" b="b"/>
              <a:pathLst>
                <a:path w="1108" h="1171" extrusionOk="0">
                  <a:moveTo>
                    <a:pt x="112" y="1"/>
                  </a:moveTo>
                  <a:cubicBezTo>
                    <a:pt x="93" y="1"/>
                    <a:pt x="72" y="9"/>
                    <a:pt x="56" y="17"/>
                  </a:cubicBezTo>
                  <a:cubicBezTo>
                    <a:pt x="1" y="44"/>
                    <a:pt x="15" y="127"/>
                    <a:pt x="56" y="155"/>
                  </a:cubicBezTo>
                  <a:cubicBezTo>
                    <a:pt x="401" y="334"/>
                    <a:pt x="649" y="637"/>
                    <a:pt x="841" y="981"/>
                  </a:cubicBezTo>
                  <a:cubicBezTo>
                    <a:pt x="910" y="1064"/>
                    <a:pt x="869" y="1091"/>
                    <a:pt x="952" y="1160"/>
                  </a:cubicBezTo>
                  <a:cubicBezTo>
                    <a:pt x="965" y="1167"/>
                    <a:pt x="979" y="1170"/>
                    <a:pt x="992" y="1170"/>
                  </a:cubicBezTo>
                  <a:cubicBezTo>
                    <a:pt x="1058" y="1170"/>
                    <a:pt x="1108" y="1094"/>
                    <a:pt x="1062" y="1036"/>
                  </a:cubicBezTo>
                  <a:cubicBezTo>
                    <a:pt x="952" y="802"/>
                    <a:pt x="800" y="568"/>
                    <a:pt x="621" y="375"/>
                  </a:cubicBezTo>
                  <a:cubicBezTo>
                    <a:pt x="483" y="237"/>
                    <a:pt x="332" y="99"/>
                    <a:pt x="153" y="17"/>
                  </a:cubicBezTo>
                  <a:cubicBezTo>
                    <a:pt x="141" y="5"/>
                    <a:pt x="127" y="1"/>
                    <a:pt x="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6"/>
            <p:cNvSpPr/>
            <p:nvPr/>
          </p:nvSpPr>
          <p:spPr>
            <a:xfrm>
              <a:off x="2525125" y="2917475"/>
              <a:ext cx="25250" cy="19275"/>
            </a:xfrm>
            <a:custGeom>
              <a:avLst/>
              <a:gdLst/>
              <a:ahLst/>
              <a:cxnLst/>
              <a:rect l="l" t="t" r="r" b="b"/>
              <a:pathLst>
                <a:path w="1010" h="771" extrusionOk="0">
                  <a:moveTo>
                    <a:pt x="864" y="0"/>
                  </a:moveTo>
                  <a:cubicBezTo>
                    <a:pt x="808" y="0"/>
                    <a:pt x="743" y="18"/>
                    <a:pt x="789" y="18"/>
                  </a:cubicBezTo>
                  <a:cubicBezTo>
                    <a:pt x="624" y="46"/>
                    <a:pt x="583" y="60"/>
                    <a:pt x="431" y="156"/>
                  </a:cubicBezTo>
                  <a:cubicBezTo>
                    <a:pt x="266" y="294"/>
                    <a:pt x="101" y="459"/>
                    <a:pt x="18" y="652"/>
                  </a:cubicBezTo>
                  <a:cubicBezTo>
                    <a:pt x="0" y="723"/>
                    <a:pt x="73" y="771"/>
                    <a:pt x="142" y="771"/>
                  </a:cubicBezTo>
                  <a:cubicBezTo>
                    <a:pt x="181" y="771"/>
                    <a:pt x="219" y="756"/>
                    <a:pt x="238" y="721"/>
                  </a:cubicBezTo>
                  <a:cubicBezTo>
                    <a:pt x="376" y="514"/>
                    <a:pt x="500" y="335"/>
                    <a:pt x="734" y="239"/>
                  </a:cubicBezTo>
                  <a:cubicBezTo>
                    <a:pt x="762" y="239"/>
                    <a:pt x="872" y="198"/>
                    <a:pt x="900" y="198"/>
                  </a:cubicBezTo>
                  <a:cubicBezTo>
                    <a:pt x="982" y="170"/>
                    <a:pt x="1010" y="60"/>
                    <a:pt x="927" y="18"/>
                  </a:cubicBezTo>
                  <a:cubicBezTo>
                    <a:pt x="918" y="5"/>
                    <a:pt x="892" y="0"/>
                    <a:pt x="8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6"/>
            <p:cNvSpPr/>
            <p:nvPr/>
          </p:nvSpPr>
          <p:spPr>
            <a:xfrm>
              <a:off x="2631300" y="3191075"/>
              <a:ext cx="375" cy="25"/>
            </a:xfrm>
            <a:custGeom>
              <a:avLst/>
              <a:gdLst/>
              <a:ahLst/>
              <a:cxnLst/>
              <a:rect l="l" t="t" r="r" b="b"/>
              <a:pathLst>
                <a:path w="15" h="1" extrusionOk="0">
                  <a:moveTo>
                    <a:pt x="1" y="0"/>
                  </a:moveTo>
                  <a:lnTo>
                    <a:pt x="1" y="0"/>
                  </a:lnTo>
                  <a:cubicBezTo>
                    <a:pt x="14" y="0"/>
                    <a:pt x="14" y="0"/>
                    <a:pt x="1" y="0"/>
                  </a:cubicBezTo>
                  <a:close/>
                </a:path>
              </a:pathLst>
            </a:custGeom>
            <a:solidFill>
              <a:srgbClr val="6A6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6"/>
            <p:cNvSpPr/>
            <p:nvPr/>
          </p:nvSpPr>
          <p:spPr>
            <a:xfrm>
              <a:off x="2549675" y="2961675"/>
              <a:ext cx="25" cy="25"/>
            </a:xfrm>
            <a:custGeom>
              <a:avLst/>
              <a:gdLst/>
              <a:ahLst/>
              <a:cxnLst/>
              <a:rect l="l" t="t" r="r" b="b"/>
              <a:pathLst>
                <a:path w="1" h="1" extrusionOk="0">
                  <a:moveTo>
                    <a:pt x="0" y="0"/>
                  </a:moveTo>
                  <a:lnTo>
                    <a:pt x="0" y="0"/>
                  </a:lnTo>
                  <a:lnTo>
                    <a:pt x="0" y="0"/>
                  </a:lnTo>
                  <a:lnTo>
                    <a:pt x="0" y="0"/>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6"/>
            <p:cNvSpPr/>
            <p:nvPr/>
          </p:nvSpPr>
          <p:spPr>
            <a:xfrm>
              <a:off x="2616500" y="3078775"/>
              <a:ext cx="350" cy="375"/>
            </a:xfrm>
            <a:custGeom>
              <a:avLst/>
              <a:gdLst/>
              <a:ahLst/>
              <a:cxnLst/>
              <a:rect l="l" t="t" r="r" b="b"/>
              <a:pathLst>
                <a:path w="14" h="15" extrusionOk="0">
                  <a:moveTo>
                    <a:pt x="14" y="1"/>
                  </a:moveTo>
                  <a:cubicBezTo>
                    <a:pt x="0" y="14"/>
                    <a:pt x="14" y="1"/>
                    <a:pt x="1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6"/>
            <p:cNvSpPr/>
            <p:nvPr/>
          </p:nvSpPr>
          <p:spPr>
            <a:xfrm>
              <a:off x="2532100" y="3051075"/>
              <a:ext cx="128150" cy="52175"/>
            </a:xfrm>
            <a:custGeom>
              <a:avLst/>
              <a:gdLst/>
              <a:ahLst/>
              <a:cxnLst/>
              <a:rect l="l" t="t" r="r" b="b"/>
              <a:pathLst>
                <a:path w="5126" h="2087" extrusionOk="0">
                  <a:moveTo>
                    <a:pt x="2404" y="1"/>
                  </a:moveTo>
                  <a:cubicBezTo>
                    <a:pt x="2357" y="1"/>
                    <a:pt x="2305" y="7"/>
                    <a:pt x="2246" y="20"/>
                  </a:cubicBezTo>
                  <a:cubicBezTo>
                    <a:pt x="2150" y="34"/>
                    <a:pt x="2067" y="103"/>
                    <a:pt x="2026" y="144"/>
                  </a:cubicBezTo>
                  <a:cubicBezTo>
                    <a:pt x="1990" y="108"/>
                    <a:pt x="1938" y="91"/>
                    <a:pt x="1885" y="91"/>
                  </a:cubicBezTo>
                  <a:cubicBezTo>
                    <a:pt x="1838" y="91"/>
                    <a:pt x="1789" y="104"/>
                    <a:pt x="1750" y="130"/>
                  </a:cubicBezTo>
                  <a:cubicBezTo>
                    <a:pt x="1684" y="108"/>
                    <a:pt x="1614" y="94"/>
                    <a:pt x="1542" y="94"/>
                  </a:cubicBezTo>
                  <a:cubicBezTo>
                    <a:pt x="1479" y="94"/>
                    <a:pt x="1415" y="105"/>
                    <a:pt x="1351" y="130"/>
                  </a:cubicBezTo>
                  <a:cubicBezTo>
                    <a:pt x="1020" y="186"/>
                    <a:pt x="731" y="489"/>
                    <a:pt x="814" y="750"/>
                  </a:cubicBezTo>
                  <a:cubicBezTo>
                    <a:pt x="621" y="806"/>
                    <a:pt x="442" y="957"/>
                    <a:pt x="290" y="1067"/>
                  </a:cubicBezTo>
                  <a:cubicBezTo>
                    <a:pt x="1" y="1288"/>
                    <a:pt x="70" y="1563"/>
                    <a:pt x="414" y="1660"/>
                  </a:cubicBezTo>
                  <a:cubicBezTo>
                    <a:pt x="465" y="1674"/>
                    <a:pt x="514" y="1680"/>
                    <a:pt x="563" y="1680"/>
                  </a:cubicBezTo>
                  <a:cubicBezTo>
                    <a:pt x="752" y="1680"/>
                    <a:pt x="930" y="1588"/>
                    <a:pt x="1117" y="1522"/>
                  </a:cubicBezTo>
                  <a:cubicBezTo>
                    <a:pt x="1144" y="1508"/>
                    <a:pt x="1172" y="1508"/>
                    <a:pt x="1199" y="1494"/>
                  </a:cubicBezTo>
                  <a:lnTo>
                    <a:pt x="1199" y="1494"/>
                  </a:lnTo>
                  <a:cubicBezTo>
                    <a:pt x="1117" y="1646"/>
                    <a:pt x="1158" y="1825"/>
                    <a:pt x="1420" y="1908"/>
                  </a:cubicBezTo>
                  <a:cubicBezTo>
                    <a:pt x="1455" y="1915"/>
                    <a:pt x="1494" y="1919"/>
                    <a:pt x="1536" y="1919"/>
                  </a:cubicBezTo>
                  <a:cubicBezTo>
                    <a:pt x="1720" y="1919"/>
                    <a:pt x="1951" y="1851"/>
                    <a:pt x="2109" y="1784"/>
                  </a:cubicBezTo>
                  <a:cubicBezTo>
                    <a:pt x="2122" y="1853"/>
                    <a:pt x="2150" y="1922"/>
                    <a:pt x="2205" y="1977"/>
                  </a:cubicBezTo>
                  <a:cubicBezTo>
                    <a:pt x="2288" y="2050"/>
                    <a:pt x="2401" y="2087"/>
                    <a:pt x="2520" y="2087"/>
                  </a:cubicBezTo>
                  <a:cubicBezTo>
                    <a:pt x="2580" y="2087"/>
                    <a:pt x="2641" y="2078"/>
                    <a:pt x="2701" y="2059"/>
                  </a:cubicBezTo>
                  <a:cubicBezTo>
                    <a:pt x="2949" y="2018"/>
                    <a:pt x="3362" y="1798"/>
                    <a:pt x="3514" y="1715"/>
                  </a:cubicBezTo>
                  <a:cubicBezTo>
                    <a:pt x="3542" y="1742"/>
                    <a:pt x="3569" y="1770"/>
                    <a:pt x="3638" y="1811"/>
                  </a:cubicBezTo>
                  <a:cubicBezTo>
                    <a:pt x="3721" y="1842"/>
                    <a:pt x="3811" y="1858"/>
                    <a:pt x="3898" y="1858"/>
                  </a:cubicBezTo>
                  <a:cubicBezTo>
                    <a:pt x="3926" y="1858"/>
                    <a:pt x="3955" y="1856"/>
                    <a:pt x="3982" y="1853"/>
                  </a:cubicBezTo>
                  <a:cubicBezTo>
                    <a:pt x="4286" y="1770"/>
                    <a:pt x="4451" y="1674"/>
                    <a:pt x="4795" y="1632"/>
                  </a:cubicBezTo>
                  <a:cubicBezTo>
                    <a:pt x="4974" y="1577"/>
                    <a:pt x="5126" y="1426"/>
                    <a:pt x="5126" y="1246"/>
                  </a:cubicBezTo>
                  <a:cubicBezTo>
                    <a:pt x="5085" y="998"/>
                    <a:pt x="4809" y="861"/>
                    <a:pt x="4575" y="792"/>
                  </a:cubicBezTo>
                  <a:lnTo>
                    <a:pt x="4561" y="778"/>
                  </a:lnTo>
                  <a:cubicBezTo>
                    <a:pt x="4671" y="640"/>
                    <a:pt x="4658" y="461"/>
                    <a:pt x="4423" y="323"/>
                  </a:cubicBezTo>
                  <a:cubicBezTo>
                    <a:pt x="4330" y="265"/>
                    <a:pt x="4220" y="244"/>
                    <a:pt x="4108" y="244"/>
                  </a:cubicBezTo>
                  <a:cubicBezTo>
                    <a:pt x="3955" y="244"/>
                    <a:pt x="3799" y="284"/>
                    <a:pt x="3679" y="323"/>
                  </a:cubicBezTo>
                  <a:cubicBezTo>
                    <a:pt x="3666" y="268"/>
                    <a:pt x="3652" y="227"/>
                    <a:pt x="3610" y="186"/>
                  </a:cubicBezTo>
                  <a:cubicBezTo>
                    <a:pt x="3528" y="98"/>
                    <a:pt x="3425" y="66"/>
                    <a:pt x="3316" y="66"/>
                  </a:cubicBezTo>
                  <a:cubicBezTo>
                    <a:pt x="3134" y="66"/>
                    <a:pt x="2933" y="153"/>
                    <a:pt x="2770" y="213"/>
                  </a:cubicBezTo>
                  <a:cubicBezTo>
                    <a:pt x="2756" y="213"/>
                    <a:pt x="2729" y="227"/>
                    <a:pt x="2715" y="241"/>
                  </a:cubicBezTo>
                  <a:cubicBezTo>
                    <a:pt x="2693" y="107"/>
                    <a:pt x="2599" y="1"/>
                    <a:pt x="2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6"/>
            <p:cNvSpPr/>
            <p:nvPr/>
          </p:nvSpPr>
          <p:spPr>
            <a:xfrm>
              <a:off x="2354025" y="3182450"/>
              <a:ext cx="154000" cy="70625"/>
            </a:xfrm>
            <a:custGeom>
              <a:avLst/>
              <a:gdLst/>
              <a:ahLst/>
              <a:cxnLst/>
              <a:rect l="l" t="t" r="r" b="b"/>
              <a:pathLst>
                <a:path w="6160" h="2825" extrusionOk="0">
                  <a:moveTo>
                    <a:pt x="2914" y="0"/>
                  </a:moveTo>
                  <a:cubicBezTo>
                    <a:pt x="2696" y="0"/>
                    <a:pt x="2446" y="108"/>
                    <a:pt x="2301" y="180"/>
                  </a:cubicBezTo>
                  <a:cubicBezTo>
                    <a:pt x="2215" y="100"/>
                    <a:pt x="2107" y="61"/>
                    <a:pt x="2005" y="61"/>
                  </a:cubicBezTo>
                  <a:cubicBezTo>
                    <a:pt x="1879" y="61"/>
                    <a:pt x="1762" y="121"/>
                    <a:pt x="1709" y="235"/>
                  </a:cubicBezTo>
                  <a:cubicBezTo>
                    <a:pt x="1679" y="231"/>
                    <a:pt x="1648" y="228"/>
                    <a:pt x="1617" y="228"/>
                  </a:cubicBezTo>
                  <a:cubicBezTo>
                    <a:pt x="1548" y="228"/>
                    <a:pt x="1481" y="243"/>
                    <a:pt x="1433" y="290"/>
                  </a:cubicBezTo>
                  <a:cubicBezTo>
                    <a:pt x="1392" y="331"/>
                    <a:pt x="1378" y="373"/>
                    <a:pt x="1365" y="428"/>
                  </a:cubicBezTo>
                  <a:cubicBezTo>
                    <a:pt x="1309" y="428"/>
                    <a:pt x="1254" y="428"/>
                    <a:pt x="1199" y="455"/>
                  </a:cubicBezTo>
                  <a:cubicBezTo>
                    <a:pt x="1130" y="497"/>
                    <a:pt x="1130" y="566"/>
                    <a:pt x="1172" y="635"/>
                  </a:cubicBezTo>
                  <a:cubicBezTo>
                    <a:pt x="965" y="648"/>
                    <a:pt x="731" y="690"/>
                    <a:pt x="593" y="814"/>
                  </a:cubicBezTo>
                  <a:cubicBezTo>
                    <a:pt x="552" y="883"/>
                    <a:pt x="565" y="938"/>
                    <a:pt x="607" y="993"/>
                  </a:cubicBezTo>
                  <a:cubicBezTo>
                    <a:pt x="166" y="1199"/>
                    <a:pt x="83" y="1516"/>
                    <a:pt x="497" y="1558"/>
                  </a:cubicBezTo>
                  <a:cubicBezTo>
                    <a:pt x="373" y="1640"/>
                    <a:pt x="249" y="1737"/>
                    <a:pt x="152" y="1861"/>
                  </a:cubicBezTo>
                  <a:cubicBezTo>
                    <a:pt x="1" y="1999"/>
                    <a:pt x="14" y="2205"/>
                    <a:pt x="262" y="2219"/>
                  </a:cubicBezTo>
                  <a:cubicBezTo>
                    <a:pt x="284" y="2223"/>
                    <a:pt x="308" y="2224"/>
                    <a:pt x="332" y="2224"/>
                  </a:cubicBezTo>
                  <a:cubicBezTo>
                    <a:pt x="398" y="2224"/>
                    <a:pt x="471" y="2212"/>
                    <a:pt x="552" y="2191"/>
                  </a:cubicBezTo>
                  <a:lnTo>
                    <a:pt x="552" y="2191"/>
                  </a:lnTo>
                  <a:cubicBezTo>
                    <a:pt x="552" y="2205"/>
                    <a:pt x="538" y="2205"/>
                    <a:pt x="538" y="2219"/>
                  </a:cubicBezTo>
                  <a:cubicBezTo>
                    <a:pt x="469" y="2288"/>
                    <a:pt x="400" y="2371"/>
                    <a:pt x="386" y="2467"/>
                  </a:cubicBezTo>
                  <a:cubicBezTo>
                    <a:pt x="359" y="2605"/>
                    <a:pt x="524" y="2701"/>
                    <a:pt x="662" y="2701"/>
                  </a:cubicBezTo>
                  <a:cubicBezTo>
                    <a:pt x="671" y="2702"/>
                    <a:pt x="681" y="2703"/>
                    <a:pt x="690" y="2703"/>
                  </a:cubicBezTo>
                  <a:cubicBezTo>
                    <a:pt x="812" y="2703"/>
                    <a:pt x="976" y="2626"/>
                    <a:pt x="1117" y="2550"/>
                  </a:cubicBezTo>
                  <a:cubicBezTo>
                    <a:pt x="1117" y="2591"/>
                    <a:pt x="1117" y="2619"/>
                    <a:pt x="1117" y="2660"/>
                  </a:cubicBezTo>
                  <a:cubicBezTo>
                    <a:pt x="1167" y="2777"/>
                    <a:pt x="1244" y="2825"/>
                    <a:pt x="1333" y="2825"/>
                  </a:cubicBezTo>
                  <a:cubicBezTo>
                    <a:pt x="1555" y="2825"/>
                    <a:pt x="1854" y="2525"/>
                    <a:pt x="2012" y="2288"/>
                  </a:cubicBezTo>
                  <a:cubicBezTo>
                    <a:pt x="2052" y="2308"/>
                    <a:pt x="2093" y="2321"/>
                    <a:pt x="2133" y="2321"/>
                  </a:cubicBezTo>
                  <a:cubicBezTo>
                    <a:pt x="2148" y="2321"/>
                    <a:pt x="2163" y="2319"/>
                    <a:pt x="2177" y="2315"/>
                  </a:cubicBezTo>
                  <a:cubicBezTo>
                    <a:pt x="2301" y="2288"/>
                    <a:pt x="2370" y="2191"/>
                    <a:pt x="2370" y="2164"/>
                  </a:cubicBezTo>
                  <a:cubicBezTo>
                    <a:pt x="2453" y="2081"/>
                    <a:pt x="2522" y="1985"/>
                    <a:pt x="2563" y="1888"/>
                  </a:cubicBezTo>
                  <a:cubicBezTo>
                    <a:pt x="2619" y="1928"/>
                    <a:pt x="2685" y="1950"/>
                    <a:pt x="2749" y="1950"/>
                  </a:cubicBezTo>
                  <a:cubicBezTo>
                    <a:pt x="2795" y="1950"/>
                    <a:pt x="2840" y="1939"/>
                    <a:pt x="2880" y="1916"/>
                  </a:cubicBezTo>
                  <a:cubicBezTo>
                    <a:pt x="3032" y="1806"/>
                    <a:pt x="3142" y="1668"/>
                    <a:pt x="3225" y="1503"/>
                  </a:cubicBezTo>
                  <a:cubicBezTo>
                    <a:pt x="3279" y="1579"/>
                    <a:pt x="3343" y="1610"/>
                    <a:pt x="3411" y="1610"/>
                  </a:cubicBezTo>
                  <a:cubicBezTo>
                    <a:pt x="3548" y="1610"/>
                    <a:pt x="3697" y="1481"/>
                    <a:pt x="3789" y="1351"/>
                  </a:cubicBezTo>
                  <a:cubicBezTo>
                    <a:pt x="3893" y="1498"/>
                    <a:pt x="4018" y="1580"/>
                    <a:pt x="4162" y="1580"/>
                  </a:cubicBezTo>
                  <a:cubicBezTo>
                    <a:pt x="4247" y="1580"/>
                    <a:pt x="4339" y="1551"/>
                    <a:pt x="4437" y="1489"/>
                  </a:cubicBezTo>
                  <a:cubicBezTo>
                    <a:pt x="4515" y="1679"/>
                    <a:pt x="4669" y="1821"/>
                    <a:pt x="4842" y="1821"/>
                  </a:cubicBezTo>
                  <a:cubicBezTo>
                    <a:pt x="4943" y="1821"/>
                    <a:pt x="5051" y="1772"/>
                    <a:pt x="5153" y="1654"/>
                  </a:cubicBezTo>
                  <a:cubicBezTo>
                    <a:pt x="5167" y="1640"/>
                    <a:pt x="5181" y="1613"/>
                    <a:pt x="5195" y="1599"/>
                  </a:cubicBezTo>
                  <a:cubicBezTo>
                    <a:pt x="5292" y="1678"/>
                    <a:pt x="5417" y="1712"/>
                    <a:pt x="5545" y="1712"/>
                  </a:cubicBezTo>
                  <a:cubicBezTo>
                    <a:pt x="5617" y="1712"/>
                    <a:pt x="5690" y="1702"/>
                    <a:pt x="5760" y="1682"/>
                  </a:cubicBezTo>
                  <a:cubicBezTo>
                    <a:pt x="6104" y="1613"/>
                    <a:pt x="6008" y="1351"/>
                    <a:pt x="5746" y="1227"/>
                  </a:cubicBezTo>
                  <a:cubicBezTo>
                    <a:pt x="5677" y="1186"/>
                    <a:pt x="5608" y="1144"/>
                    <a:pt x="5553" y="1117"/>
                  </a:cubicBezTo>
                  <a:cubicBezTo>
                    <a:pt x="6159" y="993"/>
                    <a:pt x="5925" y="566"/>
                    <a:pt x="5291" y="511"/>
                  </a:cubicBezTo>
                  <a:lnTo>
                    <a:pt x="5153" y="511"/>
                  </a:lnTo>
                  <a:cubicBezTo>
                    <a:pt x="5140" y="394"/>
                    <a:pt x="5005" y="289"/>
                    <a:pt x="4828" y="289"/>
                  </a:cubicBezTo>
                  <a:cubicBezTo>
                    <a:pt x="4817" y="289"/>
                    <a:pt x="4806" y="289"/>
                    <a:pt x="4795" y="290"/>
                  </a:cubicBezTo>
                  <a:cubicBezTo>
                    <a:pt x="4561" y="304"/>
                    <a:pt x="4313" y="304"/>
                    <a:pt x="4079" y="331"/>
                  </a:cubicBezTo>
                  <a:cubicBezTo>
                    <a:pt x="4079" y="194"/>
                    <a:pt x="3969" y="42"/>
                    <a:pt x="3693" y="42"/>
                  </a:cubicBezTo>
                  <a:cubicBezTo>
                    <a:pt x="3528" y="42"/>
                    <a:pt x="3376" y="83"/>
                    <a:pt x="3225" y="152"/>
                  </a:cubicBezTo>
                  <a:cubicBezTo>
                    <a:pt x="3225" y="139"/>
                    <a:pt x="3211" y="125"/>
                    <a:pt x="3211" y="111"/>
                  </a:cubicBezTo>
                  <a:cubicBezTo>
                    <a:pt x="3135" y="30"/>
                    <a:pt x="3029" y="0"/>
                    <a:pt x="2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6"/>
            <p:cNvSpPr/>
            <p:nvPr/>
          </p:nvSpPr>
          <p:spPr>
            <a:xfrm>
              <a:off x="2537000" y="3114500"/>
              <a:ext cx="147025" cy="59375"/>
            </a:xfrm>
            <a:custGeom>
              <a:avLst/>
              <a:gdLst/>
              <a:ahLst/>
              <a:cxnLst/>
              <a:rect l="l" t="t" r="r" b="b"/>
              <a:pathLst>
                <a:path w="5881" h="2375" extrusionOk="0">
                  <a:moveTo>
                    <a:pt x="1997" y="1"/>
                  </a:moveTo>
                  <a:cubicBezTo>
                    <a:pt x="1967" y="1"/>
                    <a:pt x="1935" y="6"/>
                    <a:pt x="1899" y="18"/>
                  </a:cubicBezTo>
                  <a:cubicBezTo>
                    <a:pt x="1802" y="87"/>
                    <a:pt x="1734" y="156"/>
                    <a:pt x="1678" y="239"/>
                  </a:cubicBezTo>
                  <a:cubicBezTo>
                    <a:pt x="1596" y="156"/>
                    <a:pt x="1472" y="73"/>
                    <a:pt x="1334" y="73"/>
                  </a:cubicBezTo>
                  <a:cubicBezTo>
                    <a:pt x="1141" y="73"/>
                    <a:pt x="907" y="253"/>
                    <a:pt x="976" y="432"/>
                  </a:cubicBezTo>
                  <a:cubicBezTo>
                    <a:pt x="783" y="445"/>
                    <a:pt x="590" y="597"/>
                    <a:pt x="700" y="776"/>
                  </a:cubicBezTo>
                  <a:cubicBezTo>
                    <a:pt x="700" y="776"/>
                    <a:pt x="700" y="790"/>
                    <a:pt x="700" y="790"/>
                  </a:cubicBezTo>
                  <a:cubicBezTo>
                    <a:pt x="645" y="790"/>
                    <a:pt x="576" y="817"/>
                    <a:pt x="521" y="859"/>
                  </a:cubicBezTo>
                  <a:cubicBezTo>
                    <a:pt x="535" y="859"/>
                    <a:pt x="370" y="955"/>
                    <a:pt x="370" y="1052"/>
                  </a:cubicBezTo>
                  <a:cubicBezTo>
                    <a:pt x="356" y="1134"/>
                    <a:pt x="397" y="1203"/>
                    <a:pt x="466" y="1245"/>
                  </a:cubicBezTo>
                  <a:cubicBezTo>
                    <a:pt x="425" y="1258"/>
                    <a:pt x="383" y="1286"/>
                    <a:pt x="356" y="1300"/>
                  </a:cubicBezTo>
                  <a:cubicBezTo>
                    <a:pt x="149" y="1382"/>
                    <a:pt x="53" y="1479"/>
                    <a:pt x="80" y="1603"/>
                  </a:cubicBezTo>
                  <a:cubicBezTo>
                    <a:pt x="66" y="1603"/>
                    <a:pt x="66" y="1603"/>
                    <a:pt x="53" y="1617"/>
                  </a:cubicBezTo>
                  <a:cubicBezTo>
                    <a:pt x="1" y="1707"/>
                    <a:pt x="96" y="1811"/>
                    <a:pt x="199" y="1811"/>
                  </a:cubicBezTo>
                  <a:cubicBezTo>
                    <a:pt x="205" y="1811"/>
                    <a:pt x="212" y="1810"/>
                    <a:pt x="218" y="1809"/>
                  </a:cubicBezTo>
                  <a:lnTo>
                    <a:pt x="232" y="1809"/>
                  </a:lnTo>
                  <a:cubicBezTo>
                    <a:pt x="246" y="1823"/>
                    <a:pt x="246" y="1837"/>
                    <a:pt x="259" y="1837"/>
                  </a:cubicBezTo>
                  <a:cubicBezTo>
                    <a:pt x="444" y="2015"/>
                    <a:pt x="701" y="2065"/>
                    <a:pt x="948" y="2065"/>
                  </a:cubicBezTo>
                  <a:cubicBezTo>
                    <a:pt x="1161" y="2065"/>
                    <a:pt x="1367" y="2028"/>
                    <a:pt x="1513" y="2002"/>
                  </a:cubicBezTo>
                  <a:cubicBezTo>
                    <a:pt x="1527" y="2016"/>
                    <a:pt x="1541" y="2030"/>
                    <a:pt x="1568" y="2030"/>
                  </a:cubicBezTo>
                  <a:cubicBezTo>
                    <a:pt x="1541" y="2154"/>
                    <a:pt x="1610" y="2264"/>
                    <a:pt x="1747" y="2264"/>
                  </a:cubicBezTo>
                  <a:cubicBezTo>
                    <a:pt x="1816" y="2319"/>
                    <a:pt x="1899" y="2361"/>
                    <a:pt x="1995" y="2374"/>
                  </a:cubicBezTo>
                  <a:cubicBezTo>
                    <a:pt x="2147" y="2374"/>
                    <a:pt x="2298" y="2305"/>
                    <a:pt x="2422" y="2237"/>
                  </a:cubicBezTo>
                  <a:cubicBezTo>
                    <a:pt x="2478" y="2209"/>
                    <a:pt x="2602" y="2140"/>
                    <a:pt x="2684" y="2085"/>
                  </a:cubicBezTo>
                  <a:cubicBezTo>
                    <a:pt x="2698" y="2099"/>
                    <a:pt x="2698" y="2113"/>
                    <a:pt x="2698" y="2126"/>
                  </a:cubicBezTo>
                  <a:cubicBezTo>
                    <a:pt x="2774" y="2257"/>
                    <a:pt x="2928" y="2336"/>
                    <a:pt x="3085" y="2336"/>
                  </a:cubicBezTo>
                  <a:cubicBezTo>
                    <a:pt x="3126" y="2336"/>
                    <a:pt x="3167" y="2331"/>
                    <a:pt x="3208" y="2319"/>
                  </a:cubicBezTo>
                  <a:cubicBezTo>
                    <a:pt x="3263" y="2305"/>
                    <a:pt x="3318" y="2278"/>
                    <a:pt x="3359" y="2237"/>
                  </a:cubicBezTo>
                  <a:lnTo>
                    <a:pt x="3401" y="2237"/>
                  </a:lnTo>
                  <a:cubicBezTo>
                    <a:pt x="3497" y="2209"/>
                    <a:pt x="3580" y="2168"/>
                    <a:pt x="3662" y="2126"/>
                  </a:cubicBezTo>
                  <a:cubicBezTo>
                    <a:pt x="3766" y="2183"/>
                    <a:pt x="3884" y="2209"/>
                    <a:pt x="4005" y="2209"/>
                  </a:cubicBezTo>
                  <a:cubicBezTo>
                    <a:pt x="4206" y="2209"/>
                    <a:pt x="4411" y="2137"/>
                    <a:pt x="4558" y="2016"/>
                  </a:cubicBezTo>
                  <a:cubicBezTo>
                    <a:pt x="4696" y="1920"/>
                    <a:pt x="4723" y="1782"/>
                    <a:pt x="4696" y="1658"/>
                  </a:cubicBezTo>
                  <a:cubicBezTo>
                    <a:pt x="4710" y="1644"/>
                    <a:pt x="4723" y="1644"/>
                    <a:pt x="4737" y="1630"/>
                  </a:cubicBezTo>
                  <a:cubicBezTo>
                    <a:pt x="4806" y="1636"/>
                    <a:pt x="4876" y="1639"/>
                    <a:pt x="4948" y="1639"/>
                  </a:cubicBezTo>
                  <a:cubicBezTo>
                    <a:pt x="5048" y="1639"/>
                    <a:pt x="5150" y="1633"/>
                    <a:pt x="5247" y="1617"/>
                  </a:cubicBezTo>
                  <a:cubicBezTo>
                    <a:pt x="5619" y="1575"/>
                    <a:pt x="5881" y="1327"/>
                    <a:pt x="5646" y="983"/>
                  </a:cubicBezTo>
                  <a:cubicBezTo>
                    <a:pt x="5522" y="817"/>
                    <a:pt x="5330" y="707"/>
                    <a:pt x="5137" y="652"/>
                  </a:cubicBezTo>
                  <a:cubicBezTo>
                    <a:pt x="5109" y="638"/>
                    <a:pt x="5095" y="638"/>
                    <a:pt x="5068" y="638"/>
                  </a:cubicBezTo>
                  <a:cubicBezTo>
                    <a:pt x="5026" y="528"/>
                    <a:pt x="4902" y="445"/>
                    <a:pt x="4792" y="432"/>
                  </a:cubicBezTo>
                  <a:cubicBezTo>
                    <a:pt x="4707" y="413"/>
                    <a:pt x="4620" y="404"/>
                    <a:pt x="4534" y="404"/>
                  </a:cubicBezTo>
                  <a:cubicBezTo>
                    <a:pt x="4368" y="404"/>
                    <a:pt x="4202" y="437"/>
                    <a:pt x="4048" y="501"/>
                  </a:cubicBezTo>
                  <a:cubicBezTo>
                    <a:pt x="4021" y="418"/>
                    <a:pt x="3938" y="335"/>
                    <a:pt x="3814" y="294"/>
                  </a:cubicBezTo>
                  <a:cubicBezTo>
                    <a:pt x="3706" y="261"/>
                    <a:pt x="3609" y="249"/>
                    <a:pt x="3516" y="249"/>
                  </a:cubicBezTo>
                  <a:cubicBezTo>
                    <a:pt x="3334" y="249"/>
                    <a:pt x="3164" y="294"/>
                    <a:pt x="2946" y="321"/>
                  </a:cubicBezTo>
                  <a:cubicBezTo>
                    <a:pt x="3011" y="138"/>
                    <a:pt x="2791" y="17"/>
                    <a:pt x="2604" y="17"/>
                  </a:cubicBezTo>
                  <a:cubicBezTo>
                    <a:pt x="2594" y="17"/>
                    <a:pt x="2584" y="18"/>
                    <a:pt x="2574" y="18"/>
                  </a:cubicBezTo>
                  <a:cubicBezTo>
                    <a:pt x="2436" y="32"/>
                    <a:pt x="2312" y="87"/>
                    <a:pt x="2202" y="170"/>
                  </a:cubicBezTo>
                  <a:cubicBezTo>
                    <a:pt x="2170" y="73"/>
                    <a:pt x="2103" y="1"/>
                    <a:pt x="1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6"/>
            <p:cNvSpPr/>
            <p:nvPr/>
          </p:nvSpPr>
          <p:spPr>
            <a:xfrm>
              <a:off x="2394675" y="3044400"/>
              <a:ext cx="114025" cy="54100"/>
            </a:xfrm>
            <a:custGeom>
              <a:avLst/>
              <a:gdLst/>
              <a:ahLst/>
              <a:cxnLst/>
              <a:rect l="l" t="t" r="r" b="b"/>
              <a:pathLst>
                <a:path w="4561" h="2164" extrusionOk="0">
                  <a:moveTo>
                    <a:pt x="1716" y="1"/>
                  </a:moveTo>
                  <a:cubicBezTo>
                    <a:pt x="1616" y="1"/>
                    <a:pt x="1516" y="15"/>
                    <a:pt x="1419" y="39"/>
                  </a:cubicBezTo>
                  <a:cubicBezTo>
                    <a:pt x="1185" y="94"/>
                    <a:pt x="882" y="232"/>
                    <a:pt x="882" y="494"/>
                  </a:cubicBezTo>
                  <a:lnTo>
                    <a:pt x="896" y="494"/>
                  </a:lnTo>
                  <a:cubicBezTo>
                    <a:pt x="799" y="521"/>
                    <a:pt x="703" y="563"/>
                    <a:pt x="620" y="604"/>
                  </a:cubicBezTo>
                  <a:cubicBezTo>
                    <a:pt x="386" y="714"/>
                    <a:pt x="152" y="893"/>
                    <a:pt x="42" y="1114"/>
                  </a:cubicBezTo>
                  <a:cubicBezTo>
                    <a:pt x="0" y="1252"/>
                    <a:pt x="111" y="1376"/>
                    <a:pt x="221" y="1458"/>
                  </a:cubicBezTo>
                  <a:cubicBezTo>
                    <a:pt x="276" y="1500"/>
                    <a:pt x="345" y="1527"/>
                    <a:pt x="414" y="1555"/>
                  </a:cubicBezTo>
                  <a:cubicBezTo>
                    <a:pt x="372" y="1596"/>
                    <a:pt x="345" y="1651"/>
                    <a:pt x="317" y="1706"/>
                  </a:cubicBezTo>
                  <a:cubicBezTo>
                    <a:pt x="248" y="1844"/>
                    <a:pt x="262" y="2051"/>
                    <a:pt x="427" y="2120"/>
                  </a:cubicBezTo>
                  <a:cubicBezTo>
                    <a:pt x="480" y="2151"/>
                    <a:pt x="535" y="2163"/>
                    <a:pt x="589" y="2163"/>
                  </a:cubicBezTo>
                  <a:cubicBezTo>
                    <a:pt x="705" y="2163"/>
                    <a:pt x="820" y="2107"/>
                    <a:pt x="923" y="2051"/>
                  </a:cubicBezTo>
                  <a:cubicBezTo>
                    <a:pt x="1130" y="1941"/>
                    <a:pt x="1323" y="1803"/>
                    <a:pt x="1502" y="1651"/>
                  </a:cubicBezTo>
                  <a:cubicBezTo>
                    <a:pt x="1555" y="1822"/>
                    <a:pt x="1720" y="1955"/>
                    <a:pt x="1915" y="1955"/>
                  </a:cubicBezTo>
                  <a:cubicBezTo>
                    <a:pt x="1924" y="1955"/>
                    <a:pt x="1933" y="1955"/>
                    <a:pt x="1943" y="1954"/>
                  </a:cubicBezTo>
                  <a:cubicBezTo>
                    <a:pt x="2191" y="1954"/>
                    <a:pt x="2398" y="1817"/>
                    <a:pt x="2577" y="1665"/>
                  </a:cubicBezTo>
                  <a:cubicBezTo>
                    <a:pt x="2591" y="1706"/>
                    <a:pt x="2618" y="1748"/>
                    <a:pt x="2659" y="1775"/>
                  </a:cubicBezTo>
                  <a:cubicBezTo>
                    <a:pt x="2760" y="1858"/>
                    <a:pt x="2863" y="1892"/>
                    <a:pt x="2963" y="1892"/>
                  </a:cubicBezTo>
                  <a:cubicBezTo>
                    <a:pt x="3247" y="1892"/>
                    <a:pt x="3513" y="1621"/>
                    <a:pt x="3665" y="1417"/>
                  </a:cubicBezTo>
                  <a:cubicBezTo>
                    <a:pt x="3707" y="1445"/>
                    <a:pt x="3748" y="1472"/>
                    <a:pt x="3789" y="1500"/>
                  </a:cubicBezTo>
                  <a:cubicBezTo>
                    <a:pt x="3862" y="1532"/>
                    <a:pt x="3941" y="1548"/>
                    <a:pt x="4020" y="1548"/>
                  </a:cubicBezTo>
                  <a:cubicBezTo>
                    <a:pt x="4242" y="1548"/>
                    <a:pt x="4462" y="1427"/>
                    <a:pt x="4533" y="1224"/>
                  </a:cubicBezTo>
                  <a:cubicBezTo>
                    <a:pt x="4561" y="1045"/>
                    <a:pt x="4395" y="880"/>
                    <a:pt x="4258" y="769"/>
                  </a:cubicBezTo>
                  <a:cubicBezTo>
                    <a:pt x="4244" y="756"/>
                    <a:pt x="4203" y="742"/>
                    <a:pt x="4175" y="728"/>
                  </a:cubicBezTo>
                  <a:cubicBezTo>
                    <a:pt x="4285" y="508"/>
                    <a:pt x="4079" y="315"/>
                    <a:pt x="3817" y="273"/>
                  </a:cubicBezTo>
                  <a:cubicBezTo>
                    <a:pt x="3775" y="267"/>
                    <a:pt x="3696" y="260"/>
                    <a:pt x="3603" y="260"/>
                  </a:cubicBezTo>
                  <a:cubicBezTo>
                    <a:pt x="3510" y="260"/>
                    <a:pt x="3403" y="267"/>
                    <a:pt x="3307" y="287"/>
                  </a:cubicBezTo>
                  <a:cubicBezTo>
                    <a:pt x="3260" y="123"/>
                    <a:pt x="3141" y="61"/>
                    <a:pt x="3002" y="61"/>
                  </a:cubicBezTo>
                  <a:cubicBezTo>
                    <a:pt x="2897" y="61"/>
                    <a:pt x="2780" y="96"/>
                    <a:pt x="2673" y="149"/>
                  </a:cubicBezTo>
                  <a:cubicBezTo>
                    <a:pt x="2624" y="76"/>
                    <a:pt x="2557" y="46"/>
                    <a:pt x="2484" y="46"/>
                  </a:cubicBezTo>
                  <a:cubicBezTo>
                    <a:pt x="2391" y="46"/>
                    <a:pt x="2289" y="94"/>
                    <a:pt x="2205" y="163"/>
                  </a:cubicBezTo>
                  <a:cubicBezTo>
                    <a:pt x="2122" y="108"/>
                    <a:pt x="2039" y="53"/>
                    <a:pt x="1929" y="25"/>
                  </a:cubicBezTo>
                  <a:cubicBezTo>
                    <a:pt x="1860" y="8"/>
                    <a:pt x="1788" y="1"/>
                    <a:pt x="1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6"/>
            <p:cNvSpPr/>
            <p:nvPr/>
          </p:nvSpPr>
          <p:spPr>
            <a:xfrm>
              <a:off x="2490075" y="2893125"/>
              <a:ext cx="75575" cy="36125"/>
            </a:xfrm>
            <a:custGeom>
              <a:avLst/>
              <a:gdLst/>
              <a:ahLst/>
              <a:cxnLst/>
              <a:rect l="l" t="t" r="r" b="b"/>
              <a:pathLst>
                <a:path w="3023" h="1445" extrusionOk="0">
                  <a:moveTo>
                    <a:pt x="1075" y="0"/>
                  </a:moveTo>
                  <a:cubicBezTo>
                    <a:pt x="993" y="0"/>
                    <a:pt x="896" y="28"/>
                    <a:pt x="800" y="111"/>
                  </a:cubicBezTo>
                  <a:cubicBezTo>
                    <a:pt x="676" y="111"/>
                    <a:pt x="552" y="111"/>
                    <a:pt x="442" y="193"/>
                  </a:cubicBezTo>
                  <a:cubicBezTo>
                    <a:pt x="304" y="290"/>
                    <a:pt x="194" y="483"/>
                    <a:pt x="249" y="620"/>
                  </a:cubicBezTo>
                  <a:cubicBezTo>
                    <a:pt x="235" y="662"/>
                    <a:pt x="235" y="703"/>
                    <a:pt x="249" y="744"/>
                  </a:cubicBezTo>
                  <a:cubicBezTo>
                    <a:pt x="152" y="813"/>
                    <a:pt x="70" y="924"/>
                    <a:pt x="28" y="1034"/>
                  </a:cubicBezTo>
                  <a:cubicBezTo>
                    <a:pt x="1" y="1185"/>
                    <a:pt x="83" y="1337"/>
                    <a:pt x="235" y="1406"/>
                  </a:cubicBezTo>
                  <a:cubicBezTo>
                    <a:pt x="245" y="1426"/>
                    <a:pt x="270" y="1439"/>
                    <a:pt x="293" y="1439"/>
                  </a:cubicBezTo>
                  <a:cubicBezTo>
                    <a:pt x="302" y="1439"/>
                    <a:pt x="310" y="1437"/>
                    <a:pt x="318" y="1433"/>
                  </a:cubicBezTo>
                  <a:cubicBezTo>
                    <a:pt x="353" y="1441"/>
                    <a:pt x="388" y="1444"/>
                    <a:pt x="423" y="1444"/>
                  </a:cubicBezTo>
                  <a:cubicBezTo>
                    <a:pt x="652" y="1444"/>
                    <a:pt x="881" y="1301"/>
                    <a:pt x="1048" y="1158"/>
                  </a:cubicBezTo>
                  <a:cubicBezTo>
                    <a:pt x="1118" y="1218"/>
                    <a:pt x="1204" y="1257"/>
                    <a:pt x="1293" y="1257"/>
                  </a:cubicBezTo>
                  <a:cubicBezTo>
                    <a:pt x="1326" y="1257"/>
                    <a:pt x="1359" y="1252"/>
                    <a:pt x="1392" y="1240"/>
                  </a:cubicBezTo>
                  <a:cubicBezTo>
                    <a:pt x="1461" y="1227"/>
                    <a:pt x="1571" y="1158"/>
                    <a:pt x="1640" y="1116"/>
                  </a:cubicBezTo>
                  <a:cubicBezTo>
                    <a:pt x="1704" y="1212"/>
                    <a:pt x="1867" y="1390"/>
                    <a:pt x="2070" y="1390"/>
                  </a:cubicBezTo>
                  <a:cubicBezTo>
                    <a:pt x="2131" y="1390"/>
                    <a:pt x="2194" y="1375"/>
                    <a:pt x="2260" y="1337"/>
                  </a:cubicBezTo>
                  <a:cubicBezTo>
                    <a:pt x="2398" y="1282"/>
                    <a:pt x="2495" y="1185"/>
                    <a:pt x="2605" y="1075"/>
                  </a:cubicBezTo>
                  <a:cubicBezTo>
                    <a:pt x="2643" y="1094"/>
                    <a:pt x="2686" y="1103"/>
                    <a:pt x="2729" y="1103"/>
                  </a:cubicBezTo>
                  <a:cubicBezTo>
                    <a:pt x="2874" y="1103"/>
                    <a:pt x="3022" y="1003"/>
                    <a:pt x="2991" y="855"/>
                  </a:cubicBezTo>
                  <a:cubicBezTo>
                    <a:pt x="2873" y="555"/>
                    <a:pt x="2485" y="440"/>
                    <a:pt x="2129" y="440"/>
                  </a:cubicBezTo>
                  <a:cubicBezTo>
                    <a:pt x="2108" y="440"/>
                    <a:pt x="2088" y="441"/>
                    <a:pt x="2067" y="441"/>
                  </a:cubicBezTo>
                  <a:cubicBezTo>
                    <a:pt x="2054" y="276"/>
                    <a:pt x="1861" y="193"/>
                    <a:pt x="1709" y="152"/>
                  </a:cubicBezTo>
                  <a:lnTo>
                    <a:pt x="1654" y="152"/>
                  </a:lnTo>
                  <a:cubicBezTo>
                    <a:pt x="1608" y="79"/>
                    <a:pt x="1513" y="30"/>
                    <a:pt x="1422" y="30"/>
                  </a:cubicBezTo>
                  <a:cubicBezTo>
                    <a:pt x="1377" y="30"/>
                    <a:pt x="1333" y="42"/>
                    <a:pt x="1296" y="69"/>
                  </a:cubicBezTo>
                  <a:cubicBezTo>
                    <a:pt x="1282" y="69"/>
                    <a:pt x="1282" y="83"/>
                    <a:pt x="1282" y="83"/>
                  </a:cubicBezTo>
                  <a:cubicBezTo>
                    <a:pt x="1213" y="42"/>
                    <a:pt x="1144" y="14"/>
                    <a:pt x="1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6"/>
            <p:cNvSpPr/>
            <p:nvPr/>
          </p:nvSpPr>
          <p:spPr>
            <a:xfrm>
              <a:off x="2547250" y="3185225"/>
              <a:ext cx="144350" cy="59600"/>
            </a:xfrm>
            <a:custGeom>
              <a:avLst/>
              <a:gdLst/>
              <a:ahLst/>
              <a:cxnLst/>
              <a:rect l="l" t="t" r="r" b="b"/>
              <a:pathLst>
                <a:path w="5774" h="2384" extrusionOk="0">
                  <a:moveTo>
                    <a:pt x="3432" y="0"/>
                  </a:moveTo>
                  <a:cubicBezTo>
                    <a:pt x="3170" y="0"/>
                    <a:pt x="2839" y="110"/>
                    <a:pt x="2522" y="248"/>
                  </a:cubicBezTo>
                  <a:cubicBezTo>
                    <a:pt x="2497" y="134"/>
                    <a:pt x="2378" y="96"/>
                    <a:pt x="2239" y="96"/>
                  </a:cubicBezTo>
                  <a:cubicBezTo>
                    <a:pt x="2075" y="96"/>
                    <a:pt x="1882" y="148"/>
                    <a:pt x="1778" y="193"/>
                  </a:cubicBezTo>
                  <a:cubicBezTo>
                    <a:pt x="1696" y="234"/>
                    <a:pt x="1613" y="289"/>
                    <a:pt x="1544" y="344"/>
                  </a:cubicBezTo>
                  <a:cubicBezTo>
                    <a:pt x="1461" y="303"/>
                    <a:pt x="1379" y="276"/>
                    <a:pt x="1296" y="262"/>
                  </a:cubicBezTo>
                  <a:cubicBezTo>
                    <a:pt x="1252" y="254"/>
                    <a:pt x="1208" y="250"/>
                    <a:pt x="1166" y="250"/>
                  </a:cubicBezTo>
                  <a:cubicBezTo>
                    <a:pt x="1064" y="250"/>
                    <a:pt x="966" y="270"/>
                    <a:pt x="869" y="289"/>
                  </a:cubicBezTo>
                  <a:cubicBezTo>
                    <a:pt x="648" y="317"/>
                    <a:pt x="332" y="400"/>
                    <a:pt x="318" y="648"/>
                  </a:cubicBezTo>
                  <a:cubicBezTo>
                    <a:pt x="318" y="730"/>
                    <a:pt x="400" y="799"/>
                    <a:pt x="469" y="840"/>
                  </a:cubicBezTo>
                  <a:cubicBezTo>
                    <a:pt x="524" y="882"/>
                    <a:pt x="566" y="909"/>
                    <a:pt x="621" y="937"/>
                  </a:cubicBezTo>
                  <a:cubicBezTo>
                    <a:pt x="469" y="978"/>
                    <a:pt x="332" y="1047"/>
                    <a:pt x="208" y="1130"/>
                  </a:cubicBezTo>
                  <a:cubicBezTo>
                    <a:pt x="125" y="1199"/>
                    <a:pt x="1" y="1268"/>
                    <a:pt x="28" y="1392"/>
                  </a:cubicBezTo>
                  <a:cubicBezTo>
                    <a:pt x="97" y="1543"/>
                    <a:pt x="249" y="1640"/>
                    <a:pt x="387" y="1708"/>
                  </a:cubicBezTo>
                  <a:cubicBezTo>
                    <a:pt x="221" y="1819"/>
                    <a:pt x="84" y="1956"/>
                    <a:pt x="15" y="2122"/>
                  </a:cubicBezTo>
                  <a:cubicBezTo>
                    <a:pt x="15" y="2292"/>
                    <a:pt x="135" y="2354"/>
                    <a:pt x="312" y="2354"/>
                  </a:cubicBezTo>
                  <a:cubicBezTo>
                    <a:pt x="637" y="2354"/>
                    <a:pt x="1154" y="2145"/>
                    <a:pt x="1475" y="2012"/>
                  </a:cubicBezTo>
                  <a:cubicBezTo>
                    <a:pt x="1475" y="2039"/>
                    <a:pt x="1475" y="2080"/>
                    <a:pt x="1503" y="2122"/>
                  </a:cubicBezTo>
                  <a:cubicBezTo>
                    <a:pt x="1561" y="2220"/>
                    <a:pt x="1654" y="2256"/>
                    <a:pt x="1760" y="2256"/>
                  </a:cubicBezTo>
                  <a:cubicBezTo>
                    <a:pt x="1981" y="2256"/>
                    <a:pt x="2259" y="2100"/>
                    <a:pt x="2398" y="2025"/>
                  </a:cubicBezTo>
                  <a:cubicBezTo>
                    <a:pt x="2412" y="2218"/>
                    <a:pt x="2522" y="2384"/>
                    <a:pt x="2756" y="2384"/>
                  </a:cubicBezTo>
                  <a:cubicBezTo>
                    <a:pt x="3018" y="2356"/>
                    <a:pt x="3170" y="2136"/>
                    <a:pt x="3335" y="1970"/>
                  </a:cubicBezTo>
                  <a:cubicBezTo>
                    <a:pt x="3418" y="2039"/>
                    <a:pt x="3473" y="2108"/>
                    <a:pt x="3569" y="2163"/>
                  </a:cubicBezTo>
                  <a:cubicBezTo>
                    <a:pt x="3648" y="2222"/>
                    <a:pt x="3747" y="2250"/>
                    <a:pt x="3846" y="2250"/>
                  </a:cubicBezTo>
                  <a:cubicBezTo>
                    <a:pt x="4024" y="2250"/>
                    <a:pt x="4206" y="2162"/>
                    <a:pt x="4286" y="2012"/>
                  </a:cubicBezTo>
                  <a:cubicBezTo>
                    <a:pt x="4313" y="1929"/>
                    <a:pt x="4355" y="1860"/>
                    <a:pt x="4341" y="1777"/>
                  </a:cubicBezTo>
                  <a:lnTo>
                    <a:pt x="4341" y="1750"/>
                  </a:lnTo>
                  <a:cubicBezTo>
                    <a:pt x="4476" y="1772"/>
                    <a:pt x="4806" y="1848"/>
                    <a:pt x="5068" y="1848"/>
                  </a:cubicBezTo>
                  <a:cubicBezTo>
                    <a:pt x="5288" y="1848"/>
                    <a:pt x="5461" y="1794"/>
                    <a:pt x="5429" y="1612"/>
                  </a:cubicBezTo>
                  <a:cubicBezTo>
                    <a:pt x="5416" y="1557"/>
                    <a:pt x="5374" y="1516"/>
                    <a:pt x="5333" y="1474"/>
                  </a:cubicBezTo>
                  <a:cubicBezTo>
                    <a:pt x="5223" y="1378"/>
                    <a:pt x="5071" y="1295"/>
                    <a:pt x="4933" y="1226"/>
                  </a:cubicBezTo>
                  <a:cubicBezTo>
                    <a:pt x="4947" y="1226"/>
                    <a:pt x="4947" y="1212"/>
                    <a:pt x="4961" y="1212"/>
                  </a:cubicBezTo>
                  <a:cubicBezTo>
                    <a:pt x="5774" y="1157"/>
                    <a:pt x="5498" y="592"/>
                    <a:pt x="4920" y="455"/>
                  </a:cubicBezTo>
                  <a:cubicBezTo>
                    <a:pt x="5030" y="317"/>
                    <a:pt x="5002" y="193"/>
                    <a:pt x="4782" y="110"/>
                  </a:cubicBezTo>
                  <a:cubicBezTo>
                    <a:pt x="4670" y="84"/>
                    <a:pt x="4556" y="73"/>
                    <a:pt x="4443" y="73"/>
                  </a:cubicBezTo>
                  <a:cubicBezTo>
                    <a:pt x="4194" y="73"/>
                    <a:pt x="3944" y="127"/>
                    <a:pt x="3707" y="193"/>
                  </a:cubicBezTo>
                  <a:cubicBezTo>
                    <a:pt x="3707" y="96"/>
                    <a:pt x="3611" y="14"/>
                    <a:pt x="3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6"/>
            <p:cNvSpPr/>
            <p:nvPr/>
          </p:nvSpPr>
          <p:spPr>
            <a:xfrm>
              <a:off x="2376075" y="3115225"/>
              <a:ext cx="129525" cy="52750"/>
            </a:xfrm>
            <a:custGeom>
              <a:avLst/>
              <a:gdLst/>
              <a:ahLst/>
              <a:cxnLst/>
              <a:rect l="l" t="t" r="r" b="b"/>
              <a:pathLst>
                <a:path w="5181" h="2110" extrusionOk="0">
                  <a:moveTo>
                    <a:pt x="2780" y="0"/>
                  </a:moveTo>
                  <a:cubicBezTo>
                    <a:pt x="2682" y="0"/>
                    <a:pt x="2588" y="36"/>
                    <a:pt x="2508" y="86"/>
                  </a:cubicBezTo>
                  <a:cubicBezTo>
                    <a:pt x="2469" y="76"/>
                    <a:pt x="2437" y="66"/>
                    <a:pt x="2402" y="66"/>
                  </a:cubicBezTo>
                  <a:cubicBezTo>
                    <a:pt x="2387" y="66"/>
                    <a:pt x="2372" y="68"/>
                    <a:pt x="2356" y="72"/>
                  </a:cubicBezTo>
                  <a:cubicBezTo>
                    <a:pt x="2315" y="100"/>
                    <a:pt x="2274" y="127"/>
                    <a:pt x="2219" y="155"/>
                  </a:cubicBezTo>
                  <a:cubicBezTo>
                    <a:pt x="2142" y="138"/>
                    <a:pt x="2064" y="131"/>
                    <a:pt x="1986" y="131"/>
                  </a:cubicBezTo>
                  <a:cubicBezTo>
                    <a:pt x="1865" y="131"/>
                    <a:pt x="1743" y="149"/>
                    <a:pt x="1626" y="182"/>
                  </a:cubicBezTo>
                  <a:cubicBezTo>
                    <a:pt x="1516" y="196"/>
                    <a:pt x="1406" y="224"/>
                    <a:pt x="1337" y="292"/>
                  </a:cubicBezTo>
                  <a:cubicBezTo>
                    <a:pt x="1158" y="403"/>
                    <a:pt x="1158" y="568"/>
                    <a:pt x="1254" y="678"/>
                  </a:cubicBezTo>
                  <a:cubicBezTo>
                    <a:pt x="910" y="761"/>
                    <a:pt x="607" y="995"/>
                    <a:pt x="841" y="1229"/>
                  </a:cubicBezTo>
                  <a:cubicBezTo>
                    <a:pt x="689" y="1271"/>
                    <a:pt x="538" y="1367"/>
                    <a:pt x="400" y="1464"/>
                  </a:cubicBezTo>
                  <a:cubicBezTo>
                    <a:pt x="235" y="1601"/>
                    <a:pt x="0" y="1863"/>
                    <a:pt x="290" y="2015"/>
                  </a:cubicBezTo>
                  <a:cubicBezTo>
                    <a:pt x="375" y="2049"/>
                    <a:pt x="457" y="2065"/>
                    <a:pt x="536" y="2065"/>
                  </a:cubicBezTo>
                  <a:cubicBezTo>
                    <a:pt x="740" y="2065"/>
                    <a:pt x="928" y="1964"/>
                    <a:pt x="1116" y="1836"/>
                  </a:cubicBezTo>
                  <a:cubicBezTo>
                    <a:pt x="1158" y="1987"/>
                    <a:pt x="1337" y="2084"/>
                    <a:pt x="1502" y="2097"/>
                  </a:cubicBezTo>
                  <a:cubicBezTo>
                    <a:pt x="1519" y="2099"/>
                    <a:pt x="1535" y="2100"/>
                    <a:pt x="1552" y="2100"/>
                  </a:cubicBezTo>
                  <a:cubicBezTo>
                    <a:pt x="1757" y="2100"/>
                    <a:pt x="1970" y="1948"/>
                    <a:pt x="2136" y="1808"/>
                  </a:cubicBezTo>
                  <a:cubicBezTo>
                    <a:pt x="2158" y="1993"/>
                    <a:pt x="2257" y="2109"/>
                    <a:pt x="2467" y="2109"/>
                  </a:cubicBezTo>
                  <a:cubicBezTo>
                    <a:pt x="2523" y="2109"/>
                    <a:pt x="2587" y="2101"/>
                    <a:pt x="2659" y="2084"/>
                  </a:cubicBezTo>
                  <a:cubicBezTo>
                    <a:pt x="2866" y="2015"/>
                    <a:pt x="3018" y="1849"/>
                    <a:pt x="3169" y="1712"/>
                  </a:cubicBezTo>
                  <a:cubicBezTo>
                    <a:pt x="3197" y="1684"/>
                    <a:pt x="3224" y="1670"/>
                    <a:pt x="3238" y="1643"/>
                  </a:cubicBezTo>
                  <a:cubicBezTo>
                    <a:pt x="3336" y="1770"/>
                    <a:pt x="3442" y="1819"/>
                    <a:pt x="3546" y="1819"/>
                  </a:cubicBezTo>
                  <a:cubicBezTo>
                    <a:pt x="3735" y="1819"/>
                    <a:pt x="3917" y="1656"/>
                    <a:pt x="4023" y="1505"/>
                  </a:cubicBezTo>
                  <a:cubicBezTo>
                    <a:pt x="4112" y="1604"/>
                    <a:pt x="4236" y="1686"/>
                    <a:pt x="4374" y="1686"/>
                  </a:cubicBezTo>
                  <a:cubicBezTo>
                    <a:pt x="4408" y="1686"/>
                    <a:pt x="4443" y="1681"/>
                    <a:pt x="4478" y="1670"/>
                  </a:cubicBezTo>
                  <a:cubicBezTo>
                    <a:pt x="4657" y="1615"/>
                    <a:pt x="4767" y="1408"/>
                    <a:pt x="4754" y="1243"/>
                  </a:cubicBezTo>
                  <a:cubicBezTo>
                    <a:pt x="4740" y="1188"/>
                    <a:pt x="4699" y="1133"/>
                    <a:pt x="4671" y="1064"/>
                  </a:cubicBezTo>
                  <a:cubicBezTo>
                    <a:pt x="4754" y="1064"/>
                    <a:pt x="4836" y="1009"/>
                    <a:pt x="4919" y="981"/>
                  </a:cubicBezTo>
                  <a:cubicBezTo>
                    <a:pt x="4988" y="940"/>
                    <a:pt x="5071" y="899"/>
                    <a:pt x="5112" y="830"/>
                  </a:cubicBezTo>
                  <a:cubicBezTo>
                    <a:pt x="5181" y="651"/>
                    <a:pt x="4933" y="554"/>
                    <a:pt x="4795" y="499"/>
                  </a:cubicBezTo>
                  <a:cubicBezTo>
                    <a:pt x="4616" y="444"/>
                    <a:pt x="4382" y="416"/>
                    <a:pt x="4175" y="416"/>
                  </a:cubicBezTo>
                  <a:cubicBezTo>
                    <a:pt x="4244" y="306"/>
                    <a:pt x="4230" y="155"/>
                    <a:pt x="4106" y="100"/>
                  </a:cubicBezTo>
                  <a:cubicBezTo>
                    <a:pt x="3996" y="36"/>
                    <a:pt x="3865" y="9"/>
                    <a:pt x="3723" y="9"/>
                  </a:cubicBezTo>
                  <a:cubicBezTo>
                    <a:pt x="3528" y="9"/>
                    <a:pt x="3314" y="61"/>
                    <a:pt x="3114" y="141"/>
                  </a:cubicBezTo>
                  <a:cubicBezTo>
                    <a:pt x="3059" y="72"/>
                    <a:pt x="2976" y="31"/>
                    <a:pt x="2894" y="17"/>
                  </a:cubicBezTo>
                  <a:cubicBezTo>
                    <a:pt x="2856" y="6"/>
                    <a:pt x="2818" y="0"/>
                    <a:pt x="2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6"/>
            <p:cNvSpPr/>
            <p:nvPr/>
          </p:nvSpPr>
          <p:spPr>
            <a:xfrm>
              <a:off x="2546575" y="2984950"/>
              <a:ext cx="93375" cy="54900"/>
            </a:xfrm>
            <a:custGeom>
              <a:avLst/>
              <a:gdLst/>
              <a:ahLst/>
              <a:cxnLst/>
              <a:rect l="l" t="t" r="r" b="b"/>
              <a:pathLst>
                <a:path w="3735" h="2196" extrusionOk="0">
                  <a:moveTo>
                    <a:pt x="2607" y="1"/>
                  </a:moveTo>
                  <a:cubicBezTo>
                    <a:pt x="2403" y="1"/>
                    <a:pt x="2196" y="82"/>
                    <a:pt x="2039" y="213"/>
                  </a:cubicBezTo>
                  <a:cubicBezTo>
                    <a:pt x="1941" y="108"/>
                    <a:pt x="1828" y="61"/>
                    <a:pt x="1718" y="61"/>
                  </a:cubicBezTo>
                  <a:cubicBezTo>
                    <a:pt x="1582" y="61"/>
                    <a:pt x="1449" y="132"/>
                    <a:pt x="1351" y="254"/>
                  </a:cubicBezTo>
                  <a:cubicBezTo>
                    <a:pt x="1323" y="240"/>
                    <a:pt x="1309" y="227"/>
                    <a:pt x="1295" y="213"/>
                  </a:cubicBezTo>
                  <a:cubicBezTo>
                    <a:pt x="1249" y="190"/>
                    <a:pt x="1199" y="179"/>
                    <a:pt x="1148" y="179"/>
                  </a:cubicBezTo>
                  <a:cubicBezTo>
                    <a:pt x="1077" y="179"/>
                    <a:pt x="1007" y="200"/>
                    <a:pt x="951" y="240"/>
                  </a:cubicBezTo>
                  <a:cubicBezTo>
                    <a:pt x="923" y="268"/>
                    <a:pt x="896" y="295"/>
                    <a:pt x="882" y="323"/>
                  </a:cubicBezTo>
                  <a:cubicBezTo>
                    <a:pt x="786" y="282"/>
                    <a:pt x="689" y="240"/>
                    <a:pt x="579" y="240"/>
                  </a:cubicBezTo>
                  <a:cubicBezTo>
                    <a:pt x="386" y="254"/>
                    <a:pt x="235" y="419"/>
                    <a:pt x="207" y="585"/>
                  </a:cubicBezTo>
                  <a:lnTo>
                    <a:pt x="207" y="599"/>
                  </a:lnTo>
                  <a:cubicBezTo>
                    <a:pt x="83" y="709"/>
                    <a:pt x="0" y="847"/>
                    <a:pt x="14" y="1012"/>
                  </a:cubicBezTo>
                  <a:cubicBezTo>
                    <a:pt x="42" y="1136"/>
                    <a:pt x="152" y="1219"/>
                    <a:pt x="262" y="1274"/>
                  </a:cubicBezTo>
                  <a:cubicBezTo>
                    <a:pt x="303" y="1287"/>
                    <a:pt x="345" y="1287"/>
                    <a:pt x="386" y="1287"/>
                  </a:cubicBezTo>
                  <a:cubicBezTo>
                    <a:pt x="331" y="1329"/>
                    <a:pt x="290" y="1384"/>
                    <a:pt x="262" y="1439"/>
                  </a:cubicBezTo>
                  <a:cubicBezTo>
                    <a:pt x="235" y="1549"/>
                    <a:pt x="303" y="1659"/>
                    <a:pt x="400" y="1715"/>
                  </a:cubicBezTo>
                  <a:cubicBezTo>
                    <a:pt x="495" y="1776"/>
                    <a:pt x="599" y="1801"/>
                    <a:pt x="705" y="1801"/>
                  </a:cubicBezTo>
                  <a:cubicBezTo>
                    <a:pt x="862" y="1801"/>
                    <a:pt x="1024" y="1747"/>
                    <a:pt x="1171" y="1673"/>
                  </a:cubicBezTo>
                  <a:cubicBezTo>
                    <a:pt x="1216" y="1865"/>
                    <a:pt x="1381" y="1964"/>
                    <a:pt x="1575" y="1964"/>
                  </a:cubicBezTo>
                  <a:cubicBezTo>
                    <a:pt x="1618" y="1964"/>
                    <a:pt x="1663" y="1959"/>
                    <a:pt x="1709" y="1949"/>
                  </a:cubicBezTo>
                  <a:cubicBezTo>
                    <a:pt x="1764" y="1935"/>
                    <a:pt x="1833" y="1907"/>
                    <a:pt x="1902" y="1880"/>
                  </a:cubicBezTo>
                  <a:cubicBezTo>
                    <a:pt x="1929" y="1976"/>
                    <a:pt x="1971" y="2073"/>
                    <a:pt x="2081" y="2128"/>
                  </a:cubicBezTo>
                  <a:cubicBezTo>
                    <a:pt x="2119" y="2166"/>
                    <a:pt x="2183" y="2196"/>
                    <a:pt x="2241" y="2196"/>
                  </a:cubicBezTo>
                  <a:cubicBezTo>
                    <a:pt x="2288" y="2196"/>
                    <a:pt x="2332" y="2177"/>
                    <a:pt x="2356" y="2128"/>
                  </a:cubicBezTo>
                  <a:cubicBezTo>
                    <a:pt x="2398" y="2059"/>
                    <a:pt x="2384" y="1990"/>
                    <a:pt x="2370" y="1907"/>
                  </a:cubicBezTo>
                  <a:lnTo>
                    <a:pt x="2370" y="1907"/>
                  </a:lnTo>
                  <a:cubicBezTo>
                    <a:pt x="2470" y="1958"/>
                    <a:pt x="2577" y="2051"/>
                    <a:pt x="2687" y="2051"/>
                  </a:cubicBezTo>
                  <a:cubicBezTo>
                    <a:pt x="2728" y="2051"/>
                    <a:pt x="2769" y="2038"/>
                    <a:pt x="2811" y="2004"/>
                  </a:cubicBezTo>
                  <a:cubicBezTo>
                    <a:pt x="2866" y="1949"/>
                    <a:pt x="2880" y="1880"/>
                    <a:pt x="2866" y="1811"/>
                  </a:cubicBezTo>
                  <a:lnTo>
                    <a:pt x="2866" y="1811"/>
                  </a:lnTo>
                  <a:cubicBezTo>
                    <a:pt x="2866" y="1811"/>
                    <a:pt x="2880" y="1825"/>
                    <a:pt x="2880" y="1825"/>
                  </a:cubicBezTo>
                  <a:cubicBezTo>
                    <a:pt x="2923" y="1832"/>
                    <a:pt x="2967" y="1836"/>
                    <a:pt x="3011" y="1836"/>
                  </a:cubicBezTo>
                  <a:cubicBezTo>
                    <a:pt x="3293" y="1836"/>
                    <a:pt x="3586" y="1687"/>
                    <a:pt x="3693" y="1425"/>
                  </a:cubicBezTo>
                  <a:cubicBezTo>
                    <a:pt x="3734" y="1329"/>
                    <a:pt x="3707" y="1205"/>
                    <a:pt x="3651" y="1108"/>
                  </a:cubicBezTo>
                  <a:lnTo>
                    <a:pt x="3638" y="1108"/>
                  </a:lnTo>
                  <a:cubicBezTo>
                    <a:pt x="3651" y="1081"/>
                    <a:pt x="3651" y="1067"/>
                    <a:pt x="3651" y="1039"/>
                  </a:cubicBezTo>
                  <a:cubicBezTo>
                    <a:pt x="3651" y="888"/>
                    <a:pt x="3486" y="778"/>
                    <a:pt x="3348" y="723"/>
                  </a:cubicBezTo>
                  <a:cubicBezTo>
                    <a:pt x="3252" y="695"/>
                    <a:pt x="3169" y="667"/>
                    <a:pt x="3087" y="654"/>
                  </a:cubicBezTo>
                  <a:cubicBezTo>
                    <a:pt x="3142" y="599"/>
                    <a:pt x="3183" y="530"/>
                    <a:pt x="3183" y="447"/>
                  </a:cubicBezTo>
                  <a:cubicBezTo>
                    <a:pt x="3169" y="295"/>
                    <a:pt x="3087" y="171"/>
                    <a:pt x="2949" y="89"/>
                  </a:cubicBezTo>
                  <a:cubicBezTo>
                    <a:pt x="2843" y="28"/>
                    <a:pt x="2725" y="1"/>
                    <a:pt x="2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6"/>
            <p:cNvSpPr/>
            <p:nvPr/>
          </p:nvSpPr>
          <p:spPr>
            <a:xfrm>
              <a:off x="2415000" y="2983375"/>
              <a:ext cx="106450" cy="44175"/>
            </a:xfrm>
            <a:custGeom>
              <a:avLst/>
              <a:gdLst/>
              <a:ahLst/>
              <a:cxnLst/>
              <a:rect l="l" t="t" r="r" b="b"/>
              <a:pathLst>
                <a:path w="4258" h="1767" extrusionOk="0">
                  <a:moveTo>
                    <a:pt x="2136" y="0"/>
                  </a:moveTo>
                  <a:cubicBezTo>
                    <a:pt x="1970" y="14"/>
                    <a:pt x="1791" y="69"/>
                    <a:pt x="1654" y="166"/>
                  </a:cubicBezTo>
                  <a:cubicBezTo>
                    <a:pt x="1612" y="97"/>
                    <a:pt x="1543" y="55"/>
                    <a:pt x="1461" y="42"/>
                  </a:cubicBezTo>
                  <a:cubicBezTo>
                    <a:pt x="1437" y="37"/>
                    <a:pt x="1413" y="35"/>
                    <a:pt x="1390" y="35"/>
                  </a:cubicBezTo>
                  <a:cubicBezTo>
                    <a:pt x="1281" y="35"/>
                    <a:pt x="1182" y="86"/>
                    <a:pt x="1102" y="166"/>
                  </a:cubicBezTo>
                  <a:lnTo>
                    <a:pt x="1020" y="166"/>
                  </a:lnTo>
                  <a:cubicBezTo>
                    <a:pt x="689" y="221"/>
                    <a:pt x="262" y="441"/>
                    <a:pt x="358" y="813"/>
                  </a:cubicBezTo>
                  <a:cubicBezTo>
                    <a:pt x="358" y="827"/>
                    <a:pt x="372" y="854"/>
                    <a:pt x="386" y="882"/>
                  </a:cubicBezTo>
                  <a:cubicBezTo>
                    <a:pt x="331" y="910"/>
                    <a:pt x="276" y="965"/>
                    <a:pt x="234" y="1006"/>
                  </a:cubicBezTo>
                  <a:cubicBezTo>
                    <a:pt x="0" y="1213"/>
                    <a:pt x="97" y="1585"/>
                    <a:pt x="358" y="1709"/>
                  </a:cubicBezTo>
                  <a:cubicBezTo>
                    <a:pt x="430" y="1751"/>
                    <a:pt x="510" y="1767"/>
                    <a:pt x="592" y="1767"/>
                  </a:cubicBezTo>
                  <a:cubicBezTo>
                    <a:pt x="698" y="1767"/>
                    <a:pt x="808" y="1740"/>
                    <a:pt x="910" y="1709"/>
                  </a:cubicBezTo>
                  <a:cubicBezTo>
                    <a:pt x="992" y="1681"/>
                    <a:pt x="1075" y="1640"/>
                    <a:pt x="1144" y="1585"/>
                  </a:cubicBezTo>
                  <a:cubicBezTo>
                    <a:pt x="1244" y="1669"/>
                    <a:pt x="1358" y="1705"/>
                    <a:pt x="1474" y="1705"/>
                  </a:cubicBezTo>
                  <a:cubicBezTo>
                    <a:pt x="1661" y="1705"/>
                    <a:pt x="1853" y="1611"/>
                    <a:pt x="1998" y="1474"/>
                  </a:cubicBezTo>
                  <a:cubicBezTo>
                    <a:pt x="2053" y="1433"/>
                    <a:pt x="2108" y="1378"/>
                    <a:pt x="2150" y="1337"/>
                  </a:cubicBezTo>
                  <a:cubicBezTo>
                    <a:pt x="2205" y="1378"/>
                    <a:pt x="2274" y="1419"/>
                    <a:pt x="2356" y="1433"/>
                  </a:cubicBezTo>
                  <a:cubicBezTo>
                    <a:pt x="2409" y="1445"/>
                    <a:pt x="2462" y="1450"/>
                    <a:pt x="2515" y="1450"/>
                  </a:cubicBezTo>
                  <a:cubicBezTo>
                    <a:pt x="2708" y="1450"/>
                    <a:pt x="2893" y="1376"/>
                    <a:pt x="3045" y="1268"/>
                  </a:cubicBezTo>
                  <a:cubicBezTo>
                    <a:pt x="3086" y="1254"/>
                    <a:pt x="3114" y="1226"/>
                    <a:pt x="3155" y="1199"/>
                  </a:cubicBezTo>
                  <a:cubicBezTo>
                    <a:pt x="3155" y="1199"/>
                    <a:pt x="3169" y="1213"/>
                    <a:pt x="3183" y="1226"/>
                  </a:cubicBezTo>
                  <a:cubicBezTo>
                    <a:pt x="3248" y="1274"/>
                    <a:pt x="3322" y="1293"/>
                    <a:pt x="3399" y="1293"/>
                  </a:cubicBezTo>
                  <a:cubicBezTo>
                    <a:pt x="3569" y="1293"/>
                    <a:pt x="3753" y="1201"/>
                    <a:pt x="3886" y="1116"/>
                  </a:cubicBezTo>
                  <a:cubicBezTo>
                    <a:pt x="4258" y="827"/>
                    <a:pt x="3665" y="469"/>
                    <a:pt x="3362" y="469"/>
                  </a:cubicBezTo>
                  <a:lnTo>
                    <a:pt x="3238" y="469"/>
                  </a:lnTo>
                  <a:cubicBezTo>
                    <a:pt x="3238" y="455"/>
                    <a:pt x="3252" y="455"/>
                    <a:pt x="3238" y="441"/>
                  </a:cubicBezTo>
                  <a:cubicBezTo>
                    <a:pt x="3183" y="317"/>
                    <a:pt x="3100" y="248"/>
                    <a:pt x="2935" y="221"/>
                  </a:cubicBezTo>
                  <a:cubicBezTo>
                    <a:pt x="2913" y="219"/>
                    <a:pt x="2890" y="218"/>
                    <a:pt x="2868" y="218"/>
                  </a:cubicBezTo>
                  <a:cubicBezTo>
                    <a:pt x="2722" y="218"/>
                    <a:pt x="2572" y="254"/>
                    <a:pt x="2453" y="290"/>
                  </a:cubicBezTo>
                  <a:cubicBezTo>
                    <a:pt x="2453" y="276"/>
                    <a:pt x="2453" y="262"/>
                    <a:pt x="2453" y="248"/>
                  </a:cubicBezTo>
                  <a:cubicBezTo>
                    <a:pt x="2411" y="124"/>
                    <a:pt x="2274" y="28"/>
                    <a:pt x="2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6"/>
            <p:cNvSpPr/>
            <p:nvPr/>
          </p:nvSpPr>
          <p:spPr>
            <a:xfrm>
              <a:off x="2464600" y="2940950"/>
              <a:ext cx="139525" cy="32100"/>
            </a:xfrm>
            <a:custGeom>
              <a:avLst/>
              <a:gdLst/>
              <a:ahLst/>
              <a:cxnLst/>
              <a:rect l="l" t="t" r="r" b="b"/>
              <a:pathLst>
                <a:path w="5581" h="1284" extrusionOk="0">
                  <a:moveTo>
                    <a:pt x="1662" y="0"/>
                  </a:moveTo>
                  <a:cubicBezTo>
                    <a:pt x="1592" y="0"/>
                    <a:pt x="1527" y="39"/>
                    <a:pt x="1488" y="140"/>
                  </a:cubicBezTo>
                  <a:cubicBezTo>
                    <a:pt x="1488" y="168"/>
                    <a:pt x="1474" y="182"/>
                    <a:pt x="1474" y="195"/>
                  </a:cubicBezTo>
                  <a:cubicBezTo>
                    <a:pt x="1378" y="154"/>
                    <a:pt x="1268" y="99"/>
                    <a:pt x="1144" y="85"/>
                  </a:cubicBezTo>
                  <a:cubicBezTo>
                    <a:pt x="1133" y="84"/>
                    <a:pt x="1123" y="84"/>
                    <a:pt x="1113" y="84"/>
                  </a:cubicBezTo>
                  <a:cubicBezTo>
                    <a:pt x="1006" y="84"/>
                    <a:pt x="935" y="148"/>
                    <a:pt x="910" y="223"/>
                  </a:cubicBezTo>
                  <a:cubicBezTo>
                    <a:pt x="799" y="223"/>
                    <a:pt x="675" y="237"/>
                    <a:pt x="593" y="264"/>
                  </a:cubicBezTo>
                  <a:cubicBezTo>
                    <a:pt x="303" y="361"/>
                    <a:pt x="14" y="581"/>
                    <a:pt x="0" y="884"/>
                  </a:cubicBezTo>
                  <a:cubicBezTo>
                    <a:pt x="23" y="1116"/>
                    <a:pt x="195" y="1198"/>
                    <a:pt x="400" y="1198"/>
                  </a:cubicBezTo>
                  <a:cubicBezTo>
                    <a:pt x="574" y="1198"/>
                    <a:pt x="772" y="1139"/>
                    <a:pt x="923" y="1063"/>
                  </a:cubicBezTo>
                  <a:cubicBezTo>
                    <a:pt x="923" y="1077"/>
                    <a:pt x="923" y="1077"/>
                    <a:pt x="923" y="1091"/>
                  </a:cubicBezTo>
                  <a:cubicBezTo>
                    <a:pt x="937" y="1105"/>
                    <a:pt x="965" y="1119"/>
                    <a:pt x="978" y="1132"/>
                  </a:cubicBezTo>
                  <a:cubicBezTo>
                    <a:pt x="1034" y="1215"/>
                    <a:pt x="1116" y="1284"/>
                    <a:pt x="1226" y="1284"/>
                  </a:cubicBezTo>
                  <a:cubicBezTo>
                    <a:pt x="1419" y="1284"/>
                    <a:pt x="1585" y="1174"/>
                    <a:pt x="1736" y="1091"/>
                  </a:cubicBezTo>
                  <a:cubicBezTo>
                    <a:pt x="1791" y="1063"/>
                    <a:pt x="1833" y="1036"/>
                    <a:pt x="1874" y="995"/>
                  </a:cubicBezTo>
                  <a:cubicBezTo>
                    <a:pt x="1940" y="1137"/>
                    <a:pt x="2075" y="1236"/>
                    <a:pt x="2280" y="1236"/>
                  </a:cubicBezTo>
                  <a:cubicBezTo>
                    <a:pt x="2333" y="1236"/>
                    <a:pt x="2390" y="1229"/>
                    <a:pt x="2453" y="1215"/>
                  </a:cubicBezTo>
                  <a:cubicBezTo>
                    <a:pt x="2618" y="1174"/>
                    <a:pt x="2921" y="995"/>
                    <a:pt x="3004" y="939"/>
                  </a:cubicBezTo>
                  <a:cubicBezTo>
                    <a:pt x="3114" y="1107"/>
                    <a:pt x="3252" y="1167"/>
                    <a:pt x="3396" y="1167"/>
                  </a:cubicBezTo>
                  <a:cubicBezTo>
                    <a:pt x="3629" y="1167"/>
                    <a:pt x="3875" y="1009"/>
                    <a:pt x="4037" y="898"/>
                  </a:cubicBezTo>
                  <a:lnTo>
                    <a:pt x="4051" y="898"/>
                  </a:lnTo>
                  <a:cubicBezTo>
                    <a:pt x="4051" y="898"/>
                    <a:pt x="4051" y="912"/>
                    <a:pt x="4051" y="912"/>
                  </a:cubicBezTo>
                  <a:cubicBezTo>
                    <a:pt x="4162" y="1066"/>
                    <a:pt x="4333" y="1135"/>
                    <a:pt x="4512" y="1135"/>
                  </a:cubicBezTo>
                  <a:cubicBezTo>
                    <a:pt x="4621" y="1135"/>
                    <a:pt x="4732" y="1110"/>
                    <a:pt x="4836" y="1063"/>
                  </a:cubicBezTo>
                  <a:cubicBezTo>
                    <a:pt x="4960" y="1022"/>
                    <a:pt x="5070" y="953"/>
                    <a:pt x="5181" y="884"/>
                  </a:cubicBezTo>
                  <a:cubicBezTo>
                    <a:pt x="5208" y="898"/>
                    <a:pt x="5236" y="912"/>
                    <a:pt x="5263" y="926"/>
                  </a:cubicBezTo>
                  <a:cubicBezTo>
                    <a:pt x="5280" y="932"/>
                    <a:pt x="5296" y="935"/>
                    <a:pt x="5313" y="935"/>
                  </a:cubicBezTo>
                  <a:cubicBezTo>
                    <a:pt x="5405" y="935"/>
                    <a:pt x="5490" y="844"/>
                    <a:pt x="5525" y="774"/>
                  </a:cubicBezTo>
                  <a:cubicBezTo>
                    <a:pt x="5580" y="664"/>
                    <a:pt x="5553" y="540"/>
                    <a:pt x="5470" y="457"/>
                  </a:cubicBezTo>
                  <a:lnTo>
                    <a:pt x="5470" y="443"/>
                  </a:lnTo>
                  <a:cubicBezTo>
                    <a:pt x="5346" y="251"/>
                    <a:pt x="5098" y="182"/>
                    <a:pt x="4878" y="127"/>
                  </a:cubicBezTo>
                  <a:cubicBezTo>
                    <a:pt x="4735" y="98"/>
                    <a:pt x="4584" y="73"/>
                    <a:pt x="4434" y="73"/>
                  </a:cubicBezTo>
                  <a:cubicBezTo>
                    <a:pt x="4295" y="73"/>
                    <a:pt x="4156" y="95"/>
                    <a:pt x="4023" y="154"/>
                  </a:cubicBezTo>
                  <a:cubicBezTo>
                    <a:pt x="3968" y="182"/>
                    <a:pt x="3913" y="223"/>
                    <a:pt x="3858" y="264"/>
                  </a:cubicBezTo>
                  <a:cubicBezTo>
                    <a:pt x="3779" y="201"/>
                    <a:pt x="3687" y="176"/>
                    <a:pt x="3589" y="176"/>
                  </a:cubicBezTo>
                  <a:cubicBezTo>
                    <a:pt x="3431" y="176"/>
                    <a:pt x="3259" y="243"/>
                    <a:pt x="3114" y="319"/>
                  </a:cubicBezTo>
                  <a:cubicBezTo>
                    <a:pt x="3073" y="278"/>
                    <a:pt x="3045" y="237"/>
                    <a:pt x="2990" y="209"/>
                  </a:cubicBezTo>
                  <a:cubicBezTo>
                    <a:pt x="2924" y="166"/>
                    <a:pt x="2851" y="149"/>
                    <a:pt x="2777" y="149"/>
                  </a:cubicBezTo>
                  <a:cubicBezTo>
                    <a:pt x="2710" y="149"/>
                    <a:pt x="2642" y="162"/>
                    <a:pt x="2577" y="182"/>
                  </a:cubicBezTo>
                  <a:cubicBezTo>
                    <a:pt x="2549" y="195"/>
                    <a:pt x="2508" y="209"/>
                    <a:pt x="2480" y="223"/>
                  </a:cubicBezTo>
                  <a:cubicBezTo>
                    <a:pt x="2425" y="140"/>
                    <a:pt x="2342" y="85"/>
                    <a:pt x="2232" y="58"/>
                  </a:cubicBezTo>
                  <a:cubicBezTo>
                    <a:pt x="2211" y="54"/>
                    <a:pt x="2191" y="52"/>
                    <a:pt x="2172" y="52"/>
                  </a:cubicBezTo>
                  <a:cubicBezTo>
                    <a:pt x="2066" y="52"/>
                    <a:pt x="1990" y="112"/>
                    <a:pt x="1943" y="182"/>
                  </a:cubicBezTo>
                  <a:cubicBezTo>
                    <a:pt x="1878" y="84"/>
                    <a:pt x="1764" y="0"/>
                    <a:pt x="1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1" name="Google Shape;2591;p46"/>
          <p:cNvSpPr txBox="1">
            <a:spLocks noGrp="1"/>
          </p:cNvSpPr>
          <p:nvPr>
            <p:ph type="title"/>
          </p:nvPr>
        </p:nvSpPr>
        <p:spPr>
          <a:xfrm>
            <a:off x="828325" y="821325"/>
            <a:ext cx="5242500" cy="2529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mom's birthday</a:t>
            </a:r>
            <a:endParaRPr/>
          </a:p>
        </p:txBody>
      </p:sp>
      <p:grpSp>
        <p:nvGrpSpPr>
          <p:cNvPr id="2592" name="Google Shape;2592;p46"/>
          <p:cNvGrpSpPr/>
          <p:nvPr/>
        </p:nvGrpSpPr>
        <p:grpSpPr>
          <a:xfrm>
            <a:off x="4732868" y="3756089"/>
            <a:ext cx="1490363" cy="829179"/>
            <a:chOff x="2409125" y="1116500"/>
            <a:chExt cx="1771500" cy="985475"/>
          </a:xfrm>
        </p:grpSpPr>
        <p:sp>
          <p:nvSpPr>
            <p:cNvPr id="2593" name="Google Shape;2593;p46"/>
            <p:cNvSpPr/>
            <p:nvPr/>
          </p:nvSpPr>
          <p:spPr>
            <a:xfrm>
              <a:off x="2595475" y="1418900"/>
              <a:ext cx="1405350" cy="616250"/>
            </a:xfrm>
            <a:custGeom>
              <a:avLst/>
              <a:gdLst/>
              <a:ahLst/>
              <a:cxnLst/>
              <a:rect l="l" t="t" r="r" b="b"/>
              <a:pathLst>
                <a:path w="56214" h="24650" extrusionOk="0">
                  <a:moveTo>
                    <a:pt x="1" y="1"/>
                  </a:moveTo>
                  <a:lnTo>
                    <a:pt x="1" y="24649"/>
                  </a:lnTo>
                  <a:lnTo>
                    <a:pt x="56214" y="24649"/>
                  </a:lnTo>
                  <a:lnTo>
                    <a:pt x="562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6"/>
            <p:cNvSpPr/>
            <p:nvPr/>
          </p:nvSpPr>
          <p:spPr>
            <a:xfrm>
              <a:off x="2523825" y="1951425"/>
              <a:ext cx="1549000" cy="83725"/>
            </a:xfrm>
            <a:custGeom>
              <a:avLst/>
              <a:gdLst/>
              <a:ahLst/>
              <a:cxnLst/>
              <a:rect l="l" t="t" r="r" b="b"/>
              <a:pathLst>
                <a:path w="61960" h="3349" extrusionOk="0">
                  <a:moveTo>
                    <a:pt x="1" y="0"/>
                  </a:moveTo>
                  <a:lnTo>
                    <a:pt x="1" y="3348"/>
                  </a:lnTo>
                  <a:lnTo>
                    <a:pt x="61959" y="3348"/>
                  </a:lnTo>
                  <a:lnTo>
                    <a:pt x="619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6"/>
            <p:cNvSpPr/>
            <p:nvPr/>
          </p:nvSpPr>
          <p:spPr>
            <a:xfrm>
              <a:off x="2409125" y="1151625"/>
              <a:ext cx="1771500" cy="376150"/>
            </a:xfrm>
            <a:custGeom>
              <a:avLst/>
              <a:gdLst/>
              <a:ahLst/>
              <a:cxnLst/>
              <a:rect l="l" t="t" r="r" b="b"/>
              <a:pathLst>
                <a:path w="70860" h="15046" extrusionOk="0">
                  <a:moveTo>
                    <a:pt x="12057" y="0"/>
                  </a:moveTo>
                  <a:lnTo>
                    <a:pt x="12057" y="3486"/>
                  </a:lnTo>
                  <a:cubicBezTo>
                    <a:pt x="12057" y="3486"/>
                    <a:pt x="8681" y="9411"/>
                    <a:pt x="1" y="12841"/>
                  </a:cubicBezTo>
                  <a:lnTo>
                    <a:pt x="2757" y="15046"/>
                  </a:lnTo>
                  <a:lnTo>
                    <a:pt x="68104" y="15046"/>
                  </a:lnTo>
                  <a:lnTo>
                    <a:pt x="70860" y="12841"/>
                  </a:lnTo>
                  <a:cubicBezTo>
                    <a:pt x="62180" y="9411"/>
                    <a:pt x="58804" y="3486"/>
                    <a:pt x="58804" y="3486"/>
                  </a:cubicBezTo>
                  <a:lnTo>
                    <a:pt x="58804" y="0"/>
                  </a:lnTo>
                  <a:cubicBezTo>
                    <a:pt x="51013" y="799"/>
                    <a:pt x="43222" y="1199"/>
                    <a:pt x="35430" y="1199"/>
                  </a:cubicBezTo>
                  <a:cubicBezTo>
                    <a:pt x="27639" y="1199"/>
                    <a:pt x="19848" y="799"/>
                    <a:pt x="12057"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6"/>
            <p:cNvSpPr/>
            <p:nvPr/>
          </p:nvSpPr>
          <p:spPr>
            <a:xfrm>
              <a:off x="2949575" y="1116500"/>
              <a:ext cx="697525" cy="23775"/>
            </a:xfrm>
            <a:custGeom>
              <a:avLst/>
              <a:gdLst/>
              <a:ahLst/>
              <a:cxnLst/>
              <a:rect l="l" t="t" r="r" b="b"/>
              <a:pathLst>
                <a:path w="27901" h="951" extrusionOk="0">
                  <a:moveTo>
                    <a:pt x="28" y="0"/>
                  </a:moveTo>
                  <a:lnTo>
                    <a:pt x="0" y="524"/>
                  </a:lnTo>
                  <a:cubicBezTo>
                    <a:pt x="4574" y="813"/>
                    <a:pt x="9231" y="951"/>
                    <a:pt x="13819" y="951"/>
                  </a:cubicBezTo>
                  <a:lnTo>
                    <a:pt x="14081" y="951"/>
                  </a:lnTo>
                  <a:cubicBezTo>
                    <a:pt x="18669" y="951"/>
                    <a:pt x="23326" y="813"/>
                    <a:pt x="27900" y="524"/>
                  </a:cubicBezTo>
                  <a:lnTo>
                    <a:pt x="27873" y="0"/>
                  </a:lnTo>
                  <a:cubicBezTo>
                    <a:pt x="23298" y="276"/>
                    <a:pt x="18655" y="413"/>
                    <a:pt x="14081" y="413"/>
                  </a:cubicBezTo>
                  <a:lnTo>
                    <a:pt x="13943" y="413"/>
                  </a:lnTo>
                  <a:cubicBezTo>
                    <a:pt x="9328" y="413"/>
                    <a:pt x="4643" y="276"/>
                    <a:pt x="28"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6"/>
            <p:cNvSpPr/>
            <p:nvPr/>
          </p:nvSpPr>
          <p:spPr>
            <a:xfrm>
              <a:off x="3032575" y="1127850"/>
              <a:ext cx="12425" cy="60650"/>
            </a:xfrm>
            <a:custGeom>
              <a:avLst/>
              <a:gdLst/>
              <a:ahLst/>
              <a:cxnLst/>
              <a:rect l="l" t="t" r="r" b="b"/>
              <a:pathLst>
                <a:path w="497" h="2426" extrusionOk="0">
                  <a:moveTo>
                    <a:pt x="1" y="1"/>
                  </a:moveTo>
                  <a:lnTo>
                    <a:pt x="1" y="2426"/>
                  </a:lnTo>
                  <a:lnTo>
                    <a:pt x="497" y="2426"/>
                  </a:lnTo>
                  <a:lnTo>
                    <a:pt x="497"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6"/>
            <p:cNvSpPr/>
            <p:nvPr/>
          </p:nvSpPr>
          <p:spPr>
            <a:xfrm>
              <a:off x="3551300" y="1127850"/>
              <a:ext cx="12775" cy="60650"/>
            </a:xfrm>
            <a:custGeom>
              <a:avLst/>
              <a:gdLst/>
              <a:ahLst/>
              <a:cxnLst/>
              <a:rect l="l" t="t" r="r" b="b"/>
              <a:pathLst>
                <a:path w="511" h="2426" extrusionOk="0">
                  <a:moveTo>
                    <a:pt x="1" y="1"/>
                  </a:moveTo>
                  <a:lnTo>
                    <a:pt x="1" y="2426"/>
                  </a:lnTo>
                  <a:lnTo>
                    <a:pt x="511" y="2426"/>
                  </a:lnTo>
                  <a:lnTo>
                    <a:pt x="511"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6"/>
            <p:cNvSpPr/>
            <p:nvPr/>
          </p:nvSpPr>
          <p:spPr>
            <a:xfrm>
              <a:off x="3064625" y="1527750"/>
              <a:ext cx="81300" cy="507400"/>
            </a:xfrm>
            <a:custGeom>
              <a:avLst/>
              <a:gdLst/>
              <a:ahLst/>
              <a:cxnLst/>
              <a:rect l="l" t="t" r="r" b="b"/>
              <a:pathLst>
                <a:path w="3252" h="20296" extrusionOk="0">
                  <a:moveTo>
                    <a:pt x="0" y="1"/>
                  </a:moveTo>
                  <a:lnTo>
                    <a:pt x="0" y="20295"/>
                  </a:lnTo>
                  <a:lnTo>
                    <a:pt x="3252" y="20295"/>
                  </a:lnTo>
                  <a:lnTo>
                    <a:pt x="3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6"/>
            <p:cNvSpPr/>
            <p:nvPr/>
          </p:nvSpPr>
          <p:spPr>
            <a:xfrm>
              <a:off x="3450725" y="1527750"/>
              <a:ext cx="80975" cy="507400"/>
            </a:xfrm>
            <a:custGeom>
              <a:avLst/>
              <a:gdLst/>
              <a:ahLst/>
              <a:cxnLst/>
              <a:rect l="l" t="t" r="r" b="b"/>
              <a:pathLst>
                <a:path w="3239" h="20296" extrusionOk="0">
                  <a:moveTo>
                    <a:pt x="1" y="1"/>
                  </a:moveTo>
                  <a:lnTo>
                    <a:pt x="1" y="20295"/>
                  </a:lnTo>
                  <a:lnTo>
                    <a:pt x="3239" y="20295"/>
                  </a:lnTo>
                  <a:lnTo>
                    <a:pt x="32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6"/>
            <p:cNvSpPr/>
            <p:nvPr/>
          </p:nvSpPr>
          <p:spPr>
            <a:xfrm>
              <a:off x="2676425" y="1602850"/>
              <a:ext cx="128500" cy="233550"/>
            </a:xfrm>
            <a:custGeom>
              <a:avLst/>
              <a:gdLst/>
              <a:ahLst/>
              <a:cxnLst/>
              <a:rect l="l" t="t" r="r" b="b"/>
              <a:pathLst>
                <a:path w="5140" h="9342" extrusionOk="0">
                  <a:moveTo>
                    <a:pt x="1" y="0"/>
                  </a:moveTo>
                  <a:lnTo>
                    <a:pt x="1" y="9341"/>
                  </a:lnTo>
                  <a:lnTo>
                    <a:pt x="5140" y="9341"/>
                  </a:ln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6"/>
            <p:cNvSpPr/>
            <p:nvPr/>
          </p:nvSpPr>
          <p:spPr>
            <a:xfrm>
              <a:off x="26922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6"/>
            <p:cNvSpPr/>
            <p:nvPr/>
          </p:nvSpPr>
          <p:spPr>
            <a:xfrm>
              <a:off x="286827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6"/>
            <p:cNvSpPr/>
            <p:nvPr/>
          </p:nvSpPr>
          <p:spPr>
            <a:xfrm>
              <a:off x="28837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2605" name="Google Shape;2605;p46"/>
            <p:cNvSpPr/>
            <p:nvPr/>
          </p:nvSpPr>
          <p:spPr>
            <a:xfrm>
              <a:off x="379172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6"/>
            <p:cNvSpPr/>
            <p:nvPr/>
          </p:nvSpPr>
          <p:spPr>
            <a:xfrm>
              <a:off x="38075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6"/>
            <p:cNvSpPr/>
            <p:nvPr/>
          </p:nvSpPr>
          <p:spPr>
            <a:xfrm>
              <a:off x="3600225" y="1602850"/>
              <a:ext cx="128150" cy="233550"/>
            </a:xfrm>
            <a:custGeom>
              <a:avLst/>
              <a:gdLst/>
              <a:ahLst/>
              <a:cxnLst/>
              <a:rect l="l" t="t" r="r" b="b"/>
              <a:pathLst>
                <a:path w="5126" h="9342" extrusionOk="0">
                  <a:moveTo>
                    <a:pt x="0" y="0"/>
                  </a:moveTo>
                  <a:lnTo>
                    <a:pt x="0"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6"/>
            <p:cNvSpPr/>
            <p:nvPr/>
          </p:nvSpPr>
          <p:spPr>
            <a:xfrm>
              <a:off x="36160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6"/>
            <p:cNvSpPr/>
            <p:nvPr/>
          </p:nvSpPr>
          <p:spPr>
            <a:xfrm>
              <a:off x="3216175" y="1602850"/>
              <a:ext cx="157425" cy="348600"/>
            </a:xfrm>
            <a:custGeom>
              <a:avLst/>
              <a:gdLst/>
              <a:ahLst/>
              <a:cxnLst/>
              <a:rect l="l" t="t" r="r" b="b"/>
              <a:pathLst>
                <a:path w="6297" h="13944" extrusionOk="0">
                  <a:moveTo>
                    <a:pt x="0" y="0"/>
                  </a:moveTo>
                  <a:lnTo>
                    <a:pt x="0" y="13943"/>
                  </a:lnTo>
                  <a:lnTo>
                    <a:pt x="6297" y="13943"/>
                  </a:lnTo>
                  <a:lnTo>
                    <a:pt x="62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6"/>
            <p:cNvSpPr/>
            <p:nvPr/>
          </p:nvSpPr>
          <p:spPr>
            <a:xfrm>
              <a:off x="3232000" y="1619375"/>
              <a:ext cx="125750" cy="315525"/>
            </a:xfrm>
            <a:custGeom>
              <a:avLst/>
              <a:gdLst/>
              <a:ahLst/>
              <a:cxnLst/>
              <a:rect l="l" t="t" r="r" b="b"/>
              <a:pathLst>
                <a:path w="5030" h="12621" extrusionOk="0">
                  <a:moveTo>
                    <a:pt x="1" y="0"/>
                  </a:moveTo>
                  <a:lnTo>
                    <a:pt x="1" y="12621"/>
                  </a:lnTo>
                  <a:lnTo>
                    <a:pt x="5030" y="12621"/>
                  </a:lnTo>
                  <a:lnTo>
                    <a:pt x="5030"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6"/>
            <p:cNvSpPr/>
            <p:nvPr/>
          </p:nvSpPr>
          <p:spPr>
            <a:xfrm>
              <a:off x="2605825" y="2035125"/>
              <a:ext cx="77850" cy="66850"/>
            </a:xfrm>
            <a:custGeom>
              <a:avLst/>
              <a:gdLst/>
              <a:ahLst/>
              <a:cxnLst/>
              <a:rect l="l" t="t" r="r" b="b"/>
              <a:pathLst>
                <a:path w="3114" h="2674" extrusionOk="0">
                  <a:moveTo>
                    <a:pt x="0" y="0"/>
                  </a:moveTo>
                  <a:lnTo>
                    <a:pt x="0" y="2673"/>
                  </a:lnTo>
                  <a:lnTo>
                    <a:pt x="3114" y="2673"/>
                  </a:lnTo>
                  <a:lnTo>
                    <a:pt x="3114"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6"/>
            <p:cNvSpPr/>
            <p:nvPr/>
          </p:nvSpPr>
          <p:spPr>
            <a:xfrm>
              <a:off x="3906075" y="2035125"/>
              <a:ext cx="77875" cy="66850"/>
            </a:xfrm>
            <a:custGeom>
              <a:avLst/>
              <a:gdLst/>
              <a:ahLst/>
              <a:cxnLst/>
              <a:rect l="l" t="t" r="r" b="b"/>
              <a:pathLst>
                <a:path w="3115" h="2674" extrusionOk="0">
                  <a:moveTo>
                    <a:pt x="1" y="0"/>
                  </a:moveTo>
                  <a:lnTo>
                    <a:pt x="1" y="2673"/>
                  </a:lnTo>
                  <a:lnTo>
                    <a:pt x="3115" y="2673"/>
                  </a:lnTo>
                  <a:lnTo>
                    <a:pt x="3115"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6"/>
            <p:cNvSpPr/>
            <p:nvPr/>
          </p:nvSpPr>
          <p:spPr>
            <a:xfrm>
              <a:off x="3064625" y="2035125"/>
              <a:ext cx="81300" cy="66850"/>
            </a:xfrm>
            <a:custGeom>
              <a:avLst/>
              <a:gdLst/>
              <a:ahLst/>
              <a:cxnLst/>
              <a:rect l="l" t="t" r="r" b="b"/>
              <a:pathLst>
                <a:path w="3252" h="2674" extrusionOk="0">
                  <a:moveTo>
                    <a:pt x="0" y="0"/>
                  </a:moveTo>
                  <a:lnTo>
                    <a:pt x="0"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6"/>
            <p:cNvSpPr/>
            <p:nvPr/>
          </p:nvSpPr>
          <p:spPr>
            <a:xfrm>
              <a:off x="3450725" y="2035125"/>
              <a:ext cx="81325" cy="66850"/>
            </a:xfrm>
            <a:custGeom>
              <a:avLst/>
              <a:gdLst/>
              <a:ahLst/>
              <a:cxnLst/>
              <a:rect l="l" t="t" r="r" b="b"/>
              <a:pathLst>
                <a:path w="3253" h="2674" extrusionOk="0">
                  <a:moveTo>
                    <a:pt x="1" y="0"/>
                  </a:moveTo>
                  <a:lnTo>
                    <a:pt x="1"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6"/>
            <p:cNvSpPr/>
            <p:nvPr/>
          </p:nvSpPr>
          <p:spPr>
            <a:xfrm>
              <a:off x="266610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6"/>
            <p:cNvSpPr/>
            <p:nvPr/>
          </p:nvSpPr>
          <p:spPr>
            <a:xfrm>
              <a:off x="285760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6"/>
            <p:cNvSpPr/>
            <p:nvPr/>
          </p:nvSpPr>
          <p:spPr>
            <a:xfrm>
              <a:off x="266610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6"/>
            <p:cNvSpPr/>
            <p:nvPr/>
          </p:nvSpPr>
          <p:spPr>
            <a:xfrm>
              <a:off x="285760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6"/>
            <p:cNvSpPr/>
            <p:nvPr/>
          </p:nvSpPr>
          <p:spPr>
            <a:xfrm>
              <a:off x="358955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6"/>
            <p:cNvSpPr/>
            <p:nvPr/>
          </p:nvSpPr>
          <p:spPr>
            <a:xfrm>
              <a:off x="3204450" y="1602850"/>
              <a:ext cx="180875" cy="16550"/>
            </a:xfrm>
            <a:custGeom>
              <a:avLst/>
              <a:gdLst/>
              <a:ahLst/>
              <a:cxnLst/>
              <a:rect l="l" t="t" r="r" b="b"/>
              <a:pathLst>
                <a:path w="7235" h="662" extrusionOk="0">
                  <a:moveTo>
                    <a:pt x="1" y="0"/>
                  </a:moveTo>
                  <a:lnTo>
                    <a:pt x="1" y="661"/>
                  </a:lnTo>
                  <a:lnTo>
                    <a:pt x="7234" y="661"/>
                  </a:lnTo>
                  <a:lnTo>
                    <a:pt x="72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6"/>
            <p:cNvSpPr/>
            <p:nvPr/>
          </p:nvSpPr>
          <p:spPr>
            <a:xfrm>
              <a:off x="378105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6"/>
            <p:cNvSpPr/>
            <p:nvPr/>
          </p:nvSpPr>
          <p:spPr>
            <a:xfrm>
              <a:off x="358955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6"/>
            <p:cNvSpPr/>
            <p:nvPr/>
          </p:nvSpPr>
          <p:spPr>
            <a:xfrm>
              <a:off x="378105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6"/>
            <p:cNvSpPr/>
            <p:nvPr/>
          </p:nvSpPr>
          <p:spPr>
            <a:xfrm>
              <a:off x="3295400" y="1618675"/>
              <a:ext cx="5875" cy="325525"/>
            </a:xfrm>
            <a:custGeom>
              <a:avLst/>
              <a:gdLst/>
              <a:ahLst/>
              <a:cxnLst/>
              <a:rect l="l" t="t" r="r" b="b"/>
              <a:pathLst>
                <a:path w="235" h="13021" extrusionOk="0">
                  <a:moveTo>
                    <a:pt x="0" y="1"/>
                  </a:moveTo>
                  <a:lnTo>
                    <a:pt x="0" y="13021"/>
                  </a:lnTo>
                  <a:lnTo>
                    <a:pt x="234" y="13021"/>
                  </a:lnTo>
                  <a:lnTo>
                    <a:pt x="2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6"/>
            <p:cNvSpPr/>
            <p:nvPr/>
          </p:nvSpPr>
          <p:spPr>
            <a:xfrm>
              <a:off x="2478025" y="1527750"/>
              <a:ext cx="1633725" cy="25850"/>
            </a:xfrm>
            <a:custGeom>
              <a:avLst/>
              <a:gdLst/>
              <a:ahLst/>
              <a:cxnLst/>
              <a:rect l="l" t="t" r="r" b="b"/>
              <a:pathLst>
                <a:path w="65349" h="1034" extrusionOk="0">
                  <a:moveTo>
                    <a:pt x="1" y="1"/>
                  </a:moveTo>
                  <a:lnTo>
                    <a:pt x="1" y="1034"/>
                  </a:lnTo>
                  <a:lnTo>
                    <a:pt x="65348" y="1034"/>
                  </a:lnTo>
                  <a:lnTo>
                    <a:pt x="653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6"/>
            <p:cNvSpPr/>
            <p:nvPr/>
          </p:nvSpPr>
          <p:spPr>
            <a:xfrm>
              <a:off x="3016400" y="1174700"/>
              <a:ext cx="25" cy="353075"/>
            </a:xfrm>
            <a:custGeom>
              <a:avLst/>
              <a:gdLst/>
              <a:ahLst/>
              <a:cxnLst/>
              <a:rect l="l" t="t" r="r" b="b"/>
              <a:pathLst>
                <a:path w="1" h="14123" fill="none" extrusionOk="0">
                  <a:moveTo>
                    <a:pt x="0" y="0"/>
                  </a:moveTo>
                  <a:lnTo>
                    <a:pt x="0" y="141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6"/>
            <p:cNvSpPr/>
            <p:nvPr/>
          </p:nvSpPr>
          <p:spPr>
            <a:xfrm>
              <a:off x="2944750" y="1170900"/>
              <a:ext cx="25" cy="356875"/>
            </a:xfrm>
            <a:custGeom>
              <a:avLst/>
              <a:gdLst/>
              <a:ahLst/>
              <a:cxnLst/>
              <a:rect l="l" t="t" r="r" b="b"/>
              <a:pathLst>
                <a:path w="1" h="14275" fill="none" extrusionOk="0">
                  <a:moveTo>
                    <a:pt x="0" y="1"/>
                  </a:moveTo>
                  <a:lnTo>
                    <a:pt x="0" y="142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6"/>
            <p:cNvSpPr/>
            <p:nvPr/>
          </p:nvSpPr>
          <p:spPr>
            <a:xfrm>
              <a:off x="3088025" y="1177800"/>
              <a:ext cx="25" cy="349975"/>
            </a:xfrm>
            <a:custGeom>
              <a:avLst/>
              <a:gdLst/>
              <a:ahLst/>
              <a:cxnLst/>
              <a:rect l="l" t="t" r="r" b="b"/>
              <a:pathLst>
                <a:path w="1" h="13999" fill="none" extrusionOk="0">
                  <a:moveTo>
                    <a:pt x="1" y="0"/>
                  </a:moveTo>
                  <a:lnTo>
                    <a:pt x="1" y="13999"/>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6"/>
            <p:cNvSpPr/>
            <p:nvPr/>
          </p:nvSpPr>
          <p:spPr>
            <a:xfrm>
              <a:off x="2873450" y="1165750"/>
              <a:ext cx="25" cy="362025"/>
            </a:xfrm>
            <a:custGeom>
              <a:avLst/>
              <a:gdLst/>
              <a:ahLst/>
              <a:cxnLst/>
              <a:rect l="l" t="t" r="r" b="b"/>
              <a:pathLst>
                <a:path w="1" h="14481" fill="none" extrusionOk="0">
                  <a:moveTo>
                    <a:pt x="0" y="0"/>
                  </a:moveTo>
                  <a:lnTo>
                    <a:pt x="0" y="1448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6"/>
            <p:cNvSpPr/>
            <p:nvPr/>
          </p:nvSpPr>
          <p:spPr>
            <a:xfrm>
              <a:off x="3230975" y="1181250"/>
              <a:ext cx="25" cy="346525"/>
            </a:xfrm>
            <a:custGeom>
              <a:avLst/>
              <a:gdLst/>
              <a:ahLst/>
              <a:cxnLst/>
              <a:rect l="l" t="t" r="r" b="b"/>
              <a:pathLst>
                <a:path w="1" h="13861" fill="none" extrusionOk="0">
                  <a:moveTo>
                    <a:pt x="1" y="0"/>
                  </a:moveTo>
                  <a:lnTo>
                    <a:pt x="1" y="1386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6"/>
            <p:cNvSpPr/>
            <p:nvPr/>
          </p:nvSpPr>
          <p:spPr>
            <a:xfrm>
              <a:off x="2730150" y="1153350"/>
              <a:ext cx="25" cy="374425"/>
            </a:xfrm>
            <a:custGeom>
              <a:avLst/>
              <a:gdLst/>
              <a:ahLst/>
              <a:cxnLst/>
              <a:rect l="l" t="t" r="r" b="b"/>
              <a:pathLst>
                <a:path w="1" h="14977" fill="none" extrusionOk="0">
                  <a:moveTo>
                    <a:pt x="1" y="0"/>
                  </a:moveTo>
                  <a:lnTo>
                    <a:pt x="1" y="1497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6"/>
            <p:cNvSpPr/>
            <p:nvPr/>
          </p:nvSpPr>
          <p:spPr>
            <a:xfrm>
              <a:off x="4018025" y="1382750"/>
              <a:ext cx="25" cy="145025"/>
            </a:xfrm>
            <a:custGeom>
              <a:avLst/>
              <a:gdLst/>
              <a:ahLst/>
              <a:cxnLst/>
              <a:rect l="l" t="t" r="r" b="b"/>
              <a:pathLst>
                <a:path w="1" h="5801" fill="none" extrusionOk="0">
                  <a:moveTo>
                    <a:pt x="1" y="0"/>
                  </a:moveTo>
                  <a:lnTo>
                    <a:pt x="1" y="580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6"/>
            <p:cNvSpPr/>
            <p:nvPr/>
          </p:nvSpPr>
          <p:spPr>
            <a:xfrm>
              <a:off x="3946375" y="1321425"/>
              <a:ext cx="25" cy="206350"/>
            </a:xfrm>
            <a:custGeom>
              <a:avLst/>
              <a:gdLst/>
              <a:ahLst/>
              <a:cxnLst/>
              <a:rect l="l" t="t" r="r" b="b"/>
              <a:pathLst>
                <a:path w="1" h="8254" fill="none" extrusionOk="0">
                  <a:moveTo>
                    <a:pt x="1" y="1"/>
                  </a:moveTo>
                  <a:lnTo>
                    <a:pt x="1" y="8254"/>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6"/>
            <p:cNvSpPr/>
            <p:nvPr/>
          </p:nvSpPr>
          <p:spPr>
            <a:xfrm>
              <a:off x="3302625" y="1181575"/>
              <a:ext cx="25" cy="346200"/>
            </a:xfrm>
            <a:custGeom>
              <a:avLst/>
              <a:gdLst/>
              <a:ahLst/>
              <a:cxnLst/>
              <a:rect l="l" t="t" r="r" b="b"/>
              <a:pathLst>
                <a:path w="1" h="13848" fill="none" extrusionOk="0">
                  <a:moveTo>
                    <a:pt x="0" y="1"/>
                  </a:moveTo>
                  <a:lnTo>
                    <a:pt x="0" y="13848"/>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6"/>
            <p:cNvSpPr/>
            <p:nvPr/>
          </p:nvSpPr>
          <p:spPr>
            <a:xfrm>
              <a:off x="3874750" y="1151975"/>
              <a:ext cx="25" cy="375800"/>
            </a:xfrm>
            <a:custGeom>
              <a:avLst/>
              <a:gdLst/>
              <a:ahLst/>
              <a:cxnLst/>
              <a:rect l="l" t="t" r="r" b="b"/>
              <a:pathLst>
                <a:path w="1" h="15032" fill="none" extrusionOk="0">
                  <a:moveTo>
                    <a:pt x="0" y="0"/>
                  </a:moveTo>
                  <a:lnTo>
                    <a:pt x="0" y="1503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6"/>
            <p:cNvSpPr/>
            <p:nvPr/>
          </p:nvSpPr>
          <p:spPr>
            <a:xfrm>
              <a:off x="2801800" y="1160225"/>
              <a:ext cx="25" cy="367550"/>
            </a:xfrm>
            <a:custGeom>
              <a:avLst/>
              <a:gdLst/>
              <a:ahLst/>
              <a:cxnLst/>
              <a:rect l="l" t="t" r="r" b="b"/>
              <a:pathLst>
                <a:path w="1" h="14702" fill="none" extrusionOk="0">
                  <a:moveTo>
                    <a:pt x="1" y="1"/>
                  </a:moveTo>
                  <a:lnTo>
                    <a:pt x="1" y="1470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6"/>
            <p:cNvSpPr/>
            <p:nvPr/>
          </p:nvSpPr>
          <p:spPr>
            <a:xfrm>
              <a:off x="3159325" y="1179875"/>
              <a:ext cx="25" cy="347900"/>
            </a:xfrm>
            <a:custGeom>
              <a:avLst/>
              <a:gdLst/>
              <a:ahLst/>
              <a:cxnLst/>
              <a:rect l="l" t="t" r="r" b="b"/>
              <a:pathLst>
                <a:path w="1" h="13916" fill="none" extrusionOk="0">
                  <a:moveTo>
                    <a:pt x="1" y="0"/>
                  </a:moveTo>
                  <a:lnTo>
                    <a:pt x="1" y="139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6"/>
            <p:cNvSpPr/>
            <p:nvPr/>
          </p:nvSpPr>
          <p:spPr>
            <a:xfrm>
              <a:off x="2650250" y="1314550"/>
              <a:ext cx="25" cy="213225"/>
            </a:xfrm>
            <a:custGeom>
              <a:avLst/>
              <a:gdLst/>
              <a:ahLst/>
              <a:cxnLst/>
              <a:rect l="l" t="t" r="r" b="b"/>
              <a:pathLst>
                <a:path w="1" h="8529" fill="none" extrusionOk="0">
                  <a:moveTo>
                    <a:pt x="0" y="8529"/>
                  </a:moveTo>
                  <a:lnTo>
                    <a:pt x="0" y="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6"/>
            <p:cNvSpPr/>
            <p:nvPr/>
          </p:nvSpPr>
          <p:spPr>
            <a:xfrm>
              <a:off x="3803450" y="1158850"/>
              <a:ext cx="25" cy="368925"/>
            </a:xfrm>
            <a:custGeom>
              <a:avLst/>
              <a:gdLst/>
              <a:ahLst/>
              <a:cxnLst/>
              <a:rect l="l" t="t" r="r" b="b"/>
              <a:pathLst>
                <a:path w="1" h="14757" fill="none" extrusionOk="0">
                  <a:moveTo>
                    <a:pt x="0" y="1"/>
                  </a:moveTo>
                  <a:lnTo>
                    <a:pt x="0" y="1475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6"/>
            <p:cNvSpPr/>
            <p:nvPr/>
          </p:nvSpPr>
          <p:spPr>
            <a:xfrm>
              <a:off x="2578600" y="1377575"/>
              <a:ext cx="25" cy="150200"/>
            </a:xfrm>
            <a:custGeom>
              <a:avLst/>
              <a:gdLst/>
              <a:ahLst/>
              <a:cxnLst/>
              <a:rect l="l" t="t" r="r" b="b"/>
              <a:pathLst>
                <a:path w="1" h="6008" fill="none" extrusionOk="0">
                  <a:moveTo>
                    <a:pt x="1" y="6008"/>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6"/>
            <p:cNvSpPr/>
            <p:nvPr/>
          </p:nvSpPr>
          <p:spPr>
            <a:xfrm>
              <a:off x="4089325" y="1429250"/>
              <a:ext cx="25" cy="98525"/>
            </a:xfrm>
            <a:custGeom>
              <a:avLst/>
              <a:gdLst/>
              <a:ahLst/>
              <a:cxnLst/>
              <a:rect l="l" t="t" r="r" b="b"/>
              <a:pathLst>
                <a:path w="1" h="3941" fill="none" extrusionOk="0">
                  <a:moveTo>
                    <a:pt x="1" y="0"/>
                  </a:moveTo>
                  <a:lnTo>
                    <a:pt x="1" y="394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6"/>
            <p:cNvSpPr/>
            <p:nvPr/>
          </p:nvSpPr>
          <p:spPr>
            <a:xfrm>
              <a:off x="2506950" y="1425100"/>
              <a:ext cx="25" cy="102675"/>
            </a:xfrm>
            <a:custGeom>
              <a:avLst/>
              <a:gdLst/>
              <a:ahLst/>
              <a:cxnLst/>
              <a:rect l="l" t="t" r="r" b="b"/>
              <a:pathLst>
                <a:path w="1" h="4107" fill="none" extrusionOk="0">
                  <a:moveTo>
                    <a:pt x="1" y="4107"/>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6"/>
            <p:cNvSpPr/>
            <p:nvPr/>
          </p:nvSpPr>
          <p:spPr>
            <a:xfrm>
              <a:off x="3731800" y="1164700"/>
              <a:ext cx="25" cy="363075"/>
            </a:xfrm>
            <a:custGeom>
              <a:avLst/>
              <a:gdLst/>
              <a:ahLst/>
              <a:cxnLst/>
              <a:rect l="l" t="t" r="r" b="b"/>
              <a:pathLst>
                <a:path w="1" h="14523" fill="none" extrusionOk="0">
                  <a:moveTo>
                    <a:pt x="0" y="1"/>
                  </a:moveTo>
                  <a:lnTo>
                    <a:pt x="0" y="145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6"/>
            <p:cNvSpPr/>
            <p:nvPr/>
          </p:nvSpPr>
          <p:spPr>
            <a:xfrm>
              <a:off x="3445575" y="1179525"/>
              <a:ext cx="25" cy="348250"/>
            </a:xfrm>
            <a:custGeom>
              <a:avLst/>
              <a:gdLst/>
              <a:ahLst/>
              <a:cxnLst/>
              <a:rect l="l" t="t" r="r" b="b"/>
              <a:pathLst>
                <a:path w="1" h="13930" fill="none" extrusionOk="0">
                  <a:moveTo>
                    <a:pt x="0" y="0"/>
                  </a:moveTo>
                  <a:lnTo>
                    <a:pt x="0" y="1393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6"/>
            <p:cNvSpPr/>
            <p:nvPr/>
          </p:nvSpPr>
          <p:spPr>
            <a:xfrm>
              <a:off x="3517200" y="1177100"/>
              <a:ext cx="25" cy="350675"/>
            </a:xfrm>
            <a:custGeom>
              <a:avLst/>
              <a:gdLst/>
              <a:ahLst/>
              <a:cxnLst/>
              <a:rect l="l" t="t" r="r" b="b"/>
              <a:pathLst>
                <a:path w="1" h="14027" fill="none" extrusionOk="0">
                  <a:moveTo>
                    <a:pt x="1" y="1"/>
                  </a:moveTo>
                  <a:lnTo>
                    <a:pt x="1" y="1402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6"/>
            <p:cNvSpPr/>
            <p:nvPr/>
          </p:nvSpPr>
          <p:spPr>
            <a:xfrm>
              <a:off x="3373925" y="1180900"/>
              <a:ext cx="25" cy="346875"/>
            </a:xfrm>
            <a:custGeom>
              <a:avLst/>
              <a:gdLst/>
              <a:ahLst/>
              <a:cxnLst/>
              <a:rect l="l" t="t" r="r" b="b"/>
              <a:pathLst>
                <a:path w="1" h="13875" fill="none" extrusionOk="0">
                  <a:moveTo>
                    <a:pt x="0" y="0"/>
                  </a:moveTo>
                  <a:lnTo>
                    <a:pt x="0" y="138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6"/>
            <p:cNvSpPr/>
            <p:nvPr/>
          </p:nvSpPr>
          <p:spPr>
            <a:xfrm>
              <a:off x="3660150" y="1169875"/>
              <a:ext cx="25" cy="357900"/>
            </a:xfrm>
            <a:custGeom>
              <a:avLst/>
              <a:gdLst/>
              <a:ahLst/>
              <a:cxnLst/>
              <a:rect l="l" t="t" r="r" b="b"/>
              <a:pathLst>
                <a:path w="1" h="14316" fill="none" extrusionOk="0">
                  <a:moveTo>
                    <a:pt x="1" y="1"/>
                  </a:moveTo>
                  <a:lnTo>
                    <a:pt x="1" y="143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6"/>
            <p:cNvSpPr/>
            <p:nvPr/>
          </p:nvSpPr>
          <p:spPr>
            <a:xfrm>
              <a:off x="3588850" y="1174000"/>
              <a:ext cx="25" cy="353775"/>
            </a:xfrm>
            <a:custGeom>
              <a:avLst/>
              <a:gdLst/>
              <a:ahLst/>
              <a:cxnLst/>
              <a:rect l="l" t="t" r="r" b="b"/>
              <a:pathLst>
                <a:path w="1" h="14151" fill="none" extrusionOk="0">
                  <a:moveTo>
                    <a:pt x="1" y="1"/>
                  </a:moveTo>
                  <a:lnTo>
                    <a:pt x="1" y="1415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46"/>
          <p:cNvGrpSpPr/>
          <p:nvPr/>
        </p:nvGrpSpPr>
        <p:grpSpPr>
          <a:xfrm>
            <a:off x="2374717" y="3572798"/>
            <a:ext cx="2149715" cy="1195775"/>
            <a:chOff x="2409125" y="1116500"/>
            <a:chExt cx="1771500" cy="985475"/>
          </a:xfrm>
        </p:grpSpPr>
        <p:sp>
          <p:nvSpPr>
            <p:cNvPr id="2650" name="Google Shape;2650;p46"/>
            <p:cNvSpPr/>
            <p:nvPr/>
          </p:nvSpPr>
          <p:spPr>
            <a:xfrm>
              <a:off x="2595475" y="1418900"/>
              <a:ext cx="1405350" cy="616250"/>
            </a:xfrm>
            <a:custGeom>
              <a:avLst/>
              <a:gdLst/>
              <a:ahLst/>
              <a:cxnLst/>
              <a:rect l="l" t="t" r="r" b="b"/>
              <a:pathLst>
                <a:path w="56214" h="24650" extrusionOk="0">
                  <a:moveTo>
                    <a:pt x="1" y="1"/>
                  </a:moveTo>
                  <a:lnTo>
                    <a:pt x="1" y="24649"/>
                  </a:lnTo>
                  <a:lnTo>
                    <a:pt x="56214" y="24649"/>
                  </a:lnTo>
                  <a:lnTo>
                    <a:pt x="562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6"/>
            <p:cNvSpPr/>
            <p:nvPr/>
          </p:nvSpPr>
          <p:spPr>
            <a:xfrm>
              <a:off x="2523825" y="1951425"/>
              <a:ext cx="1549000" cy="83725"/>
            </a:xfrm>
            <a:custGeom>
              <a:avLst/>
              <a:gdLst/>
              <a:ahLst/>
              <a:cxnLst/>
              <a:rect l="l" t="t" r="r" b="b"/>
              <a:pathLst>
                <a:path w="61960" h="3349" extrusionOk="0">
                  <a:moveTo>
                    <a:pt x="1" y="0"/>
                  </a:moveTo>
                  <a:lnTo>
                    <a:pt x="1" y="3348"/>
                  </a:lnTo>
                  <a:lnTo>
                    <a:pt x="61959" y="3348"/>
                  </a:lnTo>
                  <a:lnTo>
                    <a:pt x="619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6"/>
            <p:cNvSpPr/>
            <p:nvPr/>
          </p:nvSpPr>
          <p:spPr>
            <a:xfrm>
              <a:off x="2409125" y="1151625"/>
              <a:ext cx="1771500" cy="376150"/>
            </a:xfrm>
            <a:custGeom>
              <a:avLst/>
              <a:gdLst/>
              <a:ahLst/>
              <a:cxnLst/>
              <a:rect l="l" t="t" r="r" b="b"/>
              <a:pathLst>
                <a:path w="70860" h="15046" extrusionOk="0">
                  <a:moveTo>
                    <a:pt x="12057" y="0"/>
                  </a:moveTo>
                  <a:lnTo>
                    <a:pt x="12057" y="3486"/>
                  </a:lnTo>
                  <a:cubicBezTo>
                    <a:pt x="12057" y="3486"/>
                    <a:pt x="8681" y="9411"/>
                    <a:pt x="1" y="12841"/>
                  </a:cubicBezTo>
                  <a:lnTo>
                    <a:pt x="2757" y="15046"/>
                  </a:lnTo>
                  <a:lnTo>
                    <a:pt x="68104" y="15046"/>
                  </a:lnTo>
                  <a:lnTo>
                    <a:pt x="70860" y="12841"/>
                  </a:lnTo>
                  <a:cubicBezTo>
                    <a:pt x="62180" y="9411"/>
                    <a:pt x="58804" y="3486"/>
                    <a:pt x="58804" y="3486"/>
                  </a:cubicBezTo>
                  <a:lnTo>
                    <a:pt x="58804" y="0"/>
                  </a:lnTo>
                  <a:cubicBezTo>
                    <a:pt x="51013" y="799"/>
                    <a:pt x="43222" y="1199"/>
                    <a:pt x="35430" y="1199"/>
                  </a:cubicBezTo>
                  <a:cubicBezTo>
                    <a:pt x="27639" y="1199"/>
                    <a:pt x="19848" y="799"/>
                    <a:pt x="120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6"/>
            <p:cNvSpPr/>
            <p:nvPr/>
          </p:nvSpPr>
          <p:spPr>
            <a:xfrm>
              <a:off x="2949575" y="1116500"/>
              <a:ext cx="697525" cy="23775"/>
            </a:xfrm>
            <a:custGeom>
              <a:avLst/>
              <a:gdLst/>
              <a:ahLst/>
              <a:cxnLst/>
              <a:rect l="l" t="t" r="r" b="b"/>
              <a:pathLst>
                <a:path w="27901" h="951" extrusionOk="0">
                  <a:moveTo>
                    <a:pt x="28" y="0"/>
                  </a:moveTo>
                  <a:lnTo>
                    <a:pt x="0" y="524"/>
                  </a:lnTo>
                  <a:cubicBezTo>
                    <a:pt x="4574" y="813"/>
                    <a:pt x="9231" y="951"/>
                    <a:pt x="13819" y="951"/>
                  </a:cubicBezTo>
                  <a:lnTo>
                    <a:pt x="14081" y="951"/>
                  </a:lnTo>
                  <a:cubicBezTo>
                    <a:pt x="18669" y="951"/>
                    <a:pt x="23326" y="813"/>
                    <a:pt x="27900" y="524"/>
                  </a:cubicBezTo>
                  <a:lnTo>
                    <a:pt x="27873" y="0"/>
                  </a:lnTo>
                  <a:cubicBezTo>
                    <a:pt x="23298" y="276"/>
                    <a:pt x="18655" y="413"/>
                    <a:pt x="14081" y="413"/>
                  </a:cubicBezTo>
                  <a:lnTo>
                    <a:pt x="13943" y="413"/>
                  </a:lnTo>
                  <a:cubicBezTo>
                    <a:pt x="9328" y="413"/>
                    <a:pt x="4643" y="276"/>
                    <a:pt x="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6"/>
            <p:cNvSpPr/>
            <p:nvPr/>
          </p:nvSpPr>
          <p:spPr>
            <a:xfrm>
              <a:off x="3032575" y="1127850"/>
              <a:ext cx="12425" cy="60650"/>
            </a:xfrm>
            <a:custGeom>
              <a:avLst/>
              <a:gdLst/>
              <a:ahLst/>
              <a:cxnLst/>
              <a:rect l="l" t="t" r="r" b="b"/>
              <a:pathLst>
                <a:path w="497" h="2426" extrusionOk="0">
                  <a:moveTo>
                    <a:pt x="1" y="1"/>
                  </a:moveTo>
                  <a:lnTo>
                    <a:pt x="1" y="2426"/>
                  </a:lnTo>
                  <a:lnTo>
                    <a:pt x="497" y="2426"/>
                  </a:lnTo>
                  <a:lnTo>
                    <a:pt x="4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6"/>
            <p:cNvSpPr/>
            <p:nvPr/>
          </p:nvSpPr>
          <p:spPr>
            <a:xfrm>
              <a:off x="3551300" y="1127850"/>
              <a:ext cx="12775" cy="60650"/>
            </a:xfrm>
            <a:custGeom>
              <a:avLst/>
              <a:gdLst/>
              <a:ahLst/>
              <a:cxnLst/>
              <a:rect l="l" t="t" r="r" b="b"/>
              <a:pathLst>
                <a:path w="511" h="2426" extrusionOk="0">
                  <a:moveTo>
                    <a:pt x="1" y="1"/>
                  </a:moveTo>
                  <a:lnTo>
                    <a:pt x="1" y="2426"/>
                  </a:lnTo>
                  <a:lnTo>
                    <a:pt x="511" y="2426"/>
                  </a:lnTo>
                  <a:lnTo>
                    <a:pt x="5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6"/>
            <p:cNvSpPr/>
            <p:nvPr/>
          </p:nvSpPr>
          <p:spPr>
            <a:xfrm>
              <a:off x="3064625" y="1527750"/>
              <a:ext cx="81300" cy="507400"/>
            </a:xfrm>
            <a:custGeom>
              <a:avLst/>
              <a:gdLst/>
              <a:ahLst/>
              <a:cxnLst/>
              <a:rect l="l" t="t" r="r" b="b"/>
              <a:pathLst>
                <a:path w="3252" h="20296" extrusionOk="0">
                  <a:moveTo>
                    <a:pt x="0" y="1"/>
                  </a:moveTo>
                  <a:lnTo>
                    <a:pt x="0" y="20295"/>
                  </a:lnTo>
                  <a:lnTo>
                    <a:pt x="3252" y="20295"/>
                  </a:lnTo>
                  <a:lnTo>
                    <a:pt x="32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6"/>
            <p:cNvSpPr/>
            <p:nvPr/>
          </p:nvSpPr>
          <p:spPr>
            <a:xfrm>
              <a:off x="3450725" y="1527750"/>
              <a:ext cx="80975" cy="507400"/>
            </a:xfrm>
            <a:custGeom>
              <a:avLst/>
              <a:gdLst/>
              <a:ahLst/>
              <a:cxnLst/>
              <a:rect l="l" t="t" r="r" b="b"/>
              <a:pathLst>
                <a:path w="3239" h="20296" extrusionOk="0">
                  <a:moveTo>
                    <a:pt x="1" y="1"/>
                  </a:moveTo>
                  <a:lnTo>
                    <a:pt x="1" y="20295"/>
                  </a:lnTo>
                  <a:lnTo>
                    <a:pt x="3239" y="20295"/>
                  </a:lnTo>
                  <a:lnTo>
                    <a:pt x="32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6"/>
            <p:cNvSpPr/>
            <p:nvPr/>
          </p:nvSpPr>
          <p:spPr>
            <a:xfrm>
              <a:off x="2676425" y="1602850"/>
              <a:ext cx="128500" cy="233550"/>
            </a:xfrm>
            <a:custGeom>
              <a:avLst/>
              <a:gdLst/>
              <a:ahLst/>
              <a:cxnLst/>
              <a:rect l="l" t="t" r="r" b="b"/>
              <a:pathLst>
                <a:path w="5140" h="9342" extrusionOk="0">
                  <a:moveTo>
                    <a:pt x="1" y="0"/>
                  </a:moveTo>
                  <a:lnTo>
                    <a:pt x="1" y="9341"/>
                  </a:lnTo>
                  <a:lnTo>
                    <a:pt x="5140" y="9341"/>
                  </a:ln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6"/>
            <p:cNvSpPr/>
            <p:nvPr/>
          </p:nvSpPr>
          <p:spPr>
            <a:xfrm>
              <a:off x="26922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6"/>
            <p:cNvSpPr/>
            <p:nvPr/>
          </p:nvSpPr>
          <p:spPr>
            <a:xfrm>
              <a:off x="286827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6"/>
            <p:cNvSpPr/>
            <p:nvPr/>
          </p:nvSpPr>
          <p:spPr>
            <a:xfrm>
              <a:off x="28837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2662" name="Google Shape;2662;p46"/>
            <p:cNvSpPr/>
            <p:nvPr/>
          </p:nvSpPr>
          <p:spPr>
            <a:xfrm>
              <a:off x="379172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6"/>
            <p:cNvSpPr/>
            <p:nvPr/>
          </p:nvSpPr>
          <p:spPr>
            <a:xfrm>
              <a:off x="38075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6"/>
            <p:cNvSpPr/>
            <p:nvPr/>
          </p:nvSpPr>
          <p:spPr>
            <a:xfrm>
              <a:off x="3600225" y="1602850"/>
              <a:ext cx="128150" cy="233550"/>
            </a:xfrm>
            <a:custGeom>
              <a:avLst/>
              <a:gdLst/>
              <a:ahLst/>
              <a:cxnLst/>
              <a:rect l="l" t="t" r="r" b="b"/>
              <a:pathLst>
                <a:path w="5126" h="9342" extrusionOk="0">
                  <a:moveTo>
                    <a:pt x="0" y="0"/>
                  </a:moveTo>
                  <a:lnTo>
                    <a:pt x="0"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6"/>
            <p:cNvSpPr/>
            <p:nvPr/>
          </p:nvSpPr>
          <p:spPr>
            <a:xfrm>
              <a:off x="36160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6"/>
            <p:cNvSpPr/>
            <p:nvPr/>
          </p:nvSpPr>
          <p:spPr>
            <a:xfrm>
              <a:off x="3216175" y="1602850"/>
              <a:ext cx="157425" cy="348600"/>
            </a:xfrm>
            <a:custGeom>
              <a:avLst/>
              <a:gdLst/>
              <a:ahLst/>
              <a:cxnLst/>
              <a:rect l="l" t="t" r="r" b="b"/>
              <a:pathLst>
                <a:path w="6297" h="13944" extrusionOk="0">
                  <a:moveTo>
                    <a:pt x="0" y="0"/>
                  </a:moveTo>
                  <a:lnTo>
                    <a:pt x="0" y="13943"/>
                  </a:lnTo>
                  <a:lnTo>
                    <a:pt x="6297" y="13943"/>
                  </a:lnTo>
                  <a:lnTo>
                    <a:pt x="62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6"/>
            <p:cNvSpPr/>
            <p:nvPr/>
          </p:nvSpPr>
          <p:spPr>
            <a:xfrm>
              <a:off x="3232000" y="1619375"/>
              <a:ext cx="125750" cy="315525"/>
            </a:xfrm>
            <a:custGeom>
              <a:avLst/>
              <a:gdLst/>
              <a:ahLst/>
              <a:cxnLst/>
              <a:rect l="l" t="t" r="r" b="b"/>
              <a:pathLst>
                <a:path w="5030" h="12621" extrusionOk="0">
                  <a:moveTo>
                    <a:pt x="1" y="0"/>
                  </a:moveTo>
                  <a:lnTo>
                    <a:pt x="1" y="12621"/>
                  </a:lnTo>
                  <a:lnTo>
                    <a:pt x="5030" y="12621"/>
                  </a:lnTo>
                  <a:lnTo>
                    <a:pt x="5030"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6"/>
            <p:cNvSpPr/>
            <p:nvPr/>
          </p:nvSpPr>
          <p:spPr>
            <a:xfrm>
              <a:off x="2605825" y="2035125"/>
              <a:ext cx="77850" cy="66850"/>
            </a:xfrm>
            <a:custGeom>
              <a:avLst/>
              <a:gdLst/>
              <a:ahLst/>
              <a:cxnLst/>
              <a:rect l="l" t="t" r="r" b="b"/>
              <a:pathLst>
                <a:path w="3114" h="2674" extrusionOk="0">
                  <a:moveTo>
                    <a:pt x="0" y="0"/>
                  </a:moveTo>
                  <a:lnTo>
                    <a:pt x="0" y="2673"/>
                  </a:lnTo>
                  <a:lnTo>
                    <a:pt x="3114" y="2673"/>
                  </a:lnTo>
                  <a:lnTo>
                    <a:pt x="3114"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6"/>
            <p:cNvSpPr/>
            <p:nvPr/>
          </p:nvSpPr>
          <p:spPr>
            <a:xfrm>
              <a:off x="3906075" y="2035125"/>
              <a:ext cx="77875" cy="66850"/>
            </a:xfrm>
            <a:custGeom>
              <a:avLst/>
              <a:gdLst/>
              <a:ahLst/>
              <a:cxnLst/>
              <a:rect l="l" t="t" r="r" b="b"/>
              <a:pathLst>
                <a:path w="3115" h="2674" extrusionOk="0">
                  <a:moveTo>
                    <a:pt x="1" y="0"/>
                  </a:moveTo>
                  <a:lnTo>
                    <a:pt x="1" y="2673"/>
                  </a:lnTo>
                  <a:lnTo>
                    <a:pt x="3115" y="2673"/>
                  </a:lnTo>
                  <a:lnTo>
                    <a:pt x="3115"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6"/>
            <p:cNvSpPr/>
            <p:nvPr/>
          </p:nvSpPr>
          <p:spPr>
            <a:xfrm>
              <a:off x="3064625" y="2035125"/>
              <a:ext cx="81300" cy="66850"/>
            </a:xfrm>
            <a:custGeom>
              <a:avLst/>
              <a:gdLst/>
              <a:ahLst/>
              <a:cxnLst/>
              <a:rect l="l" t="t" r="r" b="b"/>
              <a:pathLst>
                <a:path w="3252" h="2674" extrusionOk="0">
                  <a:moveTo>
                    <a:pt x="0" y="0"/>
                  </a:moveTo>
                  <a:lnTo>
                    <a:pt x="0"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6"/>
            <p:cNvSpPr/>
            <p:nvPr/>
          </p:nvSpPr>
          <p:spPr>
            <a:xfrm>
              <a:off x="3450725" y="2035125"/>
              <a:ext cx="81325" cy="66850"/>
            </a:xfrm>
            <a:custGeom>
              <a:avLst/>
              <a:gdLst/>
              <a:ahLst/>
              <a:cxnLst/>
              <a:rect l="l" t="t" r="r" b="b"/>
              <a:pathLst>
                <a:path w="3253" h="2674" extrusionOk="0">
                  <a:moveTo>
                    <a:pt x="1" y="0"/>
                  </a:moveTo>
                  <a:lnTo>
                    <a:pt x="1"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6"/>
            <p:cNvSpPr/>
            <p:nvPr/>
          </p:nvSpPr>
          <p:spPr>
            <a:xfrm>
              <a:off x="266610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6"/>
            <p:cNvSpPr/>
            <p:nvPr/>
          </p:nvSpPr>
          <p:spPr>
            <a:xfrm>
              <a:off x="285760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6"/>
            <p:cNvSpPr/>
            <p:nvPr/>
          </p:nvSpPr>
          <p:spPr>
            <a:xfrm>
              <a:off x="266610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6"/>
            <p:cNvSpPr/>
            <p:nvPr/>
          </p:nvSpPr>
          <p:spPr>
            <a:xfrm>
              <a:off x="285760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6"/>
            <p:cNvSpPr/>
            <p:nvPr/>
          </p:nvSpPr>
          <p:spPr>
            <a:xfrm>
              <a:off x="358955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6"/>
            <p:cNvSpPr/>
            <p:nvPr/>
          </p:nvSpPr>
          <p:spPr>
            <a:xfrm>
              <a:off x="3204450" y="1602850"/>
              <a:ext cx="180875" cy="16550"/>
            </a:xfrm>
            <a:custGeom>
              <a:avLst/>
              <a:gdLst/>
              <a:ahLst/>
              <a:cxnLst/>
              <a:rect l="l" t="t" r="r" b="b"/>
              <a:pathLst>
                <a:path w="7235" h="662" extrusionOk="0">
                  <a:moveTo>
                    <a:pt x="1" y="0"/>
                  </a:moveTo>
                  <a:lnTo>
                    <a:pt x="1" y="661"/>
                  </a:lnTo>
                  <a:lnTo>
                    <a:pt x="7234" y="661"/>
                  </a:lnTo>
                  <a:lnTo>
                    <a:pt x="72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6"/>
            <p:cNvSpPr/>
            <p:nvPr/>
          </p:nvSpPr>
          <p:spPr>
            <a:xfrm>
              <a:off x="378105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6"/>
            <p:cNvSpPr/>
            <p:nvPr/>
          </p:nvSpPr>
          <p:spPr>
            <a:xfrm>
              <a:off x="358955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6"/>
            <p:cNvSpPr/>
            <p:nvPr/>
          </p:nvSpPr>
          <p:spPr>
            <a:xfrm>
              <a:off x="378105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6"/>
            <p:cNvSpPr/>
            <p:nvPr/>
          </p:nvSpPr>
          <p:spPr>
            <a:xfrm>
              <a:off x="3295400" y="1618675"/>
              <a:ext cx="5875" cy="325525"/>
            </a:xfrm>
            <a:custGeom>
              <a:avLst/>
              <a:gdLst/>
              <a:ahLst/>
              <a:cxnLst/>
              <a:rect l="l" t="t" r="r" b="b"/>
              <a:pathLst>
                <a:path w="235" h="13021" extrusionOk="0">
                  <a:moveTo>
                    <a:pt x="0" y="1"/>
                  </a:moveTo>
                  <a:lnTo>
                    <a:pt x="0" y="13021"/>
                  </a:lnTo>
                  <a:lnTo>
                    <a:pt x="234" y="13021"/>
                  </a:lnTo>
                  <a:lnTo>
                    <a:pt x="2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6"/>
            <p:cNvSpPr/>
            <p:nvPr/>
          </p:nvSpPr>
          <p:spPr>
            <a:xfrm>
              <a:off x="2478025" y="1527750"/>
              <a:ext cx="1633725" cy="25850"/>
            </a:xfrm>
            <a:custGeom>
              <a:avLst/>
              <a:gdLst/>
              <a:ahLst/>
              <a:cxnLst/>
              <a:rect l="l" t="t" r="r" b="b"/>
              <a:pathLst>
                <a:path w="65349" h="1034" extrusionOk="0">
                  <a:moveTo>
                    <a:pt x="1" y="1"/>
                  </a:moveTo>
                  <a:lnTo>
                    <a:pt x="1" y="1034"/>
                  </a:lnTo>
                  <a:lnTo>
                    <a:pt x="65348" y="1034"/>
                  </a:lnTo>
                  <a:lnTo>
                    <a:pt x="653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6"/>
            <p:cNvSpPr/>
            <p:nvPr/>
          </p:nvSpPr>
          <p:spPr>
            <a:xfrm>
              <a:off x="3016400" y="1174700"/>
              <a:ext cx="25" cy="353075"/>
            </a:xfrm>
            <a:custGeom>
              <a:avLst/>
              <a:gdLst/>
              <a:ahLst/>
              <a:cxnLst/>
              <a:rect l="l" t="t" r="r" b="b"/>
              <a:pathLst>
                <a:path w="1" h="14123" fill="none" extrusionOk="0">
                  <a:moveTo>
                    <a:pt x="0" y="0"/>
                  </a:moveTo>
                  <a:lnTo>
                    <a:pt x="0" y="141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6"/>
            <p:cNvSpPr/>
            <p:nvPr/>
          </p:nvSpPr>
          <p:spPr>
            <a:xfrm>
              <a:off x="2944750" y="1170900"/>
              <a:ext cx="25" cy="356875"/>
            </a:xfrm>
            <a:custGeom>
              <a:avLst/>
              <a:gdLst/>
              <a:ahLst/>
              <a:cxnLst/>
              <a:rect l="l" t="t" r="r" b="b"/>
              <a:pathLst>
                <a:path w="1" h="14275" fill="none" extrusionOk="0">
                  <a:moveTo>
                    <a:pt x="0" y="1"/>
                  </a:moveTo>
                  <a:lnTo>
                    <a:pt x="0" y="142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6"/>
            <p:cNvSpPr/>
            <p:nvPr/>
          </p:nvSpPr>
          <p:spPr>
            <a:xfrm>
              <a:off x="3088025" y="1177800"/>
              <a:ext cx="25" cy="349975"/>
            </a:xfrm>
            <a:custGeom>
              <a:avLst/>
              <a:gdLst/>
              <a:ahLst/>
              <a:cxnLst/>
              <a:rect l="l" t="t" r="r" b="b"/>
              <a:pathLst>
                <a:path w="1" h="13999" fill="none" extrusionOk="0">
                  <a:moveTo>
                    <a:pt x="1" y="0"/>
                  </a:moveTo>
                  <a:lnTo>
                    <a:pt x="1" y="13999"/>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6"/>
            <p:cNvSpPr/>
            <p:nvPr/>
          </p:nvSpPr>
          <p:spPr>
            <a:xfrm>
              <a:off x="2873450" y="1165750"/>
              <a:ext cx="25" cy="362025"/>
            </a:xfrm>
            <a:custGeom>
              <a:avLst/>
              <a:gdLst/>
              <a:ahLst/>
              <a:cxnLst/>
              <a:rect l="l" t="t" r="r" b="b"/>
              <a:pathLst>
                <a:path w="1" h="14481" fill="none" extrusionOk="0">
                  <a:moveTo>
                    <a:pt x="0" y="0"/>
                  </a:moveTo>
                  <a:lnTo>
                    <a:pt x="0" y="1448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6"/>
            <p:cNvSpPr/>
            <p:nvPr/>
          </p:nvSpPr>
          <p:spPr>
            <a:xfrm>
              <a:off x="3230975" y="1181250"/>
              <a:ext cx="25" cy="346525"/>
            </a:xfrm>
            <a:custGeom>
              <a:avLst/>
              <a:gdLst/>
              <a:ahLst/>
              <a:cxnLst/>
              <a:rect l="l" t="t" r="r" b="b"/>
              <a:pathLst>
                <a:path w="1" h="13861" fill="none" extrusionOk="0">
                  <a:moveTo>
                    <a:pt x="1" y="0"/>
                  </a:moveTo>
                  <a:lnTo>
                    <a:pt x="1" y="1386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6"/>
            <p:cNvSpPr/>
            <p:nvPr/>
          </p:nvSpPr>
          <p:spPr>
            <a:xfrm>
              <a:off x="2730150" y="1153350"/>
              <a:ext cx="25" cy="374425"/>
            </a:xfrm>
            <a:custGeom>
              <a:avLst/>
              <a:gdLst/>
              <a:ahLst/>
              <a:cxnLst/>
              <a:rect l="l" t="t" r="r" b="b"/>
              <a:pathLst>
                <a:path w="1" h="14977" fill="none" extrusionOk="0">
                  <a:moveTo>
                    <a:pt x="1" y="0"/>
                  </a:moveTo>
                  <a:lnTo>
                    <a:pt x="1" y="1497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6"/>
            <p:cNvSpPr/>
            <p:nvPr/>
          </p:nvSpPr>
          <p:spPr>
            <a:xfrm>
              <a:off x="4018025" y="1382750"/>
              <a:ext cx="25" cy="145025"/>
            </a:xfrm>
            <a:custGeom>
              <a:avLst/>
              <a:gdLst/>
              <a:ahLst/>
              <a:cxnLst/>
              <a:rect l="l" t="t" r="r" b="b"/>
              <a:pathLst>
                <a:path w="1" h="5801" fill="none" extrusionOk="0">
                  <a:moveTo>
                    <a:pt x="1" y="0"/>
                  </a:moveTo>
                  <a:lnTo>
                    <a:pt x="1" y="580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6"/>
            <p:cNvSpPr/>
            <p:nvPr/>
          </p:nvSpPr>
          <p:spPr>
            <a:xfrm>
              <a:off x="3946375" y="1321425"/>
              <a:ext cx="25" cy="206350"/>
            </a:xfrm>
            <a:custGeom>
              <a:avLst/>
              <a:gdLst/>
              <a:ahLst/>
              <a:cxnLst/>
              <a:rect l="l" t="t" r="r" b="b"/>
              <a:pathLst>
                <a:path w="1" h="8254" fill="none" extrusionOk="0">
                  <a:moveTo>
                    <a:pt x="1" y="1"/>
                  </a:moveTo>
                  <a:lnTo>
                    <a:pt x="1" y="8254"/>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6"/>
            <p:cNvSpPr/>
            <p:nvPr/>
          </p:nvSpPr>
          <p:spPr>
            <a:xfrm>
              <a:off x="3302625" y="1181575"/>
              <a:ext cx="25" cy="346200"/>
            </a:xfrm>
            <a:custGeom>
              <a:avLst/>
              <a:gdLst/>
              <a:ahLst/>
              <a:cxnLst/>
              <a:rect l="l" t="t" r="r" b="b"/>
              <a:pathLst>
                <a:path w="1" h="13848" fill="none" extrusionOk="0">
                  <a:moveTo>
                    <a:pt x="0" y="1"/>
                  </a:moveTo>
                  <a:lnTo>
                    <a:pt x="0" y="13848"/>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6"/>
            <p:cNvSpPr/>
            <p:nvPr/>
          </p:nvSpPr>
          <p:spPr>
            <a:xfrm>
              <a:off x="3874750" y="1151975"/>
              <a:ext cx="25" cy="375800"/>
            </a:xfrm>
            <a:custGeom>
              <a:avLst/>
              <a:gdLst/>
              <a:ahLst/>
              <a:cxnLst/>
              <a:rect l="l" t="t" r="r" b="b"/>
              <a:pathLst>
                <a:path w="1" h="15032" fill="none" extrusionOk="0">
                  <a:moveTo>
                    <a:pt x="0" y="0"/>
                  </a:moveTo>
                  <a:lnTo>
                    <a:pt x="0" y="1503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6"/>
            <p:cNvSpPr/>
            <p:nvPr/>
          </p:nvSpPr>
          <p:spPr>
            <a:xfrm>
              <a:off x="2801800" y="1160225"/>
              <a:ext cx="25" cy="367550"/>
            </a:xfrm>
            <a:custGeom>
              <a:avLst/>
              <a:gdLst/>
              <a:ahLst/>
              <a:cxnLst/>
              <a:rect l="l" t="t" r="r" b="b"/>
              <a:pathLst>
                <a:path w="1" h="14702" fill="none" extrusionOk="0">
                  <a:moveTo>
                    <a:pt x="1" y="1"/>
                  </a:moveTo>
                  <a:lnTo>
                    <a:pt x="1" y="1470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6"/>
            <p:cNvSpPr/>
            <p:nvPr/>
          </p:nvSpPr>
          <p:spPr>
            <a:xfrm>
              <a:off x="3159325" y="1179875"/>
              <a:ext cx="25" cy="347900"/>
            </a:xfrm>
            <a:custGeom>
              <a:avLst/>
              <a:gdLst/>
              <a:ahLst/>
              <a:cxnLst/>
              <a:rect l="l" t="t" r="r" b="b"/>
              <a:pathLst>
                <a:path w="1" h="13916" fill="none" extrusionOk="0">
                  <a:moveTo>
                    <a:pt x="1" y="0"/>
                  </a:moveTo>
                  <a:lnTo>
                    <a:pt x="1" y="139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6"/>
            <p:cNvSpPr/>
            <p:nvPr/>
          </p:nvSpPr>
          <p:spPr>
            <a:xfrm>
              <a:off x="2650250" y="1314550"/>
              <a:ext cx="25" cy="213225"/>
            </a:xfrm>
            <a:custGeom>
              <a:avLst/>
              <a:gdLst/>
              <a:ahLst/>
              <a:cxnLst/>
              <a:rect l="l" t="t" r="r" b="b"/>
              <a:pathLst>
                <a:path w="1" h="8529" fill="none" extrusionOk="0">
                  <a:moveTo>
                    <a:pt x="0" y="8529"/>
                  </a:moveTo>
                  <a:lnTo>
                    <a:pt x="0" y="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6"/>
            <p:cNvSpPr/>
            <p:nvPr/>
          </p:nvSpPr>
          <p:spPr>
            <a:xfrm>
              <a:off x="3803450" y="1158850"/>
              <a:ext cx="25" cy="368925"/>
            </a:xfrm>
            <a:custGeom>
              <a:avLst/>
              <a:gdLst/>
              <a:ahLst/>
              <a:cxnLst/>
              <a:rect l="l" t="t" r="r" b="b"/>
              <a:pathLst>
                <a:path w="1" h="14757" fill="none" extrusionOk="0">
                  <a:moveTo>
                    <a:pt x="0" y="1"/>
                  </a:moveTo>
                  <a:lnTo>
                    <a:pt x="0" y="1475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6"/>
            <p:cNvSpPr/>
            <p:nvPr/>
          </p:nvSpPr>
          <p:spPr>
            <a:xfrm>
              <a:off x="2578600" y="1377575"/>
              <a:ext cx="25" cy="150200"/>
            </a:xfrm>
            <a:custGeom>
              <a:avLst/>
              <a:gdLst/>
              <a:ahLst/>
              <a:cxnLst/>
              <a:rect l="l" t="t" r="r" b="b"/>
              <a:pathLst>
                <a:path w="1" h="6008" fill="none" extrusionOk="0">
                  <a:moveTo>
                    <a:pt x="1" y="6008"/>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6"/>
            <p:cNvSpPr/>
            <p:nvPr/>
          </p:nvSpPr>
          <p:spPr>
            <a:xfrm>
              <a:off x="4089325" y="1429250"/>
              <a:ext cx="25" cy="98525"/>
            </a:xfrm>
            <a:custGeom>
              <a:avLst/>
              <a:gdLst/>
              <a:ahLst/>
              <a:cxnLst/>
              <a:rect l="l" t="t" r="r" b="b"/>
              <a:pathLst>
                <a:path w="1" h="3941" fill="none" extrusionOk="0">
                  <a:moveTo>
                    <a:pt x="1" y="0"/>
                  </a:moveTo>
                  <a:lnTo>
                    <a:pt x="1" y="394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6"/>
            <p:cNvSpPr/>
            <p:nvPr/>
          </p:nvSpPr>
          <p:spPr>
            <a:xfrm>
              <a:off x="2506950" y="1425100"/>
              <a:ext cx="25" cy="102675"/>
            </a:xfrm>
            <a:custGeom>
              <a:avLst/>
              <a:gdLst/>
              <a:ahLst/>
              <a:cxnLst/>
              <a:rect l="l" t="t" r="r" b="b"/>
              <a:pathLst>
                <a:path w="1" h="4107" fill="none" extrusionOk="0">
                  <a:moveTo>
                    <a:pt x="1" y="4107"/>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6"/>
            <p:cNvSpPr/>
            <p:nvPr/>
          </p:nvSpPr>
          <p:spPr>
            <a:xfrm>
              <a:off x="3731800" y="1164700"/>
              <a:ext cx="25" cy="363075"/>
            </a:xfrm>
            <a:custGeom>
              <a:avLst/>
              <a:gdLst/>
              <a:ahLst/>
              <a:cxnLst/>
              <a:rect l="l" t="t" r="r" b="b"/>
              <a:pathLst>
                <a:path w="1" h="14523" fill="none" extrusionOk="0">
                  <a:moveTo>
                    <a:pt x="0" y="1"/>
                  </a:moveTo>
                  <a:lnTo>
                    <a:pt x="0" y="145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6"/>
            <p:cNvSpPr/>
            <p:nvPr/>
          </p:nvSpPr>
          <p:spPr>
            <a:xfrm>
              <a:off x="3445575" y="1179525"/>
              <a:ext cx="25" cy="348250"/>
            </a:xfrm>
            <a:custGeom>
              <a:avLst/>
              <a:gdLst/>
              <a:ahLst/>
              <a:cxnLst/>
              <a:rect l="l" t="t" r="r" b="b"/>
              <a:pathLst>
                <a:path w="1" h="13930" fill="none" extrusionOk="0">
                  <a:moveTo>
                    <a:pt x="0" y="0"/>
                  </a:moveTo>
                  <a:lnTo>
                    <a:pt x="0" y="1393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6"/>
            <p:cNvSpPr/>
            <p:nvPr/>
          </p:nvSpPr>
          <p:spPr>
            <a:xfrm>
              <a:off x="3517200" y="1177100"/>
              <a:ext cx="25" cy="350675"/>
            </a:xfrm>
            <a:custGeom>
              <a:avLst/>
              <a:gdLst/>
              <a:ahLst/>
              <a:cxnLst/>
              <a:rect l="l" t="t" r="r" b="b"/>
              <a:pathLst>
                <a:path w="1" h="14027" fill="none" extrusionOk="0">
                  <a:moveTo>
                    <a:pt x="1" y="1"/>
                  </a:moveTo>
                  <a:lnTo>
                    <a:pt x="1" y="1402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6"/>
            <p:cNvSpPr/>
            <p:nvPr/>
          </p:nvSpPr>
          <p:spPr>
            <a:xfrm>
              <a:off x="3373925" y="1180900"/>
              <a:ext cx="25" cy="346875"/>
            </a:xfrm>
            <a:custGeom>
              <a:avLst/>
              <a:gdLst/>
              <a:ahLst/>
              <a:cxnLst/>
              <a:rect l="l" t="t" r="r" b="b"/>
              <a:pathLst>
                <a:path w="1" h="13875" fill="none" extrusionOk="0">
                  <a:moveTo>
                    <a:pt x="0" y="0"/>
                  </a:moveTo>
                  <a:lnTo>
                    <a:pt x="0" y="138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6"/>
            <p:cNvSpPr/>
            <p:nvPr/>
          </p:nvSpPr>
          <p:spPr>
            <a:xfrm>
              <a:off x="3660150" y="1169875"/>
              <a:ext cx="25" cy="357900"/>
            </a:xfrm>
            <a:custGeom>
              <a:avLst/>
              <a:gdLst/>
              <a:ahLst/>
              <a:cxnLst/>
              <a:rect l="l" t="t" r="r" b="b"/>
              <a:pathLst>
                <a:path w="1" h="14316" fill="none" extrusionOk="0">
                  <a:moveTo>
                    <a:pt x="1" y="1"/>
                  </a:moveTo>
                  <a:lnTo>
                    <a:pt x="1" y="143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6"/>
            <p:cNvSpPr/>
            <p:nvPr/>
          </p:nvSpPr>
          <p:spPr>
            <a:xfrm>
              <a:off x="3588850" y="1174000"/>
              <a:ext cx="25" cy="353775"/>
            </a:xfrm>
            <a:custGeom>
              <a:avLst/>
              <a:gdLst/>
              <a:ahLst/>
              <a:cxnLst/>
              <a:rect l="l" t="t" r="r" b="b"/>
              <a:pathLst>
                <a:path w="1" h="14151" fill="none" extrusionOk="0">
                  <a:moveTo>
                    <a:pt x="1" y="1"/>
                  </a:moveTo>
                  <a:lnTo>
                    <a:pt x="1" y="1415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46"/>
          <p:cNvGrpSpPr/>
          <p:nvPr/>
        </p:nvGrpSpPr>
        <p:grpSpPr>
          <a:xfrm>
            <a:off x="214160" y="3426174"/>
            <a:ext cx="3057609" cy="1700930"/>
            <a:chOff x="-4405465" y="4762949"/>
            <a:chExt cx="3057609" cy="1700930"/>
          </a:xfrm>
        </p:grpSpPr>
        <p:sp>
          <p:nvSpPr>
            <p:cNvPr id="2707" name="Google Shape;2707;p46"/>
            <p:cNvSpPr/>
            <p:nvPr/>
          </p:nvSpPr>
          <p:spPr>
            <a:xfrm>
              <a:off x="-4083825" y="5284892"/>
              <a:ext cx="2425634" cy="1063647"/>
            </a:xfrm>
            <a:custGeom>
              <a:avLst/>
              <a:gdLst/>
              <a:ahLst/>
              <a:cxnLst/>
              <a:rect l="l" t="t" r="r" b="b"/>
              <a:pathLst>
                <a:path w="56214" h="24650" extrusionOk="0">
                  <a:moveTo>
                    <a:pt x="1" y="1"/>
                  </a:moveTo>
                  <a:lnTo>
                    <a:pt x="1" y="24649"/>
                  </a:lnTo>
                  <a:lnTo>
                    <a:pt x="56214" y="24649"/>
                  </a:lnTo>
                  <a:lnTo>
                    <a:pt x="562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6"/>
            <p:cNvSpPr/>
            <p:nvPr/>
          </p:nvSpPr>
          <p:spPr>
            <a:xfrm>
              <a:off x="-4207493" y="6204030"/>
              <a:ext cx="2673574" cy="144509"/>
            </a:xfrm>
            <a:custGeom>
              <a:avLst/>
              <a:gdLst/>
              <a:ahLst/>
              <a:cxnLst/>
              <a:rect l="l" t="t" r="r" b="b"/>
              <a:pathLst>
                <a:path w="61960" h="3349" extrusionOk="0">
                  <a:moveTo>
                    <a:pt x="1" y="0"/>
                  </a:moveTo>
                  <a:lnTo>
                    <a:pt x="1" y="3348"/>
                  </a:lnTo>
                  <a:lnTo>
                    <a:pt x="61959" y="3348"/>
                  </a:lnTo>
                  <a:lnTo>
                    <a:pt x="619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6"/>
            <p:cNvSpPr/>
            <p:nvPr/>
          </p:nvSpPr>
          <p:spPr>
            <a:xfrm>
              <a:off x="-4405465" y="4823575"/>
              <a:ext cx="3057609" cy="649235"/>
            </a:xfrm>
            <a:custGeom>
              <a:avLst/>
              <a:gdLst/>
              <a:ahLst/>
              <a:cxnLst/>
              <a:rect l="l" t="t" r="r" b="b"/>
              <a:pathLst>
                <a:path w="70860" h="15046" extrusionOk="0">
                  <a:moveTo>
                    <a:pt x="12057" y="0"/>
                  </a:moveTo>
                  <a:lnTo>
                    <a:pt x="12057" y="3486"/>
                  </a:lnTo>
                  <a:cubicBezTo>
                    <a:pt x="12057" y="3486"/>
                    <a:pt x="8681" y="9411"/>
                    <a:pt x="1" y="12841"/>
                  </a:cubicBezTo>
                  <a:lnTo>
                    <a:pt x="2757" y="15046"/>
                  </a:lnTo>
                  <a:lnTo>
                    <a:pt x="68104" y="15046"/>
                  </a:lnTo>
                  <a:lnTo>
                    <a:pt x="70860" y="12841"/>
                  </a:lnTo>
                  <a:cubicBezTo>
                    <a:pt x="62180" y="9411"/>
                    <a:pt x="58804" y="3486"/>
                    <a:pt x="58804" y="3486"/>
                  </a:cubicBezTo>
                  <a:lnTo>
                    <a:pt x="58804" y="0"/>
                  </a:lnTo>
                  <a:cubicBezTo>
                    <a:pt x="51013" y="799"/>
                    <a:pt x="43222" y="1199"/>
                    <a:pt x="35430" y="1199"/>
                  </a:cubicBezTo>
                  <a:cubicBezTo>
                    <a:pt x="27639" y="1199"/>
                    <a:pt x="19848" y="799"/>
                    <a:pt x="120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6"/>
            <p:cNvSpPr/>
            <p:nvPr/>
          </p:nvSpPr>
          <p:spPr>
            <a:xfrm>
              <a:off x="-3472649" y="4762949"/>
              <a:ext cx="1203928" cy="41036"/>
            </a:xfrm>
            <a:custGeom>
              <a:avLst/>
              <a:gdLst/>
              <a:ahLst/>
              <a:cxnLst/>
              <a:rect l="l" t="t" r="r" b="b"/>
              <a:pathLst>
                <a:path w="27901" h="951" extrusionOk="0">
                  <a:moveTo>
                    <a:pt x="28" y="0"/>
                  </a:moveTo>
                  <a:lnTo>
                    <a:pt x="0" y="524"/>
                  </a:lnTo>
                  <a:cubicBezTo>
                    <a:pt x="4574" y="813"/>
                    <a:pt x="9231" y="951"/>
                    <a:pt x="13819" y="951"/>
                  </a:cubicBezTo>
                  <a:lnTo>
                    <a:pt x="14081" y="951"/>
                  </a:lnTo>
                  <a:cubicBezTo>
                    <a:pt x="18669" y="951"/>
                    <a:pt x="23326" y="813"/>
                    <a:pt x="27900" y="524"/>
                  </a:cubicBezTo>
                  <a:lnTo>
                    <a:pt x="27873" y="0"/>
                  </a:lnTo>
                  <a:cubicBezTo>
                    <a:pt x="23298" y="276"/>
                    <a:pt x="18655" y="413"/>
                    <a:pt x="14081" y="413"/>
                  </a:cubicBezTo>
                  <a:lnTo>
                    <a:pt x="13943" y="413"/>
                  </a:lnTo>
                  <a:cubicBezTo>
                    <a:pt x="9328" y="413"/>
                    <a:pt x="4643" y="276"/>
                    <a:pt x="28"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6"/>
            <p:cNvSpPr/>
            <p:nvPr/>
          </p:nvSpPr>
          <p:spPr>
            <a:xfrm>
              <a:off x="-3329391" y="4782539"/>
              <a:ext cx="21446" cy="104682"/>
            </a:xfrm>
            <a:custGeom>
              <a:avLst/>
              <a:gdLst/>
              <a:ahLst/>
              <a:cxnLst/>
              <a:rect l="l" t="t" r="r" b="b"/>
              <a:pathLst>
                <a:path w="497" h="2426" extrusionOk="0">
                  <a:moveTo>
                    <a:pt x="1" y="1"/>
                  </a:moveTo>
                  <a:lnTo>
                    <a:pt x="1" y="2426"/>
                  </a:lnTo>
                  <a:lnTo>
                    <a:pt x="497" y="2426"/>
                  </a:lnTo>
                  <a:lnTo>
                    <a:pt x="497"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6"/>
            <p:cNvSpPr/>
            <p:nvPr/>
          </p:nvSpPr>
          <p:spPr>
            <a:xfrm>
              <a:off x="-2434071" y="4782539"/>
              <a:ext cx="22050" cy="104682"/>
            </a:xfrm>
            <a:custGeom>
              <a:avLst/>
              <a:gdLst/>
              <a:ahLst/>
              <a:cxnLst/>
              <a:rect l="l" t="t" r="r" b="b"/>
              <a:pathLst>
                <a:path w="511" h="2426" extrusionOk="0">
                  <a:moveTo>
                    <a:pt x="1" y="1"/>
                  </a:moveTo>
                  <a:lnTo>
                    <a:pt x="1" y="2426"/>
                  </a:lnTo>
                  <a:lnTo>
                    <a:pt x="511" y="2426"/>
                  </a:lnTo>
                  <a:lnTo>
                    <a:pt x="511"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6"/>
            <p:cNvSpPr/>
            <p:nvPr/>
          </p:nvSpPr>
          <p:spPr>
            <a:xfrm>
              <a:off x="-3274072" y="5472767"/>
              <a:ext cx="140324" cy="875772"/>
            </a:xfrm>
            <a:custGeom>
              <a:avLst/>
              <a:gdLst/>
              <a:ahLst/>
              <a:cxnLst/>
              <a:rect l="l" t="t" r="r" b="b"/>
              <a:pathLst>
                <a:path w="3252" h="20296" extrusionOk="0">
                  <a:moveTo>
                    <a:pt x="0" y="1"/>
                  </a:moveTo>
                  <a:lnTo>
                    <a:pt x="0" y="20295"/>
                  </a:lnTo>
                  <a:lnTo>
                    <a:pt x="3252" y="20295"/>
                  </a:lnTo>
                  <a:lnTo>
                    <a:pt x="3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6"/>
            <p:cNvSpPr/>
            <p:nvPr/>
          </p:nvSpPr>
          <p:spPr>
            <a:xfrm>
              <a:off x="-2607664" y="5472767"/>
              <a:ext cx="139763" cy="875772"/>
            </a:xfrm>
            <a:custGeom>
              <a:avLst/>
              <a:gdLst/>
              <a:ahLst/>
              <a:cxnLst/>
              <a:rect l="l" t="t" r="r" b="b"/>
              <a:pathLst>
                <a:path w="3239" h="20296" extrusionOk="0">
                  <a:moveTo>
                    <a:pt x="1" y="1"/>
                  </a:moveTo>
                  <a:lnTo>
                    <a:pt x="1" y="20295"/>
                  </a:lnTo>
                  <a:lnTo>
                    <a:pt x="3239" y="20295"/>
                  </a:lnTo>
                  <a:lnTo>
                    <a:pt x="32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6"/>
            <p:cNvSpPr/>
            <p:nvPr/>
          </p:nvSpPr>
          <p:spPr>
            <a:xfrm>
              <a:off x="-3944105" y="5602389"/>
              <a:ext cx="221791" cy="403107"/>
            </a:xfrm>
            <a:custGeom>
              <a:avLst/>
              <a:gdLst/>
              <a:ahLst/>
              <a:cxnLst/>
              <a:rect l="l" t="t" r="r" b="b"/>
              <a:pathLst>
                <a:path w="5140" h="9342" extrusionOk="0">
                  <a:moveTo>
                    <a:pt x="1" y="0"/>
                  </a:moveTo>
                  <a:lnTo>
                    <a:pt x="1" y="9341"/>
                  </a:lnTo>
                  <a:lnTo>
                    <a:pt x="5140" y="9341"/>
                  </a:ln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6"/>
            <p:cNvSpPr/>
            <p:nvPr/>
          </p:nvSpPr>
          <p:spPr>
            <a:xfrm>
              <a:off x="-3916748" y="5630911"/>
              <a:ext cx="167077" cy="346063"/>
            </a:xfrm>
            <a:custGeom>
              <a:avLst/>
              <a:gdLst/>
              <a:ahLst/>
              <a:cxnLst/>
              <a:rect l="l" t="t" r="r" b="b"/>
              <a:pathLst>
                <a:path w="3872" h="8020" extrusionOk="0">
                  <a:moveTo>
                    <a:pt x="0" y="0"/>
                  </a:moveTo>
                  <a:lnTo>
                    <a:pt x="0"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6"/>
            <p:cNvSpPr/>
            <p:nvPr/>
          </p:nvSpPr>
          <p:spPr>
            <a:xfrm>
              <a:off x="-3612972" y="5602389"/>
              <a:ext cx="221230" cy="403107"/>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6"/>
            <p:cNvSpPr/>
            <p:nvPr/>
          </p:nvSpPr>
          <p:spPr>
            <a:xfrm>
              <a:off x="-3586219" y="5630911"/>
              <a:ext cx="167120" cy="346063"/>
            </a:xfrm>
            <a:custGeom>
              <a:avLst/>
              <a:gdLst/>
              <a:ahLst/>
              <a:cxnLst/>
              <a:rect l="l" t="t" r="r" b="b"/>
              <a:pathLst>
                <a:path w="3873" h="8020" extrusionOk="0">
                  <a:moveTo>
                    <a:pt x="1" y="0"/>
                  </a:moveTo>
                  <a:lnTo>
                    <a:pt x="1"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2719" name="Google Shape;2719;p46"/>
            <p:cNvSpPr/>
            <p:nvPr/>
          </p:nvSpPr>
          <p:spPr>
            <a:xfrm>
              <a:off x="-2019098" y="5602389"/>
              <a:ext cx="221230" cy="403107"/>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6"/>
            <p:cNvSpPr/>
            <p:nvPr/>
          </p:nvSpPr>
          <p:spPr>
            <a:xfrm>
              <a:off x="-1991741" y="5630911"/>
              <a:ext cx="167120" cy="346063"/>
            </a:xfrm>
            <a:custGeom>
              <a:avLst/>
              <a:gdLst/>
              <a:ahLst/>
              <a:cxnLst/>
              <a:rect l="l" t="t" r="r" b="b"/>
              <a:pathLst>
                <a:path w="3873" h="8020" extrusionOk="0">
                  <a:moveTo>
                    <a:pt x="1" y="0"/>
                  </a:moveTo>
                  <a:lnTo>
                    <a:pt x="1"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6"/>
            <p:cNvSpPr/>
            <p:nvPr/>
          </p:nvSpPr>
          <p:spPr>
            <a:xfrm>
              <a:off x="-2349627" y="5602389"/>
              <a:ext cx="221187" cy="403107"/>
            </a:xfrm>
            <a:custGeom>
              <a:avLst/>
              <a:gdLst/>
              <a:ahLst/>
              <a:cxnLst/>
              <a:rect l="l" t="t" r="r" b="b"/>
              <a:pathLst>
                <a:path w="5126" h="9342" extrusionOk="0">
                  <a:moveTo>
                    <a:pt x="0" y="0"/>
                  </a:moveTo>
                  <a:lnTo>
                    <a:pt x="0"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6"/>
            <p:cNvSpPr/>
            <p:nvPr/>
          </p:nvSpPr>
          <p:spPr>
            <a:xfrm>
              <a:off x="-2322270" y="5630911"/>
              <a:ext cx="167077" cy="346063"/>
            </a:xfrm>
            <a:custGeom>
              <a:avLst/>
              <a:gdLst/>
              <a:ahLst/>
              <a:cxnLst/>
              <a:rect l="l" t="t" r="r" b="b"/>
              <a:pathLst>
                <a:path w="3872" h="8020" extrusionOk="0">
                  <a:moveTo>
                    <a:pt x="0" y="0"/>
                  </a:moveTo>
                  <a:lnTo>
                    <a:pt x="0"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6"/>
            <p:cNvSpPr/>
            <p:nvPr/>
          </p:nvSpPr>
          <p:spPr>
            <a:xfrm>
              <a:off x="-3012497" y="5602389"/>
              <a:ext cx="271716" cy="601684"/>
            </a:xfrm>
            <a:custGeom>
              <a:avLst/>
              <a:gdLst/>
              <a:ahLst/>
              <a:cxnLst/>
              <a:rect l="l" t="t" r="r" b="b"/>
              <a:pathLst>
                <a:path w="6297" h="13944" extrusionOk="0">
                  <a:moveTo>
                    <a:pt x="0" y="0"/>
                  </a:moveTo>
                  <a:lnTo>
                    <a:pt x="0" y="13943"/>
                  </a:lnTo>
                  <a:lnTo>
                    <a:pt x="6297" y="13943"/>
                  </a:lnTo>
                  <a:lnTo>
                    <a:pt x="62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6"/>
            <p:cNvSpPr/>
            <p:nvPr/>
          </p:nvSpPr>
          <p:spPr>
            <a:xfrm>
              <a:off x="-2985183" y="5630911"/>
              <a:ext cx="217044" cy="544596"/>
            </a:xfrm>
            <a:custGeom>
              <a:avLst/>
              <a:gdLst/>
              <a:ahLst/>
              <a:cxnLst/>
              <a:rect l="l" t="t" r="r" b="b"/>
              <a:pathLst>
                <a:path w="5030" h="12621" extrusionOk="0">
                  <a:moveTo>
                    <a:pt x="1" y="0"/>
                  </a:moveTo>
                  <a:lnTo>
                    <a:pt x="1" y="12621"/>
                  </a:lnTo>
                  <a:lnTo>
                    <a:pt x="5030" y="12621"/>
                  </a:lnTo>
                  <a:lnTo>
                    <a:pt x="5030"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6"/>
            <p:cNvSpPr/>
            <p:nvPr/>
          </p:nvSpPr>
          <p:spPr>
            <a:xfrm>
              <a:off x="-4065961" y="6348496"/>
              <a:ext cx="134369" cy="115383"/>
            </a:xfrm>
            <a:custGeom>
              <a:avLst/>
              <a:gdLst/>
              <a:ahLst/>
              <a:cxnLst/>
              <a:rect l="l" t="t" r="r" b="b"/>
              <a:pathLst>
                <a:path w="3114" h="2674" extrusionOk="0">
                  <a:moveTo>
                    <a:pt x="0" y="0"/>
                  </a:moveTo>
                  <a:lnTo>
                    <a:pt x="0" y="2673"/>
                  </a:lnTo>
                  <a:lnTo>
                    <a:pt x="3114" y="2673"/>
                  </a:lnTo>
                  <a:lnTo>
                    <a:pt x="31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6"/>
            <p:cNvSpPr/>
            <p:nvPr/>
          </p:nvSpPr>
          <p:spPr>
            <a:xfrm>
              <a:off x="-1821730" y="6348496"/>
              <a:ext cx="134412" cy="115383"/>
            </a:xfrm>
            <a:custGeom>
              <a:avLst/>
              <a:gdLst/>
              <a:ahLst/>
              <a:cxnLst/>
              <a:rect l="l" t="t" r="r" b="b"/>
              <a:pathLst>
                <a:path w="3115" h="2674" extrusionOk="0">
                  <a:moveTo>
                    <a:pt x="1" y="0"/>
                  </a:moveTo>
                  <a:lnTo>
                    <a:pt x="1" y="2673"/>
                  </a:lnTo>
                  <a:lnTo>
                    <a:pt x="3115" y="2673"/>
                  </a:lnTo>
                  <a:lnTo>
                    <a:pt x="31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6"/>
            <p:cNvSpPr/>
            <p:nvPr/>
          </p:nvSpPr>
          <p:spPr>
            <a:xfrm>
              <a:off x="-3274072" y="6348496"/>
              <a:ext cx="140324" cy="115383"/>
            </a:xfrm>
            <a:custGeom>
              <a:avLst/>
              <a:gdLst/>
              <a:ahLst/>
              <a:cxnLst/>
              <a:rect l="l" t="t" r="r" b="b"/>
              <a:pathLst>
                <a:path w="3252" h="2674" extrusionOk="0">
                  <a:moveTo>
                    <a:pt x="0" y="0"/>
                  </a:moveTo>
                  <a:lnTo>
                    <a:pt x="0" y="2673"/>
                  </a:lnTo>
                  <a:lnTo>
                    <a:pt x="3252" y="2673"/>
                  </a:lnTo>
                  <a:lnTo>
                    <a:pt x="32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6"/>
            <p:cNvSpPr/>
            <p:nvPr/>
          </p:nvSpPr>
          <p:spPr>
            <a:xfrm>
              <a:off x="-2607664" y="6348496"/>
              <a:ext cx="140367" cy="115383"/>
            </a:xfrm>
            <a:custGeom>
              <a:avLst/>
              <a:gdLst/>
              <a:ahLst/>
              <a:cxnLst/>
              <a:rect l="l" t="t" r="r" b="b"/>
              <a:pathLst>
                <a:path w="3253" h="2674" extrusionOk="0">
                  <a:moveTo>
                    <a:pt x="1" y="0"/>
                  </a:moveTo>
                  <a:lnTo>
                    <a:pt x="1" y="2673"/>
                  </a:lnTo>
                  <a:lnTo>
                    <a:pt x="3252" y="2673"/>
                  </a:lnTo>
                  <a:lnTo>
                    <a:pt x="32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6"/>
            <p:cNvSpPr/>
            <p:nvPr/>
          </p:nvSpPr>
          <p:spPr>
            <a:xfrm>
              <a:off x="-3961926" y="5602389"/>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6"/>
            <p:cNvSpPr/>
            <p:nvPr/>
          </p:nvSpPr>
          <p:spPr>
            <a:xfrm>
              <a:off x="-3631397" y="5602389"/>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6"/>
            <p:cNvSpPr/>
            <p:nvPr/>
          </p:nvSpPr>
          <p:spPr>
            <a:xfrm>
              <a:off x="-3961926" y="5976931"/>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6"/>
            <p:cNvSpPr/>
            <p:nvPr/>
          </p:nvSpPr>
          <p:spPr>
            <a:xfrm>
              <a:off x="-3631397" y="5976931"/>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6"/>
            <p:cNvSpPr/>
            <p:nvPr/>
          </p:nvSpPr>
          <p:spPr>
            <a:xfrm>
              <a:off x="-2368052" y="5602389"/>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6"/>
            <p:cNvSpPr/>
            <p:nvPr/>
          </p:nvSpPr>
          <p:spPr>
            <a:xfrm>
              <a:off x="-3032734" y="5602389"/>
              <a:ext cx="312190" cy="28565"/>
            </a:xfrm>
            <a:custGeom>
              <a:avLst/>
              <a:gdLst/>
              <a:ahLst/>
              <a:cxnLst/>
              <a:rect l="l" t="t" r="r" b="b"/>
              <a:pathLst>
                <a:path w="7235" h="662" extrusionOk="0">
                  <a:moveTo>
                    <a:pt x="1" y="0"/>
                  </a:moveTo>
                  <a:lnTo>
                    <a:pt x="1" y="661"/>
                  </a:lnTo>
                  <a:lnTo>
                    <a:pt x="7234" y="661"/>
                  </a:lnTo>
                  <a:lnTo>
                    <a:pt x="72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6"/>
            <p:cNvSpPr/>
            <p:nvPr/>
          </p:nvSpPr>
          <p:spPr>
            <a:xfrm>
              <a:off x="-2037523" y="5602389"/>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6"/>
            <p:cNvSpPr/>
            <p:nvPr/>
          </p:nvSpPr>
          <p:spPr>
            <a:xfrm>
              <a:off x="-2368052" y="5976931"/>
              <a:ext cx="258037" cy="28565"/>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6"/>
            <p:cNvSpPr/>
            <p:nvPr/>
          </p:nvSpPr>
          <p:spPr>
            <a:xfrm>
              <a:off x="-2037523" y="5976931"/>
              <a:ext cx="258080" cy="28565"/>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6"/>
            <p:cNvSpPr/>
            <p:nvPr/>
          </p:nvSpPr>
          <p:spPr>
            <a:xfrm>
              <a:off x="-2875755" y="5629703"/>
              <a:ext cx="10140" cy="561856"/>
            </a:xfrm>
            <a:custGeom>
              <a:avLst/>
              <a:gdLst/>
              <a:ahLst/>
              <a:cxnLst/>
              <a:rect l="l" t="t" r="r" b="b"/>
              <a:pathLst>
                <a:path w="235" h="13021" extrusionOk="0">
                  <a:moveTo>
                    <a:pt x="0" y="1"/>
                  </a:moveTo>
                  <a:lnTo>
                    <a:pt x="0" y="13021"/>
                  </a:lnTo>
                  <a:lnTo>
                    <a:pt x="234" y="13021"/>
                  </a:lnTo>
                  <a:lnTo>
                    <a:pt x="2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6"/>
            <p:cNvSpPr/>
            <p:nvPr/>
          </p:nvSpPr>
          <p:spPr>
            <a:xfrm>
              <a:off x="-4286544" y="5472767"/>
              <a:ext cx="2819809" cy="44617"/>
            </a:xfrm>
            <a:custGeom>
              <a:avLst/>
              <a:gdLst/>
              <a:ahLst/>
              <a:cxnLst/>
              <a:rect l="l" t="t" r="r" b="b"/>
              <a:pathLst>
                <a:path w="65349" h="1034" extrusionOk="0">
                  <a:moveTo>
                    <a:pt x="1" y="1"/>
                  </a:moveTo>
                  <a:lnTo>
                    <a:pt x="1" y="1034"/>
                  </a:lnTo>
                  <a:lnTo>
                    <a:pt x="65348" y="1034"/>
                  </a:lnTo>
                  <a:lnTo>
                    <a:pt x="653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6"/>
            <p:cNvSpPr/>
            <p:nvPr/>
          </p:nvSpPr>
          <p:spPr>
            <a:xfrm>
              <a:off x="-3357309" y="4863402"/>
              <a:ext cx="43" cy="609407"/>
            </a:xfrm>
            <a:custGeom>
              <a:avLst/>
              <a:gdLst/>
              <a:ahLst/>
              <a:cxnLst/>
              <a:rect l="l" t="t" r="r" b="b"/>
              <a:pathLst>
                <a:path w="1" h="14123" fill="none" extrusionOk="0">
                  <a:moveTo>
                    <a:pt x="0" y="0"/>
                  </a:moveTo>
                  <a:lnTo>
                    <a:pt x="0" y="141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6"/>
            <p:cNvSpPr/>
            <p:nvPr/>
          </p:nvSpPr>
          <p:spPr>
            <a:xfrm>
              <a:off x="-3480976" y="4856844"/>
              <a:ext cx="43" cy="615966"/>
            </a:xfrm>
            <a:custGeom>
              <a:avLst/>
              <a:gdLst/>
              <a:ahLst/>
              <a:cxnLst/>
              <a:rect l="l" t="t" r="r" b="b"/>
              <a:pathLst>
                <a:path w="1" h="14275" fill="none" extrusionOk="0">
                  <a:moveTo>
                    <a:pt x="0" y="1"/>
                  </a:moveTo>
                  <a:lnTo>
                    <a:pt x="0" y="142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6"/>
            <p:cNvSpPr/>
            <p:nvPr/>
          </p:nvSpPr>
          <p:spPr>
            <a:xfrm>
              <a:off x="-3233684" y="4868753"/>
              <a:ext cx="43" cy="604057"/>
            </a:xfrm>
            <a:custGeom>
              <a:avLst/>
              <a:gdLst/>
              <a:ahLst/>
              <a:cxnLst/>
              <a:rect l="l" t="t" r="r" b="b"/>
              <a:pathLst>
                <a:path w="1" h="13999" fill="none" extrusionOk="0">
                  <a:moveTo>
                    <a:pt x="1" y="0"/>
                  </a:moveTo>
                  <a:lnTo>
                    <a:pt x="1" y="13999"/>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6"/>
            <p:cNvSpPr/>
            <p:nvPr/>
          </p:nvSpPr>
          <p:spPr>
            <a:xfrm>
              <a:off x="-3604040" y="4847955"/>
              <a:ext cx="43" cy="624855"/>
            </a:xfrm>
            <a:custGeom>
              <a:avLst/>
              <a:gdLst/>
              <a:ahLst/>
              <a:cxnLst/>
              <a:rect l="l" t="t" r="r" b="b"/>
              <a:pathLst>
                <a:path w="1" h="14481" fill="none" extrusionOk="0">
                  <a:moveTo>
                    <a:pt x="0" y="0"/>
                  </a:moveTo>
                  <a:lnTo>
                    <a:pt x="0" y="1448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6"/>
            <p:cNvSpPr/>
            <p:nvPr/>
          </p:nvSpPr>
          <p:spPr>
            <a:xfrm>
              <a:off x="-2986952" y="4874708"/>
              <a:ext cx="43" cy="598102"/>
            </a:xfrm>
            <a:custGeom>
              <a:avLst/>
              <a:gdLst/>
              <a:ahLst/>
              <a:cxnLst/>
              <a:rect l="l" t="t" r="r" b="b"/>
              <a:pathLst>
                <a:path w="1" h="13861" fill="none" extrusionOk="0">
                  <a:moveTo>
                    <a:pt x="1" y="0"/>
                  </a:moveTo>
                  <a:lnTo>
                    <a:pt x="1" y="1386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6"/>
            <p:cNvSpPr/>
            <p:nvPr/>
          </p:nvSpPr>
          <p:spPr>
            <a:xfrm>
              <a:off x="-3851376" y="4826552"/>
              <a:ext cx="43" cy="646258"/>
            </a:xfrm>
            <a:custGeom>
              <a:avLst/>
              <a:gdLst/>
              <a:ahLst/>
              <a:cxnLst/>
              <a:rect l="l" t="t" r="r" b="b"/>
              <a:pathLst>
                <a:path w="1" h="14977" fill="none" extrusionOk="0">
                  <a:moveTo>
                    <a:pt x="1" y="0"/>
                  </a:moveTo>
                  <a:lnTo>
                    <a:pt x="1" y="1497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6"/>
            <p:cNvSpPr/>
            <p:nvPr/>
          </p:nvSpPr>
          <p:spPr>
            <a:xfrm>
              <a:off x="-1628504" y="5222497"/>
              <a:ext cx="43" cy="250313"/>
            </a:xfrm>
            <a:custGeom>
              <a:avLst/>
              <a:gdLst/>
              <a:ahLst/>
              <a:cxnLst/>
              <a:rect l="l" t="t" r="r" b="b"/>
              <a:pathLst>
                <a:path w="1" h="5801" fill="none" extrusionOk="0">
                  <a:moveTo>
                    <a:pt x="1" y="0"/>
                  </a:moveTo>
                  <a:lnTo>
                    <a:pt x="1" y="580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6"/>
            <p:cNvSpPr/>
            <p:nvPr/>
          </p:nvSpPr>
          <p:spPr>
            <a:xfrm>
              <a:off x="-1752172" y="5116650"/>
              <a:ext cx="43" cy="356160"/>
            </a:xfrm>
            <a:custGeom>
              <a:avLst/>
              <a:gdLst/>
              <a:ahLst/>
              <a:cxnLst/>
              <a:rect l="l" t="t" r="r" b="b"/>
              <a:pathLst>
                <a:path w="1" h="8254" fill="none" extrusionOk="0">
                  <a:moveTo>
                    <a:pt x="1" y="1"/>
                  </a:moveTo>
                  <a:lnTo>
                    <a:pt x="1" y="8254"/>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6"/>
            <p:cNvSpPr/>
            <p:nvPr/>
          </p:nvSpPr>
          <p:spPr>
            <a:xfrm>
              <a:off x="-2863284" y="4875269"/>
              <a:ext cx="43" cy="597541"/>
            </a:xfrm>
            <a:custGeom>
              <a:avLst/>
              <a:gdLst/>
              <a:ahLst/>
              <a:cxnLst/>
              <a:rect l="l" t="t" r="r" b="b"/>
              <a:pathLst>
                <a:path w="1" h="13848" fill="none" extrusionOk="0">
                  <a:moveTo>
                    <a:pt x="0" y="1"/>
                  </a:moveTo>
                  <a:lnTo>
                    <a:pt x="0" y="13848"/>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6"/>
            <p:cNvSpPr/>
            <p:nvPr/>
          </p:nvSpPr>
          <p:spPr>
            <a:xfrm>
              <a:off x="-1875796" y="4824179"/>
              <a:ext cx="43" cy="648631"/>
            </a:xfrm>
            <a:custGeom>
              <a:avLst/>
              <a:gdLst/>
              <a:ahLst/>
              <a:cxnLst/>
              <a:rect l="l" t="t" r="r" b="b"/>
              <a:pathLst>
                <a:path w="1" h="15032" fill="none" extrusionOk="0">
                  <a:moveTo>
                    <a:pt x="0" y="0"/>
                  </a:moveTo>
                  <a:lnTo>
                    <a:pt x="0" y="1503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6"/>
            <p:cNvSpPr/>
            <p:nvPr/>
          </p:nvSpPr>
          <p:spPr>
            <a:xfrm>
              <a:off x="-3727708" y="4838419"/>
              <a:ext cx="43" cy="634391"/>
            </a:xfrm>
            <a:custGeom>
              <a:avLst/>
              <a:gdLst/>
              <a:ahLst/>
              <a:cxnLst/>
              <a:rect l="l" t="t" r="r" b="b"/>
              <a:pathLst>
                <a:path w="1" h="14702" fill="none" extrusionOk="0">
                  <a:moveTo>
                    <a:pt x="1" y="1"/>
                  </a:moveTo>
                  <a:lnTo>
                    <a:pt x="1" y="1470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6"/>
            <p:cNvSpPr/>
            <p:nvPr/>
          </p:nvSpPr>
          <p:spPr>
            <a:xfrm>
              <a:off x="-3110620" y="4872334"/>
              <a:ext cx="43" cy="600475"/>
            </a:xfrm>
            <a:custGeom>
              <a:avLst/>
              <a:gdLst/>
              <a:ahLst/>
              <a:cxnLst/>
              <a:rect l="l" t="t" r="r" b="b"/>
              <a:pathLst>
                <a:path w="1" h="13916" fill="none" extrusionOk="0">
                  <a:moveTo>
                    <a:pt x="1" y="0"/>
                  </a:moveTo>
                  <a:lnTo>
                    <a:pt x="1" y="139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6"/>
            <p:cNvSpPr/>
            <p:nvPr/>
          </p:nvSpPr>
          <p:spPr>
            <a:xfrm>
              <a:off x="-3989283" y="5104784"/>
              <a:ext cx="43" cy="368026"/>
            </a:xfrm>
            <a:custGeom>
              <a:avLst/>
              <a:gdLst/>
              <a:ahLst/>
              <a:cxnLst/>
              <a:rect l="l" t="t" r="r" b="b"/>
              <a:pathLst>
                <a:path w="1" h="8529" fill="none" extrusionOk="0">
                  <a:moveTo>
                    <a:pt x="0" y="8529"/>
                  </a:moveTo>
                  <a:lnTo>
                    <a:pt x="0" y="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6"/>
            <p:cNvSpPr/>
            <p:nvPr/>
          </p:nvSpPr>
          <p:spPr>
            <a:xfrm>
              <a:off x="-1998860" y="4836045"/>
              <a:ext cx="43" cy="636765"/>
            </a:xfrm>
            <a:custGeom>
              <a:avLst/>
              <a:gdLst/>
              <a:ahLst/>
              <a:cxnLst/>
              <a:rect l="l" t="t" r="r" b="b"/>
              <a:pathLst>
                <a:path w="1" h="14757" fill="none" extrusionOk="0">
                  <a:moveTo>
                    <a:pt x="0" y="1"/>
                  </a:moveTo>
                  <a:lnTo>
                    <a:pt x="0" y="1475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6"/>
            <p:cNvSpPr/>
            <p:nvPr/>
          </p:nvSpPr>
          <p:spPr>
            <a:xfrm>
              <a:off x="-4112951" y="5213565"/>
              <a:ext cx="43" cy="259245"/>
            </a:xfrm>
            <a:custGeom>
              <a:avLst/>
              <a:gdLst/>
              <a:ahLst/>
              <a:cxnLst/>
              <a:rect l="l" t="t" r="r" b="b"/>
              <a:pathLst>
                <a:path w="1" h="6008" fill="none" extrusionOk="0">
                  <a:moveTo>
                    <a:pt x="1" y="6008"/>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6"/>
            <p:cNvSpPr/>
            <p:nvPr/>
          </p:nvSpPr>
          <p:spPr>
            <a:xfrm>
              <a:off x="-1505440" y="5302756"/>
              <a:ext cx="43" cy="170054"/>
            </a:xfrm>
            <a:custGeom>
              <a:avLst/>
              <a:gdLst/>
              <a:ahLst/>
              <a:cxnLst/>
              <a:rect l="l" t="t" r="r" b="b"/>
              <a:pathLst>
                <a:path w="1" h="3941" fill="none" extrusionOk="0">
                  <a:moveTo>
                    <a:pt x="1" y="0"/>
                  </a:moveTo>
                  <a:lnTo>
                    <a:pt x="1" y="394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6"/>
            <p:cNvSpPr/>
            <p:nvPr/>
          </p:nvSpPr>
          <p:spPr>
            <a:xfrm>
              <a:off x="-4236619" y="5295593"/>
              <a:ext cx="43" cy="177217"/>
            </a:xfrm>
            <a:custGeom>
              <a:avLst/>
              <a:gdLst/>
              <a:ahLst/>
              <a:cxnLst/>
              <a:rect l="l" t="t" r="r" b="b"/>
              <a:pathLst>
                <a:path w="1" h="4107" fill="none" extrusionOk="0">
                  <a:moveTo>
                    <a:pt x="1" y="4107"/>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6"/>
            <p:cNvSpPr/>
            <p:nvPr/>
          </p:nvSpPr>
          <p:spPr>
            <a:xfrm>
              <a:off x="-2122528" y="4846142"/>
              <a:ext cx="43" cy="626667"/>
            </a:xfrm>
            <a:custGeom>
              <a:avLst/>
              <a:gdLst/>
              <a:ahLst/>
              <a:cxnLst/>
              <a:rect l="l" t="t" r="r" b="b"/>
              <a:pathLst>
                <a:path w="1" h="14523" fill="none" extrusionOk="0">
                  <a:moveTo>
                    <a:pt x="0" y="1"/>
                  </a:moveTo>
                  <a:lnTo>
                    <a:pt x="0" y="145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6"/>
            <p:cNvSpPr/>
            <p:nvPr/>
          </p:nvSpPr>
          <p:spPr>
            <a:xfrm>
              <a:off x="-2616553" y="4871730"/>
              <a:ext cx="43" cy="601079"/>
            </a:xfrm>
            <a:custGeom>
              <a:avLst/>
              <a:gdLst/>
              <a:ahLst/>
              <a:cxnLst/>
              <a:rect l="l" t="t" r="r" b="b"/>
              <a:pathLst>
                <a:path w="1" h="13930" fill="none" extrusionOk="0">
                  <a:moveTo>
                    <a:pt x="0" y="0"/>
                  </a:moveTo>
                  <a:lnTo>
                    <a:pt x="0" y="1393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6"/>
            <p:cNvSpPr/>
            <p:nvPr/>
          </p:nvSpPr>
          <p:spPr>
            <a:xfrm>
              <a:off x="-2492928" y="4867545"/>
              <a:ext cx="43" cy="605265"/>
            </a:xfrm>
            <a:custGeom>
              <a:avLst/>
              <a:gdLst/>
              <a:ahLst/>
              <a:cxnLst/>
              <a:rect l="l" t="t" r="r" b="b"/>
              <a:pathLst>
                <a:path w="1" h="14027" fill="none" extrusionOk="0">
                  <a:moveTo>
                    <a:pt x="1" y="1"/>
                  </a:moveTo>
                  <a:lnTo>
                    <a:pt x="1" y="1402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6"/>
            <p:cNvSpPr/>
            <p:nvPr/>
          </p:nvSpPr>
          <p:spPr>
            <a:xfrm>
              <a:off x="-2740220" y="4874104"/>
              <a:ext cx="43" cy="598706"/>
            </a:xfrm>
            <a:custGeom>
              <a:avLst/>
              <a:gdLst/>
              <a:ahLst/>
              <a:cxnLst/>
              <a:rect l="l" t="t" r="r" b="b"/>
              <a:pathLst>
                <a:path w="1" h="13875" fill="none" extrusionOk="0">
                  <a:moveTo>
                    <a:pt x="0" y="0"/>
                  </a:moveTo>
                  <a:lnTo>
                    <a:pt x="0" y="138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6"/>
            <p:cNvSpPr/>
            <p:nvPr/>
          </p:nvSpPr>
          <p:spPr>
            <a:xfrm>
              <a:off x="-2246196" y="4855074"/>
              <a:ext cx="43" cy="617735"/>
            </a:xfrm>
            <a:custGeom>
              <a:avLst/>
              <a:gdLst/>
              <a:ahLst/>
              <a:cxnLst/>
              <a:rect l="l" t="t" r="r" b="b"/>
              <a:pathLst>
                <a:path w="1" h="14316" fill="none" extrusionOk="0">
                  <a:moveTo>
                    <a:pt x="1" y="1"/>
                  </a:moveTo>
                  <a:lnTo>
                    <a:pt x="1" y="143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6"/>
            <p:cNvSpPr/>
            <p:nvPr/>
          </p:nvSpPr>
          <p:spPr>
            <a:xfrm>
              <a:off x="-2369260" y="4862194"/>
              <a:ext cx="43" cy="610616"/>
            </a:xfrm>
            <a:custGeom>
              <a:avLst/>
              <a:gdLst/>
              <a:ahLst/>
              <a:cxnLst/>
              <a:rect l="l" t="t" r="r" b="b"/>
              <a:pathLst>
                <a:path w="1" h="14151" fill="none" extrusionOk="0">
                  <a:moveTo>
                    <a:pt x="1" y="1"/>
                  </a:moveTo>
                  <a:lnTo>
                    <a:pt x="1" y="1415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3" name="Google Shape;2763;p46"/>
          <p:cNvSpPr/>
          <p:nvPr/>
        </p:nvSpPr>
        <p:spPr>
          <a:xfrm>
            <a:off x="4073550" y="313950"/>
            <a:ext cx="2149687" cy="575748"/>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6"/>
          <p:cNvSpPr/>
          <p:nvPr/>
        </p:nvSpPr>
        <p:spPr>
          <a:xfrm flipH="1">
            <a:off x="5568975" y="456825"/>
            <a:ext cx="2149687" cy="575748"/>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6"/>
          <p:cNvSpPr/>
          <p:nvPr/>
        </p:nvSpPr>
        <p:spPr>
          <a:xfrm flipH="1">
            <a:off x="6070814" y="2012537"/>
            <a:ext cx="1111461" cy="297681"/>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6" name="Google Shape;2766;p46"/>
          <p:cNvGrpSpPr/>
          <p:nvPr/>
        </p:nvGrpSpPr>
        <p:grpSpPr>
          <a:xfrm flipH="1">
            <a:off x="-113117" y="3426179"/>
            <a:ext cx="651234" cy="506943"/>
            <a:chOff x="5751275" y="1733375"/>
            <a:chExt cx="1628900" cy="1267675"/>
          </a:xfrm>
        </p:grpSpPr>
        <p:sp>
          <p:nvSpPr>
            <p:cNvPr id="2767" name="Google Shape;2767;p46"/>
            <p:cNvSpPr/>
            <p:nvPr/>
          </p:nvSpPr>
          <p:spPr>
            <a:xfrm>
              <a:off x="5855300" y="2290700"/>
              <a:ext cx="1524875" cy="532875"/>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6"/>
            <p:cNvSpPr/>
            <p:nvPr/>
          </p:nvSpPr>
          <p:spPr>
            <a:xfrm>
              <a:off x="5982400" y="2473250"/>
              <a:ext cx="397150" cy="350675"/>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6"/>
            <p:cNvSpPr/>
            <p:nvPr/>
          </p:nvSpPr>
          <p:spPr>
            <a:xfrm>
              <a:off x="6521450" y="2749825"/>
              <a:ext cx="217025" cy="187075"/>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6"/>
            <p:cNvSpPr/>
            <p:nvPr/>
          </p:nvSpPr>
          <p:spPr>
            <a:xfrm>
              <a:off x="5756425" y="2611450"/>
              <a:ext cx="208075" cy="182425"/>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6"/>
            <p:cNvSpPr/>
            <p:nvPr/>
          </p:nvSpPr>
          <p:spPr>
            <a:xfrm>
              <a:off x="5928650" y="2408400"/>
              <a:ext cx="166400" cy="1459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6"/>
            <p:cNvSpPr/>
            <p:nvPr/>
          </p:nvSpPr>
          <p:spPr>
            <a:xfrm>
              <a:off x="6471500" y="2855150"/>
              <a:ext cx="166725" cy="145900"/>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6"/>
            <p:cNvSpPr/>
            <p:nvPr/>
          </p:nvSpPr>
          <p:spPr>
            <a:xfrm>
              <a:off x="6421550" y="2292425"/>
              <a:ext cx="372725" cy="341025"/>
            </a:xfrm>
            <a:custGeom>
              <a:avLst/>
              <a:gdLst/>
              <a:ahLst/>
              <a:cxnLst/>
              <a:rect l="l" t="t" r="r" b="b"/>
              <a:pathLst>
                <a:path w="14909" h="13641" extrusionOk="0">
                  <a:moveTo>
                    <a:pt x="1" y="0"/>
                  </a:moveTo>
                  <a:lnTo>
                    <a:pt x="7138" y="13640"/>
                  </a:lnTo>
                  <a:lnTo>
                    <a:pt x="14908" y="13640"/>
                  </a:lnTo>
                  <a:lnTo>
                    <a:pt x="1365" y="28"/>
                  </a:lnTo>
                  <a:lnTo>
                    <a:pt x="1"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6"/>
            <p:cNvSpPr/>
            <p:nvPr/>
          </p:nvSpPr>
          <p:spPr>
            <a:xfrm>
              <a:off x="6501125" y="2292425"/>
              <a:ext cx="372700" cy="341025"/>
            </a:xfrm>
            <a:custGeom>
              <a:avLst/>
              <a:gdLst/>
              <a:ahLst/>
              <a:cxnLst/>
              <a:rect l="l" t="t" r="r" b="b"/>
              <a:pathLst>
                <a:path w="14908" h="13641" extrusionOk="0">
                  <a:moveTo>
                    <a:pt x="0" y="0"/>
                  </a:moveTo>
                  <a:lnTo>
                    <a:pt x="7137" y="13640"/>
                  </a:lnTo>
                  <a:lnTo>
                    <a:pt x="14908" y="13640"/>
                  </a:lnTo>
                  <a:lnTo>
                    <a:pt x="1364" y="28"/>
                  </a:lnTo>
                  <a:lnTo>
                    <a:pt x="0"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6"/>
            <p:cNvSpPr/>
            <p:nvPr/>
          </p:nvSpPr>
          <p:spPr>
            <a:xfrm>
              <a:off x="6352325" y="2519750"/>
              <a:ext cx="8625" cy="247675"/>
            </a:xfrm>
            <a:custGeom>
              <a:avLst/>
              <a:gdLst/>
              <a:ahLst/>
              <a:cxnLst/>
              <a:rect l="l" t="t" r="r" b="b"/>
              <a:pathLst>
                <a:path w="345" h="9907" extrusionOk="0">
                  <a:moveTo>
                    <a:pt x="345" y="9907"/>
                  </a:moveTo>
                  <a:lnTo>
                    <a:pt x="345" y="0"/>
                  </a:lnTo>
                  <a:lnTo>
                    <a:pt x="0" y="0"/>
                  </a:lnTo>
                  <a:lnTo>
                    <a:pt x="0" y="9907"/>
                  </a:lnTo>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6"/>
            <p:cNvSpPr/>
            <p:nvPr/>
          </p:nvSpPr>
          <p:spPr>
            <a:xfrm>
              <a:off x="6258300" y="2762225"/>
              <a:ext cx="118850" cy="41025"/>
            </a:xfrm>
            <a:custGeom>
              <a:avLst/>
              <a:gdLst/>
              <a:ahLst/>
              <a:cxnLst/>
              <a:rect l="l" t="t" r="r" b="b"/>
              <a:pathLst>
                <a:path w="4754" h="1641" extrusionOk="0">
                  <a:moveTo>
                    <a:pt x="4753" y="1393"/>
                  </a:moveTo>
                  <a:lnTo>
                    <a:pt x="4009" y="1"/>
                  </a:lnTo>
                  <a:lnTo>
                    <a:pt x="0" y="1310"/>
                  </a:lnTo>
                  <a:lnTo>
                    <a:pt x="110" y="1641"/>
                  </a:lnTo>
                  <a:lnTo>
                    <a:pt x="3844" y="414"/>
                  </a:lnTo>
                  <a:lnTo>
                    <a:pt x="4450" y="155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6"/>
            <p:cNvSpPr/>
            <p:nvPr/>
          </p:nvSpPr>
          <p:spPr>
            <a:xfrm>
              <a:off x="6253125" y="2519750"/>
              <a:ext cx="8625" cy="247675"/>
            </a:xfrm>
            <a:custGeom>
              <a:avLst/>
              <a:gdLst/>
              <a:ahLst/>
              <a:cxnLst/>
              <a:rect l="l" t="t" r="r" b="b"/>
              <a:pathLst>
                <a:path w="345" h="9907" extrusionOk="0">
                  <a:moveTo>
                    <a:pt x="345" y="9907"/>
                  </a:moveTo>
                  <a:lnTo>
                    <a:pt x="345" y="0"/>
                  </a:lnTo>
                  <a:lnTo>
                    <a:pt x="0" y="0"/>
                  </a:lnTo>
                  <a:lnTo>
                    <a:pt x="0" y="9907"/>
                  </a:lnTo>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6"/>
            <p:cNvSpPr/>
            <p:nvPr/>
          </p:nvSpPr>
          <p:spPr>
            <a:xfrm>
              <a:off x="6159100" y="2762225"/>
              <a:ext cx="119200" cy="41025"/>
            </a:xfrm>
            <a:custGeom>
              <a:avLst/>
              <a:gdLst/>
              <a:ahLst/>
              <a:cxnLst/>
              <a:rect l="l" t="t" r="r" b="b"/>
              <a:pathLst>
                <a:path w="4768" h="1641" extrusionOk="0">
                  <a:moveTo>
                    <a:pt x="4767" y="1393"/>
                  </a:moveTo>
                  <a:lnTo>
                    <a:pt x="4009" y="1"/>
                  </a:lnTo>
                  <a:lnTo>
                    <a:pt x="0" y="1310"/>
                  </a:lnTo>
                  <a:lnTo>
                    <a:pt x="110" y="1641"/>
                  </a:lnTo>
                  <a:lnTo>
                    <a:pt x="3844" y="414"/>
                  </a:lnTo>
                  <a:lnTo>
                    <a:pt x="4450" y="155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6"/>
            <p:cNvSpPr/>
            <p:nvPr/>
          </p:nvSpPr>
          <p:spPr>
            <a:xfrm>
              <a:off x="6110175" y="2462925"/>
              <a:ext cx="311400" cy="173625"/>
            </a:xfrm>
            <a:custGeom>
              <a:avLst/>
              <a:gdLst/>
              <a:ahLst/>
              <a:cxnLst/>
              <a:rect l="l" t="t" r="r" b="b"/>
              <a:pathLst>
                <a:path w="12456" h="6945" extrusionOk="0">
                  <a:moveTo>
                    <a:pt x="1" y="0"/>
                  </a:moveTo>
                  <a:lnTo>
                    <a:pt x="5953" y="6503"/>
                  </a:lnTo>
                  <a:lnTo>
                    <a:pt x="7606" y="4740"/>
                  </a:lnTo>
                  <a:lnTo>
                    <a:pt x="9921" y="6944"/>
                  </a:lnTo>
                  <a:lnTo>
                    <a:pt x="12456" y="2315"/>
                  </a:lnTo>
                  <a:lnTo>
                    <a:pt x="1"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6"/>
            <p:cNvSpPr/>
            <p:nvPr/>
          </p:nvSpPr>
          <p:spPr>
            <a:xfrm>
              <a:off x="5974475" y="2118125"/>
              <a:ext cx="575575" cy="426100"/>
            </a:xfrm>
            <a:custGeom>
              <a:avLst/>
              <a:gdLst/>
              <a:ahLst/>
              <a:cxnLst/>
              <a:rect l="l" t="t" r="r" b="b"/>
              <a:pathLst>
                <a:path w="23023" h="17044" extrusionOk="0">
                  <a:moveTo>
                    <a:pt x="744" y="1"/>
                  </a:moveTo>
                  <a:cubicBezTo>
                    <a:pt x="689" y="194"/>
                    <a:pt x="620" y="386"/>
                    <a:pt x="565" y="566"/>
                  </a:cubicBezTo>
                  <a:cubicBezTo>
                    <a:pt x="538" y="648"/>
                    <a:pt x="510" y="717"/>
                    <a:pt x="496" y="800"/>
                  </a:cubicBezTo>
                  <a:cubicBezTo>
                    <a:pt x="166" y="1902"/>
                    <a:pt x="0" y="3073"/>
                    <a:pt x="0" y="4299"/>
                  </a:cubicBezTo>
                  <a:cubicBezTo>
                    <a:pt x="0" y="11326"/>
                    <a:pt x="5718" y="17044"/>
                    <a:pt x="12745" y="17044"/>
                  </a:cubicBezTo>
                  <a:cubicBezTo>
                    <a:pt x="15707" y="17044"/>
                    <a:pt x="18435" y="16024"/>
                    <a:pt x="20612" y="14329"/>
                  </a:cubicBezTo>
                  <a:cubicBezTo>
                    <a:pt x="22058" y="13186"/>
                    <a:pt x="22885" y="11519"/>
                    <a:pt x="23023" y="9783"/>
                  </a:cubicBezTo>
                  <a:lnTo>
                    <a:pt x="23023" y="9783"/>
                  </a:lnTo>
                  <a:cubicBezTo>
                    <a:pt x="21976" y="10981"/>
                    <a:pt x="20681" y="11987"/>
                    <a:pt x="19165" y="12731"/>
                  </a:cubicBezTo>
                  <a:cubicBezTo>
                    <a:pt x="17352" y="13632"/>
                    <a:pt x="15427" y="14058"/>
                    <a:pt x="13530" y="14058"/>
                  </a:cubicBezTo>
                  <a:cubicBezTo>
                    <a:pt x="8839" y="14058"/>
                    <a:pt x="4321" y="11451"/>
                    <a:pt x="2094" y="6958"/>
                  </a:cubicBezTo>
                  <a:cubicBezTo>
                    <a:pt x="1557" y="5884"/>
                    <a:pt x="1185" y="4754"/>
                    <a:pt x="978" y="3610"/>
                  </a:cubicBezTo>
                  <a:cubicBezTo>
                    <a:pt x="965" y="3528"/>
                    <a:pt x="951" y="3459"/>
                    <a:pt x="937" y="3390"/>
                  </a:cubicBezTo>
                  <a:cubicBezTo>
                    <a:pt x="744" y="2274"/>
                    <a:pt x="689" y="1130"/>
                    <a:pt x="74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6"/>
            <p:cNvSpPr/>
            <p:nvPr/>
          </p:nvSpPr>
          <p:spPr>
            <a:xfrm>
              <a:off x="5991700" y="1892175"/>
              <a:ext cx="559400" cy="577425"/>
            </a:xfrm>
            <a:custGeom>
              <a:avLst/>
              <a:gdLst/>
              <a:ahLst/>
              <a:cxnLst/>
              <a:rect l="l" t="t" r="r" b="b"/>
              <a:pathLst>
                <a:path w="22376" h="23097" extrusionOk="0">
                  <a:moveTo>
                    <a:pt x="11077" y="0"/>
                  </a:moveTo>
                  <a:cubicBezTo>
                    <a:pt x="10829" y="14"/>
                    <a:pt x="10595" y="28"/>
                    <a:pt x="10347" y="56"/>
                  </a:cubicBezTo>
                  <a:cubicBezTo>
                    <a:pt x="9824" y="124"/>
                    <a:pt x="9300" y="221"/>
                    <a:pt x="8790" y="345"/>
                  </a:cubicBezTo>
                  <a:cubicBezTo>
                    <a:pt x="4629" y="1433"/>
                    <a:pt x="1461" y="4947"/>
                    <a:pt x="55" y="9052"/>
                  </a:cubicBezTo>
                  <a:cubicBezTo>
                    <a:pt x="0" y="10168"/>
                    <a:pt x="55" y="11312"/>
                    <a:pt x="248" y="12428"/>
                  </a:cubicBezTo>
                  <a:cubicBezTo>
                    <a:pt x="262" y="12497"/>
                    <a:pt x="276" y="12566"/>
                    <a:pt x="289" y="12662"/>
                  </a:cubicBezTo>
                  <a:cubicBezTo>
                    <a:pt x="496" y="13792"/>
                    <a:pt x="868" y="14922"/>
                    <a:pt x="1405" y="16010"/>
                  </a:cubicBezTo>
                  <a:cubicBezTo>
                    <a:pt x="3632" y="20493"/>
                    <a:pt x="8149" y="23097"/>
                    <a:pt x="12838" y="23097"/>
                  </a:cubicBezTo>
                  <a:cubicBezTo>
                    <a:pt x="14736" y="23097"/>
                    <a:pt x="16662" y="22670"/>
                    <a:pt x="18476" y="21769"/>
                  </a:cubicBezTo>
                  <a:cubicBezTo>
                    <a:pt x="19992" y="21025"/>
                    <a:pt x="21287" y="20019"/>
                    <a:pt x="22334" y="18821"/>
                  </a:cubicBezTo>
                  <a:cubicBezTo>
                    <a:pt x="22375" y="18407"/>
                    <a:pt x="22375" y="17994"/>
                    <a:pt x="22334" y="17595"/>
                  </a:cubicBezTo>
                  <a:cubicBezTo>
                    <a:pt x="22224" y="16492"/>
                    <a:pt x="21838" y="15390"/>
                    <a:pt x="21163" y="14426"/>
                  </a:cubicBezTo>
                  <a:lnTo>
                    <a:pt x="12896" y="2591"/>
                  </a:lnTo>
                  <a:lnTo>
                    <a:pt x="11821" y="1061"/>
                  </a:lnTo>
                  <a:lnTo>
                    <a:pt x="11077" y="0"/>
                  </a:ln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6"/>
            <p:cNvSpPr/>
            <p:nvPr/>
          </p:nvSpPr>
          <p:spPr>
            <a:xfrm>
              <a:off x="5751275" y="1964850"/>
              <a:ext cx="161900" cy="92675"/>
            </a:xfrm>
            <a:custGeom>
              <a:avLst/>
              <a:gdLst/>
              <a:ahLst/>
              <a:cxnLst/>
              <a:rect l="l" t="t" r="r" b="b"/>
              <a:pathLst>
                <a:path w="6476" h="3707" extrusionOk="0">
                  <a:moveTo>
                    <a:pt x="6090" y="1"/>
                  </a:moveTo>
                  <a:lnTo>
                    <a:pt x="14" y="317"/>
                  </a:lnTo>
                  <a:lnTo>
                    <a:pt x="0" y="331"/>
                  </a:lnTo>
                  <a:lnTo>
                    <a:pt x="6476" y="3707"/>
                  </a:lnTo>
                  <a:lnTo>
                    <a:pt x="6476" y="3707"/>
                  </a:lnTo>
                  <a:lnTo>
                    <a:pt x="6090" y="1"/>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6"/>
            <p:cNvSpPr/>
            <p:nvPr/>
          </p:nvSpPr>
          <p:spPr>
            <a:xfrm>
              <a:off x="5751625" y="1882175"/>
              <a:ext cx="151900" cy="90625"/>
            </a:xfrm>
            <a:custGeom>
              <a:avLst/>
              <a:gdLst/>
              <a:ahLst/>
              <a:cxnLst/>
              <a:rect l="l" t="t" r="r" b="b"/>
              <a:pathLst>
                <a:path w="6076" h="3625" extrusionOk="0">
                  <a:moveTo>
                    <a:pt x="5732" y="1"/>
                  </a:moveTo>
                  <a:cubicBezTo>
                    <a:pt x="3844" y="276"/>
                    <a:pt x="1157" y="2260"/>
                    <a:pt x="0" y="3624"/>
                  </a:cubicBezTo>
                  <a:lnTo>
                    <a:pt x="6076" y="3308"/>
                  </a:lnTo>
                  <a:lnTo>
                    <a:pt x="5732" y="1"/>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6"/>
            <p:cNvSpPr/>
            <p:nvPr/>
          </p:nvSpPr>
          <p:spPr>
            <a:xfrm>
              <a:off x="5864250" y="1733375"/>
              <a:ext cx="404400" cy="404075"/>
            </a:xfrm>
            <a:custGeom>
              <a:avLst/>
              <a:gdLst/>
              <a:ahLst/>
              <a:cxnLst/>
              <a:rect l="l" t="t" r="r" b="b"/>
              <a:pathLst>
                <a:path w="16176" h="16163" extrusionOk="0">
                  <a:moveTo>
                    <a:pt x="8487" y="1"/>
                  </a:moveTo>
                  <a:cubicBezTo>
                    <a:pt x="4712" y="1"/>
                    <a:pt x="1516" y="2453"/>
                    <a:pt x="414" y="5856"/>
                  </a:cubicBezTo>
                  <a:cubicBezTo>
                    <a:pt x="138" y="6697"/>
                    <a:pt x="0" y="7565"/>
                    <a:pt x="0" y="8488"/>
                  </a:cubicBezTo>
                  <a:cubicBezTo>
                    <a:pt x="0" y="9645"/>
                    <a:pt x="221" y="10734"/>
                    <a:pt x="648" y="11740"/>
                  </a:cubicBezTo>
                  <a:lnTo>
                    <a:pt x="648" y="11753"/>
                  </a:lnTo>
                  <a:cubicBezTo>
                    <a:pt x="1461" y="13682"/>
                    <a:pt x="2949" y="15253"/>
                    <a:pt x="4836" y="16162"/>
                  </a:cubicBezTo>
                  <a:cubicBezTo>
                    <a:pt x="4878" y="16093"/>
                    <a:pt x="4919" y="16024"/>
                    <a:pt x="4974" y="15969"/>
                  </a:cubicBezTo>
                  <a:cubicBezTo>
                    <a:pt x="5746" y="14771"/>
                    <a:pt x="6889" y="13779"/>
                    <a:pt x="8074" y="12980"/>
                  </a:cubicBezTo>
                  <a:cubicBezTo>
                    <a:pt x="10086" y="11629"/>
                    <a:pt x="12373" y="10665"/>
                    <a:pt x="14178" y="9053"/>
                  </a:cubicBezTo>
                  <a:cubicBezTo>
                    <a:pt x="14495" y="8764"/>
                    <a:pt x="14798" y="8447"/>
                    <a:pt x="15087" y="8102"/>
                  </a:cubicBezTo>
                  <a:cubicBezTo>
                    <a:pt x="15514" y="7565"/>
                    <a:pt x="15900" y="6972"/>
                    <a:pt x="16175" y="6352"/>
                  </a:cubicBezTo>
                  <a:lnTo>
                    <a:pt x="15679" y="5650"/>
                  </a:lnTo>
                  <a:lnTo>
                    <a:pt x="13709" y="2812"/>
                  </a:lnTo>
                  <a:cubicBezTo>
                    <a:pt x="12524" y="1117"/>
                    <a:pt x="10595" y="1"/>
                    <a:pt x="85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6"/>
            <p:cNvSpPr/>
            <p:nvPr/>
          </p:nvSpPr>
          <p:spPr>
            <a:xfrm>
              <a:off x="5934850" y="1882175"/>
              <a:ext cx="36200" cy="56875"/>
            </a:xfrm>
            <a:custGeom>
              <a:avLst/>
              <a:gdLst/>
              <a:ahLst/>
              <a:cxnLst/>
              <a:rect l="l" t="t" r="r" b="b"/>
              <a:pathLst>
                <a:path w="1448" h="2275" extrusionOk="0">
                  <a:moveTo>
                    <a:pt x="731" y="1"/>
                  </a:moveTo>
                  <a:cubicBezTo>
                    <a:pt x="331" y="1"/>
                    <a:pt x="1" y="511"/>
                    <a:pt x="1" y="1131"/>
                  </a:cubicBezTo>
                  <a:cubicBezTo>
                    <a:pt x="1" y="1764"/>
                    <a:pt x="331" y="2274"/>
                    <a:pt x="731" y="2274"/>
                  </a:cubicBezTo>
                  <a:cubicBezTo>
                    <a:pt x="1131" y="2274"/>
                    <a:pt x="1447" y="1764"/>
                    <a:pt x="1447" y="1131"/>
                  </a:cubicBezTo>
                  <a:cubicBezTo>
                    <a:pt x="1447" y="511"/>
                    <a:pt x="1131" y="1"/>
                    <a:pt x="73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6"/>
            <p:cNvSpPr/>
            <p:nvPr/>
          </p:nvSpPr>
          <p:spPr>
            <a:xfrm>
              <a:off x="5942100" y="1957950"/>
              <a:ext cx="108175" cy="71325"/>
            </a:xfrm>
            <a:custGeom>
              <a:avLst/>
              <a:gdLst/>
              <a:ahLst/>
              <a:cxnLst/>
              <a:rect l="l" t="t" r="r" b="b"/>
              <a:pathLst>
                <a:path w="4327" h="2853" extrusionOk="0">
                  <a:moveTo>
                    <a:pt x="2163" y="1"/>
                  </a:moveTo>
                  <a:cubicBezTo>
                    <a:pt x="965" y="1"/>
                    <a:pt x="0" y="649"/>
                    <a:pt x="0" y="1434"/>
                  </a:cubicBezTo>
                  <a:cubicBezTo>
                    <a:pt x="0" y="2219"/>
                    <a:pt x="965" y="2853"/>
                    <a:pt x="2163" y="2853"/>
                  </a:cubicBezTo>
                  <a:cubicBezTo>
                    <a:pt x="3348" y="2853"/>
                    <a:pt x="4326" y="2219"/>
                    <a:pt x="4326" y="1434"/>
                  </a:cubicBezTo>
                  <a:cubicBezTo>
                    <a:pt x="4326" y="649"/>
                    <a:pt x="3348" y="1"/>
                    <a:pt x="2163" y="1"/>
                  </a:cubicBezTo>
                  <a:close/>
                </a:path>
              </a:pathLst>
            </a:custGeom>
            <a:solidFill>
              <a:srgbClr val="FFD6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6"/>
            <p:cNvSpPr/>
            <p:nvPr/>
          </p:nvSpPr>
          <p:spPr>
            <a:xfrm>
              <a:off x="6229700" y="1877700"/>
              <a:ext cx="582825" cy="405275"/>
            </a:xfrm>
            <a:custGeom>
              <a:avLst/>
              <a:gdLst/>
              <a:ahLst/>
              <a:cxnLst/>
              <a:rect l="l" t="t" r="r" b="b"/>
              <a:pathLst>
                <a:path w="23313" h="16211" extrusionOk="0">
                  <a:moveTo>
                    <a:pt x="1103" y="1"/>
                  </a:moveTo>
                  <a:lnTo>
                    <a:pt x="1103" y="1"/>
                  </a:lnTo>
                  <a:cubicBezTo>
                    <a:pt x="937" y="524"/>
                    <a:pt x="800" y="1062"/>
                    <a:pt x="703" y="1613"/>
                  </a:cubicBezTo>
                  <a:cubicBezTo>
                    <a:pt x="1" y="5415"/>
                    <a:pt x="1117" y="9122"/>
                    <a:pt x="3445" y="11850"/>
                  </a:cubicBezTo>
                  <a:cubicBezTo>
                    <a:pt x="5222" y="13944"/>
                    <a:pt x="7716" y="15459"/>
                    <a:pt x="10637" y="16010"/>
                  </a:cubicBezTo>
                  <a:cubicBezTo>
                    <a:pt x="11384" y="16145"/>
                    <a:pt x="12128" y="16211"/>
                    <a:pt x="12862" y="16211"/>
                  </a:cubicBezTo>
                  <a:cubicBezTo>
                    <a:pt x="17145" y="16211"/>
                    <a:pt x="21077" y="13989"/>
                    <a:pt x="23312" y="10472"/>
                  </a:cubicBezTo>
                  <a:lnTo>
                    <a:pt x="22472" y="10072"/>
                  </a:lnTo>
                  <a:cubicBezTo>
                    <a:pt x="20205" y="12543"/>
                    <a:pt x="16962" y="14071"/>
                    <a:pt x="13405" y="14071"/>
                  </a:cubicBezTo>
                  <a:cubicBezTo>
                    <a:pt x="13114" y="14071"/>
                    <a:pt x="12820" y="14061"/>
                    <a:pt x="12524" y="14040"/>
                  </a:cubicBezTo>
                  <a:cubicBezTo>
                    <a:pt x="9562" y="13847"/>
                    <a:pt x="6917" y="12621"/>
                    <a:pt x="4905" y="10734"/>
                  </a:cubicBezTo>
                  <a:cubicBezTo>
                    <a:pt x="2288" y="8281"/>
                    <a:pt x="758" y="4713"/>
                    <a:pt x="1020" y="869"/>
                  </a:cubicBezTo>
                  <a:cubicBezTo>
                    <a:pt x="1034" y="579"/>
                    <a:pt x="1075" y="290"/>
                    <a:pt x="110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6"/>
            <p:cNvSpPr/>
            <p:nvPr/>
          </p:nvSpPr>
          <p:spPr>
            <a:xfrm>
              <a:off x="6248650" y="1876325"/>
              <a:ext cx="542850" cy="353175"/>
            </a:xfrm>
            <a:custGeom>
              <a:avLst/>
              <a:gdLst/>
              <a:ahLst/>
              <a:cxnLst/>
              <a:rect l="l" t="t" r="r" b="b"/>
              <a:pathLst>
                <a:path w="21714" h="14127" extrusionOk="0">
                  <a:moveTo>
                    <a:pt x="359" y="1"/>
                  </a:moveTo>
                  <a:lnTo>
                    <a:pt x="359" y="42"/>
                  </a:lnTo>
                  <a:lnTo>
                    <a:pt x="359" y="56"/>
                  </a:lnTo>
                  <a:lnTo>
                    <a:pt x="345" y="56"/>
                  </a:lnTo>
                  <a:cubicBezTo>
                    <a:pt x="317" y="331"/>
                    <a:pt x="276" y="621"/>
                    <a:pt x="262" y="924"/>
                  </a:cubicBezTo>
                  <a:cubicBezTo>
                    <a:pt x="0" y="4782"/>
                    <a:pt x="1530" y="8336"/>
                    <a:pt x="4147" y="10789"/>
                  </a:cubicBezTo>
                  <a:cubicBezTo>
                    <a:pt x="6159" y="12676"/>
                    <a:pt x="8804" y="13902"/>
                    <a:pt x="11766" y="14095"/>
                  </a:cubicBezTo>
                  <a:cubicBezTo>
                    <a:pt x="12062" y="14116"/>
                    <a:pt x="12356" y="14126"/>
                    <a:pt x="12647" y="14126"/>
                  </a:cubicBezTo>
                  <a:cubicBezTo>
                    <a:pt x="16204" y="14126"/>
                    <a:pt x="19447" y="12598"/>
                    <a:pt x="21714" y="10127"/>
                  </a:cubicBezTo>
                  <a:lnTo>
                    <a:pt x="19950" y="9287"/>
                  </a:lnTo>
                  <a:lnTo>
                    <a:pt x="18173" y="8446"/>
                  </a:lnTo>
                  <a:lnTo>
                    <a:pt x="15266" y="7069"/>
                  </a:lnTo>
                  <a:lnTo>
                    <a:pt x="414" y="28"/>
                  </a:lnTo>
                  <a:lnTo>
                    <a:pt x="359"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6"/>
            <p:cNvSpPr/>
            <p:nvPr/>
          </p:nvSpPr>
          <p:spPr>
            <a:xfrm>
              <a:off x="6252775" y="1877025"/>
              <a:ext cx="497400" cy="295200"/>
            </a:xfrm>
            <a:custGeom>
              <a:avLst/>
              <a:gdLst/>
              <a:ahLst/>
              <a:cxnLst/>
              <a:rect l="l" t="t" r="r" b="b"/>
              <a:pathLst>
                <a:path w="19896" h="11808" extrusionOk="0">
                  <a:moveTo>
                    <a:pt x="386" y="0"/>
                  </a:moveTo>
                  <a:lnTo>
                    <a:pt x="1" y="42"/>
                  </a:lnTo>
                  <a:cubicBezTo>
                    <a:pt x="14" y="248"/>
                    <a:pt x="28" y="482"/>
                    <a:pt x="56" y="717"/>
                  </a:cubicBezTo>
                  <a:cubicBezTo>
                    <a:pt x="510" y="4602"/>
                    <a:pt x="2715" y="7867"/>
                    <a:pt x="5787" y="9824"/>
                  </a:cubicBezTo>
                  <a:cubicBezTo>
                    <a:pt x="7744" y="11078"/>
                    <a:pt x="10058" y="11808"/>
                    <a:pt x="12511" y="11808"/>
                  </a:cubicBezTo>
                  <a:cubicBezTo>
                    <a:pt x="12993" y="11808"/>
                    <a:pt x="13503" y="11766"/>
                    <a:pt x="13999" y="11711"/>
                  </a:cubicBezTo>
                  <a:cubicBezTo>
                    <a:pt x="16203" y="11450"/>
                    <a:pt x="18215" y="10637"/>
                    <a:pt x="19896" y="9410"/>
                  </a:cubicBezTo>
                  <a:lnTo>
                    <a:pt x="19675" y="9107"/>
                  </a:lnTo>
                  <a:cubicBezTo>
                    <a:pt x="18049" y="10292"/>
                    <a:pt x="16093" y="11078"/>
                    <a:pt x="13957" y="11339"/>
                  </a:cubicBezTo>
                  <a:cubicBezTo>
                    <a:pt x="13475" y="11394"/>
                    <a:pt x="12993" y="11422"/>
                    <a:pt x="12511" y="11422"/>
                  </a:cubicBezTo>
                  <a:cubicBezTo>
                    <a:pt x="10141" y="11422"/>
                    <a:pt x="7895" y="10719"/>
                    <a:pt x="5994" y="9507"/>
                  </a:cubicBezTo>
                  <a:cubicBezTo>
                    <a:pt x="3018" y="7606"/>
                    <a:pt x="882" y="4450"/>
                    <a:pt x="442" y="662"/>
                  </a:cubicBezTo>
                  <a:cubicBezTo>
                    <a:pt x="414" y="455"/>
                    <a:pt x="400" y="234"/>
                    <a:pt x="386" y="14"/>
                  </a:cubicBezTo>
                  <a:lnTo>
                    <a:pt x="3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6"/>
            <p:cNvSpPr/>
            <p:nvPr/>
          </p:nvSpPr>
          <p:spPr>
            <a:xfrm>
              <a:off x="6254150" y="1875300"/>
              <a:ext cx="377550" cy="194975"/>
            </a:xfrm>
            <a:custGeom>
              <a:avLst/>
              <a:gdLst/>
              <a:ahLst/>
              <a:cxnLst/>
              <a:rect l="l" t="t" r="r" b="b"/>
              <a:pathLst>
                <a:path w="15102" h="7799" extrusionOk="0">
                  <a:moveTo>
                    <a:pt x="359" y="0"/>
                  </a:moveTo>
                  <a:lnTo>
                    <a:pt x="219" y="59"/>
                  </a:lnTo>
                  <a:lnTo>
                    <a:pt x="1" y="83"/>
                  </a:lnTo>
                  <a:lnTo>
                    <a:pt x="1" y="124"/>
                  </a:lnTo>
                  <a:lnTo>
                    <a:pt x="15" y="138"/>
                  </a:lnTo>
                  <a:cubicBezTo>
                    <a:pt x="1503" y="3707"/>
                    <a:pt x="4465" y="6200"/>
                    <a:pt x="7895" y="7247"/>
                  </a:cubicBezTo>
                  <a:cubicBezTo>
                    <a:pt x="9080" y="7619"/>
                    <a:pt x="10320" y="7799"/>
                    <a:pt x="11588" y="7799"/>
                  </a:cubicBezTo>
                  <a:cubicBezTo>
                    <a:pt x="12759" y="7799"/>
                    <a:pt x="13944" y="7633"/>
                    <a:pt x="15101" y="7289"/>
                  </a:cubicBezTo>
                  <a:lnTo>
                    <a:pt x="14991" y="6931"/>
                  </a:lnTo>
                  <a:cubicBezTo>
                    <a:pt x="13861" y="7261"/>
                    <a:pt x="12718" y="7427"/>
                    <a:pt x="11588" y="7427"/>
                  </a:cubicBezTo>
                  <a:cubicBezTo>
                    <a:pt x="10362" y="7427"/>
                    <a:pt x="9149" y="7234"/>
                    <a:pt x="8006" y="6889"/>
                  </a:cubicBezTo>
                  <a:cubicBezTo>
                    <a:pt x="4671" y="5870"/>
                    <a:pt x="1806" y="3445"/>
                    <a:pt x="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794"/>
        <p:cNvGrpSpPr/>
        <p:nvPr/>
      </p:nvGrpSpPr>
      <p:grpSpPr>
        <a:xfrm>
          <a:off x="0" y="0"/>
          <a:ext cx="0" cy="0"/>
          <a:chOff x="0" y="0"/>
          <a:chExt cx="0" cy="0"/>
        </a:xfrm>
      </p:grpSpPr>
      <p:grpSp>
        <p:nvGrpSpPr>
          <p:cNvPr id="2795" name="Google Shape;2795;p47"/>
          <p:cNvGrpSpPr/>
          <p:nvPr/>
        </p:nvGrpSpPr>
        <p:grpSpPr>
          <a:xfrm>
            <a:off x="3145718" y="1636517"/>
            <a:ext cx="2852793" cy="2649618"/>
            <a:chOff x="3348603" y="1236445"/>
            <a:chExt cx="749256" cy="695894"/>
          </a:xfrm>
        </p:grpSpPr>
        <p:sp>
          <p:nvSpPr>
            <p:cNvPr id="2796" name="Google Shape;2796;p47"/>
            <p:cNvSpPr/>
            <p:nvPr/>
          </p:nvSpPr>
          <p:spPr>
            <a:xfrm>
              <a:off x="3583779" y="1236445"/>
              <a:ext cx="293795" cy="285811"/>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7" name="Google Shape;2797;p47"/>
            <p:cNvGrpSpPr/>
            <p:nvPr/>
          </p:nvGrpSpPr>
          <p:grpSpPr>
            <a:xfrm>
              <a:off x="3775534" y="1462599"/>
              <a:ext cx="322325" cy="285958"/>
              <a:chOff x="3847850" y="1889150"/>
              <a:chExt cx="164100" cy="145600"/>
            </a:xfrm>
          </p:grpSpPr>
          <p:sp>
            <p:nvSpPr>
              <p:cNvPr id="2798" name="Google Shape;2798;p4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0" name="Google Shape;2800;p47"/>
            <p:cNvGrpSpPr/>
            <p:nvPr/>
          </p:nvGrpSpPr>
          <p:grpSpPr>
            <a:xfrm>
              <a:off x="3545329" y="1646528"/>
              <a:ext cx="293746" cy="285811"/>
              <a:chOff x="3730650" y="1982800"/>
              <a:chExt cx="149550" cy="145525"/>
            </a:xfrm>
          </p:grpSpPr>
          <p:sp>
            <p:nvSpPr>
              <p:cNvPr id="2801" name="Google Shape;2801;p4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3" name="Google Shape;2803;p47"/>
            <p:cNvGrpSpPr/>
            <p:nvPr/>
          </p:nvGrpSpPr>
          <p:grpSpPr>
            <a:xfrm>
              <a:off x="3348603" y="1415046"/>
              <a:ext cx="294384" cy="284387"/>
              <a:chOff x="3630494" y="1864938"/>
              <a:chExt cx="149875" cy="144800"/>
            </a:xfrm>
          </p:grpSpPr>
          <p:sp>
            <p:nvSpPr>
              <p:cNvPr id="2804" name="Google Shape;2804;p4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6" name="Google Shape;2806;p47"/>
          <p:cNvGrpSpPr/>
          <p:nvPr/>
        </p:nvGrpSpPr>
        <p:grpSpPr>
          <a:xfrm>
            <a:off x="4319500" y="1883125"/>
            <a:ext cx="409500" cy="409500"/>
            <a:chOff x="4319500" y="1883125"/>
            <a:chExt cx="409500" cy="409500"/>
          </a:xfrm>
        </p:grpSpPr>
        <p:sp>
          <p:nvSpPr>
            <p:cNvPr id="2807" name="Google Shape;2807;p47"/>
            <p:cNvSpPr/>
            <p:nvPr/>
          </p:nvSpPr>
          <p:spPr>
            <a:xfrm>
              <a:off x="4319500" y="1883125"/>
              <a:ext cx="409500" cy="409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7"/>
            <p:cNvSpPr/>
            <p:nvPr/>
          </p:nvSpPr>
          <p:spPr>
            <a:xfrm>
              <a:off x="4383175" y="1952201"/>
              <a:ext cx="282150" cy="27134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809" name="Google Shape;2809;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Thursday: What my day will be like</a:t>
            </a:r>
            <a:endParaRPr/>
          </a:p>
        </p:txBody>
      </p:sp>
      <p:sp>
        <p:nvSpPr>
          <p:cNvPr id="2810" name="Google Shape;2810;p47"/>
          <p:cNvSpPr/>
          <p:nvPr/>
        </p:nvSpPr>
        <p:spPr>
          <a:xfrm>
            <a:off x="584788" y="1844150"/>
            <a:ext cx="17433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7"/>
          <p:cNvSpPr txBox="1"/>
          <p:nvPr/>
        </p:nvSpPr>
        <p:spPr>
          <a:xfrm>
            <a:off x="583138" y="1888850"/>
            <a:ext cx="17466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First step</a:t>
            </a:r>
            <a:endParaRPr sz="2100">
              <a:solidFill>
                <a:srgbClr val="FFFFFF"/>
              </a:solidFill>
              <a:latin typeface="Fredoka One"/>
              <a:ea typeface="Fredoka One"/>
              <a:cs typeface="Fredoka One"/>
              <a:sym typeface="Fredoka One"/>
            </a:endParaRPr>
          </a:p>
        </p:txBody>
      </p:sp>
      <p:sp>
        <p:nvSpPr>
          <p:cNvPr id="2812" name="Google Shape;2812;p47"/>
          <p:cNvSpPr txBox="1"/>
          <p:nvPr/>
        </p:nvSpPr>
        <p:spPr>
          <a:xfrm>
            <a:off x="724900" y="2298850"/>
            <a:ext cx="16068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Barlow"/>
                <a:ea typeface="Barlow"/>
                <a:cs typeface="Barlow"/>
                <a:sym typeface="Barlow"/>
              </a:rPr>
              <a:t>Venus has a toxic atmosphere</a:t>
            </a:r>
            <a:endParaRPr>
              <a:solidFill>
                <a:schemeClr val="dk1"/>
              </a:solidFill>
              <a:latin typeface="Barlow"/>
              <a:ea typeface="Barlow"/>
              <a:cs typeface="Barlow"/>
              <a:sym typeface="Barlow"/>
            </a:endParaRPr>
          </a:p>
        </p:txBody>
      </p:sp>
      <p:sp>
        <p:nvSpPr>
          <p:cNvPr id="2813" name="Google Shape;2813;p47"/>
          <p:cNvSpPr/>
          <p:nvPr/>
        </p:nvSpPr>
        <p:spPr>
          <a:xfrm>
            <a:off x="581750" y="3669000"/>
            <a:ext cx="17466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7"/>
          <p:cNvSpPr txBox="1"/>
          <p:nvPr/>
        </p:nvSpPr>
        <p:spPr>
          <a:xfrm>
            <a:off x="581750" y="3713700"/>
            <a:ext cx="17466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Fourth step</a:t>
            </a:r>
            <a:endParaRPr sz="2100">
              <a:solidFill>
                <a:srgbClr val="FFFFFF"/>
              </a:solidFill>
              <a:latin typeface="Fredoka One"/>
              <a:ea typeface="Fredoka One"/>
              <a:cs typeface="Fredoka One"/>
              <a:sym typeface="Fredoka One"/>
            </a:endParaRPr>
          </a:p>
        </p:txBody>
      </p:sp>
      <p:sp>
        <p:nvSpPr>
          <p:cNvPr id="2815" name="Google Shape;2815;p47"/>
          <p:cNvSpPr txBox="1"/>
          <p:nvPr/>
        </p:nvSpPr>
        <p:spPr>
          <a:xfrm>
            <a:off x="724900" y="4123700"/>
            <a:ext cx="16068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Barlow"/>
                <a:ea typeface="Barlow"/>
                <a:cs typeface="Barlow"/>
                <a:sym typeface="Barlow"/>
              </a:rPr>
              <a:t>Mercury is a very small planet</a:t>
            </a:r>
            <a:endParaRPr>
              <a:solidFill>
                <a:schemeClr val="dk1"/>
              </a:solidFill>
              <a:latin typeface="Barlow"/>
              <a:ea typeface="Barlow"/>
              <a:cs typeface="Barlow"/>
              <a:sym typeface="Barlow"/>
            </a:endParaRPr>
          </a:p>
        </p:txBody>
      </p:sp>
      <p:sp>
        <p:nvSpPr>
          <p:cNvPr id="2816" name="Google Shape;2816;p47"/>
          <p:cNvSpPr/>
          <p:nvPr/>
        </p:nvSpPr>
        <p:spPr>
          <a:xfrm>
            <a:off x="6814475" y="1837425"/>
            <a:ext cx="17466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7"/>
          <p:cNvSpPr txBox="1"/>
          <p:nvPr/>
        </p:nvSpPr>
        <p:spPr>
          <a:xfrm>
            <a:off x="6816125" y="1882125"/>
            <a:ext cx="17433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Second step</a:t>
            </a:r>
            <a:endParaRPr sz="2100">
              <a:solidFill>
                <a:srgbClr val="FFFFFF"/>
              </a:solidFill>
              <a:latin typeface="Fredoka One"/>
              <a:ea typeface="Fredoka One"/>
              <a:cs typeface="Fredoka One"/>
              <a:sym typeface="Fredoka One"/>
            </a:endParaRPr>
          </a:p>
        </p:txBody>
      </p:sp>
      <p:sp>
        <p:nvSpPr>
          <p:cNvPr id="2818" name="Google Shape;2818;p47"/>
          <p:cNvSpPr txBox="1"/>
          <p:nvPr/>
        </p:nvSpPr>
        <p:spPr>
          <a:xfrm>
            <a:off x="6816925" y="2298850"/>
            <a:ext cx="16068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Barlow"/>
                <a:ea typeface="Barlow"/>
                <a:cs typeface="Barlow"/>
                <a:sym typeface="Barlow"/>
              </a:rPr>
              <a:t>Earth is the planet where we live on</a:t>
            </a:r>
            <a:endParaRPr>
              <a:solidFill>
                <a:schemeClr val="dk1"/>
              </a:solidFill>
              <a:latin typeface="Barlow"/>
              <a:ea typeface="Barlow"/>
              <a:cs typeface="Barlow"/>
              <a:sym typeface="Barlow"/>
            </a:endParaRPr>
          </a:p>
        </p:txBody>
      </p:sp>
      <p:sp>
        <p:nvSpPr>
          <p:cNvPr id="2819" name="Google Shape;2819;p47"/>
          <p:cNvSpPr/>
          <p:nvPr/>
        </p:nvSpPr>
        <p:spPr>
          <a:xfrm>
            <a:off x="6431025" y="1587400"/>
            <a:ext cx="548700" cy="4095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7"/>
          <p:cNvSpPr txBox="1"/>
          <p:nvPr/>
        </p:nvSpPr>
        <p:spPr>
          <a:xfrm>
            <a:off x="6431025" y="1632100"/>
            <a:ext cx="5487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2</a:t>
            </a:r>
            <a:endParaRPr sz="2100">
              <a:solidFill>
                <a:srgbClr val="FFFFFF"/>
              </a:solidFill>
              <a:latin typeface="Fredoka One"/>
              <a:ea typeface="Fredoka One"/>
              <a:cs typeface="Fredoka One"/>
              <a:sym typeface="Fredoka One"/>
            </a:endParaRPr>
          </a:p>
        </p:txBody>
      </p:sp>
      <p:sp>
        <p:nvSpPr>
          <p:cNvPr id="2821" name="Google Shape;2821;p47"/>
          <p:cNvSpPr/>
          <p:nvPr/>
        </p:nvSpPr>
        <p:spPr>
          <a:xfrm>
            <a:off x="6814475" y="3662275"/>
            <a:ext cx="17466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7"/>
          <p:cNvSpPr txBox="1"/>
          <p:nvPr/>
        </p:nvSpPr>
        <p:spPr>
          <a:xfrm>
            <a:off x="6814475" y="3706975"/>
            <a:ext cx="17466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Third step</a:t>
            </a:r>
            <a:endParaRPr sz="2100">
              <a:solidFill>
                <a:srgbClr val="FFFFFF"/>
              </a:solidFill>
              <a:latin typeface="Fredoka One"/>
              <a:ea typeface="Fredoka One"/>
              <a:cs typeface="Fredoka One"/>
              <a:sym typeface="Fredoka One"/>
            </a:endParaRPr>
          </a:p>
        </p:txBody>
      </p:sp>
      <p:sp>
        <p:nvSpPr>
          <p:cNvPr id="2823" name="Google Shape;2823;p47"/>
          <p:cNvSpPr txBox="1"/>
          <p:nvPr/>
        </p:nvSpPr>
        <p:spPr>
          <a:xfrm>
            <a:off x="6816925" y="4123700"/>
            <a:ext cx="16068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Barlow"/>
                <a:ea typeface="Barlow"/>
                <a:cs typeface="Barlow"/>
                <a:sym typeface="Barlow"/>
              </a:rPr>
              <a:t>Mars is full of iron oxide dust</a:t>
            </a:r>
            <a:endParaRPr>
              <a:solidFill>
                <a:schemeClr val="dk1"/>
              </a:solidFill>
              <a:latin typeface="Barlow"/>
              <a:ea typeface="Barlow"/>
              <a:cs typeface="Barlow"/>
              <a:sym typeface="Barlow"/>
            </a:endParaRPr>
          </a:p>
        </p:txBody>
      </p:sp>
      <p:grpSp>
        <p:nvGrpSpPr>
          <p:cNvPr id="2824" name="Google Shape;2824;p47"/>
          <p:cNvGrpSpPr/>
          <p:nvPr/>
        </p:nvGrpSpPr>
        <p:grpSpPr>
          <a:xfrm>
            <a:off x="-211104" y="-363048"/>
            <a:ext cx="1576838" cy="1063713"/>
            <a:chOff x="-211104" y="-363048"/>
            <a:chExt cx="1576838" cy="1063713"/>
          </a:xfrm>
        </p:grpSpPr>
        <p:grpSp>
          <p:nvGrpSpPr>
            <p:cNvPr id="2825" name="Google Shape;2825;p47"/>
            <p:cNvGrpSpPr/>
            <p:nvPr/>
          </p:nvGrpSpPr>
          <p:grpSpPr>
            <a:xfrm rot="-9235214">
              <a:off x="-149334" y="-119499"/>
              <a:ext cx="1239591" cy="568017"/>
              <a:chOff x="-2353813" y="170553"/>
              <a:chExt cx="2077588" cy="951798"/>
            </a:xfrm>
          </p:grpSpPr>
          <p:sp>
            <p:nvSpPr>
              <p:cNvPr id="2826" name="Google Shape;2826;p47"/>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7"/>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7"/>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7"/>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7"/>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7"/>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47"/>
            <p:cNvGrpSpPr/>
            <p:nvPr/>
          </p:nvGrpSpPr>
          <p:grpSpPr>
            <a:xfrm rot="10176054" flipH="1">
              <a:off x="656057" y="-109943"/>
              <a:ext cx="683203" cy="355506"/>
              <a:chOff x="721375" y="3644650"/>
              <a:chExt cx="866625" cy="450950"/>
            </a:xfrm>
          </p:grpSpPr>
          <p:sp>
            <p:nvSpPr>
              <p:cNvPr id="2833" name="Google Shape;2833;p47"/>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7"/>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7"/>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7"/>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7"/>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7"/>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7"/>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7"/>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47"/>
            <p:cNvGrpSpPr/>
            <p:nvPr/>
          </p:nvGrpSpPr>
          <p:grpSpPr>
            <a:xfrm rot="-2700000" flipH="1">
              <a:off x="-74507" y="155719"/>
              <a:ext cx="683145" cy="355476"/>
              <a:chOff x="721375" y="3644650"/>
              <a:chExt cx="866625" cy="450950"/>
            </a:xfrm>
          </p:grpSpPr>
          <p:sp>
            <p:nvSpPr>
              <p:cNvPr id="2842" name="Google Shape;2842;p47"/>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7"/>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7"/>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7"/>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7"/>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7"/>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7"/>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7"/>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50" name="Google Shape;2850;p47"/>
          <p:cNvGrpSpPr/>
          <p:nvPr/>
        </p:nvGrpSpPr>
        <p:grpSpPr>
          <a:xfrm>
            <a:off x="7811283" y="4490164"/>
            <a:ext cx="1576838" cy="1063713"/>
            <a:chOff x="7706283" y="4441689"/>
            <a:chExt cx="1576838" cy="1063713"/>
          </a:xfrm>
        </p:grpSpPr>
        <p:grpSp>
          <p:nvGrpSpPr>
            <p:cNvPr id="2851" name="Google Shape;2851;p47"/>
            <p:cNvGrpSpPr/>
            <p:nvPr/>
          </p:nvGrpSpPr>
          <p:grpSpPr>
            <a:xfrm rot="1564786">
              <a:off x="7981760" y="4693836"/>
              <a:ext cx="1239591" cy="568017"/>
              <a:chOff x="-2353813" y="170553"/>
              <a:chExt cx="2077588" cy="951798"/>
            </a:xfrm>
          </p:grpSpPr>
          <p:sp>
            <p:nvSpPr>
              <p:cNvPr id="2852" name="Google Shape;2852;p47"/>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7"/>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7"/>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7"/>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7"/>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7"/>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8" name="Google Shape;2858;p47"/>
            <p:cNvGrpSpPr/>
            <p:nvPr/>
          </p:nvGrpSpPr>
          <p:grpSpPr>
            <a:xfrm rot="-623946" flipH="1">
              <a:off x="7732757" y="4896791"/>
              <a:ext cx="683203" cy="355506"/>
              <a:chOff x="721375" y="3644650"/>
              <a:chExt cx="866625" cy="450950"/>
            </a:xfrm>
          </p:grpSpPr>
          <p:sp>
            <p:nvSpPr>
              <p:cNvPr id="2859" name="Google Shape;2859;p47"/>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7"/>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7"/>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7"/>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7"/>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7"/>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7"/>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7"/>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7" name="Google Shape;2867;p47"/>
            <p:cNvGrpSpPr/>
            <p:nvPr/>
          </p:nvGrpSpPr>
          <p:grpSpPr>
            <a:xfrm rot="8100000" flipH="1">
              <a:off x="8463379" y="4631159"/>
              <a:ext cx="683145" cy="355476"/>
              <a:chOff x="721375" y="3644650"/>
              <a:chExt cx="866625" cy="450950"/>
            </a:xfrm>
          </p:grpSpPr>
          <p:sp>
            <p:nvSpPr>
              <p:cNvPr id="2868" name="Google Shape;2868;p47"/>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7"/>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7"/>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7"/>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7"/>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7"/>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7"/>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7"/>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76" name="Google Shape;2876;p47"/>
          <p:cNvGrpSpPr/>
          <p:nvPr/>
        </p:nvGrpSpPr>
        <p:grpSpPr>
          <a:xfrm>
            <a:off x="5199225" y="2756575"/>
            <a:ext cx="409500" cy="409500"/>
            <a:chOff x="5199225" y="2756575"/>
            <a:chExt cx="409500" cy="409500"/>
          </a:xfrm>
        </p:grpSpPr>
        <p:sp>
          <p:nvSpPr>
            <p:cNvPr id="2877" name="Google Shape;2877;p47"/>
            <p:cNvSpPr/>
            <p:nvPr/>
          </p:nvSpPr>
          <p:spPr>
            <a:xfrm>
              <a:off x="5199225" y="2756575"/>
              <a:ext cx="409500" cy="409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7"/>
            <p:cNvSpPr/>
            <p:nvPr/>
          </p:nvSpPr>
          <p:spPr>
            <a:xfrm>
              <a:off x="5294553" y="2825118"/>
              <a:ext cx="218851" cy="251357"/>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 name="Google Shape;2879;p47"/>
          <p:cNvGrpSpPr/>
          <p:nvPr/>
        </p:nvGrpSpPr>
        <p:grpSpPr>
          <a:xfrm>
            <a:off x="4319500" y="3627775"/>
            <a:ext cx="409500" cy="409500"/>
            <a:chOff x="4319500" y="3627775"/>
            <a:chExt cx="409500" cy="409500"/>
          </a:xfrm>
        </p:grpSpPr>
        <p:sp>
          <p:nvSpPr>
            <p:cNvPr id="2880" name="Google Shape;2880;p47"/>
            <p:cNvSpPr/>
            <p:nvPr/>
          </p:nvSpPr>
          <p:spPr>
            <a:xfrm>
              <a:off x="4319500" y="3627775"/>
              <a:ext cx="409500" cy="409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7"/>
            <p:cNvSpPr/>
            <p:nvPr/>
          </p:nvSpPr>
          <p:spPr>
            <a:xfrm>
              <a:off x="4397723" y="3706975"/>
              <a:ext cx="253063" cy="251337"/>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 name="Google Shape;2882;p47"/>
          <p:cNvGrpSpPr/>
          <p:nvPr/>
        </p:nvGrpSpPr>
        <p:grpSpPr>
          <a:xfrm>
            <a:off x="3437275" y="2708875"/>
            <a:ext cx="409500" cy="409500"/>
            <a:chOff x="3437275" y="2708875"/>
            <a:chExt cx="409500" cy="409500"/>
          </a:xfrm>
        </p:grpSpPr>
        <p:sp>
          <p:nvSpPr>
            <p:cNvPr id="2883" name="Google Shape;2883;p47"/>
            <p:cNvSpPr/>
            <p:nvPr/>
          </p:nvSpPr>
          <p:spPr>
            <a:xfrm>
              <a:off x="3437275" y="2708875"/>
              <a:ext cx="409500" cy="409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7"/>
            <p:cNvSpPr/>
            <p:nvPr/>
          </p:nvSpPr>
          <p:spPr>
            <a:xfrm>
              <a:off x="3463801" y="2783646"/>
              <a:ext cx="305351" cy="259954"/>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2885" name="Google Shape;2885;p47"/>
          <p:cNvCxnSpPr>
            <a:stCxn id="2820" idx="1"/>
            <a:endCxn id="2877" idx="6"/>
          </p:cNvCxnSpPr>
          <p:nvPr/>
        </p:nvCxnSpPr>
        <p:spPr>
          <a:xfrm flipH="1">
            <a:off x="5608725" y="1792150"/>
            <a:ext cx="822300" cy="1169100"/>
          </a:xfrm>
          <a:prstGeom prst="curvedConnector3">
            <a:avLst>
              <a:gd name="adj1" fmla="val 50000"/>
            </a:avLst>
          </a:prstGeom>
          <a:noFill/>
          <a:ln w="19050" cap="flat" cmpd="sng">
            <a:solidFill>
              <a:schemeClr val="accent2"/>
            </a:solidFill>
            <a:prstDash val="solid"/>
            <a:round/>
            <a:headEnd type="none" w="med" len="med"/>
            <a:tailEnd type="oval" w="med" len="med"/>
          </a:ln>
        </p:spPr>
      </p:cxnSp>
      <p:cxnSp>
        <p:nvCxnSpPr>
          <p:cNvPr id="2886" name="Google Shape;2886;p47"/>
          <p:cNvCxnSpPr>
            <a:stCxn id="2887" idx="0"/>
            <a:endCxn id="2807" idx="2"/>
          </p:cNvCxnSpPr>
          <p:nvPr/>
        </p:nvCxnSpPr>
        <p:spPr>
          <a:xfrm rot="-5400000" flipH="1">
            <a:off x="3128800" y="896950"/>
            <a:ext cx="500400" cy="1881300"/>
          </a:xfrm>
          <a:prstGeom prst="curvedConnector4">
            <a:avLst>
              <a:gd name="adj1" fmla="val -47587"/>
              <a:gd name="adj2" fmla="val 57288"/>
            </a:avLst>
          </a:prstGeom>
          <a:noFill/>
          <a:ln w="19050" cap="flat" cmpd="sng">
            <a:solidFill>
              <a:schemeClr val="accent2"/>
            </a:solidFill>
            <a:prstDash val="solid"/>
            <a:round/>
            <a:headEnd type="none" w="med" len="med"/>
            <a:tailEnd type="oval" w="med" len="med"/>
          </a:ln>
        </p:spPr>
      </p:cxnSp>
      <p:sp>
        <p:nvSpPr>
          <p:cNvPr id="2887" name="Google Shape;2887;p47"/>
          <p:cNvSpPr/>
          <p:nvPr/>
        </p:nvSpPr>
        <p:spPr>
          <a:xfrm>
            <a:off x="2164000" y="1587400"/>
            <a:ext cx="548700" cy="4095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7"/>
          <p:cNvSpPr txBox="1"/>
          <p:nvPr/>
        </p:nvSpPr>
        <p:spPr>
          <a:xfrm>
            <a:off x="2164000" y="1632100"/>
            <a:ext cx="5487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1</a:t>
            </a:r>
            <a:endParaRPr sz="2100">
              <a:solidFill>
                <a:srgbClr val="FFFFFF"/>
              </a:solidFill>
              <a:latin typeface="Fredoka One"/>
              <a:ea typeface="Fredoka One"/>
              <a:cs typeface="Fredoka One"/>
              <a:sym typeface="Fredoka One"/>
            </a:endParaRPr>
          </a:p>
        </p:txBody>
      </p:sp>
      <p:sp>
        <p:nvSpPr>
          <p:cNvPr id="2889" name="Google Shape;2889;p47"/>
          <p:cNvSpPr/>
          <p:nvPr/>
        </p:nvSpPr>
        <p:spPr>
          <a:xfrm>
            <a:off x="2164000" y="3412250"/>
            <a:ext cx="548700" cy="4095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7"/>
          <p:cNvSpPr txBox="1"/>
          <p:nvPr/>
        </p:nvSpPr>
        <p:spPr>
          <a:xfrm>
            <a:off x="2164000" y="3456950"/>
            <a:ext cx="5487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4</a:t>
            </a:r>
            <a:endParaRPr sz="2100">
              <a:solidFill>
                <a:srgbClr val="FFFFFF"/>
              </a:solidFill>
              <a:latin typeface="Fredoka One"/>
              <a:ea typeface="Fredoka One"/>
              <a:cs typeface="Fredoka One"/>
              <a:sym typeface="Fredoka One"/>
            </a:endParaRPr>
          </a:p>
        </p:txBody>
      </p:sp>
      <p:cxnSp>
        <p:nvCxnSpPr>
          <p:cNvPr id="2891" name="Google Shape;2891;p47"/>
          <p:cNvCxnSpPr>
            <a:stCxn id="2890" idx="3"/>
            <a:endCxn id="2883" idx="4"/>
          </p:cNvCxnSpPr>
          <p:nvPr/>
        </p:nvCxnSpPr>
        <p:spPr>
          <a:xfrm rot="10800000" flipH="1">
            <a:off x="2712700" y="3118400"/>
            <a:ext cx="929400" cy="498600"/>
          </a:xfrm>
          <a:prstGeom prst="curvedConnector2">
            <a:avLst/>
          </a:prstGeom>
          <a:noFill/>
          <a:ln w="19050" cap="flat" cmpd="sng">
            <a:solidFill>
              <a:schemeClr val="accent2"/>
            </a:solidFill>
            <a:prstDash val="solid"/>
            <a:round/>
            <a:headEnd type="none" w="med" len="med"/>
            <a:tailEnd type="oval" w="med" len="med"/>
          </a:ln>
        </p:spPr>
      </p:cxnSp>
      <p:sp>
        <p:nvSpPr>
          <p:cNvPr id="2892" name="Google Shape;2892;p47"/>
          <p:cNvSpPr/>
          <p:nvPr/>
        </p:nvSpPr>
        <p:spPr>
          <a:xfrm>
            <a:off x="6431025" y="3412250"/>
            <a:ext cx="548700" cy="4095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7"/>
          <p:cNvSpPr txBox="1"/>
          <p:nvPr/>
        </p:nvSpPr>
        <p:spPr>
          <a:xfrm>
            <a:off x="6431025" y="3456950"/>
            <a:ext cx="5487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3</a:t>
            </a:r>
            <a:endParaRPr sz="2100">
              <a:solidFill>
                <a:srgbClr val="FFFFFF"/>
              </a:solidFill>
              <a:latin typeface="Fredoka One"/>
              <a:ea typeface="Fredoka One"/>
              <a:cs typeface="Fredoka One"/>
              <a:sym typeface="Fredoka One"/>
            </a:endParaRPr>
          </a:p>
        </p:txBody>
      </p:sp>
      <p:cxnSp>
        <p:nvCxnSpPr>
          <p:cNvPr id="2894" name="Google Shape;2894;p47"/>
          <p:cNvCxnSpPr>
            <a:stCxn id="2892" idx="2"/>
            <a:endCxn id="2880" idx="5"/>
          </p:cNvCxnSpPr>
          <p:nvPr/>
        </p:nvCxnSpPr>
        <p:spPr>
          <a:xfrm rot="5400000">
            <a:off x="5609325" y="2881400"/>
            <a:ext cx="155700" cy="2036400"/>
          </a:xfrm>
          <a:prstGeom prst="curvedConnector3">
            <a:avLst>
              <a:gd name="adj1" fmla="val 291362"/>
            </a:avLst>
          </a:prstGeom>
          <a:noFill/>
          <a:ln w="19050" cap="flat" cmpd="sng">
            <a:solidFill>
              <a:schemeClr val="accent2"/>
            </a:solidFill>
            <a:prstDash val="solid"/>
            <a:round/>
            <a:headEnd type="none" w="med" len="med"/>
            <a:tailEnd type="oval" w="med" len="med"/>
          </a:ln>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898"/>
        <p:cNvGrpSpPr/>
        <p:nvPr/>
      </p:nvGrpSpPr>
      <p:grpSpPr>
        <a:xfrm>
          <a:off x="0" y="0"/>
          <a:ext cx="0" cy="0"/>
          <a:chOff x="0" y="0"/>
          <a:chExt cx="0" cy="0"/>
        </a:xfrm>
      </p:grpSpPr>
      <p:sp>
        <p:nvSpPr>
          <p:cNvPr id="2899" name="Google Shape;2899;p48"/>
          <p:cNvSpPr/>
          <p:nvPr/>
        </p:nvSpPr>
        <p:spPr>
          <a:xfrm>
            <a:off x="4017125" y="4036550"/>
            <a:ext cx="5587190" cy="1255053"/>
          </a:xfrm>
          <a:custGeom>
            <a:avLst/>
            <a:gdLst/>
            <a:ahLst/>
            <a:cxnLst/>
            <a:rect l="l" t="t" r="r" b="b"/>
            <a:pathLst>
              <a:path w="85634" h="19236" extrusionOk="0">
                <a:moveTo>
                  <a:pt x="37436" y="0"/>
                </a:moveTo>
                <a:cubicBezTo>
                  <a:pt x="37165" y="0"/>
                  <a:pt x="36895" y="2"/>
                  <a:pt x="36624" y="4"/>
                </a:cubicBezTo>
                <a:lnTo>
                  <a:pt x="36620" y="4"/>
                </a:lnTo>
                <a:cubicBezTo>
                  <a:pt x="24281" y="126"/>
                  <a:pt x="11967" y="2872"/>
                  <a:pt x="615" y="8038"/>
                </a:cubicBezTo>
                <a:cubicBezTo>
                  <a:pt x="406" y="8134"/>
                  <a:pt x="201" y="8226"/>
                  <a:pt x="0" y="8322"/>
                </a:cubicBezTo>
                <a:lnTo>
                  <a:pt x="0" y="19236"/>
                </a:lnTo>
                <a:lnTo>
                  <a:pt x="85634" y="19060"/>
                </a:lnTo>
                <a:lnTo>
                  <a:pt x="85634" y="14270"/>
                </a:lnTo>
                <a:cubicBezTo>
                  <a:pt x="82524" y="12277"/>
                  <a:pt x="79309" y="10483"/>
                  <a:pt x="76003" y="8895"/>
                </a:cubicBezTo>
                <a:cubicBezTo>
                  <a:pt x="68726" y="5388"/>
                  <a:pt x="61027" y="2872"/>
                  <a:pt x="53160" y="1430"/>
                </a:cubicBezTo>
                <a:cubicBezTo>
                  <a:pt x="52541" y="1317"/>
                  <a:pt x="51923" y="1212"/>
                  <a:pt x="51304" y="1112"/>
                </a:cubicBezTo>
                <a:cubicBezTo>
                  <a:pt x="49682" y="849"/>
                  <a:pt x="48052" y="631"/>
                  <a:pt x="46418" y="464"/>
                </a:cubicBezTo>
                <a:cubicBezTo>
                  <a:pt x="45243" y="343"/>
                  <a:pt x="44065" y="243"/>
                  <a:pt x="42886" y="172"/>
                </a:cubicBezTo>
                <a:cubicBezTo>
                  <a:pt x="42869" y="167"/>
                  <a:pt x="42857" y="167"/>
                  <a:pt x="42840" y="167"/>
                </a:cubicBezTo>
                <a:cubicBezTo>
                  <a:pt x="42012" y="113"/>
                  <a:pt x="41185" y="75"/>
                  <a:pt x="40357" y="50"/>
                </a:cubicBezTo>
                <a:cubicBezTo>
                  <a:pt x="39383" y="18"/>
                  <a:pt x="38408" y="0"/>
                  <a:pt x="374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8"/>
          <p:cNvSpPr/>
          <p:nvPr/>
        </p:nvSpPr>
        <p:spPr>
          <a:xfrm>
            <a:off x="-142875" y="4212300"/>
            <a:ext cx="4993533" cy="1121699"/>
          </a:xfrm>
          <a:custGeom>
            <a:avLst/>
            <a:gdLst/>
            <a:ahLst/>
            <a:cxnLst/>
            <a:rect l="l" t="t" r="r" b="b"/>
            <a:pathLst>
              <a:path w="85634" h="19236" extrusionOk="0">
                <a:moveTo>
                  <a:pt x="37436" y="0"/>
                </a:moveTo>
                <a:cubicBezTo>
                  <a:pt x="37165" y="0"/>
                  <a:pt x="36895" y="2"/>
                  <a:pt x="36624" y="4"/>
                </a:cubicBezTo>
                <a:lnTo>
                  <a:pt x="36620" y="4"/>
                </a:lnTo>
                <a:cubicBezTo>
                  <a:pt x="24281" y="126"/>
                  <a:pt x="11967" y="2872"/>
                  <a:pt x="615" y="8038"/>
                </a:cubicBezTo>
                <a:cubicBezTo>
                  <a:pt x="406" y="8134"/>
                  <a:pt x="201" y="8226"/>
                  <a:pt x="0" y="8322"/>
                </a:cubicBezTo>
                <a:lnTo>
                  <a:pt x="0" y="19236"/>
                </a:lnTo>
                <a:lnTo>
                  <a:pt x="85634" y="19060"/>
                </a:lnTo>
                <a:lnTo>
                  <a:pt x="85634" y="14270"/>
                </a:lnTo>
                <a:cubicBezTo>
                  <a:pt x="82524" y="12277"/>
                  <a:pt x="79309" y="10483"/>
                  <a:pt x="76003" y="8895"/>
                </a:cubicBezTo>
                <a:cubicBezTo>
                  <a:pt x="68726" y="5388"/>
                  <a:pt x="61027" y="2872"/>
                  <a:pt x="53160" y="1430"/>
                </a:cubicBezTo>
                <a:cubicBezTo>
                  <a:pt x="52541" y="1317"/>
                  <a:pt x="51923" y="1212"/>
                  <a:pt x="51304" y="1112"/>
                </a:cubicBezTo>
                <a:cubicBezTo>
                  <a:pt x="49682" y="849"/>
                  <a:pt x="48052" y="631"/>
                  <a:pt x="46418" y="464"/>
                </a:cubicBezTo>
                <a:cubicBezTo>
                  <a:pt x="45243" y="343"/>
                  <a:pt x="44065" y="243"/>
                  <a:pt x="42886" y="172"/>
                </a:cubicBezTo>
                <a:cubicBezTo>
                  <a:pt x="42869" y="167"/>
                  <a:pt x="42857" y="167"/>
                  <a:pt x="42840" y="167"/>
                </a:cubicBezTo>
                <a:cubicBezTo>
                  <a:pt x="42012" y="113"/>
                  <a:pt x="41185" y="75"/>
                  <a:pt x="40357" y="50"/>
                </a:cubicBezTo>
                <a:cubicBezTo>
                  <a:pt x="39383" y="18"/>
                  <a:pt x="38408" y="0"/>
                  <a:pt x="37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8"/>
          <p:cNvSpPr/>
          <p:nvPr/>
        </p:nvSpPr>
        <p:spPr>
          <a:xfrm>
            <a:off x="-2" y="4212294"/>
            <a:ext cx="11714882" cy="1083583"/>
          </a:xfrm>
          <a:custGeom>
            <a:avLst/>
            <a:gdLst/>
            <a:ahLst/>
            <a:cxnLst/>
            <a:rect l="l" t="t" r="r" b="b"/>
            <a:pathLst>
              <a:path w="84786" h="7445" extrusionOk="0">
                <a:moveTo>
                  <a:pt x="46495" y="1"/>
                </a:moveTo>
                <a:cubicBezTo>
                  <a:pt x="39812" y="1"/>
                  <a:pt x="33751" y="5213"/>
                  <a:pt x="26952" y="6078"/>
                </a:cubicBezTo>
                <a:cubicBezTo>
                  <a:pt x="26203" y="6173"/>
                  <a:pt x="25454" y="6215"/>
                  <a:pt x="24706" y="6215"/>
                </a:cubicBezTo>
                <a:cubicBezTo>
                  <a:pt x="20573" y="6215"/>
                  <a:pt x="16459" y="4941"/>
                  <a:pt x="12314" y="4414"/>
                </a:cubicBezTo>
                <a:cubicBezTo>
                  <a:pt x="11374" y="4294"/>
                  <a:pt x="10402" y="4228"/>
                  <a:pt x="9427" y="4228"/>
                </a:cubicBezTo>
                <a:cubicBezTo>
                  <a:pt x="5906" y="4228"/>
                  <a:pt x="2338" y="5094"/>
                  <a:pt x="1" y="7444"/>
                </a:cubicBezTo>
                <a:lnTo>
                  <a:pt x="84785" y="7444"/>
                </a:lnTo>
                <a:lnTo>
                  <a:pt x="84785" y="5492"/>
                </a:lnTo>
                <a:cubicBezTo>
                  <a:pt x="83423" y="5563"/>
                  <a:pt x="82069" y="5676"/>
                  <a:pt x="80739" y="5793"/>
                </a:cubicBezTo>
                <a:lnTo>
                  <a:pt x="71723" y="6608"/>
                </a:lnTo>
                <a:cubicBezTo>
                  <a:pt x="70200" y="6746"/>
                  <a:pt x="68661" y="6882"/>
                  <a:pt x="67132" y="6882"/>
                </a:cubicBezTo>
                <a:cubicBezTo>
                  <a:pt x="65743" y="6882"/>
                  <a:pt x="64362" y="6770"/>
                  <a:pt x="63008" y="6445"/>
                </a:cubicBezTo>
                <a:cubicBezTo>
                  <a:pt x="57754" y="5183"/>
                  <a:pt x="53524" y="844"/>
                  <a:pt x="48165" y="113"/>
                </a:cubicBezTo>
                <a:cubicBezTo>
                  <a:pt x="47604" y="36"/>
                  <a:pt x="47047" y="1"/>
                  <a:pt x="464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8"/>
          <p:cNvSpPr/>
          <p:nvPr/>
        </p:nvSpPr>
        <p:spPr>
          <a:xfrm>
            <a:off x="719950" y="1241900"/>
            <a:ext cx="7704000" cy="3366600"/>
          </a:xfrm>
          <a:prstGeom prst="roundRect">
            <a:avLst>
              <a:gd name="adj" fmla="val 5431"/>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8"/>
          <p:cNvSpPr/>
          <p:nvPr/>
        </p:nvSpPr>
        <p:spPr>
          <a:xfrm>
            <a:off x="720050" y="1241800"/>
            <a:ext cx="7704000" cy="506700"/>
          </a:xfrm>
          <a:prstGeom prst="round2SameRect">
            <a:avLst>
              <a:gd name="adj1" fmla="val 35437"/>
              <a:gd name="adj2" fmla="val 0"/>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Friday: Habit tracker</a:t>
            </a:r>
            <a:endParaRPr/>
          </a:p>
        </p:txBody>
      </p:sp>
      <p:graphicFrame>
        <p:nvGraphicFramePr>
          <p:cNvPr id="2905" name="Google Shape;2905;p48"/>
          <p:cNvGraphicFramePr/>
          <p:nvPr>
            <p:extLst>
              <p:ext uri="{D42A27DB-BD31-4B8C-83A1-F6EECF244321}">
                <p14:modId xmlns:p14="http://schemas.microsoft.com/office/powerpoint/2010/main" val="1608283543"/>
              </p:ext>
            </p:extLst>
          </p:nvPr>
        </p:nvGraphicFramePr>
        <p:xfrm>
          <a:off x="715200" y="1748545"/>
          <a:ext cx="7704025" cy="2860000"/>
        </p:xfrm>
        <a:graphic>
          <a:graphicData uri="http://schemas.openxmlformats.org/drawingml/2006/table">
            <a:tbl>
              <a:tblPr>
                <a:noFill/>
                <a:tableStyleId>{701D0530-04C6-43B2-8B4C-8109DDB4B34B}</a:tableStyleId>
              </a:tblPr>
              <a:tblGrid>
                <a:gridCol w="1203350">
                  <a:extLst>
                    <a:ext uri="{9D8B030D-6E8A-4147-A177-3AD203B41FA5}">
                      <a16:colId xmlns:a16="http://schemas.microsoft.com/office/drawing/2014/main" val="20000"/>
                    </a:ext>
                  </a:extLst>
                </a:gridCol>
                <a:gridCol w="2825775">
                  <a:extLst>
                    <a:ext uri="{9D8B030D-6E8A-4147-A177-3AD203B41FA5}">
                      <a16:colId xmlns:a16="http://schemas.microsoft.com/office/drawing/2014/main" val="20001"/>
                    </a:ext>
                  </a:extLst>
                </a:gridCol>
                <a:gridCol w="910375">
                  <a:extLst>
                    <a:ext uri="{9D8B030D-6E8A-4147-A177-3AD203B41FA5}">
                      <a16:colId xmlns:a16="http://schemas.microsoft.com/office/drawing/2014/main" val="20002"/>
                    </a:ext>
                  </a:extLst>
                </a:gridCol>
                <a:gridCol w="2764525">
                  <a:extLst>
                    <a:ext uri="{9D8B030D-6E8A-4147-A177-3AD203B41FA5}">
                      <a16:colId xmlns:a16="http://schemas.microsoft.com/office/drawing/2014/main" val="20003"/>
                    </a:ext>
                  </a:extLst>
                </a:gridCol>
              </a:tblGrid>
              <a:tr h="572000">
                <a:tc>
                  <a:txBody>
                    <a:bodyPr/>
                    <a:lstStyle/>
                    <a:p>
                      <a:pPr marL="91440" lvl="0" indent="0" algn="l" rtl="0">
                        <a:spcBef>
                          <a:spcPts val="0"/>
                        </a:spcBef>
                        <a:spcAft>
                          <a:spcPts val="0"/>
                        </a:spcAft>
                        <a:buNone/>
                      </a:pPr>
                      <a:endParaRPr b="1" dirty="0">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9144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572000">
                <a:tc>
                  <a:txBody>
                    <a:bodyPr/>
                    <a:lstStyle/>
                    <a:p>
                      <a:pPr marL="91440" lvl="0" indent="0" algn="l" rtl="0">
                        <a:spcBef>
                          <a:spcPts val="0"/>
                        </a:spcBef>
                        <a:spcAft>
                          <a:spcPts val="0"/>
                        </a:spcAft>
                        <a:buNone/>
                      </a:pPr>
                      <a:endParaRPr b="1" dirty="0">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9144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572000">
                <a:tc>
                  <a:txBody>
                    <a:bodyPr/>
                    <a:lstStyle/>
                    <a:p>
                      <a:pPr marL="91440" lvl="0" indent="0" algn="l" rtl="0">
                        <a:spcBef>
                          <a:spcPts val="0"/>
                        </a:spcBef>
                        <a:spcAft>
                          <a:spcPts val="0"/>
                        </a:spcAft>
                        <a:buNone/>
                      </a:pP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9144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572000">
                <a:tc>
                  <a:txBody>
                    <a:bodyPr/>
                    <a:lstStyle/>
                    <a:p>
                      <a:pPr marL="91440" lvl="0" indent="0" algn="l" rtl="0">
                        <a:spcBef>
                          <a:spcPts val="0"/>
                        </a:spcBef>
                        <a:spcAft>
                          <a:spcPts val="0"/>
                        </a:spcAft>
                        <a:buNone/>
                      </a:pP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9144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4572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572000">
                <a:tc>
                  <a:txBody>
                    <a:bodyPr/>
                    <a:lstStyle/>
                    <a:p>
                      <a:pPr marL="91440" lvl="0" indent="0" algn="l" rtl="0">
                        <a:spcBef>
                          <a:spcPts val="0"/>
                        </a:spcBef>
                        <a:spcAft>
                          <a:spcPts val="0"/>
                        </a:spcAft>
                        <a:buNone/>
                      </a:pPr>
                      <a:endParaRPr b="1">
                        <a:solidFill>
                          <a:schemeClr val="dk1"/>
                        </a:solidFill>
                        <a:latin typeface="Fredoka One"/>
                        <a:ea typeface="Fredoka One"/>
                        <a:cs typeface="Fredoka One"/>
                        <a:sym typeface="Fredoka One"/>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4572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91440" lvl="0" indent="0" algn="l" rtl="0">
                        <a:spcBef>
                          <a:spcPts val="0"/>
                        </a:spcBef>
                        <a:spcAft>
                          <a:spcPts val="0"/>
                        </a:spcAft>
                        <a:buNone/>
                      </a:pPr>
                      <a:endParaRPr>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45720" lvl="0" indent="0" algn="l" rtl="0">
                        <a:spcBef>
                          <a:spcPts val="0"/>
                        </a:spcBef>
                        <a:spcAft>
                          <a:spcPts val="0"/>
                        </a:spcAft>
                        <a:buNone/>
                      </a:pPr>
                      <a:endParaRPr dirty="0">
                        <a:solidFill>
                          <a:schemeClr val="dk1"/>
                        </a:solidFill>
                        <a:latin typeface="Barlow"/>
                        <a:ea typeface="Barlow"/>
                        <a:cs typeface="Barlow"/>
                        <a:sym typeface="Barlow"/>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2906" name="Google Shape;2906;p48"/>
          <p:cNvSpPr txBox="1"/>
          <p:nvPr/>
        </p:nvSpPr>
        <p:spPr>
          <a:xfrm>
            <a:off x="724875" y="1335100"/>
            <a:ext cx="77040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Planner by hour</a:t>
            </a:r>
            <a:endParaRPr sz="2100">
              <a:solidFill>
                <a:srgbClr val="FFFFFF"/>
              </a:solidFill>
              <a:latin typeface="Fredoka One"/>
              <a:ea typeface="Fredoka One"/>
              <a:cs typeface="Fredoka One"/>
              <a:sym typeface="Fredoka One"/>
            </a:endParaRPr>
          </a:p>
        </p:txBody>
      </p:sp>
      <p:grpSp>
        <p:nvGrpSpPr>
          <p:cNvPr id="2907" name="Google Shape;2907;p48"/>
          <p:cNvGrpSpPr/>
          <p:nvPr/>
        </p:nvGrpSpPr>
        <p:grpSpPr>
          <a:xfrm flipH="1">
            <a:off x="7751042" y="106177"/>
            <a:ext cx="1574383" cy="1070581"/>
            <a:chOff x="-9537" y="114004"/>
            <a:chExt cx="2185732" cy="1486298"/>
          </a:xfrm>
        </p:grpSpPr>
        <p:sp>
          <p:nvSpPr>
            <p:cNvPr id="2908" name="Google Shape;2908;p48"/>
            <p:cNvSpPr/>
            <p:nvPr/>
          </p:nvSpPr>
          <p:spPr>
            <a:xfrm>
              <a:off x="-9537" y="743099"/>
              <a:ext cx="1060735" cy="781357"/>
            </a:xfrm>
            <a:custGeom>
              <a:avLst/>
              <a:gdLst/>
              <a:ahLst/>
              <a:cxnLst/>
              <a:rect l="l" t="t" r="r" b="b"/>
              <a:pathLst>
                <a:path w="31593" h="23272" extrusionOk="0">
                  <a:moveTo>
                    <a:pt x="31152" y="1"/>
                  </a:moveTo>
                  <a:cubicBezTo>
                    <a:pt x="27487" y="5650"/>
                    <a:pt x="23422" y="11133"/>
                    <a:pt x="18256" y="15390"/>
                  </a:cubicBezTo>
                  <a:cubicBezTo>
                    <a:pt x="13089" y="19662"/>
                    <a:pt x="6669" y="22679"/>
                    <a:pt x="0" y="22748"/>
                  </a:cubicBezTo>
                  <a:lnTo>
                    <a:pt x="0" y="23271"/>
                  </a:lnTo>
                  <a:cubicBezTo>
                    <a:pt x="6820" y="23189"/>
                    <a:pt x="13351" y="20130"/>
                    <a:pt x="18586" y="15804"/>
                  </a:cubicBezTo>
                  <a:cubicBezTo>
                    <a:pt x="23822" y="11478"/>
                    <a:pt x="27900" y="5953"/>
                    <a:pt x="31593" y="276"/>
                  </a:cubicBezTo>
                  <a:lnTo>
                    <a:pt x="31152"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8"/>
            <p:cNvSpPr/>
            <p:nvPr/>
          </p:nvSpPr>
          <p:spPr>
            <a:xfrm>
              <a:off x="639938" y="1143246"/>
              <a:ext cx="1319800" cy="228545"/>
            </a:xfrm>
            <a:custGeom>
              <a:avLst/>
              <a:gdLst/>
              <a:ahLst/>
              <a:cxnLst/>
              <a:rect l="l" t="t" r="r" b="b"/>
              <a:pathLst>
                <a:path w="39309" h="6807" extrusionOk="0">
                  <a:moveTo>
                    <a:pt x="39019" y="1"/>
                  </a:moveTo>
                  <a:cubicBezTo>
                    <a:pt x="32598" y="4161"/>
                    <a:pt x="24924" y="6297"/>
                    <a:pt x="17264" y="6297"/>
                  </a:cubicBezTo>
                  <a:cubicBezTo>
                    <a:pt x="11394" y="6297"/>
                    <a:pt x="5525" y="5043"/>
                    <a:pt x="234" y="2508"/>
                  </a:cubicBezTo>
                  <a:lnTo>
                    <a:pt x="14" y="2990"/>
                  </a:lnTo>
                  <a:lnTo>
                    <a:pt x="0" y="2990"/>
                  </a:lnTo>
                  <a:cubicBezTo>
                    <a:pt x="5373" y="5553"/>
                    <a:pt x="11325" y="6807"/>
                    <a:pt x="17264" y="6807"/>
                  </a:cubicBezTo>
                  <a:cubicBezTo>
                    <a:pt x="25021" y="6807"/>
                    <a:pt x="32791" y="4657"/>
                    <a:pt x="39308" y="441"/>
                  </a:cubicBezTo>
                  <a:lnTo>
                    <a:pt x="39019"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8"/>
            <p:cNvSpPr/>
            <p:nvPr/>
          </p:nvSpPr>
          <p:spPr>
            <a:xfrm>
              <a:off x="791193" y="515058"/>
              <a:ext cx="145279" cy="540793"/>
            </a:xfrm>
            <a:custGeom>
              <a:avLst/>
              <a:gdLst/>
              <a:ahLst/>
              <a:cxnLst/>
              <a:rect l="l" t="t" r="r" b="b"/>
              <a:pathLst>
                <a:path w="4327" h="16107" extrusionOk="0">
                  <a:moveTo>
                    <a:pt x="3996" y="0"/>
                  </a:moveTo>
                  <a:cubicBezTo>
                    <a:pt x="1723" y="1833"/>
                    <a:pt x="538" y="4712"/>
                    <a:pt x="166" y="7564"/>
                  </a:cubicBezTo>
                  <a:cubicBezTo>
                    <a:pt x="56" y="8419"/>
                    <a:pt x="1" y="9273"/>
                    <a:pt x="1" y="10127"/>
                  </a:cubicBezTo>
                  <a:cubicBezTo>
                    <a:pt x="1" y="12139"/>
                    <a:pt x="249" y="14136"/>
                    <a:pt x="497" y="16107"/>
                  </a:cubicBezTo>
                  <a:lnTo>
                    <a:pt x="1020" y="16038"/>
                  </a:lnTo>
                  <a:cubicBezTo>
                    <a:pt x="772" y="14067"/>
                    <a:pt x="524" y="12083"/>
                    <a:pt x="524" y="10127"/>
                  </a:cubicBezTo>
                  <a:cubicBezTo>
                    <a:pt x="524" y="9300"/>
                    <a:pt x="565" y="8460"/>
                    <a:pt x="676" y="7633"/>
                  </a:cubicBezTo>
                  <a:cubicBezTo>
                    <a:pt x="1034" y="4878"/>
                    <a:pt x="2191" y="2122"/>
                    <a:pt x="4327" y="400"/>
                  </a:cubicBezTo>
                  <a:lnTo>
                    <a:pt x="3996"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8"/>
            <p:cNvSpPr/>
            <p:nvPr/>
          </p:nvSpPr>
          <p:spPr>
            <a:xfrm>
              <a:off x="917939" y="735243"/>
              <a:ext cx="545426" cy="221629"/>
            </a:xfrm>
            <a:custGeom>
              <a:avLst/>
              <a:gdLst/>
              <a:ahLst/>
              <a:cxnLst/>
              <a:rect l="l" t="t" r="r" b="b"/>
              <a:pathLst>
                <a:path w="16245" h="6601" extrusionOk="0">
                  <a:moveTo>
                    <a:pt x="15845" y="1"/>
                  </a:moveTo>
                  <a:cubicBezTo>
                    <a:pt x="12786" y="3817"/>
                    <a:pt x="7881" y="6077"/>
                    <a:pt x="3004" y="6077"/>
                  </a:cubicBezTo>
                  <a:cubicBezTo>
                    <a:pt x="2026" y="6077"/>
                    <a:pt x="1048" y="5980"/>
                    <a:pt x="97" y="5801"/>
                  </a:cubicBezTo>
                  <a:lnTo>
                    <a:pt x="1" y="6311"/>
                  </a:lnTo>
                  <a:cubicBezTo>
                    <a:pt x="993" y="6504"/>
                    <a:pt x="1998" y="6600"/>
                    <a:pt x="3004" y="6600"/>
                  </a:cubicBezTo>
                  <a:cubicBezTo>
                    <a:pt x="8047" y="6600"/>
                    <a:pt x="13076" y="4272"/>
                    <a:pt x="16245" y="317"/>
                  </a:cubicBezTo>
                  <a:lnTo>
                    <a:pt x="15845"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8"/>
            <p:cNvSpPr/>
            <p:nvPr/>
          </p:nvSpPr>
          <p:spPr>
            <a:xfrm>
              <a:off x="1252849" y="633947"/>
              <a:ext cx="101799" cy="220218"/>
            </a:xfrm>
            <a:custGeom>
              <a:avLst/>
              <a:gdLst/>
              <a:ahLst/>
              <a:cxnLst/>
              <a:rect l="l" t="t" r="r" b="b"/>
              <a:pathLst>
                <a:path w="3032" h="6559" extrusionOk="0">
                  <a:moveTo>
                    <a:pt x="70" y="0"/>
                  </a:moveTo>
                  <a:cubicBezTo>
                    <a:pt x="14" y="317"/>
                    <a:pt x="1" y="634"/>
                    <a:pt x="1" y="951"/>
                  </a:cubicBezTo>
                  <a:cubicBezTo>
                    <a:pt x="1" y="3100"/>
                    <a:pt x="1006" y="5236"/>
                    <a:pt x="2715" y="6558"/>
                  </a:cubicBezTo>
                  <a:lnTo>
                    <a:pt x="3032" y="6145"/>
                  </a:lnTo>
                  <a:cubicBezTo>
                    <a:pt x="1461" y="4933"/>
                    <a:pt x="510" y="2935"/>
                    <a:pt x="510" y="951"/>
                  </a:cubicBezTo>
                  <a:cubicBezTo>
                    <a:pt x="510" y="662"/>
                    <a:pt x="538" y="358"/>
                    <a:pt x="579" y="69"/>
                  </a:cubicBezTo>
                  <a:lnTo>
                    <a:pt x="70" y="0"/>
                  </a:lnTo>
                  <a:close/>
                </a:path>
              </a:pathLst>
            </a:custGeom>
            <a:solidFill>
              <a:srgbClr val="B550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8"/>
            <p:cNvSpPr/>
            <p:nvPr/>
          </p:nvSpPr>
          <p:spPr>
            <a:xfrm>
              <a:off x="1325002" y="1358797"/>
              <a:ext cx="231802" cy="159179"/>
            </a:xfrm>
            <a:custGeom>
              <a:avLst/>
              <a:gdLst/>
              <a:ahLst/>
              <a:cxnLst/>
              <a:rect l="l" t="t" r="r" b="b"/>
              <a:pathLst>
                <a:path w="6904" h="4741" extrusionOk="0">
                  <a:moveTo>
                    <a:pt x="469" y="1"/>
                  </a:moveTo>
                  <a:lnTo>
                    <a:pt x="1" y="263"/>
                  </a:lnTo>
                  <a:cubicBezTo>
                    <a:pt x="1379" y="2743"/>
                    <a:pt x="4024" y="4479"/>
                    <a:pt x="6849" y="4740"/>
                  </a:cubicBezTo>
                  <a:lnTo>
                    <a:pt x="6904" y="4217"/>
                  </a:lnTo>
                  <a:cubicBezTo>
                    <a:pt x="4245" y="3969"/>
                    <a:pt x="1751" y="2343"/>
                    <a:pt x="46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8"/>
            <p:cNvSpPr/>
            <p:nvPr/>
          </p:nvSpPr>
          <p:spPr>
            <a:xfrm>
              <a:off x="872142" y="463252"/>
              <a:ext cx="117546" cy="117076"/>
            </a:xfrm>
            <a:custGeom>
              <a:avLst/>
              <a:gdLst/>
              <a:ahLst/>
              <a:cxnLst/>
              <a:rect l="l" t="t" r="r" b="b"/>
              <a:pathLst>
                <a:path w="3501" h="3487" extrusionOk="0">
                  <a:moveTo>
                    <a:pt x="1750" y="0"/>
                  </a:moveTo>
                  <a:cubicBezTo>
                    <a:pt x="786" y="0"/>
                    <a:pt x="1" y="772"/>
                    <a:pt x="1" y="1750"/>
                  </a:cubicBezTo>
                  <a:cubicBezTo>
                    <a:pt x="1" y="2714"/>
                    <a:pt x="786" y="3486"/>
                    <a:pt x="1750" y="3486"/>
                  </a:cubicBezTo>
                  <a:cubicBezTo>
                    <a:pt x="2715" y="3486"/>
                    <a:pt x="3500" y="2714"/>
                    <a:pt x="3500" y="1750"/>
                  </a:cubicBezTo>
                  <a:cubicBezTo>
                    <a:pt x="3500" y="772"/>
                    <a:pt x="2715" y="0"/>
                    <a:pt x="175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8"/>
            <p:cNvSpPr/>
            <p:nvPr/>
          </p:nvSpPr>
          <p:spPr>
            <a:xfrm>
              <a:off x="1004461" y="711471"/>
              <a:ext cx="78666" cy="72556"/>
            </a:xfrm>
            <a:custGeom>
              <a:avLst/>
              <a:gdLst/>
              <a:ahLst/>
              <a:cxnLst/>
              <a:rect l="l" t="t" r="r" b="b"/>
              <a:pathLst>
                <a:path w="2343" h="2161" extrusionOk="0">
                  <a:moveTo>
                    <a:pt x="1175" y="1"/>
                  </a:moveTo>
                  <a:cubicBezTo>
                    <a:pt x="661" y="1"/>
                    <a:pt x="208" y="362"/>
                    <a:pt x="110" y="874"/>
                  </a:cubicBezTo>
                  <a:cubicBezTo>
                    <a:pt x="0" y="1453"/>
                    <a:pt x="386" y="2017"/>
                    <a:pt x="964" y="2141"/>
                  </a:cubicBezTo>
                  <a:cubicBezTo>
                    <a:pt x="1031" y="2154"/>
                    <a:pt x="1098" y="2160"/>
                    <a:pt x="1163" y="2160"/>
                  </a:cubicBezTo>
                  <a:cubicBezTo>
                    <a:pt x="1667" y="2160"/>
                    <a:pt x="2121" y="1799"/>
                    <a:pt x="2218" y="1287"/>
                  </a:cubicBezTo>
                  <a:cubicBezTo>
                    <a:pt x="2342" y="695"/>
                    <a:pt x="1956" y="130"/>
                    <a:pt x="1378" y="20"/>
                  </a:cubicBezTo>
                  <a:cubicBezTo>
                    <a:pt x="1310" y="7"/>
                    <a:pt x="1242" y="1"/>
                    <a:pt x="117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8"/>
            <p:cNvSpPr/>
            <p:nvPr/>
          </p:nvSpPr>
          <p:spPr>
            <a:xfrm>
              <a:off x="1218636" y="589997"/>
              <a:ext cx="90216" cy="90216"/>
            </a:xfrm>
            <a:custGeom>
              <a:avLst/>
              <a:gdLst/>
              <a:ahLst/>
              <a:cxnLst/>
              <a:rect l="l" t="t" r="r" b="b"/>
              <a:pathLst>
                <a:path w="2687" h="2687" extrusionOk="0">
                  <a:moveTo>
                    <a:pt x="1337" y="0"/>
                  </a:moveTo>
                  <a:cubicBezTo>
                    <a:pt x="606" y="0"/>
                    <a:pt x="0" y="607"/>
                    <a:pt x="0" y="1351"/>
                  </a:cubicBezTo>
                  <a:cubicBezTo>
                    <a:pt x="0" y="2081"/>
                    <a:pt x="606" y="2687"/>
                    <a:pt x="1337" y="2687"/>
                  </a:cubicBezTo>
                  <a:cubicBezTo>
                    <a:pt x="2081" y="2687"/>
                    <a:pt x="2687" y="2081"/>
                    <a:pt x="2687" y="1351"/>
                  </a:cubicBezTo>
                  <a:cubicBezTo>
                    <a:pt x="2687" y="607"/>
                    <a:pt x="2081" y="0"/>
                    <a:pt x="1337" y="0"/>
                  </a:cubicBezTo>
                  <a:close/>
                </a:path>
              </a:pathLst>
            </a:custGeom>
            <a:solidFill>
              <a:srgbClr val="FF7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8"/>
            <p:cNvSpPr/>
            <p:nvPr/>
          </p:nvSpPr>
          <p:spPr>
            <a:xfrm>
              <a:off x="1411995" y="695926"/>
              <a:ext cx="88839" cy="88839"/>
            </a:xfrm>
            <a:custGeom>
              <a:avLst/>
              <a:gdLst/>
              <a:ahLst/>
              <a:cxnLst/>
              <a:rect l="l" t="t" r="r" b="b"/>
              <a:pathLst>
                <a:path w="2646" h="2646" extrusionOk="0">
                  <a:moveTo>
                    <a:pt x="1323" y="0"/>
                  </a:moveTo>
                  <a:cubicBezTo>
                    <a:pt x="593" y="0"/>
                    <a:pt x="0" y="593"/>
                    <a:pt x="0" y="1323"/>
                  </a:cubicBezTo>
                  <a:cubicBezTo>
                    <a:pt x="0" y="2053"/>
                    <a:pt x="593" y="2646"/>
                    <a:pt x="1323" y="2646"/>
                  </a:cubicBezTo>
                  <a:cubicBezTo>
                    <a:pt x="2053" y="2646"/>
                    <a:pt x="2646" y="2053"/>
                    <a:pt x="2646" y="1323"/>
                  </a:cubicBezTo>
                  <a:cubicBezTo>
                    <a:pt x="2646" y="593"/>
                    <a:pt x="2053" y="0"/>
                    <a:pt x="132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8"/>
            <p:cNvSpPr/>
            <p:nvPr/>
          </p:nvSpPr>
          <p:spPr>
            <a:xfrm>
              <a:off x="1896314" y="1092346"/>
              <a:ext cx="117076" cy="116606"/>
            </a:xfrm>
            <a:custGeom>
              <a:avLst/>
              <a:gdLst/>
              <a:ahLst/>
              <a:cxnLst/>
              <a:rect l="l" t="t" r="r" b="b"/>
              <a:pathLst>
                <a:path w="3487" h="3473" extrusionOk="0">
                  <a:moveTo>
                    <a:pt x="1736" y="1"/>
                  </a:moveTo>
                  <a:cubicBezTo>
                    <a:pt x="786" y="1"/>
                    <a:pt x="0" y="773"/>
                    <a:pt x="0" y="1737"/>
                  </a:cubicBezTo>
                  <a:cubicBezTo>
                    <a:pt x="0" y="2701"/>
                    <a:pt x="786" y="3473"/>
                    <a:pt x="1736" y="3473"/>
                  </a:cubicBezTo>
                  <a:cubicBezTo>
                    <a:pt x="2701" y="3473"/>
                    <a:pt x="3486" y="2701"/>
                    <a:pt x="3486" y="1737"/>
                  </a:cubicBezTo>
                  <a:cubicBezTo>
                    <a:pt x="3486" y="773"/>
                    <a:pt x="2701" y="1"/>
                    <a:pt x="173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8"/>
            <p:cNvSpPr/>
            <p:nvPr/>
          </p:nvSpPr>
          <p:spPr>
            <a:xfrm>
              <a:off x="1493851" y="1454553"/>
              <a:ext cx="145749" cy="145749"/>
            </a:xfrm>
            <a:custGeom>
              <a:avLst/>
              <a:gdLst/>
              <a:ahLst/>
              <a:cxnLst/>
              <a:rect l="l" t="t" r="r" b="b"/>
              <a:pathLst>
                <a:path w="4341" h="4341" extrusionOk="0">
                  <a:moveTo>
                    <a:pt x="2178" y="1"/>
                  </a:moveTo>
                  <a:cubicBezTo>
                    <a:pt x="979" y="1"/>
                    <a:pt x="1" y="965"/>
                    <a:pt x="1" y="2164"/>
                  </a:cubicBezTo>
                  <a:cubicBezTo>
                    <a:pt x="1" y="3363"/>
                    <a:pt x="979" y="4341"/>
                    <a:pt x="2178" y="4341"/>
                  </a:cubicBezTo>
                  <a:cubicBezTo>
                    <a:pt x="3376" y="4341"/>
                    <a:pt x="4341" y="3363"/>
                    <a:pt x="4341" y="2164"/>
                  </a:cubicBezTo>
                  <a:cubicBezTo>
                    <a:pt x="4341" y="965"/>
                    <a:pt x="3376" y="1"/>
                    <a:pt x="2178"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8"/>
            <p:cNvSpPr/>
            <p:nvPr/>
          </p:nvSpPr>
          <p:spPr>
            <a:xfrm>
              <a:off x="1920824" y="806019"/>
              <a:ext cx="255371" cy="141418"/>
            </a:xfrm>
            <a:custGeom>
              <a:avLst/>
              <a:gdLst/>
              <a:ahLst/>
              <a:cxnLst/>
              <a:rect l="l" t="t" r="r" b="b"/>
              <a:pathLst>
                <a:path w="7606" h="4212" extrusionOk="0">
                  <a:moveTo>
                    <a:pt x="7606" y="1"/>
                  </a:moveTo>
                  <a:lnTo>
                    <a:pt x="7317" y="97"/>
                  </a:lnTo>
                  <a:cubicBezTo>
                    <a:pt x="6876" y="1089"/>
                    <a:pt x="5994" y="2109"/>
                    <a:pt x="4823" y="2825"/>
                  </a:cubicBezTo>
                  <a:cubicBezTo>
                    <a:pt x="3941" y="3376"/>
                    <a:pt x="3032" y="3665"/>
                    <a:pt x="2246" y="3693"/>
                  </a:cubicBezTo>
                  <a:cubicBezTo>
                    <a:pt x="2182" y="3696"/>
                    <a:pt x="2118" y="3698"/>
                    <a:pt x="2055" y="3698"/>
                  </a:cubicBezTo>
                  <a:cubicBezTo>
                    <a:pt x="1113" y="3698"/>
                    <a:pt x="380" y="3313"/>
                    <a:pt x="70" y="2577"/>
                  </a:cubicBezTo>
                  <a:cubicBezTo>
                    <a:pt x="42" y="2508"/>
                    <a:pt x="14" y="2453"/>
                    <a:pt x="1" y="2384"/>
                  </a:cubicBezTo>
                  <a:lnTo>
                    <a:pt x="1" y="2384"/>
                  </a:lnTo>
                  <a:cubicBezTo>
                    <a:pt x="1" y="2522"/>
                    <a:pt x="14" y="2646"/>
                    <a:pt x="56" y="2770"/>
                  </a:cubicBezTo>
                  <a:cubicBezTo>
                    <a:pt x="249" y="3652"/>
                    <a:pt x="965" y="4134"/>
                    <a:pt x="1943" y="4203"/>
                  </a:cubicBezTo>
                  <a:cubicBezTo>
                    <a:pt x="2020" y="4209"/>
                    <a:pt x="2099" y="4211"/>
                    <a:pt x="2179" y="4211"/>
                  </a:cubicBezTo>
                  <a:cubicBezTo>
                    <a:pt x="2862" y="4211"/>
                    <a:pt x="3665" y="4002"/>
                    <a:pt x="4478" y="3583"/>
                  </a:cubicBezTo>
                  <a:cubicBezTo>
                    <a:pt x="6077" y="2742"/>
                    <a:pt x="7275" y="1323"/>
                    <a:pt x="7606" y="14"/>
                  </a:cubicBezTo>
                  <a:lnTo>
                    <a:pt x="76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8"/>
            <p:cNvSpPr/>
            <p:nvPr/>
          </p:nvSpPr>
          <p:spPr>
            <a:xfrm>
              <a:off x="1920824" y="809242"/>
              <a:ext cx="245668" cy="120971"/>
            </a:xfrm>
            <a:custGeom>
              <a:avLst/>
              <a:gdLst/>
              <a:ahLst/>
              <a:cxnLst/>
              <a:rect l="l" t="t" r="r" b="b"/>
              <a:pathLst>
                <a:path w="7317" h="3603" extrusionOk="0">
                  <a:moveTo>
                    <a:pt x="7317" y="1"/>
                  </a:moveTo>
                  <a:lnTo>
                    <a:pt x="6710" y="194"/>
                  </a:lnTo>
                  <a:lnTo>
                    <a:pt x="6104" y="373"/>
                  </a:lnTo>
                  <a:lnTo>
                    <a:pt x="5098" y="690"/>
                  </a:lnTo>
                  <a:lnTo>
                    <a:pt x="14" y="2274"/>
                  </a:lnTo>
                  <a:lnTo>
                    <a:pt x="1" y="2274"/>
                  </a:lnTo>
                  <a:lnTo>
                    <a:pt x="1" y="2288"/>
                  </a:lnTo>
                  <a:cubicBezTo>
                    <a:pt x="14" y="2357"/>
                    <a:pt x="42" y="2412"/>
                    <a:pt x="56" y="2481"/>
                  </a:cubicBezTo>
                  <a:cubicBezTo>
                    <a:pt x="366" y="3217"/>
                    <a:pt x="1111" y="3602"/>
                    <a:pt x="2055" y="3602"/>
                  </a:cubicBezTo>
                  <a:cubicBezTo>
                    <a:pt x="2118" y="3602"/>
                    <a:pt x="2182" y="3600"/>
                    <a:pt x="2246" y="3597"/>
                  </a:cubicBezTo>
                  <a:cubicBezTo>
                    <a:pt x="3032" y="3569"/>
                    <a:pt x="3941" y="3280"/>
                    <a:pt x="4823" y="2729"/>
                  </a:cubicBezTo>
                  <a:cubicBezTo>
                    <a:pt x="5994" y="2013"/>
                    <a:pt x="6876" y="993"/>
                    <a:pt x="73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8"/>
            <p:cNvSpPr/>
            <p:nvPr/>
          </p:nvSpPr>
          <p:spPr>
            <a:xfrm>
              <a:off x="1463331" y="1012337"/>
              <a:ext cx="229955" cy="113819"/>
            </a:xfrm>
            <a:custGeom>
              <a:avLst/>
              <a:gdLst/>
              <a:ahLst/>
              <a:cxnLst/>
              <a:rect l="l" t="t" r="r" b="b"/>
              <a:pathLst>
                <a:path w="6849" h="3390" extrusionOk="0">
                  <a:moveTo>
                    <a:pt x="6559" y="0"/>
                  </a:moveTo>
                  <a:lnTo>
                    <a:pt x="235" y="2136"/>
                  </a:lnTo>
                  <a:lnTo>
                    <a:pt x="1" y="3390"/>
                  </a:lnTo>
                  <a:lnTo>
                    <a:pt x="1" y="3390"/>
                  </a:lnTo>
                  <a:lnTo>
                    <a:pt x="6848" y="97"/>
                  </a:lnTo>
                  <a:lnTo>
                    <a:pt x="6559" y="0"/>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8"/>
            <p:cNvSpPr/>
            <p:nvPr/>
          </p:nvSpPr>
          <p:spPr>
            <a:xfrm>
              <a:off x="1456381" y="1015560"/>
              <a:ext cx="252148" cy="153639"/>
            </a:xfrm>
            <a:custGeom>
              <a:avLst/>
              <a:gdLst/>
              <a:ahLst/>
              <a:cxnLst/>
              <a:rect l="l" t="t" r="r" b="b"/>
              <a:pathLst>
                <a:path w="7510" h="4576" extrusionOk="0">
                  <a:moveTo>
                    <a:pt x="7055" y="1"/>
                  </a:moveTo>
                  <a:lnTo>
                    <a:pt x="263" y="2977"/>
                  </a:lnTo>
                  <a:lnTo>
                    <a:pt x="1" y="4575"/>
                  </a:lnTo>
                  <a:lnTo>
                    <a:pt x="7510" y="194"/>
                  </a:lnTo>
                  <a:lnTo>
                    <a:pt x="70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8"/>
            <p:cNvSpPr/>
            <p:nvPr/>
          </p:nvSpPr>
          <p:spPr>
            <a:xfrm>
              <a:off x="1754292" y="108818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8"/>
            <p:cNvSpPr/>
            <p:nvPr/>
          </p:nvSpPr>
          <p:spPr>
            <a:xfrm>
              <a:off x="1746435" y="1204755"/>
              <a:ext cx="56943" cy="19944"/>
            </a:xfrm>
            <a:custGeom>
              <a:avLst/>
              <a:gdLst/>
              <a:ahLst/>
              <a:cxnLst/>
              <a:rect l="l" t="t" r="r" b="b"/>
              <a:pathLst>
                <a:path w="1696" h="594" extrusionOk="0">
                  <a:moveTo>
                    <a:pt x="262" y="1"/>
                  </a:moveTo>
                  <a:lnTo>
                    <a:pt x="1" y="511"/>
                  </a:lnTo>
                  <a:lnTo>
                    <a:pt x="111" y="566"/>
                  </a:lnTo>
                  <a:lnTo>
                    <a:pt x="317" y="152"/>
                  </a:lnTo>
                  <a:lnTo>
                    <a:pt x="1654"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8"/>
            <p:cNvSpPr/>
            <p:nvPr/>
          </p:nvSpPr>
          <p:spPr>
            <a:xfrm>
              <a:off x="1801935" y="108818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8"/>
            <p:cNvSpPr/>
            <p:nvPr/>
          </p:nvSpPr>
          <p:spPr>
            <a:xfrm>
              <a:off x="1794078" y="1204755"/>
              <a:ext cx="56943" cy="19944"/>
            </a:xfrm>
            <a:custGeom>
              <a:avLst/>
              <a:gdLst/>
              <a:ahLst/>
              <a:cxnLst/>
              <a:rect l="l" t="t" r="r" b="b"/>
              <a:pathLst>
                <a:path w="1696" h="594" extrusionOk="0">
                  <a:moveTo>
                    <a:pt x="262" y="1"/>
                  </a:moveTo>
                  <a:lnTo>
                    <a:pt x="1" y="511"/>
                  </a:lnTo>
                  <a:lnTo>
                    <a:pt x="111" y="566"/>
                  </a:lnTo>
                  <a:lnTo>
                    <a:pt x="317" y="152"/>
                  </a:lnTo>
                  <a:lnTo>
                    <a:pt x="1668"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8"/>
            <p:cNvSpPr/>
            <p:nvPr/>
          </p:nvSpPr>
          <p:spPr>
            <a:xfrm>
              <a:off x="1724679" y="1060920"/>
              <a:ext cx="149912" cy="83736"/>
            </a:xfrm>
            <a:custGeom>
              <a:avLst/>
              <a:gdLst/>
              <a:ahLst/>
              <a:cxnLst/>
              <a:rect l="l" t="t" r="r" b="b"/>
              <a:pathLst>
                <a:path w="4465" h="2494" extrusionOk="0">
                  <a:moveTo>
                    <a:pt x="4465" y="0"/>
                  </a:moveTo>
                  <a:lnTo>
                    <a:pt x="1" y="827"/>
                  </a:lnTo>
                  <a:lnTo>
                    <a:pt x="910" y="2494"/>
                  </a:lnTo>
                  <a:lnTo>
                    <a:pt x="1737" y="1695"/>
                  </a:lnTo>
                  <a:lnTo>
                    <a:pt x="2329" y="2329"/>
                  </a:lnTo>
                  <a:lnTo>
                    <a:pt x="44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8"/>
            <p:cNvSpPr/>
            <p:nvPr/>
          </p:nvSpPr>
          <p:spPr>
            <a:xfrm>
              <a:off x="1626640" y="909631"/>
              <a:ext cx="330311" cy="186476"/>
            </a:xfrm>
            <a:custGeom>
              <a:avLst/>
              <a:gdLst/>
              <a:ahLst/>
              <a:cxnLst/>
              <a:rect l="l" t="t" r="r" b="b"/>
              <a:pathLst>
                <a:path w="9838" h="5554" extrusionOk="0">
                  <a:moveTo>
                    <a:pt x="9810" y="1"/>
                  </a:moveTo>
                  <a:cubicBezTo>
                    <a:pt x="9562" y="2605"/>
                    <a:pt x="6999" y="4658"/>
                    <a:pt x="3885" y="4658"/>
                  </a:cubicBezTo>
                  <a:cubicBezTo>
                    <a:pt x="2632" y="4658"/>
                    <a:pt x="1461" y="4327"/>
                    <a:pt x="510" y="3748"/>
                  </a:cubicBezTo>
                  <a:cubicBezTo>
                    <a:pt x="345" y="3652"/>
                    <a:pt x="221" y="3528"/>
                    <a:pt x="138" y="3376"/>
                  </a:cubicBezTo>
                  <a:cubicBezTo>
                    <a:pt x="41" y="3569"/>
                    <a:pt x="0" y="3803"/>
                    <a:pt x="55" y="4038"/>
                  </a:cubicBezTo>
                  <a:cubicBezTo>
                    <a:pt x="97" y="4272"/>
                    <a:pt x="262" y="4506"/>
                    <a:pt x="510" y="4658"/>
                  </a:cubicBezTo>
                  <a:cubicBezTo>
                    <a:pt x="1461" y="5223"/>
                    <a:pt x="2632" y="5553"/>
                    <a:pt x="3885" y="5553"/>
                  </a:cubicBezTo>
                  <a:cubicBezTo>
                    <a:pt x="7178" y="5553"/>
                    <a:pt x="9837" y="3280"/>
                    <a:pt x="9837" y="469"/>
                  </a:cubicBezTo>
                  <a:cubicBezTo>
                    <a:pt x="9837" y="304"/>
                    <a:pt x="9824" y="152"/>
                    <a:pt x="9810"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8"/>
            <p:cNvSpPr/>
            <p:nvPr/>
          </p:nvSpPr>
          <p:spPr>
            <a:xfrm>
              <a:off x="1631239" y="809712"/>
              <a:ext cx="330781" cy="256312"/>
            </a:xfrm>
            <a:custGeom>
              <a:avLst/>
              <a:gdLst/>
              <a:ahLst/>
              <a:cxnLst/>
              <a:rect l="l" t="t" r="r" b="b"/>
              <a:pathLst>
                <a:path w="9852" h="7634" extrusionOk="0">
                  <a:moveTo>
                    <a:pt x="9246" y="1"/>
                  </a:moveTo>
                  <a:cubicBezTo>
                    <a:pt x="8543" y="1"/>
                    <a:pt x="7964" y="566"/>
                    <a:pt x="7964" y="1282"/>
                  </a:cubicBezTo>
                  <a:cubicBezTo>
                    <a:pt x="7964" y="1365"/>
                    <a:pt x="7964" y="1447"/>
                    <a:pt x="7992" y="1530"/>
                  </a:cubicBezTo>
                  <a:lnTo>
                    <a:pt x="7771" y="1571"/>
                  </a:lnTo>
                  <a:lnTo>
                    <a:pt x="7234" y="1640"/>
                  </a:lnTo>
                  <a:cubicBezTo>
                    <a:pt x="7179" y="979"/>
                    <a:pt x="6628" y="469"/>
                    <a:pt x="5953" y="469"/>
                  </a:cubicBezTo>
                  <a:cubicBezTo>
                    <a:pt x="5457" y="469"/>
                    <a:pt x="5030" y="745"/>
                    <a:pt x="4823" y="1158"/>
                  </a:cubicBezTo>
                  <a:cubicBezTo>
                    <a:pt x="4754" y="1268"/>
                    <a:pt x="4713" y="1392"/>
                    <a:pt x="4685" y="1516"/>
                  </a:cubicBezTo>
                  <a:lnTo>
                    <a:pt x="4699" y="1530"/>
                  </a:lnTo>
                  <a:cubicBezTo>
                    <a:pt x="4727" y="1764"/>
                    <a:pt x="4782" y="1999"/>
                    <a:pt x="4878" y="2205"/>
                  </a:cubicBezTo>
                  <a:lnTo>
                    <a:pt x="4864" y="2205"/>
                  </a:lnTo>
                  <a:cubicBezTo>
                    <a:pt x="4851" y="2233"/>
                    <a:pt x="4837" y="2247"/>
                    <a:pt x="4823" y="2274"/>
                  </a:cubicBezTo>
                  <a:lnTo>
                    <a:pt x="4795" y="2302"/>
                  </a:lnTo>
                  <a:cubicBezTo>
                    <a:pt x="4630" y="2508"/>
                    <a:pt x="4465" y="2715"/>
                    <a:pt x="4286" y="2922"/>
                  </a:cubicBezTo>
                  <a:cubicBezTo>
                    <a:pt x="3762" y="3528"/>
                    <a:pt x="3197" y="4065"/>
                    <a:pt x="2632" y="4520"/>
                  </a:cubicBezTo>
                  <a:cubicBezTo>
                    <a:pt x="1902" y="5126"/>
                    <a:pt x="1172" y="5595"/>
                    <a:pt x="469" y="5911"/>
                  </a:cubicBezTo>
                  <a:cubicBezTo>
                    <a:pt x="249" y="6008"/>
                    <a:pt x="97" y="6159"/>
                    <a:pt x="1" y="6352"/>
                  </a:cubicBezTo>
                  <a:cubicBezTo>
                    <a:pt x="84" y="6490"/>
                    <a:pt x="208" y="6628"/>
                    <a:pt x="373" y="6724"/>
                  </a:cubicBezTo>
                  <a:cubicBezTo>
                    <a:pt x="1324" y="7303"/>
                    <a:pt x="2495" y="7634"/>
                    <a:pt x="3748" y="7634"/>
                  </a:cubicBezTo>
                  <a:cubicBezTo>
                    <a:pt x="6862" y="7634"/>
                    <a:pt x="9425" y="5581"/>
                    <a:pt x="9673" y="2977"/>
                  </a:cubicBezTo>
                  <a:lnTo>
                    <a:pt x="9673" y="2963"/>
                  </a:lnTo>
                  <a:cubicBezTo>
                    <a:pt x="9659" y="2811"/>
                    <a:pt x="9631" y="2660"/>
                    <a:pt x="9590" y="2508"/>
                  </a:cubicBezTo>
                  <a:cubicBezTo>
                    <a:pt x="9590" y="2467"/>
                    <a:pt x="9576" y="2412"/>
                    <a:pt x="9563" y="2371"/>
                  </a:cubicBezTo>
                  <a:cubicBezTo>
                    <a:pt x="9604" y="2288"/>
                    <a:pt x="9645" y="2205"/>
                    <a:pt x="9687" y="2109"/>
                  </a:cubicBezTo>
                  <a:cubicBezTo>
                    <a:pt x="9797" y="1833"/>
                    <a:pt x="9852" y="1516"/>
                    <a:pt x="9852" y="1186"/>
                  </a:cubicBezTo>
                  <a:cubicBezTo>
                    <a:pt x="9852" y="1034"/>
                    <a:pt x="9838" y="883"/>
                    <a:pt x="9811" y="731"/>
                  </a:cubicBezTo>
                  <a:cubicBezTo>
                    <a:pt x="9769" y="483"/>
                    <a:pt x="9700" y="249"/>
                    <a:pt x="9576" y="42"/>
                  </a:cubicBezTo>
                  <a:cubicBezTo>
                    <a:pt x="9480" y="15"/>
                    <a:pt x="9370" y="1"/>
                    <a:pt x="9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8"/>
            <p:cNvSpPr/>
            <p:nvPr/>
          </p:nvSpPr>
          <p:spPr>
            <a:xfrm>
              <a:off x="1764029" y="722753"/>
              <a:ext cx="188759" cy="142056"/>
            </a:xfrm>
            <a:custGeom>
              <a:avLst/>
              <a:gdLst/>
              <a:ahLst/>
              <a:cxnLst/>
              <a:rect l="l" t="t" r="r" b="b"/>
              <a:pathLst>
                <a:path w="5622" h="4231" extrusionOk="0">
                  <a:moveTo>
                    <a:pt x="1075" y="1"/>
                  </a:moveTo>
                  <a:cubicBezTo>
                    <a:pt x="1557" y="207"/>
                    <a:pt x="1970" y="565"/>
                    <a:pt x="2232" y="1020"/>
                  </a:cubicBezTo>
                  <a:cubicBezTo>
                    <a:pt x="2169" y="1018"/>
                    <a:pt x="2106" y="1017"/>
                    <a:pt x="2042" y="1017"/>
                  </a:cubicBezTo>
                  <a:cubicBezTo>
                    <a:pt x="1346" y="1017"/>
                    <a:pt x="644" y="1156"/>
                    <a:pt x="0" y="1433"/>
                  </a:cubicBezTo>
                  <a:cubicBezTo>
                    <a:pt x="482" y="1640"/>
                    <a:pt x="978" y="1805"/>
                    <a:pt x="1488" y="1929"/>
                  </a:cubicBezTo>
                  <a:cubicBezTo>
                    <a:pt x="1020" y="2398"/>
                    <a:pt x="716" y="3045"/>
                    <a:pt x="716" y="3776"/>
                  </a:cubicBezTo>
                  <a:cubicBezTo>
                    <a:pt x="716" y="3886"/>
                    <a:pt x="716" y="3996"/>
                    <a:pt x="730" y="4106"/>
                  </a:cubicBezTo>
                  <a:cubicBezTo>
                    <a:pt x="840" y="3500"/>
                    <a:pt x="1364" y="3059"/>
                    <a:pt x="1998" y="3059"/>
                  </a:cubicBezTo>
                  <a:cubicBezTo>
                    <a:pt x="2673" y="3059"/>
                    <a:pt x="3224" y="3569"/>
                    <a:pt x="3265" y="4230"/>
                  </a:cubicBezTo>
                  <a:lnTo>
                    <a:pt x="3803" y="4161"/>
                  </a:lnTo>
                  <a:lnTo>
                    <a:pt x="4037" y="4120"/>
                  </a:lnTo>
                  <a:cubicBezTo>
                    <a:pt x="4009" y="4037"/>
                    <a:pt x="4009" y="3955"/>
                    <a:pt x="4009" y="3858"/>
                  </a:cubicBezTo>
                  <a:cubicBezTo>
                    <a:pt x="4009" y="3156"/>
                    <a:pt x="4574" y="2577"/>
                    <a:pt x="5291" y="2577"/>
                  </a:cubicBezTo>
                  <a:cubicBezTo>
                    <a:pt x="5401" y="2577"/>
                    <a:pt x="5511" y="2591"/>
                    <a:pt x="5621" y="2618"/>
                  </a:cubicBezTo>
                  <a:cubicBezTo>
                    <a:pt x="5304" y="1971"/>
                    <a:pt x="4726" y="1489"/>
                    <a:pt x="4023" y="1282"/>
                  </a:cubicBezTo>
                  <a:lnTo>
                    <a:pt x="4009" y="1282"/>
                  </a:lnTo>
                  <a:cubicBezTo>
                    <a:pt x="3196" y="565"/>
                    <a:pt x="2163" y="111"/>
                    <a:pt x="1075"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8"/>
            <p:cNvSpPr/>
            <p:nvPr/>
          </p:nvSpPr>
          <p:spPr>
            <a:xfrm>
              <a:off x="1542904" y="806019"/>
              <a:ext cx="255371" cy="141418"/>
            </a:xfrm>
            <a:custGeom>
              <a:avLst/>
              <a:gdLst/>
              <a:ahLst/>
              <a:cxnLst/>
              <a:rect l="l" t="t" r="r" b="b"/>
              <a:pathLst>
                <a:path w="7606" h="4212" extrusionOk="0">
                  <a:moveTo>
                    <a:pt x="0" y="1"/>
                  </a:moveTo>
                  <a:lnTo>
                    <a:pt x="0" y="14"/>
                  </a:lnTo>
                  <a:cubicBezTo>
                    <a:pt x="331" y="1323"/>
                    <a:pt x="1530" y="2742"/>
                    <a:pt x="3128" y="3583"/>
                  </a:cubicBezTo>
                  <a:cubicBezTo>
                    <a:pt x="3941" y="4002"/>
                    <a:pt x="4744" y="4211"/>
                    <a:pt x="5427" y="4211"/>
                  </a:cubicBezTo>
                  <a:cubicBezTo>
                    <a:pt x="5507" y="4211"/>
                    <a:pt x="5586" y="4209"/>
                    <a:pt x="5663" y="4203"/>
                  </a:cubicBezTo>
                  <a:cubicBezTo>
                    <a:pt x="6641" y="4134"/>
                    <a:pt x="7358" y="3652"/>
                    <a:pt x="7550" y="2770"/>
                  </a:cubicBezTo>
                  <a:cubicBezTo>
                    <a:pt x="7578" y="2646"/>
                    <a:pt x="7606" y="2522"/>
                    <a:pt x="7606" y="2384"/>
                  </a:cubicBezTo>
                  <a:lnTo>
                    <a:pt x="7606" y="2384"/>
                  </a:lnTo>
                  <a:cubicBezTo>
                    <a:pt x="7592" y="2453"/>
                    <a:pt x="7564" y="2508"/>
                    <a:pt x="7537" y="2577"/>
                  </a:cubicBezTo>
                  <a:cubicBezTo>
                    <a:pt x="7227" y="3313"/>
                    <a:pt x="6493" y="3698"/>
                    <a:pt x="5551" y="3698"/>
                  </a:cubicBezTo>
                  <a:cubicBezTo>
                    <a:pt x="5489" y="3698"/>
                    <a:pt x="5425" y="3696"/>
                    <a:pt x="5360" y="3693"/>
                  </a:cubicBezTo>
                  <a:cubicBezTo>
                    <a:pt x="4575" y="3665"/>
                    <a:pt x="3665" y="3376"/>
                    <a:pt x="2783" y="2825"/>
                  </a:cubicBezTo>
                  <a:cubicBezTo>
                    <a:pt x="1612" y="2109"/>
                    <a:pt x="731" y="1089"/>
                    <a:pt x="290" y="9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8"/>
            <p:cNvSpPr/>
            <p:nvPr/>
          </p:nvSpPr>
          <p:spPr>
            <a:xfrm>
              <a:off x="1552607" y="809242"/>
              <a:ext cx="245668" cy="120971"/>
            </a:xfrm>
            <a:custGeom>
              <a:avLst/>
              <a:gdLst/>
              <a:ahLst/>
              <a:cxnLst/>
              <a:rect l="l" t="t" r="r" b="b"/>
              <a:pathLst>
                <a:path w="7317" h="3603" extrusionOk="0">
                  <a:moveTo>
                    <a:pt x="1" y="1"/>
                  </a:moveTo>
                  <a:lnTo>
                    <a:pt x="1" y="1"/>
                  </a:lnTo>
                  <a:cubicBezTo>
                    <a:pt x="442" y="993"/>
                    <a:pt x="1323" y="2013"/>
                    <a:pt x="2494" y="2729"/>
                  </a:cubicBezTo>
                  <a:cubicBezTo>
                    <a:pt x="3376" y="3280"/>
                    <a:pt x="4286" y="3569"/>
                    <a:pt x="5071" y="3597"/>
                  </a:cubicBezTo>
                  <a:cubicBezTo>
                    <a:pt x="5136" y="3600"/>
                    <a:pt x="5200" y="3602"/>
                    <a:pt x="5262" y="3602"/>
                  </a:cubicBezTo>
                  <a:cubicBezTo>
                    <a:pt x="6204" y="3602"/>
                    <a:pt x="6938" y="3217"/>
                    <a:pt x="7248" y="2481"/>
                  </a:cubicBezTo>
                  <a:cubicBezTo>
                    <a:pt x="7275" y="2412"/>
                    <a:pt x="7303" y="2357"/>
                    <a:pt x="7317" y="2288"/>
                  </a:cubicBezTo>
                  <a:lnTo>
                    <a:pt x="7317" y="2274"/>
                  </a:lnTo>
                  <a:lnTo>
                    <a:pt x="7303" y="2274"/>
                  </a:lnTo>
                  <a:lnTo>
                    <a:pt x="2205" y="690"/>
                  </a:lnTo>
                  <a:lnTo>
                    <a:pt x="1213" y="373"/>
                  </a:lnTo>
                  <a:lnTo>
                    <a:pt x="607" y="1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8"/>
            <p:cNvSpPr/>
            <p:nvPr/>
          </p:nvSpPr>
          <p:spPr>
            <a:xfrm>
              <a:off x="1866701" y="860142"/>
              <a:ext cx="38913" cy="36563"/>
            </a:xfrm>
            <a:custGeom>
              <a:avLst/>
              <a:gdLst/>
              <a:ahLst/>
              <a:cxnLst/>
              <a:rect l="l" t="t" r="r" b="b"/>
              <a:pathLst>
                <a:path w="1159" h="1089" extrusionOk="0">
                  <a:moveTo>
                    <a:pt x="1158" y="1"/>
                  </a:moveTo>
                  <a:lnTo>
                    <a:pt x="731" y="69"/>
                  </a:lnTo>
                  <a:lnTo>
                    <a:pt x="579" y="83"/>
                  </a:lnTo>
                  <a:lnTo>
                    <a:pt x="235" y="138"/>
                  </a:lnTo>
                  <a:lnTo>
                    <a:pt x="1" y="166"/>
                  </a:lnTo>
                  <a:lnTo>
                    <a:pt x="207" y="428"/>
                  </a:lnTo>
                  <a:lnTo>
                    <a:pt x="359" y="634"/>
                  </a:lnTo>
                  <a:lnTo>
                    <a:pt x="731" y="1089"/>
                  </a:lnTo>
                  <a:lnTo>
                    <a:pt x="938" y="552"/>
                  </a:lnTo>
                  <a:lnTo>
                    <a:pt x="965" y="497"/>
                  </a:lnTo>
                  <a:lnTo>
                    <a:pt x="1158"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8"/>
            <p:cNvSpPr/>
            <p:nvPr/>
          </p:nvSpPr>
          <p:spPr>
            <a:xfrm>
              <a:off x="1917131" y="834591"/>
              <a:ext cx="16217" cy="22395"/>
            </a:xfrm>
            <a:custGeom>
              <a:avLst/>
              <a:gdLst/>
              <a:ahLst/>
              <a:cxnLst/>
              <a:rect l="l" t="t" r="r" b="b"/>
              <a:pathLst>
                <a:path w="483" h="667" extrusionOk="0">
                  <a:moveTo>
                    <a:pt x="236" y="0"/>
                  </a:moveTo>
                  <a:cubicBezTo>
                    <a:pt x="226" y="0"/>
                    <a:pt x="217" y="1"/>
                    <a:pt x="207" y="4"/>
                  </a:cubicBezTo>
                  <a:cubicBezTo>
                    <a:pt x="83" y="18"/>
                    <a:pt x="0" y="169"/>
                    <a:pt x="28" y="362"/>
                  </a:cubicBezTo>
                  <a:cubicBezTo>
                    <a:pt x="54" y="533"/>
                    <a:pt x="156" y="666"/>
                    <a:pt x="273" y="666"/>
                  </a:cubicBezTo>
                  <a:cubicBezTo>
                    <a:pt x="278" y="666"/>
                    <a:pt x="284" y="666"/>
                    <a:pt x="290" y="665"/>
                  </a:cubicBezTo>
                  <a:cubicBezTo>
                    <a:pt x="400" y="651"/>
                    <a:pt x="483" y="486"/>
                    <a:pt x="455" y="307"/>
                  </a:cubicBezTo>
                  <a:cubicBezTo>
                    <a:pt x="443" y="131"/>
                    <a:pt x="338" y="0"/>
                    <a:pt x="236" y="0"/>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8"/>
            <p:cNvSpPr/>
            <p:nvPr/>
          </p:nvSpPr>
          <p:spPr>
            <a:xfrm>
              <a:off x="1835241" y="844831"/>
              <a:ext cx="16250" cy="22764"/>
            </a:xfrm>
            <a:custGeom>
              <a:avLst/>
              <a:gdLst/>
              <a:ahLst/>
              <a:cxnLst/>
              <a:rect l="l" t="t" r="r" b="b"/>
              <a:pathLst>
                <a:path w="484" h="678" extrusionOk="0">
                  <a:moveTo>
                    <a:pt x="211" y="1"/>
                  </a:moveTo>
                  <a:cubicBezTo>
                    <a:pt x="205" y="1"/>
                    <a:pt x="199" y="1"/>
                    <a:pt x="194" y="2"/>
                  </a:cubicBezTo>
                  <a:cubicBezTo>
                    <a:pt x="70" y="29"/>
                    <a:pt x="1" y="181"/>
                    <a:pt x="28" y="374"/>
                  </a:cubicBezTo>
                  <a:cubicBezTo>
                    <a:pt x="42" y="545"/>
                    <a:pt x="155" y="678"/>
                    <a:pt x="261" y="678"/>
                  </a:cubicBezTo>
                  <a:cubicBezTo>
                    <a:pt x="266" y="678"/>
                    <a:pt x="271" y="678"/>
                    <a:pt x="276" y="677"/>
                  </a:cubicBezTo>
                  <a:cubicBezTo>
                    <a:pt x="400" y="663"/>
                    <a:pt x="483" y="498"/>
                    <a:pt x="455" y="319"/>
                  </a:cubicBezTo>
                  <a:cubicBezTo>
                    <a:pt x="429" y="135"/>
                    <a:pt x="328" y="1"/>
                    <a:pt x="21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8"/>
            <p:cNvSpPr/>
            <p:nvPr/>
          </p:nvSpPr>
          <p:spPr>
            <a:xfrm>
              <a:off x="1931467" y="856583"/>
              <a:ext cx="28707" cy="18567"/>
            </a:xfrm>
            <a:custGeom>
              <a:avLst/>
              <a:gdLst/>
              <a:ahLst/>
              <a:cxnLst/>
              <a:rect l="l" t="t" r="r" b="b"/>
              <a:pathLst>
                <a:path w="855" h="553" extrusionOk="0">
                  <a:moveTo>
                    <a:pt x="493" y="0"/>
                  </a:moveTo>
                  <a:cubicBezTo>
                    <a:pt x="459" y="0"/>
                    <a:pt x="423" y="4"/>
                    <a:pt x="386" y="10"/>
                  </a:cubicBezTo>
                  <a:cubicBezTo>
                    <a:pt x="166" y="38"/>
                    <a:pt x="1" y="189"/>
                    <a:pt x="28" y="341"/>
                  </a:cubicBezTo>
                  <a:cubicBezTo>
                    <a:pt x="40" y="463"/>
                    <a:pt x="203" y="552"/>
                    <a:pt x="393" y="552"/>
                  </a:cubicBezTo>
                  <a:cubicBezTo>
                    <a:pt x="418" y="552"/>
                    <a:pt x="444" y="551"/>
                    <a:pt x="469" y="547"/>
                  </a:cubicBezTo>
                  <a:cubicBezTo>
                    <a:pt x="689" y="506"/>
                    <a:pt x="855" y="368"/>
                    <a:pt x="841" y="217"/>
                  </a:cubicBezTo>
                  <a:cubicBezTo>
                    <a:pt x="818" y="89"/>
                    <a:pt x="677" y="0"/>
                    <a:pt x="49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8"/>
            <p:cNvSpPr/>
            <p:nvPr/>
          </p:nvSpPr>
          <p:spPr>
            <a:xfrm>
              <a:off x="1808415" y="873236"/>
              <a:ext cx="29177" cy="18567"/>
            </a:xfrm>
            <a:custGeom>
              <a:avLst/>
              <a:gdLst/>
              <a:ahLst/>
              <a:cxnLst/>
              <a:rect l="l" t="t" r="r" b="b"/>
              <a:pathLst>
                <a:path w="869" h="553" extrusionOk="0">
                  <a:moveTo>
                    <a:pt x="502" y="0"/>
                  </a:moveTo>
                  <a:cubicBezTo>
                    <a:pt x="469" y="0"/>
                    <a:pt x="435" y="4"/>
                    <a:pt x="400" y="10"/>
                  </a:cubicBezTo>
                  <a:cubicBezTo>
                    <a:pt x="166" y="38"/>
                    <a:pt x="1" y="189"/>
                    <a:pt x="28" y="327"/>
                  </a:cubicBezTo>
                  <a:cubicBezTo>
                    <a:pt x="53" y="461"/>
                    <a:pt x="207" y="552"/>
                    <a:pt x="395" y="552"/>
                  </a:cubicBezTo>
                  <a:cubicBezTo>
                    <a:pt x="419" y="552"/>
                    <a:pt x="444" y="551"/>
                    <a:pt x="469" y="547"/>
                  </a:cubicBezTo>
                  <a:cubicBezTo>
                    <a:pt x="703" y="506"/>
                    <a:pt x="869" y="355"/>
                    <a:pt x="841" y="217"/>
                  </a:cubicBezTo>
                  <a:cubicBezTo>
                    <a:pt x="818" y="89"/>
                    <a:pt x="677" y="0"/>
                    <a:pt x="502"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8"/>
            <p:cNvSpPr/>
            <p:nvPr/>
          </p:nvSpPr>
          <p:spPr>
            <a:xfrm>
              <a:off x="654274" y="589057"/>
              <a:ext cx="377954" cy="186476"/>
            </a:xfrm>
            <a:custGeom>
              <a:avLst/>
              <a:gdLst/>
              <a:ahLst/>
              <a:cxnLst/>
              <a:rect l="l" t="t" r="r" b="b"/>
              <a:pathLst>
                <a:path w="11257" h="5554" extrusionOk="0">
                  <a:moveTo>
                    <a:pt x="10774" y="1"/>
                  </a:moveTo>
                  <a:lnTo>
                    <a:pt x="400" y="3500"/>
                  </a:lnTo>
                  <a:lnTo>
                    <a:pt x="0" y="5553"/>
                  </a:lnTo>
                  <a:lnTo>
                    <a:pt x="11257" y="152"/>
                  </a:lnTo>
                  <a:lnTo>
                    <a:pt x="10774" y="1"/>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8"/>
            <p:cNvSpPr/>
            <p:nvPr/>
          </p:nvSpPr>
          <p:spPr>
            <a:xfrm>
              <a:off x="643161" y="594160"/>
              <a:ext cx="413577" cy="252148"/>
            </a:xfrm>
            <a:custGeom>
              <a:avLst/>
              <a:gdLst/>
              <a:ahLst/>
              <a:cxnLst/>
              <a:rect l="l" t="t" r="r" b="b"/>
              <a:pathLst>
                <a:path w="12318" h="7510" extrusionOk="0">
                  <a:moveTo>
                    <a:pt x="11588" y="0"/>
                  </a:moveTo>
                  <a:lnTo>
                    <a:pt x="428" y="4891"/>
                  </a:lnTo>
                  <a:lnTo>
                    <a:pt x="1" y="7509"/>
                  </a:lnTo>
                  <a:lnTo>
                    <a:pt x="12318" y="317"/>
                  </a:lnTo>
                  <a:lnTo>
                    <a:pt x="115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8"/>
            <p:cNvSpPr/>
            <p:nvPr/>
          </p:nvSpPr>
          <p:spPr>
            <a:xfrm>
              <a:off x="1131643" y="713956"/>
              <a:ext cx="6984" cy="195239"/>
            </a:xfrm>
            <a:custGeom>
              <a:avLst/>
              <a:gdLst/>
              <a:ahLst/>
              <a:cxnLst/>
              <a:rect l="l" t="t" r="r" b="b"/>
              <a:pathLst>
                <a:path w="208" h="5815" extrusionOk="0">
                  <a:moveTo>
                    <a:pt x="1" y="1"/>
                  </a:moveTo>
                  <a:lnTo>
                    <a:pt x="1" y="5815"/>
                  </a:lnTo>
                  <a:lnTo>
                    <a:pt x="208" y="5815"/>
                  </a:lnTo>
                  <a:lnTo>
                    <a:pt x="208"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8"/>
            <p:cNvSpPr/>
            <p:nvPr/>
          </p:nvSpPr>
          <p:spPr>
            <a:xfrm>
              <a:off x="1118717" y="904998"/>
              <a:ext cx="93909" cy="32433"/>
            </a:xfrm>
            <a:custGeom>
              <a:avLst/>
              <a:gdLst/>
              <a:ahLst/>
              <a:cxnLst/>
              <a:rect l="l" t="t" r="r" b="b"/>
              <a:pathLst>
                <a:path w="2797" h="966" extrusionOk="0">
                  <a:moveTo>
                    <a:pt x="441" y="1"/>
                  </a:moveTo>
                  <a:lnTo>
                    <a:pt x="0" y="814"/>
                  </a:lnTo>
                  <a:lnTo>
                    <a:pt x="179" y="910"/>
                  </a:lnTo>
                  <a:lnTo>
                    <a:pt x="537"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8"/>
            <p:cNvSpPr/>
            <p:nvPr/>
          </p:nvSpPr>
          <p:spPr>
            <a:xfrm>
              <a:off x="1209840" y="713956"/>
              <a:ext cx="6950" cy="195239"/>
            </a:xfrm>
            <a:custGeom>
              <a:avLst/>
              <a:gdLst/>
              <a:ahLst/>
              <a:cxnLst/>
              <a:rect l="l" t="t" r="r" b="b"/>
              <a:pathLst>
                <a:path w="207" h="5815" extrusionOk="0">
                  <a:moveTo>
                    <a:pt x="0" y="1"/>
                  </a:moveTo>
                  <a:lnTo>
                    <a:pt x="0" y="5815"/>
                  </a:lnTo>
                  <a:lnTo>
                    <a:pt x="207" y="5815"/>
                  </a:lnTo>
                  <a:lnTo>
                    <a:pt x="207"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8"/>
            <p:cNvSpPr/>
            <p:nvPr/>
          </p:nvSpPr>
          <p:spPr>
            <a:xfrm>
              <a:off x="1196880" y="904998"/>
              <a:ext cx="93943" cy="32433"/>
            </a:xfrm>
            <a:custGeom>
              <a:avLst/>
              <a:gdLst/>
              <a:ahLst/>
              <a:cxnLst/>
              <a:rect l="l" t="t" r="r" b="b"/>
              <a:pathLst>
                <a:path w="2798" h="966" extrusionOk="0">
                  <a:moveTo>
                    <a:pt x="441" y="1"/>
                  </a:moveTo>
                  <a:lnTo>
                    <a:pt x="1" y="814"/>
                  </a:lnTo>
                  <a:lnTo>
                    <a:pt x="193" y="910"/>
                  </a:lnTo>
                  <a:lnTo>
                    <a:pt x="552"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8"/>
            <p:cNvSpPr/>
            <p:nvPr/>
          </p:nvSpPr>
          <p:spPr>
            <a:xfrm>
              <a:off x="1084001" y="668630"/>
              <a:ext cx="245668" cy="137422"/>
            </a:xfrm>
            <a:custGeom>
              <a:avLst/>
              <a:gdLst/>
              <a:ahLst/>
              <a:cxnLst/>
              <a:rect l="l" t="t" r="r" b="b"/>
              <a:pathLst>
                <a:path w="7317" h="4093" extrusionOk="0">
                  <a:moveTo>
                    <a:pt x="7317" y="1"/>
                  </a:moveTo>
                  <a:lnTo>
                    <a:pt x="1" y="1365"/>
                  </a:lnTo>
                  <a:lnTo>
                    <a:pt x="1489" y="4093"/>
                  </a:lnTo>
                  <a:lnTo>
                    <a:pt x="2839" y="2797"/>
                  </a:lnTo>
                  <a:lnTo>
                    <a:pt x="3817" y="3831"/>
                  </a:lnTo>
                  <a:lnTo>
                    <a:pt x="73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8"/>
            <p:cNvSpPr/>
            <p:nvPr/>
          </p:nvSpPr>
          <p:spPr>
            <a:xfrm>
              <a:off x="922572" y="420208"/>
              <a:ext cx="541733" cy="306271"/>
            </a:xfrm>
            <a:custGeom>
              <a:avLst/>
              <a:gdLst/>
              <a:ahLst/>
              <a:cxnLst/>
              <a:rect l="l" t="t" r="r" b="b"/>
              <a:pathLst>
                <a:path w="16135" h="9122" extrusionOk="0">
                  <a:moveTo>
                    <a:pt x="16093" y="1"/>
                  </a:moveTo>
                  <a:cubicBezTo>
                    <a:pt x="15679" y="4286"/>
                    <a:pt x="11491" y="7648"/>
                    <a:pt x="6379" y="7648"/>
                  </a:cubicBezTo>
                  <a:cubicBezTo>
                    <a:pt x="4313" y="7648"/>
                    <a:pt x="2398" y="7110"/>
                    <a:pt x="827" y="6173"/>
                  </a:cubicBezTo>
                  <a:cubicBezTo>
                    <a:pt x="551" y="6008"/>
                    <a:pt x="359" y="5788"/>
                    <a:pt x="221" y="5540"/>
                  </a:cubicBezTo>
                  <a:cubicBezTo>
                    <a:pt x="55" y="5870"/>
                    <a:pt x="0" y="6256"/>
                    <a:pt x="83" y="6628"/>
                  </a:cubicBezTo>
                  <a:cubicBezTo>
                    <a:pt x="166" y="7014"/>
                    <a:pt x="414" y="7400"/>
                    <a:pt x="827" y="7634"/>
                  </a:cubicBezTo>
                  <a:cubicBezTo>
                    <a:pt x="2398" y="8584"/>
                    <a:pt x="4313" y="9122"/>
                    <a:pt x="6379" y="9122"/>
                  </a:cubicBezTo>
                  <a:cubicBezTo>
                    <a:pt x="11767" y="9122"/>
                    <a:pt x="16134" y="5388"/>
                    <a:pt x="16134" y="772"/>
                  </a:cubicBezTo>
                  <a:cubicBezTo>
                    <a:pt x="16134" y="511"/>
                    <a:pt x="16120" y="263"/>
                    <a:pt x="1609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8"/>
            <p:cNvSpPr/>
            <p:nvPr/>
          </p:nvSpPr>
          <p:spPr>
            <a:xfrm>
              <a:off x="930429" y="255993"/>
              <a:ext cx="542639" cy="420997"/>
            </a:xfrm>
            <a:custGeom>
              <a:avLst/>
              <a:gdLst/>
              <a:ahLst/>
              <a:cxnLst/>
              <a:rect l="l" t="t" r="r" b="b"/>
              <a:pathLst>
                <a:path w="16162" h="12539" extrusionOk="0">
                  <a:moveTo>
                    <a:pt x="15156" y="1"/>
                  </a:moveTo>
                  <a:cubicBezTo>
                    <a:pt x="13999" y="1"/>
                    <a:pt x="13048" y="938"/>
                    <a:pt x="13048" y="2109"/>
                  </a:cubicBezTo>
                  <a:cubicBezTo>
                    <a:pt x="13048" y="2247"/>
                    <a:pt x="13062" y="2398"/>
                    <a:pt x="13103" y="2536"/>
                  </a:cubicBezTo>
                  <a:lnTo>
                    <a:pt x="12731" y="2591"/>
                  </a:lnTo>
                  <a:lnTo>
                    <a:pt x="11849" y="2715"/>
                  </a:lnTo>
                  <a:cubicBezTo>
                    <a:pt x="11767" y="1627"/>
                    <a:pt x="10857" y="786"/>
                    <a:pt x="9755" y="786"/>
                  </a:cubicBezTo>
                  <a:cubicBezTo>
                    <a:pt x="8942" y="786"/>
                    <a:pt x="8240" y="1241"/>
                    <a:pt x="7895" y="1916"/>
                  </a:cubicBezTo>
                  <a:cubicBezTo>
                    <a:pt x="7799" y="2095"/>
                    <a:pt x="7730" y="2288"/>
                    <a:pt x="7689" y="2495"/>
                  </a:cubicBezTo>
                  <a:lnTo>
                    <a:pt x="7689" y="2522"/>
                  </a:lnTo>
                  <a:cubicBezTo>
                    <a:pt x="7744" y="2922"/>
                    <a:pt x="7840" y="3280"/>
                    <a:pt x="7992" y="3624"/>
                  </a:cubicBezTo>
                  <a:lnTo>
                    <a:pt x="7978" y="3624"/>
                  </a:lnTo>
                  <a:cubicBezTo>
                    <a:pt x="7950" y="3679"/>
                    <a:pt x="7909" y="3735"/>
                    <a:pt x="7854" y="3790"/>
                  </a:cubicBezTo>
                  <a:cubicBezTo>
                    <a:pt x="7606" y="4134"/>
                    <a:pt x="7330" y="4465"/>
                    <a:pt x="7027" y="4809"/>
                  </a:cubicBezTo>
                  <a:cubicBezTo>
                    <a:pt x="5029" y="7083"/>
                    <a:pt x="2797" y="8791"/>
                    <a:pt x="758" y="9714"/>
                  </a:cubicBezTo>
                  <a:cubicBezTo>
                    <a:pt x="400" y="9879"/>
                    <a:pt x="152" y="10127"/>
                    <a:pt x="1" y="10431"/>
                  </a:cubicBezTo>
                  <a:cubicBezTo>
                    <a:pt x="125" y="10679"/>
                    <a:pt x="331" y="10899"/>
                    <a:pt x="593" y="11064"/>
                  </a:cubicBezTo>
                  <a:cubicBezTo>
                    <a:pt x="2164" y="12001"/>
                    <a:pt x="4079" y="12539"/>
                    <a:pt x="6145" y="12539"/>
                  </a:cubicBezTo>
                  <a:cubicBezTo>
                    <a:pt x="11257" y="12539"/>
                    <a:pt x="15445" y="9177"/>
                    <a:pt x="15873" y="4892"/>
                  </a:cubicBezTo>
                  <a:lnTo>
                    <a:pt x="15873" y="4878"/>
                  </a:lnTo>
                  <a:cubicBezTo>
                    <a:pt x="15845" y="4630"/>
                    <a:pt x="15790" y="4368"/>
                    <a:pt x="15735" y="4134"/>
                  </a:cubicBezTo>
                  <a:cubicBezTo>
                    <a:pt x="15735" y="4051"/>
                    <a:pt x="15707" y="3983"/>
                    <a:pt x="15693" y="3900"/>
                  </a:cubicBezTo>
                  <a:cubicBezTo>
                    <a:pt x="15749" y="3762"/>
                    <a:pt x="15817" y="3624"/>
                    <a:pt x="15873" y="3487"/>
                  </a:cubicBezTo>
                  <a:cubicBezTo>
                    <a:pt x="16052" y="3018"/>
                    <a:pt x="16162" y="2495"/>
                    <a:pt x="16162" y="1971"/>
                  </a:cubicBezTo>
                  <a:cubicBezTo>
                    <a:pt x="16162" y="1709"/>
                    <a:pt x="16134" y="1461"/>
                    <a:pt x="16093" y="1213"/>
                  </a:cubicBezTo>
                  <a:cubicBezTo>
                    <a:pt x="16010" y="814"/>
                    <a:pt x="15886" y="428"/>
                    <a:pt x="15707" y="70"/>
                  </a:cubicBezTo>
                  <a:cubicBezTo>
                    <a:pt x="15542" y="28"/>
                    <a:pt x="15349" y="1"/>
                    <a:pt x="15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8"/>
            <p:cNvSpPr/>
            <p:nvPr/>
          </p:nvSpPr>
          <p:spPr>
            <a:xfrm>
              <a:off x="1148297" y="114004"/>
              <a:ext cx="309528" cy="233178"/>
            </a:xfrm>
            <a:custGeom>
              <a:avLst/>
              <a:gdLst/>
              <a:ahLst/>
              <a:cxnLst/>
              <a:rect l="l" t="t" r="r" b="b"/>
              <a:pathLst>
                <a:path w="9219" h="6945" extrusionOk="0">
                  <a:moveTo>
                    <a:pt x="1764" y="0"/>
                  </a:moveTo>
                  <a:lnTo>
                    <a:pt x="1764" y="0"/>
                  </a:lnTo>
                  <a:cubicBezTo>
                    <a:pt x="2550" y="331"/>
                    <a:pt x="3225" y="923"/>
                    <a:pt x="3652" y="1667"/>
                  </a:cubicBezTo>
                  <a:cubicBezTo>
                    <a:pt x="3558" y="1664"/>
                    <a:pt x="3464" y="1663"/>
                    <a:pt x="3369" y="1663"/>
                  </a:cubicBezTo>
                  <a:cubicBezTo>
                    <a:pt x="2210" y="1663"/>
                    <a:pt x="1059" y="1897"/>
                    <a:pt x="1" y="2356"/>
                  </a:cubicBezTo>
                  <a:cubicBezTo>
                    <a:pt x="786" y="2701"/>
                    <a:pt x="1613" y="2962"/>
                    <a:pt x="2440" y="3155"/>
                  </a:cubicBezTo>
                  <a:cubicBezTo>
                    <a:pt x="1654" y="3927"/>
                    <a:pt x="1158" y="5001"/>
                    <a:pt x="1158" y="6200"/>
                  </a:cubicBezTo>
                  <a:cubicBezTo>
                    <a:pt x="1158" y="6379"/>
                    <a:pt x="1172" y="6558"/>
                    <a:pt x="1200" y="6724"/>
                  </a:cubicBezTo>
                  <a:cubicBezTo>
                    <a:pt x="1379" y="5745"/>
                    <a:pt x="2233" y="5015"/>
                    <a:pt x="3266" y="5015"/>
                  </a:cubicBezTo>
                  <a:cubicBezTo>
                    <a:pt x="4368" y="5015"/>
                    <a:pt x="5278" y="5856"/>
                    <a:pt x="5360" y="6944"/>
                  </a:cubicBezTo>
                  <a:lnTo>
                    <a:pt x="6242" y="6820"/>
                  </a:lnTo>
                  <a:lnTo>
                    <a:pt x="6600" y="6765"/>
                  </a:lnTo>
                  <a:cubicBezTo>
                    <a:pt x="6573" y="6627"/>
                    <a:pt x="6559" y="6476"/>
                    <a:pt x="6559" y="6338"/>
                  </a:cubicBezTo>
                  <a:cubicBezTo>
                    <a:pt x="6559" y="5167"/>
                    <a:pt x="7510" y="4230"/>
                    <a:pt x="8667" y="4230"/>
                  </a:cubicBezTo>
                  <a:cubicBezTo>
                    <a:pt x="8860" y="4230"/>
                    <a:pt x="9039" y="4257"/>
                    <a:pt x="9218" y="4299"/>
                  </a:cubicBezTo>
                  <a:cubicBezTo>
                    <a:pt x="8695" y="3238"/>
                    <a:pt x="7730" y="2439"/>
                    <a:pt x="6573" y="2108"/>
                  </a:cubicBezTo>
                  <a:lnTo>
                    <a:pt x="6587" y="2108"/>
                  </a:lnTo>
                  <a:cubicBezTo>
                    <a:pt x="5236" y="937"/>
                    <a:pt x="3542" y="179"/>
                    <a:pt x="1764"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8"/>
            <p:cNvSpPr/>
            <p:nvPr/>
          </p:nvSpPr>
          <p:spPr>
            <a:xfrm>
              <a:off x="925359" y="582141"/>
              <a:ext cx="30553" cy="37503"/>
            </a:xfrm>
            <a:custGeom>
              <a:avLst/>
              <a:gdLst/>
              <a:ahLst/>
              <a:cxnLst/>
              <a:rect l="l" t="t" r="r" b="b"/>
              <a:pathLst>
                <a:path w="910" h="1117" extrusionOk="0">
                  <a:moveTo>
                    <a:pt x="909" y="0"/>
                  </a:moveTo>
                  <a:cubicBezTo>
                    <a:pt x="620" y="124"/>
                    <a:pt x="400" y="317"/>
                    <a:pt x="248" y="551"/>
                  </a:cubicBezTo>
                  <a:cubicBezTo>
                    <a:pt x="400" y="317"/>
                    <a:pt x="620" y="138"/>
                    <a:pt x="909" y="0"/>
                  </a:cubicBezTo>
                  <a:close/>
                  <a:moveTo>
                    <a:pt x="83" y="855"/>
                  </a:moveTo>
                  <a:cubicBezTo>
                    <a:pt x="41" y="937"/>
                    <a:pt x="14" y="1020"/>
                    <a:pt x="0" y="1116"/>
                  </a:cubicBezTo>
                  <a:cubicBezTo>
                    <a:pt x="14" y="1034"/>
                    <a:pt x="41" y="937"/>
                    <a:pt x="83" y="855"/>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8"/>
            <p:cNvSpPr/>
            <p:nvPr/>
          </p:nvSpPr>
          <p:spPr>
            <a:xfrm>
              <a:off x="923478" y="619610"/>
              <a:ext cx="1880" cy="21287"/>
            </a:xfrm>
            <a:custGeom>
              <a:avLst/>
              <a:gdLst/>
              <a:ahLst/>
              <a:cxnLst/>
              <a:rect l="l" t="t" r="r" b="b"/>
              <a:pathLst>
                <a:path w="56" h="634" extrusionOk="0">
                  <a:moveTo>
                    <a:pt x="56" y="1"/>
                  </a:moveTo>
                  <a:cubicBezTo>
                    <a:pt x="15" y="207"/>
                    <a:pt x="1" y="427"/>
                    <a:pt x="42" y="634"/>
                  </a:cubicBezTo>
                  <a:cubicBezTo>
                    <a:pt x="15" y="427"/>
                    <a:pt x="15" y="207"/>
                    <a:pt x="56"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8"/>
            <p:cNvSpPr/>
            <p:nvPr/>
          </p:nvSpPr>
          <p:spPr>
            <a:xfrm>
              <a:off x="924889" y="640863"/>
              <a:ext cx="504" cy="1880"/>
            </a:xfrm>
            <a:custGeom>
              <a:avLst/>
              <a:gdLst/>
              <a:ahLst/>
              <a:cxnLst/>
              <a:rect l="l" t="t" r="r" b="b"/>
              <a:pathLst>
                <a:path w="15" h="56" extrusionOk="0">
                  <a:moveTo>
                    <a:pt x="0" y="1"/>
                  </a:moveTo>
                  <a:lnTo>
                    <a:pt x="0" y="1"/>
                  </a:lnTo>
                  <a:cubicBezTo>
                    <a:pt x="14" y="28"/>
                    <a:pt x="14" y="28"/>
                    <a:pt x="14" y="56"/>
                  </a:cubicBezTo>
                  <a:cubicBezTo>
                    <a:pt x="14" y="28"/>
                    <a:pt x="14" y="28"/>
                    <a:pt x="0" y="1"/>
                  </a:cubicBezTo>
                  <a:close/>
                </a:path>
              </a:pathLst>
            </a:custGeom>
            <a:solidFill>
              <a:srgbClr val="F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8"/>
            <p:cNvSpPr/>
            <p:nvPr/>
          </p:nvSpPr>
          <p:spPr>
            <a:xfrm>
              <a:off x="923949" y="606180"/>
              <a:ext cx="50463" cy="36127"/>
            </a:xfrm>
            <a:custGeom>
              <a:avLst/>
              <a:gdLst/>
              <a:ahLst/>
              <a:cxnLst/>
              <a:rect l="l" t="t" r="r" b="b"/>
              <a:pathLst>
                <a:path w="1503" h="1076" extrusionOk="0">
                  <a:moveTo>
                    <a:pt x="194" y="1"/>
                  </a:moveTo>
                  <a:cubicBezTo>
                    <a:pt x="166" y="42"/>
                    <a:pt x="138" y="97"/>
                    <a:pt x="125" y="138"/>
                  </a:cubicBezTo>
                  <a:cubicBezTo>
                    <a:pt x="83" y="221"/>
                    <a:pt x="56" y="304"/>
                    <a:pt x="42" y="400"/>
                  </a:cubicBezTo>
                  <a:cubicBezTo>
                    <a:pt x="1" y="607"/>
                    <a:pt x="1" y="827"/>
                    <a:pt x="28" y="1034"/>
                  </a:cubicBezTo>
                  <a:cubicBezTo>
                    <a:pt x="42" y="1048"/>
                    <a:pt x="42" y="1061"/>
                    <a:pt x="42" y="1075"/>
                  </a:cubicBezTo>
                  <a:lnTo>
                    <a:pt x="194" y="1075"/>
                  </a:lnTo>
                  <a:cubicBezTo>
                    <a:pt x="634" y="1075"/>
                    <a:pt x="1062" y="1061"/>
                    <a:pt x="1502" y="1006"/>
                  </a:cubicBezTo>
                  <a:cubicBezTo>
                    <a:pt x="1254" y="896"/>
                    <a:pt x="1020" y="758"/>
                    <a:pt x="786" y="621"/>
                  </a:cubicBezTo>
                  <a:cubicBezTo>
                    <a:pt x="524" y="469"/>
                    <a:pt x="318" y="249"/>
                    <a:pt x="194"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8"/>
            <p:cNvSpPr/>
            <p:nvPr/>
          </p:nvSpPr>
          <p:spPr>
            <a:xfrm>
              <a:off x="930429" y="377669"/>
              <a:ext cx="306271" cy="262321"/>
            </a:xfrm>
            <a:custGeom>
              <a:avLst/>
              <a:gdLst/>
              <a:ahLst/>
              <a:cxnLst/>
              <a:rect l="l" t="t" r="r" b="b"/>
              <a:pathLst>
                <a:path w="9122" h="7813" extrusionOk="0">
                  <a:moveTo>
                    <a:pt x="7978" y="0"/>
                  </a:moveTo>
                  <a:cubicBezTo>
                    <a:pt x="7937" y="55"/>
                    <a:pt x="7909" y="111"/>
                    <a:pt x="7854" y="166"/>
                  </a:cubicBezTo>
                  <a:cubicBezTo>
                    <a:pt x="7592" y="510"/>
                    <a:pt x="7317" y="841"/>
                    <a:pt x="7027" y="1185"/>
                  </a:cubicBezTo>
                  <a:cubicBezTo>
                    <a:pt x="5029" y="3459"/>
                    <a:pt x="2784" y="5167"/>
                    <a:pt x="758" y="6090"/>
                  </a:cubicBezTo>
                  <a:cubicBezTo>
                    <a:pt x="469" y="6228"/>
                    <a:pt x="249" y="6407"/>
                    <a:pt x="97" y="6641"/>
                  </a:cubicBezTo>
                  <a:cubicBezTo>
                    <a:pt x="56" y="6696"/>
                    <a:pt x="28" y="6751"/>
                    <a:pt x="1" y="6807"/>
                  </a:cubicBezTo>
                  <a:cubicBezTo>
                    <a:pt x="125" y="7055"/>
                    <a:pt x="331" y="7275"/>
                    <a:pt x="593" y="7427"/>
                  </a:cubicBezTo>
                  <a:cubicBezTo>
                    <a:pt x="827" y="7564"/>
                    <a:pt x="1061" y="7702"/>
                    <a:pt x="1309" y="7812"/>
                  </a:cubicBezTo>
                  <a:cubicBezTo>
                    <a:pt x="1874" y="7757"/>
                    <a:pt x="2425" y="7661"/>
                    <a:pt x="2990" y="7523"/>
                  </a:cubicBezTo>
                  <a:cubicBezTo>
                    <a:pt x="4878" y="7055"/>
                    <a:pt x="6393" y="6214"/>
                    <a:pt x="7399" y="5167"/>
                  </a:cubicBezTo>
                  <a:cubicBezTo>
                    <a:pt x="8694" y="3817"/>
                    <a:pt x="9121" y="2136"/>
                    <a:pt x="8336" y="565"/>
                  </a:cubicBezTo>
                  <a:cubicBezTo>
                    <a:pt x="8240" y="372"/>
                    <a:pt x="8116" y="179"/>
                    <a:pt x="7978" y="0"/>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8"/>
            <p:cNvSpPr/>
            <p:nvPr/>
          </p:nvSpPr>
          <p:spPr>
            <a:xfrm>
              <a:off x="812480" y="382302"/>
              <a:ext cx="406190" cy="197186"/>
            </a:xfrm>
            <a:custGeom>
              <a:avLst/>
              <a:gdLst/>
              <a:ahLst/>
              <a:cxnLst/>
              <a:rect l="l" t="t" r="r" b="b"/>
              <a:pathLst>
                <a:path w="12098" h="5873" extrusionOk="0">
                  <a:moveTo>
                    <a:pt x="11505" y="0"/>
                  </a:moveTo>
                  <a:lnTo>
                    <a:pt x="3486" y="3486"/>
                  </a:lnTo>
                  <a:lnTo>
                    <a:pt x="1915" y="4161"/>
                  </a:lnTo>
                  <a:lnTo>
                    <a:pt x="951" y="4574"/>
                  </a:lnTo>
                  <a:lnTo>
                    <a:pt x="0" y="5001"/>
                  </a:lnTo>
                  <a:cubicBezTo>
                    <a:pt x="1167" y="5560"/>
                    <a:pt x="2628" y="5873"/>
                    <a:pt x="4193" y="5873"/>
                  </a:cubicBezTo>
                  <a:cubicBezTo>
                    <a:pt x="4791" y="5873"/>
                    <a:pt x="5404" y="5827"/>
                    <a:pt x="6021" y="5732"/>
                  </a:cubicBezTo>
                  <a:cubicBezTo>
                    <a:pt x="7702" y="5456"/>
                    <a:pt x="9135" y="4850"/>
                    <a:pt x="10154" y="4051"/>
                  </a:cubicBezTo>
                  <a:cubicBezTo>
                    <a:pt x="11477" y="3004"/>
                    <a:pt x="12097" y="1653"/>
                    <a:pt x="11656" y="317"/>
                  </a:cubicBezTo>
                  <a:cubicBezTo>
                    <a:pt x="11629" y="207"/>
                    <a:pt x="11587" y="110"/>
                    <a:pt x="11546" y="14"/>
                  </a:cubicBezTo>
                  <a:lnTo>
                    <a:pt x="115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8"/>
            <p:cNvSpPr/>
            <p:nvPr/>
          </p:nvSpPr>
          <p:spPr>
            <a:xfrm>
              <a:off x="1316239" y="339259"/>
              <a:ext cx="64330" cy="60166"/>
            </a:xfrm>
            <a:custGeom>
              <a:avLst/>
              <a:gdLst/>
              <a:ahLst/>
              <a:cxnLst/>
              <a:rect l="l" t="t" r="r" b="b"/>
              <a:pathLst>
                <a:path w="1916" h="1792" extrusionOk="0">
                  <a:moveTo>
                    <a:pt x="1915" y="1"/>
                  </a:moveTo>
                  <a:lnTo>
                    <a:pt x="1199" y="97"/>
                  </a:lnTo>
                  <a:lnTo>
                    <a:pt x="965" y="139"/>
                  </a:lnTo>
                  <a:lnTo>
                    <a:pt x="386" y="221"/>
                  </a:lnTo>
                  <a:lnTo>
                    <a:pt x="0" y="276"/>
                  </a:lnTo>
                  <a:lnTo>
                    <a:pt x="345" y="703"/>
                  </a:lnTo>
                  <a:lnTo>
                    <a:pt x="606" y="1034"/>
                  </a:lnTo>
                  <a:lnTo>
                    <a:pt x="1199" y="1792"/>
                  </a:lnTo>
                  <a:lnTo>
                    <a:pt x="1557" y="896"/>
                  </a:lnTo>
                  <a:lnTo>
                    <a:pt x="1598" y="814"/>
                  </a:lnTo>
                  <a:lnTo>
                    <a:pt x="1915"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8"/>
            <p:cNvSpPr/>
            <p:nvPr/>
          </p:nvSpPr>
          <p:spPr>
            <a:xfrm>
              <a:off x="1399505" y="297089"/>
              <a:ext cx="26390" cy="37201"/>
            </a:xfrm>
            <a:custGeom>
              <a:avLst/>
              <a:gdLst/>
              <a:ahLst/>
              <a:cxnLst/>
              <a:rect l="l" t="t" r="r" b="b"/>
              <a:pathLst>
                <a:path w="786" h="1108" extrusionOk="0">
                  <a:moveTo>
                    <a:pt x="362" y="1"/>
                  </a:moveTo>
                  <a:cubicBezTo>
                    <a:pt x="352" y="1"/>
                    <a:pt x="341" y="2"/>
                    <a:pt x="331" y="3"/>
                  </a:cubicBezTo>
                  <a:cubicBezTo>
                    <a:pt x="124" y="17"/>
                    <a:pt x="0" y="292"/>
                    <a:pt x="42" y="595"/>
                  </a:cubicBezTo>
                  <a:cubicBezTo>
                    <a:pt x="81" y="882"/>
                    <a:pt x="255" y="1107"/>
                    <a:pt x="438" y="1107"/>
                  </a:cubicBezTo>
                  <a:cubicBezTo>
                    <a:pt x="448" y="1107"/>
                    <a:pt x="458" y="1107"/>
                    <a:pt x="469" y="1105"/>
                  </a:cubicBezTo>
                  <a:cubicBezTo>
                    <a:pt x="662" y="1078"/>
                    <a:pt x="786" y="816"/>
                    <a:pt x="744" y="513"/>
                  </a:cubicBezTo>
                  <a:cubicBezTo>
                    <a:pt x="718" y="226"/>
                    <a:pt x="544" y="1"/>
                    <a:pt x="362"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8"/>
            <p:cNvSpPr/>
            <p:nvPr/>
          </p:nvSpPr>
          <p:spPr>
            <a:xfrm>
              <a:off x="1264869" y="314212"/>
              <a:ext cx="26424" cy="37201"/>
            </a:xfrm>
            <a:custGeom>
              <a:avLst/>
              <a:gdLst/>
              <a:ahLst/>
              <a:cxnLst/>
              <a:rect l="l" t="t" r="r" b="b"/>
              <a:pathLst>
                <a:path w="787" h="1108" extrusionOk="0">
                  <a:moveTo>
                    <a:pt x="349" y="1"/>
                  </a:moveTo>
                  <a:cubicBezTo>
                    <a:pt x="338" y="1"/>
                    <a:pt x="328" y="1"/>
                    <a:pt x="318" y="3"/>
                  </a:cubicBezTo>
                  <a:cubicBezTo>
                    <a:pt x="125" y="30"/>
                    <a:pt x="1" y="292"/>
                    <a:pt x="42" y="609"/>
                  </a:cubicBezTo>
                  <a:cubicBezTo>
                    <a:pt x="68" y="895"/>
                    <a:pt x="241" y="1107"/>
                    <a:pt x="423" y="1107"/>
                  </a:cubicBezTo>
                  <a:cubicBezTo>
                    <a:pt x="434" y="1107"/>
                    <a:pt x="445" y="1107"/>
                    <a:pt x="456" y="1105"/>
                  </a:cubicBezTo>
                  <a:cubicBezTo>
                    <a:pt x="662" y="1091"/>
                    <a:pt x="786" y="816"/>
                    <a:pt x="745" y="513"/>
                  </a:cubicBezTo>
                  <a:cubicBezTo>
                    <a:pt x="706" y="226"/>
                    <a:pt x="531" y="1"/>
                    <a:pt x="349"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8"/>
            <p:cNvSpPr/>
            <p:nvPr/>
          </p:nvSpPr>
          <p:spPr>
            <a:xfrm>
              <a:off x="1423074" y="333350"/>
              <a:ext cx="47240" cy="30385"/>
            </a:xfrm>
            <a:custGeom>
              <a:avLst/>
              <a:gdLst/>
              <a:ahLst/>
              <a:cxnLst/>
              <a:rect l="l" t="t" r="r" b="b"/>
              <a:pathLst>
                <a:path w="1407" h="905" extrusionOk="0">
                  <a:moveTo>
                    <a:pt x="785" y="0"/>
                  </a:moveTo>
                  <a:cubicBezTo>
                    <a:pt x="737" y="0"/>
                    <a:pt x="686" y="4"/>
                    <a:pt x="635" y="11"/>
                  </a:cubicBezTo>
                  <a:cubicBezTo>
                    <a:pt x="263" y="67"/>
                    <a:pt x="1" y="315"/>
                    <a:pt x="28" y="549"/>
                  </a:cubicBezTo>
                  <a:cubicBezTo>
                    <a:pt x="64" y="762"/>
                    <a:pt x="314" y="905"/>
                    <a:pt x="612" y="905"/>
                  </a:cubicBezTo>
                  <a:cubicBezTo>
                    <a:pt x="660" y="905"/>
                    <a:pt x="709" y="901"/>
                    <a:pt x="759" y="893"/>
                  </a:cubicBezTo>
                  <a:cubicBezTo>
                    <a:pt x="1131" y="838"/>
                    <a:pt x="1406" y="604"/>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8"/>
            <p:cNvSpPr/>
            <p:nvPr/>
          </p:nvSpPr>
          <p:spPr>
            <a:xfrm>
              <a:off x="1221389" y="360646"/>
              <a:ext cx="47240" cy="30385"/>
            </a:xfrm>
            <a:custGeom>
              <a:avLst/>
              <a:gdLst/>
              <a:ahLst/>
              <a:cxnLst/>
              <a:rect l="l" t="t" r="r" b="b"/>
              <a:pathLst>
                <a:path w="1407" h="905" extrusionOk="0">
                  <a:moveTo>
                    <a:pt x="785" y="0"/>
                  </a:moveTo>
                  <a:cubicBezTo>
                    <a:pt x="737" y="0"/>
                    <a:pt x="686" y="4"/>
                    <a:pt x="635" y="11"/>
                  </a:cubicBezTo>
                  <a:cubicBezTo>
                    <a:pt x="263" y="66"/>
                    <a:pt x="1" y="301"/>
                    <a:pt x="28" y="549"/>
                  </a:cubicBezTo>
                  <a:cubicBezTo>
                    <a:pt x="64" y="762"/>
                    <a:pt x="304" y="904"/>
                    <a:pt x="608" y="904"/>
                  </a:cubicBezTo>
                  <a:cubicBezTo>
                    <a:pt x="657" y="904"/>
                    <a:pt x="707" y="901"/>
                    <a:pt x="759" y="893"/>
                  </a:cubicBezTo>
                  <a:cubicBezTo>
                    <a:pt x="1131" y="838"/>
                    <a:pt x="1406" y="590"/>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0" name="Google Shape;2960;p48"/>
          <p:cNvSpPr/>
          <p:nvPr/>
        </p:nvSpPr>
        <p:spPr>
          <a:xfrm flipH="1">
            <a:off x="5958445" y="106173"/>
            <a:ext cx="1574382" cy="463087"/>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51"/>
        <p:cNvGrpSpPr/>
        <p:nvPr/>
      </p:nvGrpSpPr>
      <p:grpSpPr>
        <a:xfrm>
          <a:off x="0" y="0"/>
          <a:ext cx="0" cy="0"/>
          <a:chOff x="0" y="0"/>
          <a:chExt cx="0" cy="0"/>
        </a:xfrm>
      </p:grpSpPr>
      <p:grpSp>
        <p:nvGrpSpPr>
          <p:cNvPr id="752" name="Google Shape;752;p34"/>
          <p:cNvGrpSpPr/>
          <p:nvPr/>
        </p:nvGrpSpPr>
        <p:grpSpPr>
          <a:xfrm rot="997097">
            <a:off x="7278424" y="4270710"/>
            <a:ext cx="2034916" cy="785813"/>
            <a:chOff x="6746101" y="5089142"/>
            <a:chExt cx="2460778" cy="950266"/>
          </a:xfrm>
        </p:grpSpPr>
        <p:sp>
          <p:nvSpPr>
            <p:cNvPr id="753" name="Google Shape;753;p34"/>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4"/>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4"/>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4"/>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4"/>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4"/>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4"/>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4"/>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4"/>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4"/>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4"/>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4"/>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 name="Google Shape;765;p34"/>
          <p:cNvSpPr/>
          <p:nvPr/>
        </p:nvSpPr>
        <p:spPr>
          <a:xfrm>
            <a:off x="1361483" y="546317"/>
            <a:ext cx="7516341" cy="2963241"/>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4"/>
          <p:cNvSpPr txBox="1">
            <a:spLocks noGrp="1"/>
          </p:cNvSpPr>
          <p:nvPr>
            <p:ph type="title"/>
          </p:nvPr>
        </p:nvSpPr>
        <p:spPr>
          <a:xfrm>
            <a:off x="1437855" y="636745"/>
            <a:ext cx="7481232" cy="277062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300" dirty="0"/>
              <a:t>Monday, October 17</a:t>
            </a:r>
            <a:r>
              <a:rPr lang="en" sz="3300" baseline="30000" dirty="0"/>
              <a:t>th</a:t>
            </a:r>
            <a:r>
              <a:rPr lang="en" sz="3300" dirty="0"/>
              <a:t>, 2022.</a:t>
            </a:r>
            <a:br>
              <a:rPr lang="en" sz="3300" dirty="0"/>
            </a:br>
            <a:r>
              <a:rPr lang="en" sz="3300" dirty="0"/>
              <a:t>Unit 3: Community service</a:t>
            </a:r>
            <a:br>
              <a:rPr lang="en" sz="3300" dirty="0"/>
            </a:br>
            <a:r>
              <a:rPr lang="en" sz="3300" dirty="0"/>
              <a:t>Period 18: Lesson 3: A closer look 2</a:t>
            </a:r>
            <a:endParaRPr sz="3300" dirty="0"/>
          </a:p>
        </p:txBody>
      </p:sp>
      <p:grpSp>
        <p:nvGrpSpPr>
          <p:cNvPr id="767" name="Google Shape;767;p34"/>
          <p:cNvGrpSpPr/>
          <p:nvPr/>
        </p:nvGrpSpPr>
        <p:grpSpPr>
          <a:xfrm>
            <a:off x="135037" y="-120008"/>
            <a:ext cx="1160118" cy="962112"/>
            <a:chOff x="4593250" y="3554450"/>
            <a:chExt cx="530825" cy="440225"/>
          </a:xfrm>
        </p:grpSpPr>
        <p:sp>
          <p:nvSpPr>
            <p:cNvPr id="768" name="Google Shape;768;p34"/>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4"/>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4"/>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4"/>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4"/>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4"/>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 name="Google Shape;774;p34"/>
          <p:cNvGrpSpPr/>
          <p:nvPr/>
        </p:nvGrpSpPr>
        <p:grpSpPr>
          <a:xfrm>
            <a:off x="5860832" y="3478366"/>
            <a:ext cx="3511955" cy="1608919"/>
            <a:chOff x="-2353813" y="170553"/>
            <a:chExt cx="2077588" cy="951798"/>
          </a:xfrm>
        </p:grpSpPr>
        <p:sp>
          <p:nvSpPr>
            <p:cNvPr id="775" name="Google Shape;775;p34"/>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4"/>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4"/>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4"/>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4"/>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4"/>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34"/>
          <p:cNvGrpSpPr/>
          <p:nvPr/>
        </p:nvGrpSpPr>
        <p:grpSpPr>
          <a:xfrm>
            <a:off x="7447765" y="3290903"/>
            <a:ext cx="1696239" cy="1182135"/>
            <a:chOff x="-2093662" y="665347"/>
            <a:chExt cx="1380515" cy="962103"/>
          </a:xfrm>
        </p:grpSpPr>
        <p:sp>
          <p:nvSpPr>
            <p:cNvPr id="782" name="Google Shape;782;p34"/>
            <p:cNvSpPr/>
            <p:nvPr/>
          </p:nvSpPr>
          <p:spPr>
            <a:xfrm>
              <a:off x="-1445784" y="1315603"/>
              <a:ext cx="460007" cy="175890"/>
            </a:xfrm>
            <a:custGeom>
              <a:avLst/>
              <a:gdLst/>
              <a:ahLst/>
              <a:cxnLst/>
              <a:rect l="l" t="t" r="r" b="b"/>
              <a:pathLst>
                <a:path w="10252" h="3920" extrusionOk="0">
                  <a:moveTo>
                    <a:pt x="6343" y="0"/>
                  </a:moveTo>
                  <a:cubicBezTo>
                    <a:pt x="5826" y="0"/>
                    <a:pt x="5286" y="48"/>
                    <a:pt x="4740" y="168"/>
                  </a:cubicBezTo>
                  <a:cubicBezTo>
                    <a:pt x="1902" y="802"/>
                    <a:pt x="1" y="3089"/>
                    <a:pt x="1" y="3089"/>
                  </a:cubicBezTo>
                  <a:cubicBezTo>
                    <a:pt x="1" y="3089"/>
                    <a:pt x="1743" y="3920"/>
                    <a:pt x="3903" y="3920"/>
                  </a:cubicBezTo>
                  <a:cubicBezTo>
                    <a:pt x="4426" y="3920"/>
                    <a:pt x="4973" y="3871"/>
                    <a:pt x="5526" y="3750"/>
                  </a:cubicBezTo>
                  <a:cubicBezTo>
                    <a:pt x="8350" y="3130"/>
                    <a:pt x="10252" y="843"/>
                    <a:pt x="10252" y="843"/>
                  </a:cubicBezTo>
                  <a:cubicBezTo>
                    <a:pt x="10252" y="843"/>
                    <a:pt x="8502" y="0"/>
                    <a:pt x="6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4"/>
            <p:cNvSpPr/>
            <p:nvPr/>
          </p:nvSpPr>
          <p:spPr>
            <a:xfrm>
              <a:off x="-1193525" y="914511"/>
              <a:ext cx="244856" cy="441431"/>
            </a:xfrm>
            <a:custGeom>
              <a:avLst/>
              <a:gdLst/>
              <a:ahLst/>
              <a:cxnLst/>
              <a:rect l="l" t="t" r="r" b="b"/>
              <a:pathLst>
                <a:path w="5457" h="9838" extrusionOk="0">
                  <a:moveTo>
                    <a:pt x="896" y="0"/>
                  </a:moveTo>
                  <a:cubicBezTo>
                    <a:pt x="896" y="0"/>
                    <a:pt x="0" y="2852"/>
                    <a:pt x="1020" y="5566"/>
                  </a:cubicBezTo>
                  <a:cubicBezTo>
                    <a:pt x="2026" y="8281"/>
                    <a:pt x="4574" y="9837"/>
                    <a:pt x="4574" y="9837"/>
                  </a:cubicBezTo>
                  <a:cubicBezTo>
                    <a:pt x="4574" y="9837"/>
                    <a:pt x="5456" y="6999"/>
                    <a:pt x="4450" y="4285"/>
                  </a:cubicBezTo>
                  <a:cubicBezTo>
                    <a:pt x="3431" y="1571"/>
                    <a:pt x="896" y="0"/>
                    <a:pt x="8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4"/>
            <p:cNvSpPr/>
            <p:nvPr/>
          </p:nvSpPr>
          <p:spPr>
            <a:xfrm>
              <a:off x="-1719626" y="1153578"/>
              <a:ext cx="459962" cy="175352"/>
            </a:xfrm>
            <a:custGeom>
              <a:avLst/>
              <a:gdLst/>
              <a:ahLst/>
              <a:cxnLst/>
              <a:rect l="l" t="t" r="r" b="b"/>
              <a:pathLst>
                <a:path w="10251" h="3908" extrusionOk="0">
                  <a:moveTo>
                    <a:pt x="6356" y="0"/>
                  </a:moveTo>
                  <a:cubicBezTo>
                    <a:pt x="5835" y="0"/>
                    <a:pt x="5290" y="49"/>
                    <a:pt x="4740" y="169"/>
                  </a:cubicBezTo>
                  <a:cubicBezTo>
                    <a:pt x="1902" y="789"/>
                    <a:pt x="0" y="3077"/>
                    <a:pt x="0" y="3077"/>
                  </a:cubicBezTo>
                  <a:cubicBezTo>
                    <a:pt x="0" y="3077"/>
                    <a:pt x="1742" y="3907"/>
                    <a:pt x="3903" y="3907"/>
                  </a:cubicBezTo>
                  <a:cubicBezTo>
                    <a:pt x="4425" y="3907"/>
                    <a:pt x="4972" y="3859"/>
                    <a:pt x="5525" y="3738"/>
                  </a:cubicBezTo>
                  <a:cubicBezTo>
                    <a:pt x="8350" y="3118"/>
                    <a:pt x="10251" y="831"/>
                    <a:pt x="10251" y="831"/>
                  </a:cubicBezTo>
                  <a:cubicBezTo>
                    <a:pt x="10251" y="831"/>
                    <a:pt x="8509" y="0"/>
                    <a:pt x="6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4"/>
            <p:cNvSpPr/>
            <p:nvPr/>
          </p:nvSpPr>
          <p:spPr>
            <a:xfrm>
              <a:off x="-1467411" y="752530"/>
              <a:ext cx="244856" cy="441431"/>
            </a:xfrm>
            <a:custGeom>
              <a:avLst/>
              <a:gdLst/>
              <a:ahLst/>
              <a:cxnLst/>
              <a:rect l="l" t="t" r="r" b="b"/>
              <a:pathLst>
                <a:path w="5457" h="9838" extrusionOk="0">
                  <a:moveTo>
                    <a:pt x="896" y="0"/>
                  </a:moveTo>
                  <a:cubicBezTo>
                    <a:pt x="896" y="1"/>
                    <a:pt x="1" y="2839"/>
                    <a:pt x="1020" y="5553"/>
                  </a:cubicBezTo>
                  <a:cubicBezTo>
                    <a:pt x="2026" y="8267"/>
                    <a:pt x="4575" y="9838"/>
                    <a:pt x="4575" y="9838"/>
                  </a:cubicBezTo>
                  <a:cubicBezTo>
                    <a:pt x="4575" y="9838"/>
                    <a:pt x="5457" y="6986"/>
                    <a:pt x="4451" y="4271"/>
                  </a:cubicBezTo>
                  <a:cubicBezTo>
                    <a:pt x="3431" y="1557"/>
                    <a:pt x="896" y="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4"/>
            <p:cNvSpPr/>
            <p:nvPr/>
          </p:nvSpPr>
          <p:spPr>
            <a:xfrm>
              <a:off x="-1982968" y="1060159"/>
              <a:ext cx="442643" cy="195858"/>
            </a:xfrm>
            <a:custGeom>
              <a:avLst/>
              <a:gdLst/>
              <a:ahLst/>
              <a:cxnLst/>
              <a:rect l="l" t="t" r="r" b="b"/>
              <a:pathLst>
                <a:path w="9865" h="4365" extrusionOk="0">
                  <a:moveTo>
                    <a:pt x="7084" y="1"/>
                  </a:moveTo>
                  <a:cubicBezTo>
                    <a:pt x="6231" y="1"/>
                    <a:pt x="5266" y="114"/>
                    <a:pt x="4312" y="460"/>
                  </a:cubicBezTo>
                  <a:cubicBezTo>
                    <a:pt x="1584" y="1452"/>
                    <a:pt x="0" y="3974"/>
                    <a:pt x="0" y="3974"/>
                  </a:cubicBezTo>
                  <a:cubicBezTo>
                    <a:pt x="0" y="3974"/>
                    <a:pt x="1201" y="4364"/>
                    <a:pt x="2791" y="4364"/>
                  </a:cubicBezTo>
                  <a:cubicBezTo>
                    <a:pt x="3646" y="4364"/>
                    <a:pt x="4613" y="4252"/>
                    <a:pt x="5566" y="3905"/>
                  </a:cubicBezTo>
                  <a:cubicBezTo>
                    <a:pt x="8280" y="2913"/>
                    <a:pt x="9865" y="391"/>
                    <a:pt x="9865" y="391"/>
                  </a:cubicBezTo>
                  <a:cubicBezTo>
                    <a:pt x="9865" y="391"/>
                    <a:pt x="8670" y="1"/>
                    <a:pt x="7084" y="1"/>
                  </a:cubicBezTo>
                  <a:close/>
                </a:path>
              </a:pathLst>
            </a:custGeom>
            <a:solidFill>
              <a:srgbClr val="FFC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4"/>
            <p:cNvSpPr/>
            <p:nvPr/>
          </p:nvSpPr>
          <p:spPr>
            <a:xfrm>
              <a:off x="-1787020" y="665347"/>
              <a:ext cx="267111" cy="415496"/>
            </a:xfrm>
            <a:custGeom>
              <a:avLst/>
              <a:gdLst/>
              <a:ahLst/>
              <a:cxnLst/>
              <a:rect l="l" t="t" r="r" b="b"/>
              <a:pathLst>
                <a:path w="5953" h="9260" extrusionOk="0">
                  <a:moveTo>
                    <a:pt x="510" y="1"/>
                  </a:moveTo>
                  <a:cubicBezTo>
                    <a:pt x="510" y="1"/>
                    <a:pt x="1" y="2935"/>
                    <a:pt x="1365" y="5484"/>
                  </a:cubicBezTo>
                  <a:cubicBezTo>
                    <a:pt x="2729" y="8047"/>
                    <a:pt x="5443" y="9259"/>
                    <a:pt x="5443" y="9259"/>
                  </a:cubicBezTo>
                  <a:cubicBezTo>
                    <a:pt x="5443" y="9259"/>
                    <a:pt x="5953" y="6325"/>
                    <a:pt x="4589" y="3762"/>
                  </a:cubicBezTo>
                  <a:cubicBezTo>
                    <a:pt x="3225" y="1213"/>
                    <a:pt x="511" y="1"/>
                    <a:pt x="510" y="1"/>
                  </a:cubicBezTo>
                  <a:close/>
                </a:path>
              </a:pathLst>
            </a:custGeom>
            <a:solidFill>
              <a:srgbClr val="FFC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4"/>
            <p:cNvSpPr/>
            <p:nvPr/>
          </p:nvSpPr>
          <p:spPr>
            <a:xfrm>
              <a:off x="-2093662" y="972617"/>
              <a:ext cx="1380515" cy="654833"/>
            </a:xfrm>
            <a:custGeom>
              <a:avLst/>
              <a:gdLst/>
              <a:ahLst/>
              <a:cxnLst/>
              <a:rect l="l" t="t" r="r" b="b"/>
              <a:pathLst>
                <a:path w="30767" h="14594" extrusionOk="0">
                  <a:moveTo>
                    <a:pt x="331" y="0"/>
                  </a:moveTo>
                  <a:cubicBezTo>
                    <a:pt x="152" y="0"/>
                    <a:pt x="1" y="152"/>
                    <a:pt x="1" y="331"/>
                  </a:cubicBezTo>
                  <a:cubicBezTo>
                    <a:pt x="1" y="510"/>
                    <a:pt x="139" y="648"/>
                    <a:pt x="318" y="662"/>
                  </a:cubicBezTo>
                  <a:cubicBezTo>
                    <a:pt x="11615" y="772"/>
                    <a:pt x="22775" y="5938"/>
                    <a:pt x="30160" y="14481"/>
                  </a:cubicBezTo>
                  <a:cubicBezTo>
                    <a:pt x="30227" y="14555"/>
                    <a:pt x="30318" y="14593"/>
                    <a:pt x="30407" y="14593"/>
                  </a:cubicBezTo>
                  <a:cubicBezTo>
                    <a:pt x="30483" y="14593"/>
                    <a:pt x="30558" y="14565"/>
                    <a:pt x="30615" y="14508"/>
                  </a:cubicBezTo>
                  <a:cubicBezTo>
                    <a:pt x="30753" y="14398"/>
                    <a:pt x="30766" y="14191"/>
                    <a:pt x="30656" y="14054"/>
                  </a:cubicBezTo>
                  <a:cubicBezTo>
                    <a:pt x="23134" y="5374"/>
                    <a:pt x="11808" y="124"/>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 name="Google Shape;789;p34"/>
          <p:cNvGrpSpPr/>
          <p:nvPr/>
        </p:nvGrpSpPr>
        <p:grpSpPr>
          <a:xfrm rot="1184708">
            <a:off x="592215" y="101792"/>
            <a:ext cx="1269270" cy="660467"/>
            <a:chOff x="721375" y="3644650"/>
            <a:chExt cx="866625" cy="450950"/>
          </a:xfrm>
        </p:grpSpPr>
        <p:sp>
          <p:nvSpPr>
            <p:cNvPr id="790" name="Google Shape;790;p34"/>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4"/>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4"/>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4"/>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4"/>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4"/>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4"/>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4"/>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34"/>
          <p:cNvGrpSpPr/>
          <p:nvPr/>
        </p:nvGrpSpPr>
        <p:grpSpPr>
          <a:xfrm rot="-10667662" flipH="1">
            <a:off x="7039147" y="3891296"/>
            <a:ext cx="845487" cy="701182"/>
            <a:chOff x="4593250" y="3554450"/>
            <a:chExt cx="530825" cy="440225"/>
          </a:xfrm>
        </p:grpSpPr>
        <p:sp>
          <p:nvSpPr>
            <p:cNvPr id="799" name="Google Shape;799;p34"/>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4"/>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4"/>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4"/>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4"/>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4"/>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 name="Google Shape;805;p34"/>
          <p:cNvGrpSpPr/>
          <p:nvPr/>
        </p:nvGrpSpPr>
        <p:grpSpPr>
          <a:xfrm>
            <a:off x="1016671" y="2571751"/>
            <a:ext cx="1203602" cy="839304"/>
            <a:chOff x="-2301319" y="2202003"/>
            <a:chExt cx="719814" cy="501946"/>
          </a:xfrm>
        </p:grpSpPr>
        <p:sp>
          <p:nvSpPr>
            <p:cNvPr id="806" name="Google Shape;806;p34"/>
            <p:cNvSpPr/>
            <p:nvPr/>
          </p:nvSpPr>
          <p:spPr>
            <a:xfrm>
              <a:off x="-1836876" y="2285269"/>
              <a:ext cx="255371" cy="141418"/>
            </a:xfrm>
            <a:custGeom>
              <a:avLst/>
              <a:gdLst/>
              <a:ahLst/>
              <a:cxnLst/>
              <a:rect l="l" t="t" r="r" b="b"/>
              <a:pathLst>
                <a:path w="7606" h="4212" extrusionOk="0">
                  <a:moveTo>
                    <a:pt x="7606" y="1"/>
                  </a:moveTo>
                  <a:lnTo>
                    <a:pt x="7317" y="97"/>
                  </a:lnTo>
                  <a:cubicBezTo>
                    <a:pt x="6876" y="1089"/>
                    <a:pt x="5994" y="2109"/>
                    <a:pt x="4823" y="2825"/>
                  </a:cubicBezTo>
                  <a:cubicBezTo>
                    <a:pt x="3941" y="3376"/>
                    <a:pt x="3032" y="3665"/>
                    <a:pt x="2246" y="3693"/>
                  </a:cubicBezTo>
                  <a:cubicBezTo>
                    <a:pt x="2182" y="3696"/>
                    <a:pt x="2118" y="3698"/>
                    <a:pt x="2055" y="3698"/>
                  </a:cubicBezTo>
                  <a:cubicBezTo>
                    <a:pt x="1113" y="3698"/>
                    <a:pt x="380" y="3313"/>
                    <a:pt x="70" y="2577"/>
                  </a:cubicBezTo>
                  <a:cubicBezTo>
                    <a:pt x="42" y="2508"/>
                    <a:pt x="14" y="2453"/>
                    <a:pt x="1" y="2384"/>
                  </a:cubicBezTo>
                  <a:lnTo>
                    <a:pt x="1" y="2384"/>
                  </a:lnTo>
                  <a:cubicBezTo>
                    <a:pt x="1" y="2522"/>
                    <a:pt x="14" y="2646"/>
                    <a:pt x="56" y="2770"/>
                  </a:cubicBezTo>
                  <a:cubicBezTo>
                    <a:pt x="249" y="3652"/>
                    <a:pt x="965" y="4134"/>
                    <a:pt x="1943" y="4203"/>
                  </a:cubicBezTo>
                  <a:cubicBezTo>
                    <a:pt x="2020" y="4209"/>
                    <a:pt x="2099" y="4211"/>
                    <a:pt x="2179" y="4211"/>
                  </a:cubicBezTo>
                  <a:cubicBezTo>
                    <a:pt x="2862" y="4211"/>
                    <a:pt x="3665" y="4002"/>
                    <a:pt x="4478" y="3583"/>
                  </a:cubicBezTo>
                  <a:cubicBezTo>
                    <a:pt x="6077" y="2742"/>
                    <a:pt x="7275" y="1323"/>
                    <a:pt x="7606" y="14"/>
                  </a:cubicBezTo>
                  <a:lnTo>
                    <a:pt x="76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4"/>
            <p:cNvSpPr/>
            <p:nvPr/>
          </p:nvSpPr>
          <p:spPr>
            <a:xfrm>
              <a:off x="-1836876" y="2288492"/>
              <a:ext cx="245668" cy="120971"/>
            </a:xfrm>
            <a:custGeom>
              <a:avLst/>
              <a:gdLst/>
              <a:ahLst/>
              <a:cxnLst/>
              <a:rect l="l" t="t" r="r" b="b"/>
              <a:pathLst>
                <a:path w="7317" h="3603" extrusionOk="0">
                  <a:moveTo>
                    <a:pt x="7317" y="1"/>
                  </a:moveTo>
                  <a:lnTo>
                    <a:pt x="6710" y="194"/>
                  </a:lnTo>
                  <a:lnTo>
                    <a:pt x="6104" y="373"/>
                  </a:lnTo>
                  <a:lnTo>
                    <a:pt x="5098" y="690"/>
                  </a:lnTo>
                  <a:lnTo>
                    <a:pt x="14" y="2274"/>
                  </a:lnTo>
                  <a:lnTo>
                    <a:pt x="1" y="2274"/>
                  </a:lnTo>
                  <a:lnTo>
                    <a:pt x="1" y="2288"/>
                  </a:lnTo>
                  <a:cubicBezTo>
                    <a:pt x="14" y="2357"/>
                    <a:pt x="42" y="2412"/>
                    <a:pt x="56" y="2481"/>
                  </a:cubicBezTo>
                  <a:cubicBezTo>
                    <a:pt x="366" y="3217"/>
                    <a:pt x="1111" y="3602"/>
                    <a:pt x="2055" y="3602"/>
                  </a:cubicBezTo>
                  <a:cubicBezTo>
                    <a:pt x="2118" y="3602"/>
                    <a:pt x="2182" y="3600"/>
                    <a:pt x="2246" y="3597"/>
                  </a:cubicBezTo>
                  <a:cubicBezTo>
                    <a:pt x="3032" y="3569"/>
                    <a:pt x="3941" y="3280"/>
                    <a:pt x="4823" y="2729"/>
                  </a:cubicBezTo>
                  <a:cubicBezTo>
                    <a:pt x="5994" y="2013"/>
                    <a:pt x="6876" y="993"/>
                    <a:pt x="73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4"/>
            <p:cNvSpPr/>
            <p:nvPr/>
          </p:nvSpPr>
          <p:spPr>
            <a:xfrm>
              <a:off x="-2294369" y="2491587"/>
              <a:ext cx="229955" cy="113819"/>
            </a:xfrm>
            <a:custGeom>
              <a:avLst/>
              <a:gdLst/>
              <a:ahLst/>
              <a:cxnLst/>
              <a:rect l="l" t="t" r="r" b="b"/>
              <a:pathLst>
                <a:path w="6849" h="3390" extrusionOk="0">
                  <a:moveTo>
                    <a:pt x="6559" y="0"/>
                  </a:moveTo>
                  <a:lnTo>
                    <a:pt x="235" y="2136"/>
                  </a:lnTo>
                  <a:lnTo>
                    <a:pt x="1" y="3390"/>
                  </a:lnTo>
                  <a:lnTo>
                    <a:pt x="1" y="3390"/>
                  </a:lnTo>
                  <a:lnTo>
                    <a:pt x="6848" y="97"/>
                  </a:lnTo>
                  <a:lnTo>
                    <a:pt x="6559" y="0"/>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4"/>
            <p:cNvSpPr/>
            <p:nvPr/>
          </p:nvSpPr>
          <p:spPr>
            <a:xfrm>
              <a:off x="-2301319" y="2494810"/>
              <a:ext cx="252148" cy="153639"/>
            </a:xfrm>
            <a:custGeom>
              <a:avLst/>
              <a:gdLst/>
              <a:ahLst/>
              <a:cxnLst/>
              <a:rect l="l" t="t" r="r" b="b"/>
              <a:pathLst>
                <a:path w="7510" h="4576" extrusionOk="0">
                  <a:moveTo>
                    <a:pt x="7055" y="1"/>
                  </a:moveTo>
                  <a:lnTo>
                    <a:pt x="263" y="2977"/>
                  </a:lnTo>
                  <a:lnTo>
                    <a:pt x="1" y="4575"/>
                  </a:lnTo>
                  <a:lnTo>
                    <a:pt x="7510" y="194"/>
                  </a:lnTo>
                  <a:lnTo>
                    <a:pt x="70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4"/>
            <p:cNvSpPr/>
            <p:nvPr/>
          </p:nvSpPr>
          <p:spPr>
            <a:xfrm>
              <a:off x="-2003408" y="256743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4"/>
            <p:cNvSpPr/>
            <p:nvPr/>
          </p:nvSpPr>
          <p:spPr>
            <a:xfrm>
              <a:off x="-2011265" y="2684005"/>
              <a:ext cx="56943" cy="19944"/>
            </a:xfrm>
            <a:custGeom>
              <a:avLst/>
              <a:gdLst/>
              <a:ahLst/>
              <a:cxnLst/>
              <a:rect l="l" t="t" r="r" b="b"/>
              <a:pathLst>
                <a:path w="1696" h="594" extrusionOk="0">
                  <a:moveTo>
                    <a:pt x="262" y="1"/>
                  </a:moveTo>
                  <a:lnTo>
                    <a:pt x="1" y="511"/>
                  </a:lnTo>
                  <a:lnTo>
                    <a:pt x="111" y="566"/>
                  </a:lnTo>
                  <a:lnTo>
                    <a:pt x="317" y="152"/>
                  </a:lnTo>
                  <a:lnTo>
                    <a:pt x="1654"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4"/>
            <p:cNvSpPr/>
            <p:nvPr/>
          </p:nvSpPr>
          <p:spPr>
            <a:xfrm>
              <a:off x="-1955765" y="256743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4"/>
            <p:cNvSpPr/>
            <p:nvPr/>
          </p:nvSpPr>
          <p:spPr>
            <a:xfrm>
              <a:off x="-1963622" y="2684005"/>
              <a:ext cx="56943" cy="19944"/>
            </a:xfrm>
            <a:custGeom>
              <a:avLst/>
              <a:gdLst/>
              <a:ahLst/>
              <a:cxnLst/>
              <a:rect l="l" t="t" r="r" b="b"/>
              <a:pathLst>
                <a:path w="1696" h="594" extrusionOk="0">
                  <a:moveTo>
                    <a:pt x="262" y="1"/>
                  </a:moveTo>
                  <a:lnTo>
                    <a:pt x="1" y="511"/>
                  </a:lnTo>
                  <a:lnTo>
                    <a:pt x="111" y="566"/>
                  </a:lnTo>
                  <a:lnTo>
                    <a:pt x="317" y="152"/>
                  </a:lnTo>
                  <a:lnTo>
                    <a:pt x="1668"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4"/>
            <p:cNvSpPr/>
            <p:nvPr/>
          </p:nvSpPr>
          <p:spPr>
            <a:xfrm>
              <a:off x="-2033021" y="2540170"/>
              <a:ext cx="149912" cy="83736"/>
            </a:xfrm>
            <a:custGeom>
              <a:avLst/>
              <a:gdLst/>
              <a:ahLst/>
              <a:cxnLst/>
              <a:rect l="l" t="t" r="r" b="b"/>
              <a:pathLst>
                <a:path w="4465" h="2494" extrusionOk="0">
                  <a:moveTo>
                    <a:pt x="4465" y="0"/>
                  </a:moveTo>
                  <a:lnTo>
                    <a:pt x="1" y="827"/>
                  </a:lnTo>
                  <a:lnTo>
                    <a:pt x="910" y="2494"/>
                  </a:lnTo>
                  <a:lnTo>
                    <a:pt x="1737" y="1695"/>
                  </a:lnTo>
                  <a:lnTo>
                    <a:pt x="2329" y="2329"/>
                  </a:lnTo>
                  <a:lnTo>
                    <a:pt x="44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4"/>
            <p:cNvSpPr/>
            <p:nvPr/>
          </p:nvSpPr>
          <p:spPr>
            <a:xfrm>
              <a:off x="-2131060" y="2388881"/>
              <a:ext cx="330311" cy="186476"/>
            </a:xfrm>
            <a:custGeom>
              <a:avLst/>
              <a:gdLst/>
              <a:ahLst/>
              <a:cxnLst/>
              <a:rect l="l" t="t" r="r" b="b"/>
              <a:pathLst>
                <a:path w="9838" h="5554" extrusionOk="0">
                  <a:moveTo>
                    <a:pt x="9810" y="1"/>
                  </a:moveTo>
                  <a:cubicBezTo>
                    <a:pt x="9562" y="2605"/>
                    <a:pt x="6999" y="4658"/>
                    <a:pt x="3885" y="4658"/>
                  </a:cubicBezTo>
                  <a:cubicBezTo>
                    <a:pt x="2632" y="4658"/>
                    <a:pt x="1461" y="4327"/>
                    <a:pt x="510" y="3748"/>
                  </a:cubicBezTo>
                  <a:cubicBezTo>
                    <a:pt x="345" y="3652"/>
                    <a:pt x="221" y="3528"/>
                    <a:pt x="138" y="3376"/>
                  </a:cubicBezTo>
                  <a:cubicBezTo>
                    <a:pt x="41" y="3569"/>
                    <a:pt x="0" y="3803"/>
                    <a:pt x="55" y="4038"/>
                  </a:cubicBezTo>
                  <a:cubicBezTo>
                    <a:pt x="97" y="4272"/>
                    <a:pt x="262" y="4506"/>
                    <a:pt x="510" y="4658"/>
                  </a:cubicBezTo>
                  <a:cubicBezTo>
                    <a:pt x="1461" y="5223"/>
                    <a:pt x="2632" y="5553"/>
                    <a:pt x="3885" y="5553"/>
                  </a:cubicBezTo>
                  <a:cubicBezTo>
                    <a:pt x="7178" y="5553"/>
                    <a:pt x="9837" y="3280"/>
                    <a:pt x="9837" y="469"/>
                  </a:cubicBezTo>
                  <a:cubicBezTo>
                    <a:pt x="9837" y="304"/>
                    <a:pt x="9824" y="152"/>
                    <a:pt x="9810"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4"/>
            <p:cNvSpPr/>
            <p:nvPr/>
          </p:nvSpPr>
          <p:spPr>
            <a:xfrm>
              <a:off x="-2126461" y="2288962"/>
              <a:ext cx="330781" cy="256312"/>
            </a:xfrm>
            <a:custGeom>
              <a:avLst/>
              <a:gdLst/>
              <a:ahLst/>
              <a:cxnLst/>
              <a:rect l="l" t="t" r="r" b="b"/>
              <a:pathLst>
                <a:path w="9852" h="7634" extrusionOk="0">
                  <a:moveTo>
                    <a:pt x="9246" y="1"/>
                  </a:moveTo>
                  <a:cubicBezTo>
                    <a:pt x="8543" y="1"/>
                    <a:pt x="7964" y="566"/>
                    <a:pt x="7964" y="1282"/>
                  </a:cubicBezTo>
                  <a:cubicBezTo>
                    <a:pt x="7964" y="1365"/>
                    <a:pt x="7964" y="1447"/>
                    <a:pt x="7992" y="1530"/>
                  </a:cubicBezTo>
                  <a:lnTo>
                    <a:pt x="7771" y="1571"/>
                  </a:lnTo>
                  <a:lnTo>
                    <a:pt x="7234" y="1640"/>
                  </a:lnTo>
                  <a:cubicBezTo>
                    <a:pt x="7179" y="979"/>
                    <a:pt x="6628" y="469"/>
                    <a:pt x="5953" y="469"/>
                  </a:cubicBezTo>
                  <a:cubicBezTo>
                    <a:pt x="5457" y="469"/>
                    <a:pt x="5030" y="745"/>
                    <a:pt x="4823" y="1158"/>
                  </a:cubicBezTo>
                  <a:cubicBezTo>
                    <a:pt x="4754" y="1268"/>
                    <a:pt x="4713" y="1392"/>
                    <a:pt x="4685" y="1516"/>
                  </a:cubicBezTo>
                  <a:lnTo>
                    <a:pt x="4699" y="1530"/>
                  </a:lnTo>
                  <a:cubicBezTo>
                    <a:pt x="4727" y="1764"/>
                    <a:pt x="4782" y="1999"/>
                    <a:pt x="4878" y="2205"/>
                  </a:cubicBezTo>
                  <a:lnTo>
                    <a:pt x="4864" y="2205"/>
                  </a:lnTo>
                  <a:cubicBezTo>
                    <a:pt x="4851" y="2233"/>
                    <a:pt x="4837" y="2247"/>
                    <a:pt x="4823" y="2274"/>
                  </a:cubicBezTo>
                  <a:lnTo>
                    <a:pt x="4795" y="2302"/>
                  </a:lnTo>
                  <a:cubicBezTo>
                    <a:pt x="4630" y="2508"/>
                    <a:pt x="4465" y="2715"/>
                    <a:pt x="4286" y="2922"/>
                  </a:cubicBezTo>
                  <a:cubicBezTo>
                    <a:pt x="3762" y="3528"/>
                    <a:pt x="3197" y="4065"/>
                    <a:pt x="2632" y="4520"/>
                  </a:cubicBezTo>
                  <a:cubicBezTo>
                    <a:pt x="1902" y="5126"/>
                    <a:pt x="1172" y="5595"/>
                    <a:pt x="469" y="5911"/>
                  </a:cubicBezTo>
                  <a:cubicBezTo>
                    <a:pt x="249" y="6008"/>
                    <a:pt x="97" y="6159"/>
                    <a:pt x="1" y="6352"/>
                  </a:cubicBezTo>
                  <a:cubicBezTo>
                    <a:pt x="84" y="6490"/>
                    <a:pt x="208" y="6628"/>
                    <a:pt x="373" y="6724"/>
                  </a:cubicBezTo>
                  <a:cubicBezTo>
                    <a:pt x="1324" y="7303"/>
                    <a:pt x="2495" y="7634"/>
                    <a:pt x="3748" y="7634"/>
                  </a:cubicBezTo>
                  <a:cubicBezTo>
                    <a:pt x="6862" y="7634"/>
                    <a:pt x="9425" y="5581"/>
                    <a:pt x="9673" y="2977"/>
                  </a:cubicBezTo>
                  <a:lnTo>
                    <a:pt x="9673" y="2963"/>
                  </a:lnTo>
                  <a:cubicBezTo>
                    <a:pt x="9659" y="2811"/>
                    <a:pt x="9631" y="2660"/>
                    <a:pt x="9590" y="2508"/>
                  </a:cubicBezTo>
                  <a:cubicBezTo>
                    <a:pt x="9590" y="2467"/>
                    <a:pt x="9576" y="2412"/>
                    <a:pt x="9563" y="2371"/>
                  </a:cubicBezTo>
                  <a:cubicBezTo>
                    <a:pt x="9604" y="2288"/>
                    <a:pt x="9645" y="2205"/>
                    <a:pt x="9687" y="2109"/>
                  </a:cubicBezTo>
                  <a:cubicBezTo>
                    <a:pt x="9797" y="1833"/>
                    <a:pt x="9852" y="1516"/>
                    <a:pt x="9852" y="1186"/>
                  </a:cubicBezTo>
                  <a:cubicBezTo>
                    <a:pt x="9852" y="1034"/>
                    <a:pt x="9838" y="883"/>
                    <a:pt x="9811" y="731"/>
                  </a:cubicBezTo>
                  <a:cubicBezTo>
                    <a:pt x="9769" y="483"/>
                    <a:pt x="9700" y="249"/>
                    <a:pt x="9576" y="42"/>
                  </a:cubicBezTo>
                  <a:cubicBezTo>
                    <a:pt x="9480" y="15"/>
                    <a:pt x="9370" y="1"/>
                    <a:pt x="9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4"/>
            <p:cNvSpPr/>
            <p:nvPr/>
          </p:nvSpPr>
          <p:spPr>
            <a:xfrm>
              <a:off x="-1993671" y="2202003"/>
              <a:ext cx="188759" cy="142056"/>
            </a:xfrm>
            <a:custGeom>
              <a:avLst/>
              <a:gdLst/>
              <a:ahLst/>
              <a:cxnLst/>
              <a:rect l="l" t="t" r="r" b="b"/>
              <a:pathLst>
                <a:path w="5622" h="4231" extrusionOk="0">
                  <a:moveTo>
                    <a:pt x="1075" y="1"/>
                  </a:moveTo>
                  <a:cubicBezTo>
                    <a:pt x="1557" y="207"/>
                    <a:pt x="1970" y="565"/>
                    <a:pt x="2232" y="1020"/>
                  </a:cubicBezTo>
                  <a:cubicBezTo>
                    <a:pt x="2169" y="1018"/>
                    <a:pt x="2106" y="1017"/>
                    <a:pt x="2042" y="1017"/>
                  </a:cubicBezTo>
                  <a:cubicBezTo>
                    <a:pt x="1346" y="1017"/>
                    <a:pt x="644" y="1156"/>
                    <a:pt x="0" y="1433"/>
                  </a:cubicBezTo>
                  <a:cubicBezTo>
                    <a:pt x="482" y="1640"/>
                    <a:pt x="978" y="1805"/>
                    <a:pt x="1488" y="1929"/>
                  </a:cubicBezTo>
                  <a:cubicBezTo>
                    <a:pt x="1020" y="2398"/>
                    <a:pt x="716" y="3045"/>
                    <a:pt x="716" y="3776"/>
                  </a:cubicBezTo>
                  <a:cubicBezTo>
                    <a:pt x="716" y="3886"/>
                    <a:pt x="716" y="3996"/>
                    <a:pt x="730" y="4106"/>
                  </a:cubicBezTo>
                  <a:cubicBezTo>
                    <a:pt x="840" y="3500"/>
                    <a:pt x="1364" y="3059"/>
                    <a:pt x="1998" y="3059"/>
                  </a:cubicBezTo>
                  <a:cubicBezTo>
                    <a:pt x="2673" y="3059"/>
                    <a:pt x="3224" y="3569"/>
                    <a:pt x="3265" y="4230"/>
                  </a:cubicBezTo>
                  <a:lnTo>
                    <a:pt x="3803" y="4161"/>
                  </a:lnTo>
                  <a:lnTo>
                    <a:pt x="4037" y="4120"/>
                  </a:lnTo>
                  <a:cubicBezTo>
                    <a:pt x="4009" y="4037"/>
                    <a:pt x="4009" y="3955"/>
                    <a:pt x="4009" y="3858"/>
                  </a:cubicBezTo>
                  <a:cubicBezTo>
                    <a:pt x="4009" y="3156"/>
                    <a:pt x="4574" y="2577"/>
                    <a:pt x="5291" y="2577"/>
                  </a:cubicBezTo>
                  <a:cubicBezTo>
                    <a:pt x="5401" y="2577"/>
                    <a:pt x="5511" y="2591"/>
                    <a:pt x="5621" y="2618"/>
                  </a:cubicBezTo>
                  <a:cubicBezTo>
                    <a:pt x="5304" y="1971"/>
                    <a:pt x="4726" y="1489"/>
                    <a:pt x="4023" y="1282"/>
                  </a:cubicBezTo>
                  <a:lnTo>
                    <a:pt x="4009" y="1282"/>
                  </a:lnTo>
                  <a:cubicBezTo>
                    <a:pt x="3196" y="565"/>
                    <a:pt x="2163" y="111"/>
                    <a:pt x="1075"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4"/>
            <p:cNvSpPr/>
            <p:nvPr/>
          </p:nvSpPr>
          <p:spPr>
            <a:xfrm>
              <a:off x="-2214796" y="2285269"/>
              <a:ext cx="255371" cy="141418"/>
            </a:xfrm>
            <a:custGeom>
              <a:avLst/>
              <a:gdLst/>
              <a:ahLst/>
              <a:cxnLst/>
              <a:rect l="l" t="t" r="r" b="b"/>
              <a:pathLst>
                <a:path w="7606" h="4212" extrusionOk="0">
                  <a:moveTo>
                    <a:pt x="0" y="1"/>
                  </a:moveTo>
                  <a:lnTo>
                    <a:pt x="0" y="14"/>
                  </a:lnTo>
                  <a:cubicBezTo>
                    <a:pt x="331" y="1323"/>
                    <a:pt x="1530" y="2742"/>
                    <a:pt x="3128" y="3583"/>
                  </a:cubicBezTo>
                  <a:cubicBezTo>
                    <a:pt x="3941" y="4002"/>
                    <a:pt x="4744" y="4211"/>
                    <a:pt x="5427" y="4211"/>
                  </a:cubicBezTo>
                  <a:cubicBezTo>
                    <a:pt x="5507" y="4211"/>
                    <a:pt x="5586" y="4209"/>
                    <a:pt x="5663" y="4203"/>
                  </a:cubicBezTo>
                  <a:cubicBezTo>
                    <a:pt x="6641" y="4134"/>
                    <a:pt x="7358" y="3652"/>
                    <a:pt x="7550" y="2770"/>
                  </a:cubicBezTo>
                  <a:cubicBezTo>
                    <a:pt x="7578" y="2646"/>
                    <a:pt x="7606" y="2522"/>
                    <a:pt x="7606" y="2384"/>
                  </a:cubicBezTo>
                  <a:lnTo>
                    <a:pt x="7606" y="2384"/>
                  </a:lnTo>
                  <a:cubicBezTo>
                    <a:pt x="7592" y="2453"/>
                    <a:pt x="7564" y="2508"/>
                    <a:pt x="7537" y="2577"/>
                  </a:cubicBezTo>
                  <a:cubicBezTo>
                    <a:pt x="7227" y="3313"/>
                    <a:pt x="6493" y="3698"/>
                    <a:pt x="5551" y="3698"/>
                  </a:cubicBezTo>
                  <a:cubicBezTo>
                    <a:pt x="5489" y="3698"/>
                    <a:pt x="5425" y="3696"/>
                    <a:pt x="5360" y="3693"/>
                  </a:cubicBezTo>
                  <a:cubicBezTo>
                    <a:pt x="4575" y="3665"/>
                    <a:pt x="3665" y="3376"/>
                    <a:pt x="2783" y="2825"/>
                  </a:cubicBezTo>
                  <a:cubicBezTo>
                    <a:pt x="1612" y="2109"/>
                    <a:pt x="731" y="1089"/>
                    <a:pt x="290" y="9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4"/>
            <p:cNvSpPr/>
            <p:nvPr/>
          </p:nvSpPr>
          <p:spPr>
            <a:xfrm>
              <a:off x="-2205093" y="2288492"/>
              <a:ext cx="245668" cy="120971"/>
            </a:xfrm>
            <a:custGeom>
              <a:avLst/>
              <a:gdLst/>
              <a:ahLst/>
              <a:cxnLst/>
              <a:rect l="l" t="t" r="r" b="b"/>
              <a:pathLst>
                <a:path w="7317" h="3603" extrusionOk="0">
                  <a:moveTo>
                    <a:pt x="1" y="1"/>
                  </a:moveTo>
                  <a:lnTo>
                    <a:pt x="1" y="1"/>
                  </a:lnTo>
                  <a:cubicBezTo>
                    <a:pt x="442" y="993"/>
                    <a:pt x="1323" y="2013"/>
                    <a:pt x="2494" y="2729"/>
                  </a:cubicBezTo>
                  <a:cubicBezTo>
                    <a:pt x="3376" y="3280"/>
                    <a:pt x="4286" y="3569"/>
                    <a:pt x="5071" y="3597"/>
                  </a:cubicBezTo>
                  <a:cubicBezTo>
                    <a:pt x="5136" y="3600"/>
                    <a:pt x="5200" y="3602"/>
                    <a:pt x="5262" y="3602"/>
                  </a:cubicBezTo>
                  <a:cubicBezTo>
                    <a:pt x="6204" y="3602"/>
                    <a:pt x="6938" y="3217"/>
                    <a:pt x="7248" y="2481"/>
                  </a:cubicBezTo>
                  <a:cubicBezTo>
                    <a:pt x="7275" y="2412"/>
                    <a:pt x="7303" y="2357"/>
                    <a:pt x="7317" y="2288"/>
                  </a:cubicBezTo>
                  <a:lnTo>
                    <a:pt x="7317" y="2274"/>
                  </a:lnTo>
                  <a:lnTo>
                    <a:pt x="7303" y="2274"/>
                  </a:lnTo>
                  <a:lnTo>
                    <a:pt x="2205" y="690"/>
                  </a:lnTo>
                  <a:lnTo>
                    <a:pt x="1213" y="373"/>
                  </a:lnTo>
                  <a:lnTo>
                    <a:pt x="607" y="1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4"/>
            <p:cNvSpPr/>
            <p:nvPr/>
          </p:nvSpPr>
          <p:spPr>
            <a:xfrm>
              <a:off x="-1890999" y="2339392"/>
              <a:ext cx="38913" cy="36563"/>
            </a:xfrm>
            <a:custGeom>
              <a:avLst/>
              <a:gdLst/>
              <a:ahLst/>
              <a:cxnLst/>
              <a:rect l="l" t="t" r="r" b="b"/>
              <a:pathLst>
                <a:path w="1159" h="1089" extrusionOk="0">
                  <a:moveTo>
                    <a:pt x="1158" y="1"/>
                  </a:moveTo>
                  <a:lnTo>
                    <a:pt x="731" y="69"/>
                  </a:lnTo>
                  <a:lnTo>
                    <a:pt x="579" y="83"/>
                  </a:lnTo>
                  <a:lnTo>
                    <a:pt x="235" y="138"/>
                  </a:lnTo>
                  <a:lnTo>
                    <a:pt x="1" y="166"/>
                  </a:lnTo>
                  <a:lnTo>
                    <a:pt x="207" y="428"/>
                  </a:lnTo>
                  <a:lnTo>
                    <a:pt x="359" y="634"/>
                  </a:lnTo>
                  <a:lnTo>
                    <a:pt x="731" y="1089"/>
                  </a:lnTo>
                  <a:lnTo>
                    <a:pt x="938" y="552"/>
                  </a:lnTo>
                  <a:lnTo>
                    <a:pt x="965" y="497"/>
                  </a:lnTo>
                  <a:lnTo>
                    <a:pt x="1158"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4"/>
            <p:cNvSpPr/>
            <p:nvPr/>
          </p:nvSpPr>
          <p:spPr>
            <a:xfrm>
              <a:off x="-1840569" y="2313841"/>
              <a:ext cx="16217" cy="22395"/>
            </a:xfrm>
            <a:custGeom>
              <a:avLst/>
              <a:gdLst/>
              <a:ahLst/>
              <a:cxnLst/>
              <a:rect l="l" t="t" r="r" b="b"/>
              <a:pathLst>
                <a:path w="483" h="667" extrusionOk="0">
                  <a:moveTo>
                    <a:pt x="236" y="0"/>
                  </a:moveTo>
                  <a:cubicBezTo>
                    <a:pt x="226" y="0"/>
                    <a:pt x="217" y="1"/>
                    <a:pt x="207" y="4"/>
                  </a:cubicBezTo>
                  <a:cubicBezTo>
                    <a:pt x="83" y="18"/>
                    <a:pt x="0" y="169"/>
                    <a:pt x="28" y="362"/>
                  </a:cubicBezTo>
                  <a:cubicBezTo>
                    <a:pt x="54" y="533"/>
                    <a:pt x="156" y="666"/>
                    <a:pt x="273" y="666"/>
                  </a:cubicBezTo>
                  <a:cubicBezTo>
                    <a:pt x="278" y="666"/>
                    <a:pt x="284" y="666"/>
                    <a:pt x="290" y="665"/>
                  </a:cubicBezTo>
                  <a:cubicBezTo>
                    <a:pt x="400" y="651"/>
                    <a:pt x="483" y="486"/>
                    <a:pt x="455" y="307"/>
                  </a:cubicBezTo>
                  <a:cubicBezTo>
                    <a:pt x="443" y="131"/>
                    <a:pt x="338" y="0"/>
                    <a:pt x="236" y="0"/>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4"/>
            <p:cNvSpPr/>
            <p:nvPr/>
          </p:nvSpPr>
          <p:spPr>
            <a:xfrm>
              <a:off x="-1922459" y="2324081"/>
              <a:ext cx="16250" cy="22764"/>
            </a:xfrm>
            <a:custGeom>
              <a:avLst/>
              <a:gdLst/>
              <a:ahLst/>
              <a:cxnLst/>
              <a:rect l="l" t="t" r="r" b="b"/>
              <a:pathLst>
                <a:path w="484" h="678" extrusionOk="0">
                  <a:moveTo>
                    <a:pt x="211" y="1"/>
                  </a:moveTo>
                  <a:cubicBezTo>
                    <a:pt x="205" y="1"/>
                    <a:pt x="199" y="1"/>
                    <a:pt x="194" y="2"/>
                  </a:cubicBezTo>
                  <a:cubicBezTo>
                    <a:pt x="70" y="29"/>
                    <a:pt x="1" y="181"/>
                    <a:pt x="28" y="374"/>
                  </a:cubicBezTo>
                  <a:cubicBezTo>
                    <a:pt x="42" y="545"/>
                    <a:pt x="155" y="678"/>
                    <a:pt x="261" y="678"/>
                  </a:cubicBezTo>
                  <a:cubicBezTo>
                    <a:pt x="266" y="678"/>
                    <a:pt x="271" y="678"/>
                    <a:pt x="276" y="677"/>
                  </a:cubicBezTo>
                  <a:cubicBezTo>
                    <a:pt x="400" y="663"/>
                    <a:pt x="483" y="498"/>
                    <a:pt x="455" y="319"/>
                  </a:cubicBezTo>
                  <a:cubicBezTo>
                    <a:pt x="429" y="135"/>
                    <a:pt x="328" y="1"/>
                    <a:pt x="21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4"/>
            <p:cNvSpPr/>
            <p:nvPr/>
          </p:nvSpPr>
          <p:spPr>
            <a:xfrm>
              <a:off x="-1826233" y="2335833"/>
              <a:ext cx="28707" cy="18567"/>
            </a:xfrm>
            <a:custGeom>
              <a:avLst/>
              <a:gdLst/>
              <a:ahLst/>
              <a:cxnLst/>
              <a:rect l="l" t="t" r="r" b="b"/>
              <a:pathLst>
                <a:path w="855" h="553" extrusionOk="0">
                  <a:moveTo>
                    <a:pt x="493" y="0"/>
                  </a:moveTo>
                  <a:cubicBezTo>
                    <a:pt x="459" y="0"/>
                    <a:pt x="423" y="4"/>
                    <a:pt x="386" y="10"/>
                  </a:cubicBezTo>
                  <a:cubicBezTo>
                    <a:pt x="166" y="38"/>
                    <a:pt x="1" y="189"/>
                    <a:pt x="28" y="341"/>
                  </a:cubicBezTo>
                  <a:cubicBezTo>
                    <a:pt x="40" y="463"/>
                    <a:pt x="203" y="552"/>
                    <a:pt x="393" y="552"/>
                  </a:cubicBezTo>
                  <a:cubicBezTo>
                    <a:pt x="418" y="552"/>
                    <a:pt x="444" y="551"/>
                    <a:pt x="469" y="547"/>
                  </a:cubicBezTo>
                  <a:cubicBezTo>
                    <a:pt x="689" y="506"/>
                    <a:pt x="855" y="368"/>
                    <a:pt x="841" y="217"/>
                  </a:cubicBezTo>
                  <a:cubicBezTo>
                    <a:pt x="818" y="89"/>
                    <a:pt x="677" y="0"/>
                    <a:pt x="49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4"/>
            <p:cNvSpPr/>
            <p:nvPr/>
          </p:nvSpPr>
          <p:spPr>
            <a:xfrm>
              <a:off x="-1949285" y="2352486"/>
              <a:ext cx="29177" cy="18567"/>
            </a:xfrm>
            <a:custGeom>
              <a:avLst/>
              <a:gdLst/>
              <a:ahLst/>
              <a:cxnLst/>
              <a:rect l="l" t="t" r="r" b="b"/>
              <a:pathLst>
                <a:path w="869" h="553" extrusionOk="0">
                  <a:moveTo>
                    <a:pt x="502" y="0"/>
                  </a:moveTo>
                  <a:cubicBezTo>
                    <a:pt x="469" y="0"/>
                    <a:pt x="435" y="4"/>
                    <a:pt x="400" y="10"/>
                  </a:cubicBezTo>
                  <a:cubicBezTo>
                    <a:pt x="166" y="38"/>
                    <a:pt x="1" y="189"/>
                    <a:pt x="28" y="327"/>
                  </a:cubicBezTo>
                  <a:cubicBezTo>
                    <a:pt x="53" y="461"/>
                    <a:pt x="207" y="552"/>
                    <a:pt x="395" y="552"/>
                  </a:cubicBezTo>
                  <a:cubicBezTo>
                    <a:pt x="419" y="552"/>
                    <a:pt x="444" y="551"/>
                    <a:pt x="469" y="547"/>
                  </a:cubicBezTo>
                  <a:cubicBezTo>
                    <a:pt x="703" y="506"/>
                    <a:pt x="869" y="355"/>
                    <a:pt x="841" y="217"/>
                  </a:cubicBezTo>
                  <a:cubicBezTo>
                    <a:pt x="818" y="89"/>
                    <a:pt x="677" y="0"/>
                    <a:pt x="502"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964"/>
        <p:cNvGrpSpPr/>
        <p:nvPr/>
      </p:nvGrpSpPr>
      <p:grpSpPr>
        <a:xfrm>
          <a:off x="0" y="0"/>
          <a:ext cx="0" cy="0"/>
          <a:chOff x="0" y="0"/>
          <a:chExt cx="0" cy="0"/>
        </a:xfrm>
      </p:grpSpPr>
      <p:sp>
        <p:nvSpPr>
          <p:cNvPr id="2965" name="Google Shape;2965;p49"/>
          <p:cNvSpPr/>
          <p:nvPr/>
        </p:nvSpPr>
        <p:spPr>
          <a:xfrm>
            <a:off x="6991350" y="3988175"/>
            <a:ext cx="2959624" cy="1178101"/>
          </a:xfrm>
          <a:custGeom>
            <a:avLst/>
            <a:gdLst/>
            <a:ahLst/>
            <a:cxnLst/>
            <a:rect l="l" t="t" r="r" b="b"/>
            <a:pathLst>
              <a:path w="21419" h="8526" extrusionOk="0">
                <a:moveTo>
                  <a:pt x="2238" y="1"/>
                </a:moveTo>
                <a:cubicBezTo>
                  <a:pt x="1721" y="1"/>
                  <a:pt x="1205" y="72"/>
                  <a:pt x="707" y="220"/>
                </a:cubicBezTo>
                <a:cubicBezTo>
                  <a:pt x="469" y="291"/>
                  <a:pt x="231" y="383"/>
                  <a:pt x="1" y="488"/>
                </a:cubicBezTo>
                <a:lnTo>
                  <a:pt x="1" y="8525"/>
                </a:lnTo>
                <a:lnTo>
                  <a:pt x="20562" y="8525"/>
                </a:lnTo>
                <a:cubicBezTo>
                  <a:pt x="20892" y="8525"/>
                  <a:pt x="21126" y="8404"/>
                  <a:pt x="21418" y="8245"/>
                </a:cubicBezTo>
                <a:lnTo>
                  <a:pt x="21414" y="8245"/>
                </a:lnTo>
                <a:cubicBezTo>
                  <a:pt x="21385" y="7317"/>
                  <a:pt x="21347" y="6364"/>
                  <a:pt x="21122" y="5474"/>
                </a:cubicBezTo>
                <a:cubicBezTo>
                  <a:pt x="21092" y="5361"/>
                  <a:pt x="21063" y="5257"/>
                  <a:pt x="21030" y="5148"/>
                </a:cubicBezTo>
                <a:cubicBezTo>
                  <a:pt x="21025" y="5123"/>
                  <a:pt x="21017" y="5106"/>
                  <a:pt x="21009" y="5081"/>
                </a:cubicBezTo>
                <a:cubicBezTo>
                  <a:pt x="20942" y="4868"/>
                  <a:pt x="20858" y="4659"/>
                  <a:pt x="20762" y="4454"/>
                </a:cubicBezTo>
                <a:cubicBezTo>
                  <a:pt x="20599" y="4116"/>
                  <a:pt x="20382" y="3794"/>
                  <a:pt x="20123" y="3518"/>
                </a:cubicBezTo>
                <a:lnTo>
                  <a:pt x="20106" y="3497"/>
                </a:lnTo>
                <a:cubicBezTo>
                  <a:pt x="19847" y="3221"/>
                  <a:pt x="19546" y="2987"/>
                  <a:pt x="19220" y="2820"/>
                </a:cubicBezTo>
                <a:cubicBezTo>
                  <a:pt x="19216" y="2816"/>
                  <a:pt x="19207" y="2812"/>
                  <a:pt x="19203" y="2807"/>
                </a:cubicBezTo>
                <a:cubicBezTo>
                  <a:pt x="18923" y="2665"/>
                  <a:pt x="18622" y="2573"/>
                  <a:pt x="18317" y="2544"/>
                </a:cubicBezTo>
                <a:lnTo>
                  <a:pt x="18300" y="2544"/>
                </a:lnTo>
                <a:cubicBezTo>
                  <a:pt x="18292" y="2540"/>
                  <a:pt x="18283" y="2540"/>
                  <a:pt x="18275" y="2540"/>
                </a:cubicBezTo>
                <a:cubicBezTo>
                  <a:pt x="18217" y="2536"/>
                  <a:pt x="18159" y="2533"/>
                  <a:pt x="18101" y="2533"/>
                </a:cubicBezTo>
                <a:cubicBezTo>
                  <a:pt x="17990" y="2533"/>
                  <a:pt x="17877" y="2542"/>
                  <a:pt x="17765" y="2561"/>
                </a:cubicBezTo>
                <a:cubicBezTo>
                  <a:pt x="17644" y="2582"/>
                  <a:pt x="17531" y="2607"/>
                  <a:pt x="17414" y="2644"/>
                </a:cubicBezTo>
                <a:cubicBezTo>
                  <a:pt x="17410" y="2649"/>
                  <a:pt x="17402" y="2649"/>
                  <a:pt x="17397" y="2653"/>
                </a:cubicBezTo>
                <a:cubicBezTo>
                  <a:pt x="17092" y="2749"/>
                  <a:pt x="16800" y="2899"/>
                  <a:pt x="16515" y="3062"/>
                </a:cubicBezTo>
                <a:cubicBezTo>
                  <a:pt x="16507" y="3067"/>
                  <a:pt x="16503" y="3071"/>
                  <a:pt x="16494" y="3071"/>
                </a:cubicBezTo>
                <a:cubicBezTo>
                  <a:pt x="16198" y="3238"/>
                  <a:pt x="15909" y="3418"/>
                  <a:pt x="15613" y="3560"/>
                </a:cubicBezTo>
                <a:cubicBezTo>
                  <a:pt x="15608" y="3564"/>
                  <a:pt x="15600" y="3564"/>
                  <a:pt x="15596" y="3568"/>
                </a:cubicBezTo>
                <a:cubicBezTo>
                  <a:pt x="15307" y="3706"/>
                  <a:pt x="15015" y="3815"/>
                  <a:pt x="14714" y="3848"/>
                </a:cubicBezTo>
                <a:lnTo>
                  <a:pt x="14693" y="3848"/>
                </a:lnTo>
                <a:cubicBezTo>
                  <a:pt x="14633" y="3854"/>
                  <a:pt x="14572" y="3857"/>
                  <a:pt x="14510" y="3857"/>
                </a:cubicBezTo>
                <a:cubicBezTo>
                  <a:pt x="14438" y="3857"/>
                  <a:pt x="14366" y="3853"/>
                  <a:pt x="14292" y="3844"/>
                </a:cubicBezTo>
                <a:cubicBezTo>
                  <a:pt x="14120" y="3823"/>
                  <a:pt x="13961" y="3773"/>
                  <a:pt x="13811" y="3710"/>
                </a:cubicBezTo>
                <a:cubicBezTo>
                  <a:pt x="13803" y="3706"/>
                  <a:pt x="13798" y="3702"/>
                  <a:pt x="13790" y="3698"/>
                </a:cubicBezTo>
                <a:cubicBezTo>
                  <a:pt x="13468" y="3556"/>
                  <a:pt x="13180" y="3326"/>
                  <a:pt x="12908" y="3067"/>
                </a:cubicBezTo>
                <a:cubicBezTo>
                  <a:pt x="12900" y="3062"/>
                  <a:pt x="12896" y="3054"/>
                  <a:pt x="12887" y="3050"/>
                </a:cubicBezTo>
                <a:cubicBezTo>
                  <a:pt x="12641" y="2812"/>
                  <a:pt x="12407" y="2552"/>
                  <a:pt x="12168" y="2314"/>
                </a:cubicBezTo>
                <a:cubicBezTo>
                  <a:pt x="12131" y="2272"/>
                  <a:pt x="12089" y="2231"/>
                  <a:pt x="12047" y="2193"/>
                </a:cubicBezTo>
                <a:cubicBezTo>
                  <a:pt x="12039" y="2185"/>
                  <a:pt x="12030" y="2180"/>
                  <a:pt x="12026" y="2172"/>
                </a:cubicBezTo>
                <a:cubicBezTo>
                  <a:pt x="11763" y="1930"/>
                  <a:pt x="11462" y="1704"/>
                  <a:pt x="11144" y="1553"/>
                </a:cubicBezTo>
                <a:cubicBezTo>
                  <a:pt x="11136" y="1549"/>
                  <a:pt x="11132" y="1549"/>
                  <a:pt x="11123" y="1545"/>
                </a:cubicBezTo>
                <a:cubicBezTo>
                  <a:pt x="10878" y="1431"/>
                  <a:pt x="10624" y="1363"/>
                  <a:pt x="10374" y="1363"/>
                </a:cubicBezTo>
                <a:cubicBezTo>
                  <a:pt x="10329" y="1363"/>
                  <a:pt x="10285" y="1365"/>
                  <a:pt x="10241" y="1369"/>
                </a:cubicBezTo>
                <a:cubicBezTo>
                  <a:pt x="10233" y="1369"/>
                  <a:pt x="10229" y="1374"/>
                  <a:pt x="10220" y="1374"/>
                </a:cubicBezTo>
                <a:cubicBezTo>
                  <a:pt x="10087" y="1390"/>
                  <a:pt x="9953" y="1428"/>
                  <a:pt x="9823" y="1491"/>
                </a:cubicBezTo>
                <a:cubicBezTo>
                  <a:pt x="9644" y="1578"/>
                  <a:pt x="9489" y="1712"/>
                  <a:pt x="9343" y="1859"/>
                </a:cubicBezTo>
                <a:cubicBezTo>
                  <a:pt x="9334" y="1863"/>
                  <a:pt x="9326" y="1871"/>
                  <a:pt x="9322" y="1879"/>
                </a:cubicBezTo>
                <a:cubicBezTo>
                  <a:pt x="9038" y="2159"/>
                  <a:pt x="8787" y="2481"/>
                  <a:pt x="8440" y="2636"/>
                </a:cubicBezTo>
                <a:cubicBezTo>
                  <a:pt x="8431" y="2636"/>
                  <a:pt x="8427" y="2640"/>
                  <a:pt x="8419" y="2644"/>
                </a:cubicBezTo>
                <a:cubicBezTo>
                  <a:pt x="8390" y="2657"/>
                  <a:pt x="8360" y="2665"/>
                  <a:pt x="8331" y="2678"/>
                </a:cubicBezTo>
                <a:cubicBezTo>
                  <a:pt x="8220" y="2713"/>
                  <a:pt x="8110" y="2729"/>
                  <a:pt x="8002" y="2729"/>
                </a:cubicBezTo>
                <a:cubicBezTo>
                  <a:pt x="7831" y="2729"/>
                  <a:pt x="7664" y="2689"/>
                  <a:pt x="7499" y="2619"/>
                </a:cubicBezTo>
                <a:cubicBezTo>
                  <a:pt x="7495" y="2615"/>
                  <a:pt x="7487" y="2615"/>
                  <a:pt x="7478" y="2611"/>
                </a:cubicBezTo>
                <a:cubicBezTo>
                  <a:pt x="7169" y="2473"/>
                  <a:pt x="6877" y="2231"/>
                  <a:pt x="6596" y="1976"/>
                </a:cubicBezTo>
                <a:cubicBezTo>
                  <a:pt x="6588" y="1971"/>
                  <a:pt x="6584" y="1963"/>
                  <a:pt x="6580" y="1959"/>
                </a:cubicBezTo>
                <a:cubicBezTo>
                  <a:pt x="6413" y="1804"/>
                  <a:pt x="6254" y="1650"/>
                  <a:pt x="6099" y="1503"/>
                </a:cubicBezTo>
                <a:cubicBezTo>
                  <a:pt x="6032" y="1441"/>
                  <a:pt x="5961" y="1378"/>
                  <a:pt x="5890" y="1319"/>
                </a:cubicBezTo>
                <a:cubicBezTo>
                  <a:pt x="5873" y="1307"/>
                  <a:pt x="5861" y="1294"/>
                  <a:pt x="5848" y="1286"/>
                </a:cubicBezTo>
                <a:cubicBezTo>
                  <a:pt x="4832" y="452"/>
                  <a:pt x="3534" y="1"/>
                  <a:pt x="22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9"/>
          <p:cNvSpPr/>
          <p:nvPr/>
        </p:nvSpPr>
        <p:spPr>
          <a:xfrm flipH="1">
            <a:off x="3790942" y="4084923"/>
            <a:ext cx="3962408" cy="1178101"/>
          </a:xfrm>
          <a:custGeom>
            <a:avLst/>
            <a:gdLst/>
            <a:ahLst/>
            <a:cxnLst/>
            <a:rect l="l" t="t" r="r" b="b"/>
            <a:pathLst>
              <a:path w="21419" h="8526" extrusionOk="0">
                <a:moveTo>
                  <a:pt x="2238" y="1"/>
                </a:moveTo>
                <a:cubicBezTo>
                  <a:pt x="1721" y="1"/>
                  <a:pt x="1205" y="72"/>
                  <a:pt x="707" y="220"/>
                </a:cubicBezTo>
                <a:cubicBezTo>
                  <a:pt x="469" y="291"/>
                  <a:pt x="231" y="383"/>
                  <a:pt x="1" y="488"/>
                </a:cubicBezTo>
                <a:lnTo>
                  <a:pt x="1" y="8525"/>
                </a:lnTo>
                <a:lnTo>
                  <a:pt x="20562" y="8525"/>
                </a:lnTo>
                <a:cubicBezTo>
                  <a:pt x="20892" y="8525"/>
                  <a:pt x="21126" y="8404"/>
                  <a:pt x="21418" y="8245"/>
                </a:cubicBezTo>
                <a:lnTo>
                  <a:pt x="21414" y="8245"/>
                </a:lnTo>
                <a:cubicBezTo>
                  <a:pt x="21385" y="7317"/>
                  <a:pt x="21347" y="6364"/>
                  <a:pt x="21122" y="5474"/>
                </a:cubicBezTo>
                <a:cubicBezTo>
                  <a:pt x="21092" y="5361"/>
                  <a:pt x="21063" y="5257"/>
                  <a:pt x="21030" y="5148"/>
                </a:cubicBezTo>
                <a:cubicBezTo>
                  <a:pt x="21025" y="5123"/>
                  <a:pt x="21017" y="5106"/>
                  <a:pt x="21009" y="5081"/>
                </a:cubicBezTo>
                <a:cubicBezTo>
                  <a:pt x="20942" y="4868"/>
                  <a:pt x="20858" y="4659"/>
                  <a:pt x="20762" y="4454"/>
                </a:cubicBezTo>
                <a:cubicBezTo>
                  <a:pt x="20599" y="4116"/>
                  <a:pt x="20382" y="3794"/>
                  <a:pt x="20123" y="3518"/>
                </a:cubicBezTo>
                <a:lnTo>
                  <a:pt x="20106" y="3497"/>
                </a:lnTo>
                <a:cubicBezTo>
                  <a:pt x="19847" y="3221"/>
                  <a:pt x="19546" y="2987"/>
                  <a:pt x="19220" y="2820"/>
                </a:cubicBezTo>
                <a:cubicBezTo>
                  <a:pt x="19216" y="2816"/>
                  <a:pt x="19207" y="2812"/>
                  <a:pt x="19203" y="2807"/>
                </a:cubicBezTo>
                <a:cubicBezTo>
                  <a:pt x="18923" y="2665"/>
                  <a:pt x="18622" y="2573"/>
                  <a:pt x="18317" y="2544"/>
                </a:cubicBezTo>
                <a:lnTo>
                  <a:pt x="18300" y="2544"/>
                </a:lnTo>
                <a:cubicBezTo>
                  <a:pt x="18292" y="2540"/>
                  <a:pt x="18283" y="2540"/>
                  <a:pt x="18275" y="2540"/>
                </a:cubicBezTo>
                <a:cubicBezTo>
                  <a:pt x="18217" y="2536"/>
                  <a:pt x="18159" y="2533"/>
                  <a:pt x="18101" y="2533"/>
                </a:cubicBezTo>
                <a:cubicBezTo>
                  <a:pt x="17990" y="2533"/>
                  <a:pt x="17877" y="2542"/>
                  <a:pt x="17765" y="2561"/>
                </a:cubicBezTo>
                <a:cubicBezTo>
                  <a:pt x="17644" y="2582"/>
                  <a:pt x="17531" y="2607"/>
                  <a:pt x="17414" y="2644"/>
                </a:cubicBezTo>
                <a:cubicBezTo>
                  <a:pt x="17410" y="2649"/>
                  <a:pt x="17402" y="2649"/>
                  <a:pt x="17397" y="2653"/>
                </a:cubicBezTo>
                <a:cubicBezTo>
                  <a:pt x="17092" y="2749"/>
                  <a:pt x="16800" y="2899"/>
                  <a:pt x="16515" y="3062"/>
                </a:cubicBezTo>
                <a:cubicBezTo>
                  <a:pt x="16507" y="3067"/>
                  <a:pt x="16503" y="3071"/>
                  <a:pt x="16494" y="3071"/>
                </a:cubicBezTo>
                <a:cubicBezTo>
                  <a:pt x="16198" y="3238"/>
                  <a:pt x="15909" y="3418"/>
                  <a:pt x="15613" y="3560"/>
                </a:cubicBezTo>
                <a:cubicBezTo>
                  <a:pt x="15608" y="3564"/>
                  <a:pt x="15600" y="3564"/>
                  <a:pt x="15596" y="3568"/>
                </a:cubicBezTo>
                <a:cubicBezTo>
                  <a:pt x="15307" y="3706"/>
                  <a:pt x="15015" y="3815"/>
                  <a:pt x="14714" y="3848"/>
                </a:cubicBezTo>
                <a:lnTo>
                  <a:pt x="14693" y="3848"/>
                </a:lnTo>
                <a:cubicBezTo>
                  <a:pt x="14633" y="3854"/>
                  <a:pt x="14572" y="3857"/>
                  <a:pt x="14510" y="3857"/>
                </a:cubicBezTo>
                <a:cubicBezTo>
                  <a:pt x="14438" y="3857"/>
                  <a:pt x="14366" y="3853"/>
                  <a:pt x="14292" y="3844"/>
                </a:cubicBezTo>
                <a:cubicBezTo>
                  <a:pt x="14120" y="3823"/>
                  <a:pt x="13961" y="3773"/>
                  <a:pt x="13811" y="3710"/>
                </a:cubicBezTo>
                <a:cubicBezTo>
                  <a:pt x="13803" y="3706"/>
                  <a:pt x="13798" y="3702"/>
                  <a:pt x="13790" y="3698"/>
                </a:cubicBezTo>
                <a:cubicBezTo>
                  <a:pt x="13468" y="3556"/>
                  <a:pt x="13180" y="3326"/>
                  <a:pt x="12908" y="3067"/>
                </a:cubicBezTo>
                <a:cubicBezTo>
                  <a:pt x="12900" y="3062"/>
                  <a:pt x="12896" y="3054"/>
                  <a:pt x="12887" y="3050"/>
                </a:cubicBezTo>
                <a:cubicBezTo>
                  <a:pt x="12641" y="2812"/>
                  <a:pt x="12407" y="2552"/>
                  <a:pt x="12168" y="2314"/>
                </a:cubicBezTo>
                <a:cubicBezTo>
                  <a:pt x="12131" y="2272"/>
                  <a:pt x="12089" y="2231"/>
                  <a:pt x="12047" y="2193"/>
                </a:cubicBezTo>
                <a:cubicBezTo>
                  <a:pt x="12039" y="2185"/>
                  <a:pt x="12030" y="2180"/>
                  <a:pt x="12026" y="2172"/>
                </a:cubicBezTo>
                <a:cubicBezTo>
                  <a:pt x="11763" y="1930"/>
                  <a:pt x="11462" y="1704"/>
                  <a:pt x="11144" y="1553"/>
                </a:cubicBezTo>
                <a:cubicBezTo>
                  <a:pt x="11136" y="1549"/>
                  <a:pt x="11132" y="1549"/>
                  <a:pt x="11123" y="1545"/>
                </a:cubicBezTo>
                <a:cubicBezTo>
                  <a:pt x="10878" y="1431"/>
                  <a:pt x="10624" y="1363"/>
                  <a:pt x="10374" y="1363"/>
                </a:cubicBezTo>
                <a:cubicBezTo>
                  <a:pt x="10329" y="1363"/>
                  <a:pt x="10285" y="1365"/>
                  <a:pt x="10241" y="1369"/>
                </a:cubicBezTo>
                <a:cubicBezTo>
                  <a:pt x="10233" y="1369"/>
                  <a:pt x="10229" y="1374"/>
                  <a:pt x="10220" y="1374"/>
                </a:cubicBezTo>
                <a:cubicBezTo>
                  <a:pt x="10087" y="1390"/>
                  <a:pt x="9953" y="1428"/>
                  <a:pt x="9823" y="1491"/>
                </a:cubicBezTo>
                <a:cubicBezTo>
                  <a:pt x="9644" y="1578"/>
                  <a:pt x="9489" y="1712"/>
                  <a:pt x="9343" y="1859"/>
                </a:cubicBezTo>
                <a:cubicBezTo>
                  <a:pt x="9334" y="1863"/>
                  <a:pt x="9326" y="1871"/>
                  <a:pt x="9322" y="1879"/>
                </a:cubicBezTo>
                <a:cubicBezTo>
                  <a:pt x="9038" y="2159"/>
                  <a:pt x="8787" y="2481"/>
                  <a:pt x="8440" y="2636"/>
                </a:cubicBezTo>
                <a:cubicBezTo>
                  <a:pt x="8431" y="2636"/>
                  <a:pt x="8427" y="2640"/>
                  <a:pt x="8419" y="2644"/>
                </a:cubicBezTo>
                <a:cubicBezTo>
                  <a:pt x="8390" y="2657"/>
                  <a:pt x="8360" y="2665"/>
                  <a:pt x="8331" y="2678"/>
                </a:cubicBezTo>
                <a:cubicBezTo>
                  <a:pt x="8220" y="2713"/>
                  <a:pt x="8110" y="2729"/>
                  <a:pt x="8002" y="2729"/>
                </a:cubicBezTo>
                <a:cubicBezTo>
                  <a:pt x="7831" y="2729"/>
                  <a:pt x="7664" y="2689"/>
                  <a:pt x="7499" y="2619"/>
                </a:cubicBezTo>
                <a:cubicBezTo>
                  <a:pt x="7495" y="2615"/>
                  <a:pt x="7487" y="2615"/>
                  <a:pt x="7478" y="2611"/>
                </a:cubicBezTo>
                <a:cubicBezTo>
                  <a:pt x="7169" y="2473"/>
                  <a:pt x="6877" y="2231"/>
                  <a:pt x="6596" y="1976"/>
                </a:cubicBezTo>
                <a:cubicBezTo>
                  <a:pt x="6588" y="1971"/>
                  <a:pt x="6584" y="1963"/>
                  <a:pt x="6580" y="1959"/>
                </a:cubicBezTo>
                <a:cubicBezTo>
                  <a:pt x="6413" y="1804"/>
                  <a:pt x="6254" y="1650"/>
                  <a:pt x="6099" y="1503"/>
                </a:cubicBezTo>
                <a:cubicBezTo>
                  <a:pt x="6032" y="1441"/>
                  <a:pt x="5961" y="1378"/>
                  <a:pt x="5890" y="1319"/>
                </a:cubicBezTo>
                <a:cubicBezTo>
                  <a:pt x="5873" y="1307"/>
                  <a:pt x="5861" y="1294"/>
                  <a:pt x="5848" y="1286"/>
                </a:cubicBezTo>
                <a:cubicBezTo>
                  <a:pt x="4832" y="452"/>
                  <a:pt x="3534" y="1"/>
                  <a:pt x="22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7" name="Google Shape;2967;p49"/>
          <p:cNvGrpSpPr/>
          <p:nvPr/>
        </p:nvGrpSpPr>
        <p:grpSpPr>
          <a:xfrm flipH="1">
            <a:off x="2156253" y="4238614"/>
            <a:ext cx="2415687" cy="994323"/>
            <a:chOff x="4322925" y="3644300"/>
            <a:chExt cx="820100" cy="456300"/>
          </a:xfrm>
        </p:grpSpPr>
        <p:sp>
          <p:nvSpPr>
            <p:cNvPr id="2968" name="Google Shape;2968;p49"/>
            <p:cNvSpPr/>
            <p:nvPr/>
          </p:nvSpPr>
          <p:spPr>
            <a:xfrm>
              <a:off x="4322925" y="3644300"/>
              <a:ext cx="820100" cy="440225"/>
            </a:xfrm>
            <a:custGeom>
              <a:avLst/>
              <a:gdLst/>
              <a:ahLst/>
              <a:cxnLst/>
              <a:rect l="l" t="t" r="r" b="b"/>
              <a:pathLst>
                <a:path w="32804" h="17609" extrusionOk="0">
                  <a:moveTo>
                    <a:pt x="19940" y="0"/>
                  </a:moveTo>
                  <a:cubicBezTo>
                    <a:pt x="19733" y="0"/>
                    <a:pt x="19526" y="3"/>
                    <a:pt x="19319" y="7"/>
                  </a:cubicBezTo>
                  <a:cubicBezTo>
                    <a:pt x="17556" y="44"/>
                    <a:pt x="15583" y="316"/>
                    <a:pt x="14500" y="1708"/>
                  </a:cubicBezTo>
                  <a:cubicBezTo>
                    <a:pt x="13969" y="2385"/>
                    <a:pt x="13685" y="3300"/>
                    <a:pt x="12941" y="3727"/>
                  </a:cubicBezTo>
                  <a:cubicBezTo>
                    <a:pt x="12327" y="4082"/>
                    <a:pt x="11411" y="4120"/>
                    <a:pt x="11185" y="4784"/>
                  </a:cubicBezTo>
                  <a:cubicBezTo>
                    <a:pt x="11010" y="5290"/>
                    <a:pt x="11369" y="5904"/>
                    <a:pt x="11081" y="6352"/>
                  </a:cubicBezTo>
                  <a:cubicBezTo>
                    <a:pt x="10926" y="6596"/>
                    <a:pt x="10624" y="6698"/>
                    <a:pt x="10329" y="6698"/>
                  </a:cubicBezTo>
                  <a:cubicBezTo>
                    <a:pt x="10281" y="6698"/>
                    <a:pt x="10233" y="6695"/>
                    <a:pt x="10186" y="6690"/>
                  </a:cubicBezTo>
                  <a:cubicBezTo>
                    <a:pt x="9852" y="6653"/>
                    <a:pt x="9543" y="6506"/>
                    <a:pt x="9217" y="6423"/>
                  </a:cubicBezTo>
                  <a:cubicBezTo>
                    <a:pt x="8999" y="6365"/>
                    <a:pt x="8778" y="6338"/>
                    <a:pt x="8557" y="6338"/>
                  </a:cubicBezTo>
                  <a:cubicBezTo>
                    <a:pt x="7140" y="6338"/>
                    <a:pt x="5736" y="7456"/>
                    <a:pt x="5555" y="8885"/>
                  </a:cubicBezTo>
                  <a:cubicBezTo>
                    <a:pt x="5471" y="9503"/>
                    <a:pt x="5580" y="10189"/>
                    <a:pt x="5237" y="10715"/>
                  </a:cubicBezTo>
                  <a:cubicBezTo>
                    <a:pt x="4761" y="11447"/>
                    <a:pt x="3724" y="11459"/>
                    <a:pt x="2892" y="11714"/>
                  </a:cubicBezTo>
                  <a:cubicBezTo>
                    <a:pt x="1095" y="12270"/>
                    <a:pt x="0" y="14461"/>
                    <a:pt x="644" y="16229"/>
                  </a:cubicBezTo>
                  <a:cubicBezTo>
                    <a:pt x="489" y="16701"/>
                    <a:pt x="439" y="17119"/>
                    <a:pt x="518" y="17608"/>
                  </a:cubicBezTo>
                  <a:lnTo>
                    <a:pt x="32106" y="17608"/>
                  </a:lnTo>
                  <a:cubicBezTo>
                    <a:pt x="32240" y="17608"/>
                    <a:pt x="32428" y="17462"/>
                    <a:pt x="32561" y="17445"/>
                  </a:cubicBezTo>
                  <a:cubicBezTo>
                    <a:pt x="32795" y="14444"/>
                    <a:pt x="32804" y="11372"/>
                    <a:pt x="31972" y="8479"/>
                  </a:cubicBezTo>
                  <a:cubicBezTo>
                    <a:pt x="31136" y="5587"/>
                    <a:pt x="29368" y="2861"/>
                    <a:pt x="26726" y="1411"/>
                  </a:cubicBezTo>
                  <a:cubicBezTo>
                    <a:pt x="24679" y="286"/>
                    <a:pt x="22286" y="0"/>
                    <a:pt x="199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9"/>
            <p:cNvSpPr/>
            <p:nvPr/>
          </p:nvSpPr>
          <p:spPr>
            <a:xfrm>
              <a:off x="4613000" y="3879000"/>
              <a:ext cx="514350" cy="221600"/>
            </a:xfrm>
            <a:custGeom>
              <a:avLst/>
              <a:gdLst/>
              <a:ahLst/>
              <a:cxnLst/>
              <a:rect l="l" t="t" r="r" b="b"/>
              <a:pathLst>
                <a:path w="20574" h="8864" extrusionOk="0">
                  <a:moveTo>
                    <a:pt x="7497" y="1"/>
                  </a:moveTo>
                  <a:cubicBezTo>
                    <a:pt x="7306" y="1"/>
                    <a:pt x="7115" y="18"/>
                    <a:pt x="6926" y="53"/>
                  </a:cubicBezTo>
                  <a:cubicBezTo>
                    <a:pt x="5727" y="274"/>
                    <a:pt x="4694" y="1206"/>
                    <a:pt x="4347" y="2372"/>
                  </a:cubicBezTo>
                  <a:cubicBezTo>
                    <a:pt x="4155" y="3024"/>
                    <a:pt x="4113" y="3814"/>
                    <a:pt x="3549" y="4191"/>
                  </a:cubicBezTo>
                  <a:cubicBezTo>
                    <a:pt x="3185" y="4433"/>
                    <a:pt x="2717" y="4416"/>
                    <a:pt x="2287" y="4500"/>
                  </a:cubicBezTo>
                  <a:cubicBezTo>
                    <a:pt x="966" y="4763"/>
                    <a:pt x="0" y="6197"/>
                    <a:pt x="255" y="7518"/>
                  </a:cubicBezTo>
                  <a:cubicBezTo>
                    <a:pt x="356" y="8044"/>
                    <a:pt x="460" y="8458"/>
                    <a:pt x="807" y="8864"/>
                  </a:cubicBezTo>
                  <a:lnTo>
                    <a:pt x="20574" y="8667"/>
                  </a:lnTo>
                  <a:lnTo>
                    <a:pt x="20574" y="604"/>
                  </a:lnTo>
                  <a:cubicBezTo>
                    <a:pt x="20164" y="1194"/>
                    <a:pt x="19855" y="1862"/>
                    <a:pt x="19625" y="2540"/>
                  </a:cubicBezTo>
                  <a:cubicBezTo>
                    <a:pt x="19391" y="3225"/>
                    <a:pt x="19098" y="4053"/>
                    <a:pt x="18388" y="4195"/>
                  </a:cubicBezTo>
                  <a:cubicBezTo>
                    <a:pt x="18327" y="4206"/>
                    <a:pt x="18267" y="4212"/>
                    <a:pt x="18207" y="4212"/>
                  </a:cubicBezTo>
                  <a:cubicBezTo>
                    <a:pt x="17765" y="4212"/>
                    <a:pt x="17344" y="3917"/>
                    <a:pt x="17050" y="3568"/>
                  </a:cubicBezTo>
                  <a:cubicBezTo>
                    <a:pt x="16720" y="3171"/>
                    <a:pt x="16486" y="2694"/>
                    <a:pt x="16122" y="2326"/>
                  </a:cubicBezTo>
                  <a:cubicBezTo>
                    <a:pt x="15677" y="1872"/>
                    <a:pt x="15041" y="1633"/>
                    <a:pt x="14407" y="1633"/>
                  </a:cubicBezTo>
                  <a:cubicBezTo>
                    <a:pt x="13982" y="1633"/>
                    <a:pt x="13557" y="1741"/>
                    <a:pt x="13192" y="1963"/>
                  </a:cubicBezTo>
                  <a:cubicBezTo>
                    <a:pt x="12722" y="2249"/>
                    <a:pt x="12295" y="2720"/>
                    <a:pt x="11752" y="2720"/>
                  </a:cubicBezTo>
                  <a:cubicBezTo>
                    <a:pt x="11740" y="2720"/>
                    <a:pt x="11728" y="2720"/>
                    <a:pt x="11717" y="2719"/>
                  </a:cubicBezTo>
                  <a:cubicBezTo>
                    <a:pt x="10985" y="2698"/>
                    <a:pt x="10601" y="1883"/>
                    <a:pt x="10158" y="1302"/>
                  </a:cubicBezTo>
                  <a:cubicBezTo>
                    <a:pt x="9538" y="485"/>
                    <a:pt x="8518" y="1"/>
                    <a:pt x="74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0" name="Google Shape;2970;p49"/>
          <p:cNvSpPr/>
          <p:nvPr/>
        </p:nvSpPr>
        <p:spPr>
          <a:xfrm>
            <a:off x="-9525" y="4171975"/>
            <a:ext cx="2959624" cy="994302"/>
          </a:xfrm>
          <a:custGeom>
            <a:avLst/>
            <a:gdLst/>
            <a:ahLst/>
            <a:cxnLst/>
            <a:rect l="l" t="t" r="r" b="b"/>
            <a:pathLst>
              <a:path w="21419" h="8526" extrusionOk="0">
                <a:moveTo>
                  <a:pt x="2238" y="1"/>
                </a:moveTo>
                <a:cubicBezTo>
                  <a:pt x="1721" y="1"/>
                  <a:pt x="1205" y="72"/>
                  <a:pt x="707" y="220"/>
                </a:cubicBezTo>
                <a:cubicBezTo>
                  <a:pt x="469" y="291"/>
                  <a:pt x="231" y="383"/>
                  <a:pt x="1" y="488"/>
                </a:cubicBezTo>
                <a:lnTo>
                  <a:pt x="1" y="8525"/>
                </a:lnTo>
                <a:lnTo>
                  <a:pt x="20562" y="8525"/>
                </a:lnTo>
                <a:cubicBezTo>
                  <a:pt x="20892" y="8525"/>
                  <a:pt x="21126" y="8404"/>
                  <a:pt x="21418" y="8245"/>
                </a:cubicBezTo>
                <a:lnTo>
                  <a:pt x="21414" y="8245"/>
                </a:lnTo>
                <a:cubicBezTo>
                  <a:pt x="21385" y="7317"/>
                  <a:pt x="21347" y="6364"/>
                  <a:pt x="21122" y="5474"/>
                </a:cubicBezTo>
                <a:cubicBezTo>
                  <a:pt x="21092" y="5361"/>
                  <a:pt x="21063" y="5257"/>
                  <a:pt x="21030" y="5148"/>
                </a:cubicBezTo>
                <a:cubicBezTo>
                  <a:pt x="21025" y="5123"/>
                  <a:pt x="21017" y="5106"/>
                  <a:pt x="21009" y="5081"/>
                </a:cubicBezTo>
                <a:cubicBezTo>
                  <a:pt x="20942" y="4868"/>
                  <a:pt x="20858" y="4659"/>
                  <a:pt x="20762" y="4454"/>
                </a:cubicBezTo>
                <a:cubicBezTo>
                  <a:pt x="20599" y="4116"/>
                  <a:pt x="20382" y="3794"/>
                  <a:pt x="20123" y="3518"/>
                </a:cubicBezTo>
                <a:lnTo>
                  <a:pt x="20106" y="3497"/>
                </a:lnTo>
                <a:cubicBezTo>
                  <a:pt x="19847" y="3221"/>
                  <a:pt x="19546" y="2987"/>
                  <a:pt x="19220" y="2820"/>
                </a:cubicBezTo>
                <a:cubicBezTo>
                  <a:pt x="19216" y="2816"/>
                  <a:pt x="19207" y="2812"/>
                  <a:pt x="19203" y="2807"/>
                </a:cubicBezTo>
                <a:cubicBezTo>
                  <a:pt x="18923" y="2665"/>
                  <a:pt x="18622" y="2573"/>
                  <a:pt x="18317" y="2544"/>
                </a:cubicBezTo>
                <a:lnTo>
                  <a:pt x="18300" y="2544"/>
                </a:lnTo>
                <a:cubicBezTo>
                  <a:pt x="18292" y="2540"/>
                  <a:pt x="18283" y="2540"/>
                  <a:pt x="18275" y="2540"/>
                </a:cubicBezTo>
                <a:cubicBezTo>
                  <a:pt x="18217" y="2536"/>
                  <a:pt x="18159" y="2533"/>
                  <a:pt x="18101" y="2533"/>
                </a:cubicBezTo>
                <a:cubicBezTo>
                  <a:pt x="17990" y="2533"/>
                  <a:pt x="17877" y="2542"/>
                  <a:pt x="17765" y="2561"/>
                </a:cubicBezTo>
                <a:cubicBezTo>
                  <a:pt x="17644" y="2582"/>
                  <a:pt x="17531" y="2607"/>
                  <a:pt x="17414" y="2644"/>
                </a:cubicBezTo>
                <a:cubicBezTo>
                  <a:pt x="17410" y="2649"/>
                  <a:pt x="17402" y="2649"/>
                  <a:pt x="17397" y="2653"/>
                </a:cubicBezTo>
                <a:cubicBezTo>
                  <a:pt x="17092" y="2749"/>
                  <a:pt x="16800" y="2899"/>
                  <a:pt x="16515" y="3062"/>
                </a:cubicBezTo>
                <a:cubicBezTo>
                  <a:pt x="16507" y="3067"/>
                  <a:pt x="16503" y="3071"/>
                  <a:pt x="16494" y="3071"/>
                </a:cubicBezTo>
                <a:cubicBezTo>
                  <a:pt x="16198" y="3238"/>
                  <a:pt x="15909" y="3418"/>
                  <a:pt x="15613" y="3560"/>
                </a:cubicBezTo>
                <a:cubicBezTo>
                  <a:pt x="15608" y="3564"/>
                  <a:pt x="15600" y="3564"/>
                  <a:pt x="15596" y="3568"/>
                </a:cubicBezTo>
                <a:cubicBezTo>
                  <a:pt x="15307" y="3706"/>
                  <a:pt x="15015" y="3815"/>
                  <a:pt x="14714" y="3848"/>
                </a:cubicBezTo>
                <a:lnTo>
                  <a:pt x="14693" y="3848"/>
                </a:lnTo>
                <a:cubicBezTo>
                  <a:pt x="14633" y="3854"/>
                  <a:pt x="14572" y="3857"/>
                  <a:pt x="14510" y="3857"/>
                </a:cubicBezTo>
                <a:cubicBezTo>
                  <a:pt x="14438" y="3857"/>
                  <a:pt x="14366" y="3853"/>
                  <a:pt x="14292" y="3844"/>
                </a:cubicBezTo>
                <a:cubicBezTo>
                  <a:pt x="14120" y="3823"/>
                  <a:pt x="13961" y="3773"/>
                  <a:pt x="13811" y="3710"/>
                </a:cubicBezTo>
                <a:cubicBezTo>
                  <a:pt x="13803" y="3706"/>
                  <a:pt x="13798" y="3702"/>
                  <a:pt x="13790" y="3698"/>
                </a:cubicBezTo>
                <a:cubicBezTo>
                  <a:pt x="13468" y="3556"/>
                  <a:pt x="13180" y="3326"/>
                  <a:pt x="12908" y="3067"/>
                </a:cubicBezTo>
                <a:cubicBezTo>
                  <a:pt x="12900" y="3062"/>
                  <a:pt x="12896" y="3054"/>
                  <a:pt x="12887" y="3050"/>
                </a:cubicBezTo>
                <a:cubicBezTo>
                  <a:pt x="12641" y="2812"/>
                  <a:pt x="12407" y="2552"/>
                  <a:pt x="12168" y="2314"/>
                </a:cubicBezTo>
                <a:cubicBezTo>
                  <a:pt x="12131" y="2272"/>
                  <a:pt x="12089" y="2231"/>
                  <a:pt x="12047" y="2193"/>
                </a:cubicBezTo>
                <a:cubicBezTo>
                  <a:pt x="12039" y="2185"/>
                  <a:pt x="12030" y="2180"/>
                  <a:pt x="12026" y="2172"/>
                </a:cubicBezTo>
                <a:cubicBezTo>
                  <a:pt x="11763" y="1930"/>
                  <a:pt x="11462" y="1704"/>
                  <a:pt x="11144" y="1553"/>
                </a:cubicBezTo>
                <a:cubicBezTo>
                  <a:pt x="11136" y="1549"/>
                  <a:pt x="11132" y="1549"/>
                  <a:pt x="11123" y="1545"/>
                </a:cubicBezTo>
                <a:cubicBezTo>
                  <a:pt x="10878" y="1431"/>
                  <a:pt x="10624" y="1363"/>
                  <a:pt x="10374" y="1363"/>
                </a:cubicBezTo>
                <a:cubicBezTo>
                  <a:pt x="10329" y="1363"/>
                  <a:pt x="10285" y="1365"/>
                  <a:pt x="10241" y="1369"/>
                </a:cubicBezTo>
                <a:cubicBezTo>
                  <a:pt x="10233" y="1369"/>
                  <a:pt x="10229" y="1374"/>
                  <a:pt x="10220" y="1374"/>
                </a:cubicBezTo>
                <a:cubicBezTo>
                  <a:pt x="10087" y="1390"/>
                  <a:pt x="9953" y="1428"/>
                  <a:pt x="9823" y="1491"/>
                </a:cubicBezTo>
                <a:cubicBezTo>
                  <a:pt x="9644" y="1578"/>
                  <a:pt x="9489" y="1712"/>
                  <a:pt x="9343" y="1859"/>
                </a:cubicBezTo>
                <a:cubicBezTo>
                  <a:pt x="9334" y="1863"/>
                  <a:pt x="9326" y="1871"/>
                  <a:pt x="9322" y="1879"/>
                </a:cubicBezTo>
                <a:cubicBezTo>
                  <a:pt x="9038" y="2159"/>
                  <a:pt x="8787" y="2481"/>
                  <a:pt x="8440" y="2636"/>
                </a:cubicBezTo>
                <a:cubicBezTo>
                  <a:pt x="8431" y="2636"/>
                  <a:pt x="8427" y="2640"/>
                  <a:pt x="8419" y="2644"/>
                </a:cubicBezTo>
                <a:cubicBezTo>
                  <a:pt x="8390" y="2657"/>
                  <a:pt x="8360" y="2665"/>
                  <a:pt x="8331" y="2678"/>
                </a:cubicBezTo>
                <a:cubicBezTo>
                  <a:pt x="8220" y="2713"/>
                  <a:pt x="8110" y="2729"/>
                  <a:pt x="8002" y="2729"/>
                </a:cubicBezTo>
                <a:cubicBezTo>
                  <a:pt x="7831" y="2729"/>
                  <a:pt x="7664" y="2689"/>
                  <a:pt x="7499" y="2619"/>
                </a:cubicBezTo>
                <a:cubicBezTo>
                  <a:pt x="7495" y="2615"/>
                  <a:pt x="7487" y="2615"/>
                  <a:pt x="7478" y="2611"/>
                </a:cubicBezTo>
                <a:cubicBezTo>
                  <a:pt x="7169" y="2473"/>
                  <a:pt x="6877" y="2231"/>
                  <a:pt x="6596" y="1976"/>
                </a:cubicBezTo>
                <a:cubicBezTo>
                  <a:pt x="6588" y="1971"/>
                  <a:pt x="6584" y="1963"/>
                  <a:pt x="6580" y="1959"/>
                </a:cubicBezTo>
                <a:cubicBezTo>
                  <a:pt x="6413" y="1804"/>
                  <a:pt x="6254" y="1650"/>
                  <a:pt x="6099" y="1503"/>
                </a:cubicBezTo>
                <a:cubicBezTo>
                  <a:pt x="6032" y="1441"/>
                  <a:pt x="5961" y="1378"/>
                  <a:pt x="5890" y="1319"/>
                </a:cubicBezTo>
                <a:cubicBezTo>
                  <a:pt x="5873" y="1307"/>
                  <a:pt x="5861" y="1294"/>
                  <a:pt x="5848" y="1286"/>
                </a:cubicBezTo>
                <a:cubicBezTo>
                  <a:pt x="4832" y="452"/>
                  <a:pt x="3534" y="1"/>
                  <a:pt x="22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9"/>
          <p:cNvSpPr/>
          <p:nvPr/>
        </p:nvSpPr>
        <p:spPr>
          <a:xfrm flipH="1">
            <a:off x="5273150" y="4364675"/>
            <a:ext cx="5028428" cy="1129538"/>
          </a:xfrm>
          <a:custGeom>
            <a:avLst/>
            <a:gdLst/>
            <a:ahLst/>
            <a:cxnLst/>
            <a:rect l="l" t="t" r="r" b="b"/>
            <a:pathLst>
              <a:path w="85634" h="19236" extrusionOk="0">
                <a:moveTo>
                  <a:pt x="37436" y="0"/>
                </a:moveTo>
                <a:cubicBezTo>
                  <a:pt x="37165" y="0"/>
                  <a:pt x="36895" y="2"/>
                  <a:pt x="36624" y="4"/>
                </a:cubicBezTo>
                <a:lnTo>
                  <a:pt x="36620" y="4"/>
                </a:lnTo>
                <a:cubicBezTo>
                  <a:pt x="24281" y="126"/>
                  <a:pt x="11967" y="2872"/>
                  <a:pt x="615" y="8038"/>
                </a:cubicBezTo>
                <a:cubicBezTo>
                  <a:pt x="406" y="8134"/>
                  <a:pt x="201" y="8226"/>
                  <a:pt x="0" y="8322"/>
                </a:cubicBezTo>
                <a:lnTo>
                  <a:pt x="0" y="19236"/>
                </a:lnTo>
                <a:lnTo>
                  <a:pt x="85634" y="19060"/>
                </a:lnTo>
                <a:lnTo>
                  <a:pt x="85634" y="14270"/>
                </a:lnTo>
                <a:cubicBezTo>
                  <a:pt x="82524" y="12277"/>
                  <a:pt x="79309" y="10483"/>
                  <a:pt x="76003" y="8895"/>
                </a:cubicBezTo>
                <a:cubicBezTo>
                  <a:pt x="68726" y="5388"/>
                  <a:pt x="61027" y="2872"/>
                  <a:pt x="53160" y="1430"/>
                </a:cubicBezTo>
                <a:cubicBezTo>
                  <a:pt x="52541" y="1317"/>
                  <a:pt x="51923" y="1212"/>
                  <a:pt x="51304" y="1112"/>
                </a:cubicBezTo>
                <a:cubicBezTo>
                  <a:pt x="49682" y="849"/>
                  <a:pt x="48052" y="631"/>
                  <a:pt x="46418" y="464"/>
                </a:cubicBezTo>
                <a:cubicBezTo>
                  <a:pt x="45243" y="343"/>
                  <a:pt x="44065" y="243"/>
                  <a:pt x="42886" y="172"/>
                </a:cubicBezTo>
                <a:cubicBezTo>
                  <a:pt x="42869" y="167"/>
                  <a:pt x="42857" y="167"/>
                  <a:pt x="42840" y="167"/>
                </a:cubicBezTo>
                <a:cubicBezTo>
                  <a:pt x="42012" y="113"/>
                  <a:pt x="41185" y="75"/>
                  <a:pt x="40357" y="50"/>
                </a:cubicBezTo>
                <a:cubicBezTo>
                  <a:pt x="39383" y="18"/>
                  <a:pt x="38408" y="0"/>
                  <a:pt x="37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9"/>
          <p:cNvSpPr txBox="1">
            <a:spLocks noGrp="1"/>
          </p:cNvSpPr>
          <p:nvPr>
            <p:ph type="title"/>
          </p:nvPr>
        </p:nvSpPr>
        <p:spPr>
          <a:xfrm>
            <a:off x="933525" y="1695775"/>
            <a:ext cx="4400400" cy="117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Week #4</a:t>
            </a:r>
            <a:endParaRPr/>
          </a:p>
        </p:txBody>
      </p:sp>
      <p:sp>
        <p:nvSpPr>
          <p:cNvPr id="2973" name="Google Shape;2973;p49"/>
          <p:cNvSpPr txBox="1">
            <a:spLocks noGrp="1"/>
          </p:cNvSpPr>
          <p:nvPr>
            <p:ph type="subTitle" idx="1"/>
          </p:nvPr>
        </p:nvSpPr>
        <p:spPr>
          <a:xfrm>
            <a:off x="933575" y="2772000"/>
            <a:ext cx="3066000" cy="71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lt2"/>
                </a:solidFill>
              </a:rPr>
              <a:t>November 17th to November 23rd</a:t>
            </a:r>
            <a:br>
              <a:rPr lang="en"/>
            </a:br>
            <a:r>
              <a:rPr lang="en"/>
              <a:t>Here you can describe the topic of the section and the activities</a:t>
            </a:r>
            <a:endParaRPr b="1">
              <a:solidFill>
                <a:schemeClr val="lt2"/>
              </a:solidFill>
            </a:endParaRPr>
          </a:p>
        </p:txBody>
      </p:sp>
      <p:grpSp>
        <p:nvGrpSpPr>
          <p:cNvPr id="2974" name="Google Shape;2974;p49"/>
          <p:cNvGrpSpPr/>
          <p:nvPr/>
        </p:nvGrpSpPr>
        <p:grpSpPr>
          <a:xfrm>
            <a:off x="3663600" y="411175"/>
            <a:ext cx="3327751" cy="1208144"/>
            <a:chOff x="3663600" y="411175"/>
            <a:chExt cx="3327751" cy="1208144"/>
          </a:xfrm>
        </p:grpSpPr>
        <p:sp>
          <p:nvSpPr>
            <p:cNvPr id="2975" name="Google Shape;2975;p49"/>
            <p:cNvSpPr/>
            <p:nvPr/>
          </p:nvSpPr>
          <p:spPr>
            <a:xfrm flipH="1">
              <a:off x="4469739" y="411175"/>
              <a:ext cx="803423" cy="802525"/>
            </a:xfrm>
            <a:custGeom>
              <a:avLst/>
              <a:gdLst/>
              <a:ahLst/>
              <a:cxnLst/>
              <a:rect l="l" t="t" r="r" b="b"/>
              <a:pathLst>
                <a:path w="3579" h="3575" extrusionOk="0">
                  <a:moveTo>
                    <a:pt x="1789" y="1"/>
                  </a:moveTo>
                  <a:cubicBezTo>
                    <a:pt x="803" y="1"/>
                    <a:pt x="0" y="799"/>
                    <a:pt x="0" y="1790"/>
                  </a:cubicBezTo>
                  <a:cubicBezTo>
                    <a:pt x="0" y="2776"/>
                    <a:pt x="803" y="3575"/>
                    <a:pt x="1789" y="3575"/>
                  </a:cubicBezTo>
                  <a:cubicBezTo>
                    <a:pt x="2776" y="3575"/>
                    <a:pt x="3578" y="2776"/>
                    <a:pt x="3578" y="1790"/>
                  </a:cubicBezTo>
                  <a:cubicBezTo>
                    <a:pt x="3578" y="799"/>
                    <a:pt x="2776" y="1"/>
                    <a:pt x="17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9"/>
            <p:cNvSpPr/>
            <p:nvPr/>
          </p:nvSpPr>
          <p:spPr>
            <a:xfrm flipH="1">
              <a:off x="4183524" y="560232"/>
              <a:ext cx="2807827" cy="752016"/>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9"/>
            <p:cNvSpPr/>
            <p:nvPr/>
          </p:nvSpPr>
          <p:spPr>
            <a:xfrm>
              <a:off x="3663600" y="972300"/>
              <a:ext cx="2415701" cy="647019"/>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8" name="Google Shape;2978;p49"/>
          <p:cNvGrpSpPr/>
          <p:nvPr/>
        </p:nvGrpSpPr>
        <p:grpSpPr>
          <a:xfrm>
            <a:off x="5907148" y="202186"/>
            <a:ext cx="3107542" cy="4964079"/>
            <a:chOff x="1369600" y="1217925"/>
            <a:chExt cx="433675" cy="692775"/>
          </a:xfrm>
        </p:grpSpPr>
        <p:sp>
          <p:nvSpPr>
            <p:cNvPr id="2979" name="Google Shape;2979;p49"/>
            <p:cNvSpPr/>
            <p:nvPr/>
          </p:nvSpPr>
          <p:spPr>
            <a:xfrm>
              <a:off x="1500625" y="1308675"/>
              <a:ext cx="87375" cy="602025"/>
            </a:xfrm>
            <a:custGeom>
              <a:avLst/>
              <a:gdLst/>
              <a:ahLst/>
              <a:cxnLst/>
              <a:rect l="l" t="t" r="r" b="b"/>
              <a:pathLst>
                <a:path w="3495" h="24081" extrusionOk="0">
                  <a:moveTo>
                    <a:pt x="1910" y="1"/>
                  </a:moveTo>
                  <a:cubicBezTo>
                    <a:pt x="1883" y="1"/>
                    <a:pt x="1855" y="15"/>
                    <a:pt x="1842" y="29"/>
                  </a:cubicBezTo>
                  <a:cubicBezTo>
                    <a:pt x="1828" y="29"/>
                    <a:pt x="1814" y="29"/>
                    <a:pt x="1814" y="42"/>
                  </a:cubicBezTo>
                  <a:cubicBezTo>
                    <a:pt x="1745" y="111"/>
                    <a:pt x="1773" y="70"/>
                    <a:pt x="1759" y="153"/>
                  </a:cubicBezTo>
                  <a:cubicBezTo>
                    <a:pt x="1759" y="263"/>
                    <a:pt x="1773" y="359"/>
                    <a:pt x="1773" y="442"/>
                  </a:cubicBezTo>
                  <a:cubicBezTo>
                    <a:pt x="1718" y="1365"/>
                    <a:pt x="1842" y="2261"/>
                    <a:pt x="1924" y="3115"/>
                  </a:cubicBezTo>
                  <a:cubicBezTo>
                    <a:pt x="1979" y="3666"/>
                    <a:pt x="1924" y="4644"/>
                    <a:pt x="2007" y="5250"/>
                  </a:cubicBezTo>
                  <a:cubicBezTo>
                    <a:pt x="2034" y="5788"/>
                    <a:pt x="1938" y="6325"/>
                    <a:pt x="1952" y="6862"/>
                  </a:cubicBezTo>
                  <a:cubicBezTo>
                    <a:pt x="2007" y="7138"/>
                    <a:pt x="1938" y="7468"/>
                    <a:pt x="1952" y="7854"/>
                  </a:cubicBezTo>
                  <a:cubicBezTo>
                    <a:pt x="1966" y="8006"/>
                    <a:pt x="1910" y="8336"/>
                    <a:pt x="1952" y="8571"/>
                  </a:cubicBezTo>
                  <a:cubicBezTo>
                    <a:pt x="1993" y="9163"/>
                    <a:pt x="2282" y="9576"/>
                    <a:pt x="2324" y="10141"/>
                  </a:cubicBezTo>
                  <a:cubicBezTo>
                    <a:pt x="2351" y="10582"/>
                    <a:pt x="2365" y="11230"/>
                    <a:pt x="2296" y="11753"/>
                  </a:cubicBezTo>
                  <a:cubicBezTo>
                    <a:pt x="2200" y="12236"/>
                    <a:pt x="1952" y="12814"/>
                    <a:pt x="1718" y="13352"/>
                  </a:cubicBezTo>
                  <a:cubicBezTo>
                    <a:pt x="1525" y="13820"/>
                    <a:pt x="1222" y="14247"/>
                    <a:pt x="1056" y="14729"/>
                  </a:cubicBezTo>
                  <a:cubicBezTo>
                    <a:pt x="767" y="15597"/>
                    <a:pt x="684" y="16507"/>
                    <a:pt x="505" y="17402"/>
                  </a:cubicBezTo>
                  <a:cubicBezTo>
                    <a:pt x="354" y="18091"/>
                    <a:pt x="243" y="18780"/>
                    <a:pt x="174" y="19469"/>
                  </a:cubicBezTo>
                  <a:cubicBezTo>
                    <a:pt x="133" y="19758"/>
                    <a:pt x="50" y="20034"/>
                    <a:pt x="37" y="20323"/>
                  </a:cubicBezTo>
                  <a:cubicBezTo>
                    <a:pt x="23" y="21439"/>
                    <a:pt x="78" y="22555"/>
                    <a:pt x="23" y="23657"/>
                  </a:cubicBezTo>
                  <a:cubicBezTo>
                    <a:pt x="0" y="24010"/>
                    <a:pt x="80" y="24081"/>
                    <a:pt x="236" y="24081"/>
                  </a:cubicBezTo>
                  <a:cubicBezTo>
                    <a:pt x="339" y="24081"/>
                    <a:pt x="476" y="24050"/>
                    <a:pt x="638" y="24050"/>
                  </a:cubicBezTo>
                  <a:cubicBezTo>
                    <a:pt x="679" y="24050"/>
                    <a:pt x="722" y="24052"/>
                    <a:pt x="767" y="24057"/>
                  </a:cubicBezTo>
                  <a:cubicBezTo>
                    <a:pt x="820" y="24064"/>
                    <a:pt x="872" y="24066"/>
                    <a:pt x="924" y="24066"/>
                  </a:cubicBezTo>
                  <a:cubicBezTo>
                    <a:pt x="1088" y="24066"/>
                    <a:pt x="1247" y="24040"/>
                    <a:pt x="1414" y="24029"/>
                  </a:cubicBezTo>
                  <a:cubicBezTo>
                    <a:pt x="1428" y="24025"/>
                    <a:pt x="1436" y="24023"/>
                    <a:pt x="1439" y="24023"/>
                  </a:cubicBezTo>
                  <a:cubicBezTo>
                    <a:pt x="1447" y="24023"/>
                    <a:pt x="1437" y="24029"/>
                    <a:pt x="1428" y="24029"/>
                  </a:cubicBezTo>
                  <a:cubicBezTo>
                    <a:pt x="1456" y="24029"/>
                    <a:pt x="1483" y="24029"/>
                    <a:pt x="1511" y="24016"/>
                  </a:cubicBezTo>
                  <a:cubicBezTo>
                    <a:pt x="1525" y="24016"/>
                    <a:pt x="1552" y="24016"/>
                    <a:pt x="1552" y="24002"/>
                  </a:cubicBezTo>
                  <a:cubicBezTo>
                    <a:pt x="1566" y="24002"/>
                    <a:pt x="1580" y="24002"/>
                    <a:pt x="1594" y="23988"/>
                  </a:cubicBezTo>
                  <a:cubicBezTo>
                    <a:pt x="1690" y="23947"/>
                    <a:pt x="1731" y="23836"/>
                    <a:pt x="1731" y="23740"/>
                  </a:cubicBezTo>
                  <a:cubicBezTo>
                    <a:pt x="1676" y="23024"/>
                    <a:pt x="1704" y="22114"/>
                    <a:pt x="1676" y="21301"/>
                  </a:cubicBezTo>
                  <a:cubicBezTo>
                    <a:pt x="1718" y="20819"/>
                    <a:pt x="1745" y="20337"/>
                    <a:pt x="1759" y="19855"/>
                  </a:cubicBezTo>
                  <a:cubicBezTo>
                    <a:pt x="1786" y="19056"/>
                    <a:pt x="1676" y="18353"/>
                    <a:pt x="1800" y="17512"/>
                  </a:cubicBezTo>
                  <a:cubicBezTo>
                    <a:pt x="1828" y="16906"/>
                    <a:pt x="1938" y="16465"/>
                    <a:pt x="2117" y="15914"/>
                  </a:cubicBezTo>
                  <a:cubicBezTo>
                    <a:pt x="2365" y="14729"/>
                    <a:pt x="2847" y="13531"/>
                    <a:pt x="3206" y="12291"/>
                  </a:cubicBezTo>
                  <a:cubicBezTo>
                    <a:pt x="3316" y="11850"/>
                    <a:pt x="3385" y="11560"/>
                    <a:pt x="3467" y="11120"/>
                  </a:cubicBezTo>
                  <a:cubicBezTo>
                    <a:pt x="3495" y="10789"/>
                    <a:pt x="3481" y="10444"/>
                    <a:pt x="3426" y="10114"/>
                  </a:cubicBezTo>
                  <a:cubicBezTo>
                    <a:pt x="3398" y="9811"/>
                    <a:pt x="3247" y="9521"/>
                    <a:pt x="3164" y="9204"/>
                  </a:cubicBezTo>
                  <a:cubicBezTo>
                    <a:pt x="3109" y="9039"/>
                    <a:pt x="3026" y="8943"/>
                    <a:pt x="3026" y="8832"/>
                  </a:cubicBezTo>
                  <a:cubicBezTo>
                    <a:pt x="3013" y="8543"/>
                    <a:pt x="2902" y="8088"/>
                    <a:pt x="2889" y="7923"/>
                  </a:cubicBezTo>
                  <a:cubicBezTo>
                    <a:pt x="2889" y="7592"/>
                    <a:pt x="2971" y="7262"/>
                    <a:pt x="2999" y="6931"/>
                  </a:cubicBezTo>
                  <a:cubicBezTo>
                    <a:pt x="3040" y="6421"/>
                    <a:pt x="2861" y="5925"/>
                    <a:pt x="2820" y="5416"/>
                  </a:cubicBezTo>
                  <a:cubicBezTo>
                    <a:pt x="2834" y="4782"/>
                    <a:pt x="2530" y="3914"/>
                    <a:pt x="2434" y="3184"/>
                  </a:cubicBezTo>
                  <a:cubicBezTo>
                    <a:pt x="2393" y="2881"/>
                    <a:pt x="2406" y="2564"/>
                    <a:pt x="2379" y="2233"/>
                  </a:cubicBezTo>
                  <a:cubicBezTo>
                    <a:pt x="2310" y="1861"/>
                    <a:pt x="2131" y="1337"/>
                    <a:pt x="2117" y="1062"/>
                  </a:cubicBezTo>
                  <a:cubicBezTo>
                    <a:pt x="2131" y="717"/>
                    <a:pt x="1979" y="345"/>
                    <a:pt x="2007" y="125"/>
                  </a:cubicBezTo>
                  <a:cubicBezTo>
                    <a:pt x="2021" y="111"/>
                    <a:pt x="2007" y="84"/>
                    <a:pt x="1993" y="70"/>
                  </a:cubicBezTo>
                  <a:cubicBezTo>
                    <a:pt x="1979" y="29"/>
                    <a:pt x="1952" y="1"/>
                    <a:pt x="1910"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9"/>
            <p:cNvSpPr/>
            <p:nvPr/>
          </p:nvSpPr>
          <p:spPr>
            <a:xfrm>
              <a:off x="1483725" y="1264850"/>
              <a:ext cx="131800" cy="51550"/>
            </a:xfrm>
            <a:custGeom>
              <a:avLst/>
              <a:gdLst/>
              <a:ahLst/>
              <a:cxnLst/>
              <a:rect l="l" t="t" r="r" b="b"/>
              <a:pathLst>
                <a:path w="5272" h="2062" extrusionOk="0">
                  <a:moveTo>
                    <a:pt x="4760" y="0"/>
                  </a:moveTo>
                  <a:cubicBezTo>
                    <a:pt x="4690" y="0"/>
                    <a:pt x="4639" y="8"/>
                    <a:pt x="4588" y="8"/>
                  </a:cubicBezTo>
                  <a:cubicBezTo>
                    <a:pt x="4569" y="8"/>
                    <a:pt x="4550" y="7"/>
                    <a:pt x="4529" y="4"/>
                  </a:cubicBezTo>
                  <a:cubicBezTo>
                    <a:pt x="3840" y="73"/>
                    <a:pt x="3275" y="721"/>
                    <a:pt x="2931" y="1286"/>
                  </a:cubicBezTo>
                  <a:cubicBezTo>
                    <a:pt x="2821" y="1465"/>
                    <a:pt x="2724" y="1658"/>
                    <a:pt x="2642" y="1850"/>
                  </a:cubicBezTo>
                  <a:cubicBezTo>
                    <a:pt x="2573" y="1506"/>
                    <a:pt x="2462" y="1175"/>
                    <a:pt x="2283" y="872"/>
                  </a:cubicBezTo>
                  <a:cubicBezTo>
                    <a:pt x="2187" y="707"/>
                    <a:pt x="1980" y="555"/>
                    <a:pt x="1898" y="486"/>
                  </a:cubicBezTo>
                  <a:cubicBezTo>
                    <a:pt x="1663" y="307"/>
                    <a:pt x="1333" y="252"/>
                    <a:pt x="1057" y="156"/>
                  </a:cubicBezTo>
                  <a:cubicBezTo>
                    <a:pt x="893" y="119"/>
                    <a:pt x="777" y="107"/>
                    <a:pt x="670" y="107"/>
                  </a:cubicBezTo>
                  <a:cubicBezTo>
                    <a:pt x="535" y="107"/>
                    <a:pt x="415" y="127"/>
                    <a:pt x="230" y="142"/>
                  </a:cubicBezTo>
                  <a:cubicBezTo>
                    <a:pt x="148" y="156"/>
                    <a:pt x="38" y="156"/>
                    <a:pt x="10" y="238"/>
                  </a:cubicBezTo>
                  <a:cubicBezTo>
                    <a:pt x="10" y="332"/>
                    <a:pt x="58" y="355"/>
                    <a:pt x="120" y="355"/>
                  </a:cubicBezTo>
                  <a:cubicBezTo>
                    <a:pt x="168" y="355"/>
                    <a:pt x="224" y="341"/>
                    <a:pt x="272" y="335"/>
                  </a:cubicBezTo>
                  <a:cubicBezTo>
                    <a:pt x="432" y="311"/>
                    <a:pt x="564" y="296"/>
                    <a:pt x="687" y="296"/>
                  </a:cubicBezTo>
                  <a:cubicBezTo>
                    <a:pt x="776" y="296"/>
                    <a:pt x="860" y="304"/>
                    <a:pt x="947" y="321"/>
                  </a:cubicBezTo>
                  <a:cubicBezTo>
                    <a:pt x="906" y="321"/>
                    <a:pt x="850" y="335"/>
                    <a:pt x="809" y="349"/>
                  </a:cubicBezTo>
                  <a:cubicBezTo>
                    <a:pt x="575" y="445"/>
                    <a:pt x="368" y="597"/>
                    <a:pt x="148" y="734"/>
                  </a:cubicBezTo>
                  <a:cubicBezTo>
                    <a:pt x="93" y="776"/>
                    <a:pt x="10" y="817"/>
                    <a:pt x="10" y="872"/>
                  </a:cubicBezTo>
                  <a:cubicBezTo>
                    <a:pt x="0" y="921"/>
                    <a:pt x="47" y="964"/>
                    <a:pt x="94" y="964"/>
                  </a:cubicBezTo>
                  <a:cubicBezTo>
                    <a:pt x="113" y="964"/>
                    <a:pt x="132" y="957"/>
                    <a:pt x="148" y="941"/>
                  </a:cubicBezTo>
                  <a:cubicBezTo>
                    <a:pt x="410" y="748"/>
                    <a:pt x="658" y="583"/>
                    <a:pt x="919" y="486"/>
                  </a:cubicBezTo>
                  <a:cubicBezTo>
                    <a:pt x="979" y="469"/>
                    <a:pt x="1091" y="458"/>
                    <a:pt x="1188" y="458"/>
                  </a:cubicBezTo>
                  <a:cubicBezTo>
                    <a:pt x="1247" y="458"/>
                    <a:pt x="1301" y="462"/>
                    <a:pt x="1333" y="473"/>
                  </a:cubicBezTo>
                  <a:cubicBezTo>
                    <a:pt x="1345" y="477"/>
                    <a:pt x="1357" y="478"/>
                    <a:pt x="1368" y="478"/>
                  </a:cubicBezTo>
                  <a:cubicBezTo>
                    <a:pt x="1396" y="478"/>
                    <a:pt x="1419" y="469"/>
                    <a:pt x="1429" y="459"/>
                  </a:cubicBezTo>
                  <a:cubicBezTo>
                    <a:pt x="1650" y="528"/>
                    <a:pt x="1801" y="624"/>
                    <a:pt x="1953" y="762"/>
                  </a:cubicBezTo>
                  <a:cubicBezTo>
                    <a:pt x="2214" y="996"/>
                    <a:pt x="2283" y="1286"/>
                    <a:pt x="2394" y="1602"/>
                  </a:cubicBezTo>
                  <a:cubicBezTo>
                    <a:pt x="2435" y="1726"/>
                    <a:pt x="2462" y="1850"/>
                    <a:pt x="2490" y="1974"/>
                  </a:cubicBezTo>
                  <a:cubicBezTo>
                    <a:pt x="2490" y="2002"/>
                    <a:pt x="2504" y="2016"/>
                    <a:pt x="2518" y="2030"/>
                  </a:cubicBezTo>
                  <a:cubicBezTo>
                    <a:pt x="2545" y="2043"/>
                    <a:pt x="2573" y="2043"/>
                    <a:pt x="2600" y="2043"/>
                  </a:cubicBezTo>
                  <a:cubicBezTo>
                    <a:pt x="2612" y="2055"/>
                    <a:pt x="2633" y="2061"/>
                    <a:pt x="2654" y="2061"/>
                  </a:cubicBezTo>
                  <a:cubicBezTo>
                    <a:pt x="2684" y="2061"/>
                    <a:pt x="2716" y="2048"/>
                    <a:pt x="2724" y="2016"/>
                  </a:cubicBezTo>
                  <a:cubicBezTo>
                    <a:pt x="2903" y="1602"/>
                    <a:pt x="3151" y="1162"/>
                    <a:pt x="3468" y="803"/>
                  </a:cubicBezTo>
                  <a:cubicBezTo>
                    <a:pt x="3485" y="820"/>
                    <a:pt x="3513" y="832"/>
                    <a:pt x="3538" y="832"/>
                  </a:cubicBezTo>
                  <a:cubicBezTo>
                    <a:pt x="3553" y="832"/>
                    <a:pt x="3568" y="828"/>
                    <a:pt x="3578" y="817"/>
                  </a:cubicBezTo>
                  <a:cubicBezTo>
                    <a:pt x="3730" y="707"/>
                    <a:pt x="3923" y="610"/>
                    <a:pt x="4088" y="583"/>
                  </a:cubicBezTo>
                  <a:cubicBezTo>
                    <a:pt x="4107" y="582"/>
                    <a:pt x="4126" y="581"/>
                    <a:pt x="4146" y="581"/>
                  </a:cubicBezTo>
                  <a:cubicBezTo>
                    <a:pt x="4363" y="581"/>
                    <a:pt x="4650" y="650"/>
                    <a:pt x="4763" y="776"/>
                  </a:cubicBezTo>
                  <a:cubicBezTo>
                    <a:pt x="4763" y="776"/>
                    <a:pt x="4860" y="914"/>
                    <a:pt x="4887" y="914"/>
                  </a:cubicBezTo>
                  <a:cubicBezTo>
                    <a:pt x="4900" y="920"/>
                    <a:pt x="4913" y="923"/>
                    <a:pt x="4925" y="923"/>
                  </a:cubicBezTo>
                  <a:cubicBezTo>
                    <a:pt x="4996" y="923"/>
                    <a:pt x="5058" y="834"/>
                    <a:pt x="5011" y="776"/>
                  </a:cubicBezTo>
                  <a:cubicBezTo>
                    <a:pt x="4929" y="707"/>
                    <a:pt x="4901" y="638"/>
                    <a:pt x="4763" y="555"/>
                  </a:cubicBezTo>
                  <a:cubicBezTo>
                    <a:pt x="4598" y="467"/>
                    <a:pt x="4397" y="423"/>
                    <a:pt x="4197" y="423"/>
                  </a:cubicBezTo>
                  <a:cubicBezTo>
                    <a:pt x="4147" y="423"/>
                    <a:pt x="4097" y="426"/>
                    <a:pt x="4047" y="431"/>
                  </a:cubicBezTo>
                  <a:cubicBezTo>
                    <a:pt x="3937" y="459"/>
                    <a:pt x="3840" y="500"/>
                    <a:pt x="3744" y="542"/>
                  </a:cubicBezTo>
                  <a:cubicBezTo>
                    <a:pt x="3964" y="362"/>
                    <a:pt x="4198" y="225"/>
                    <a:pt x="4446" y="170"/>
                  </a:cubicBezTo>
                  <a:cubicBezTo>
                    <a:pt x="4515" y="170"/>
                    <a:pt x="4570" y="170"/>
                    <a:pt x="4708" y="156"/>
                  </a:cubicBezTo>
                  <a:cubicBezTo>
                    <a:pt x="4818" y="156"/>
                    <a:pt x="4818" y="156"/>
                    <a:pt x="4956" y="197"/>
                  </a:cubicBezTo>
                  <a:cubicBezTo>
                    <a:pt x="4979" y="209"/>
                    <a:pt x="5079" y="259"/>
                    <a:pt x="5087" y="259"/>
                  </a:cubicBezTo>
                  <a:cubicBezTo>
                    <a:pt x="5089" y="259"/>
                    <a:pt x="5087" y="257"/>
                    <a:pt x="5080" y="252"/>
                  </a:cubicBezTo>
                  <a:lnTo>
                    <a:pt x="5094" y="252"/>
                  </a:lnTo>
                  <a:cubicBezTo>
                    <a:pt x="5106" y="257"/>
                    <a:pt x="5119" y="260"/>
                    <a:pt x="5130" y="260"/>
                  </a:cubicBezTo>
                  <a:cubicBezTo>
                    <a:pt x="5211" y="260"/>
                    <a:pt x="5271" y="149"/>
                    <a:pt x="5163" y="101"/>
                  </a:cubicBezTo>
                  <a:lnTo>
                    <a:pt x="5163" y="101"/>
                  </a:lnTo>
                  <a:lnTo>
                    <a:pt x="5163" y="114"/>
                  </a:lnTo>
                  <a:cubicBezTo>
                    <a:pt x="5066" y="73"/>
                    <a:pt x="4956" y="18"/>
                    <a:pt x="4846" y="4"/>
                  </a:cubicBezTo>
                  <a:cubicBezTo>
                    <a:pt x="4814" y="1"/>
                    <a:pt x="4786" y="0"/>
                    <a:pt x="4760" y="0"/>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9"/>
            <p:cNvSpPr/>
            <p:nvPr/>
          </p:nvSpPr>
          <p:spPr>
            <a:xfrm>
              <a:off x="1612775" y="1267700"/>
              <a:ext cx="725" cy="25"/>
            </a:xfrm>
            <a:custGeom>
              <a:avLst/>
              <a:gdLst/>
              <a:ahLst/>
              <a:cxnLst/>
              <a:rect l="l" t="t" r="r" b="b"/>
              <a:pathLst>
                <a:path w="29" h="1" extrusionOk="0">
                  <a:moveTo>
                    <a:pt x="28" y="0"/>
                  </a:moveTo>
                  <a:cubicBezTo>
                    <a:pt x="28" y="0"/>
                    <a:pt x="1" y="0"/>
                    <a:pt x="1" y="0"/>
                  </a:cubicBezTo>
                  <a:lnTo>
                    <a:pt x="1" y="0"/>
                  </a:lnTo>
                  <a:lnTo>
                    <a:pt x="1" y="0"/>
                  </a:lnTo>
                  <a:lnTo>
                    <a:pt x="28"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9"/>
            <p:cNvSpPr/>
            <p:nvPr/>
          </p:nvSpPr>
          <p:spPr>
            <a:xfrm>
              <a:off x="1612775" y="1267700"/>
              <a:ext cx="375" cy="25"/>
            </a:xfrm>
            <a:custGeom>
              <a:avLst/>
              <a:gdLst/>
              <a:ahLst/>
              <a:cxnLst/>
              <a:rect l="l" t="t" r="r" b="b"/>
              <a:pathLst>
                <a:path w="15" h="1" extrusionOk="0">
                  <a:moveTo>
                    <a:pt x="1" y="0"/>
                  </a:moveTo>
                  <a:lnTo>
                    <a:pt x="1" y="0"/>
                  </a:lnTo>
                  <a:cubicBezTo>
                    <a:pt x="1" y="0"/>
                    <a:pt x="15" y="0"/>
                    <a:pt x="15" y="0"/>
                  </a:cubicBezTo>
                  <a:cubicBezTo>
                    <a:pt x="15" y="0"/>
                    <a:pt x="1" y="0"/>
                    <a:pt x="1" y="0"/>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9"/>
            <p:cNvSpPr/>
            <p:nvPr/>
          </p:nvSpPr>
          <p:spPr>
            <a:xfrm>
              <a:off x="1705450" y="1437500"/>
              <a:ext cx="25" cy="25"/>
            </a:xfrm>
            <a:custGeom>
              <a:avLst/>
              <a:gdLst/>
              <a:ahLst/>
              <a:cxnLst/>
              <a:rect l="l" t="t" r="r" b="b"/>
              <a:pathLst>
                <a:path w="1" h="1" extrusionOk="0">
                  <a:moveTo>
                    <a:pt x="0" y="1"/>
                  </a:moveTo>
                  <a:cubicBezTo>
                    <a:pt x="0" y="1"/>
                    <a:pt x="0" y="1"/>
                    <a:pt x="0" y="1"/>
                  </a:cubicBezTo>
                  <a:lnTo>
                    <a:pt x="0" y="1"/>
                  </a:lnTo>
                  <a:cubicBezTo>
                    <a:pt x="0" y="1"/>
                    <a:pt x="0" y="1"/>
                    <a:pt x="0" y="1"/>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9"/>
            <p:cNvSpPr/>
            <p:nvPr/>
          </p:nvSpPr>
          <p:spPr>
            <a:xfrm>
              <a:off x="1704975" y="1437350"/>
              <a:ext cx="500" cy="175"/>
            </a:xfrm>
            <a:custGeom>
              <a:avLst/>
              <a:gdLst/>
              <a:ahLst/>
              <a:cxnLst/>
              <a:rect l="l" t="t" r="r" b="b"/>
              <a:pathLst>
                <a:path w="20" h="7" extrusionOk="0">
                  <a:moveTo>
                    <a:pt x="4" y="1"/>
                  </a:moveTo>
                  <a:cubicBezTo>
                    <a:pt x="1" y="1"/>
                    <a:pt x="10" y="7"/>
                    <a:pt x="19" y="7"/>
                  </a:cubicBezTo>
                  <a:cubicBezTo>
                    <a:pt x="10" y="2"/>
                    <a:pt x="5" y="1"/>
                    <a:pt x="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9"/>
            <p:cNvSpPr/>
            <p:nvPr/>
          </p:nvSpPr>
          <p:spPr>
            <a:xfrm>
              <a:off x="1568000" y="1401475"/>
              <a:ext cx="146075" cy="83800"/>
            </a:xfrm>
            <a:custGeom>
              <a:avLst/>
              <a:gdLst/>
              <a:ahLst/>
              <a:cxnLst/>
              <a:rect l="l" t="t" r="r" b="b"/>
              <a:pathLst>
                <a:path w="5843" h="3352" extrusionOk="0">
                  <a:moveTo>
                    <a:pt x="4308" y="1"/>
                  </a:moveTo>
                  <a:cubicBezTo>
                    <a:pt x="4281" y="1"/>
                    <a:pt x="4254" y="8"/>
                    <a:pt x="4231" y="23"/>
                  </a:cubicBezTo>
                  <a:cubicBezTo>
                    <a:pt x="4217" y="23"/>
                    <a:pt x="4203" y="9"/>
                    <a:pt x="4189" y="9"/>
                  </a:cubicBezTo>
                  <a:cubicBezTo>
                    <a:pt x="3941" y="9"/>
                    <a:pt x="3693" y="64"/>
                    <a:pt x="3459" y="133"/>
                  </a:cubicBezTo>
                  <a:cubicBezTo>
                    <a:pt x="3225" y="202"/>
                    <a:pt x="2798" y="340"/>
                    <a:pt x="2508" y="464"/>
                  </a:cubicBezTo>
                  <a:cubicBezTo>
                    <a:pt x="2012" y="767"/>
                    <a:pt x="1489" y="1304"/>
                    <a:pt x="1158" y="1635"/>
                  </a:cubicBezTo>
                  <a:cubicBezTo>
                    <a:pt x="841" y="1924"/>
                    <a:pt x="607" y="2269"/>
                    <a:pt x="318" y="2585"/>
                  </a:cubicBezTo>
                  <a:cubicBezTo>
                    <a:pt x="263" y="2668"/>
                    <a:pt x="139" y="2765"/>
                    <a:pt x="83" y="2861"/>
                  </a:cubicBezTo>
                  <a:cubicBezTo>
                    <a:pt x="42" y="2861"/>
                    <a:pt x="15" y="2889"/>
                    <a:pt x="15" y="2930"/>
                  </a:cubicBezTo>
                  <a:cubicBezTo>
                    <a:pt x="28" y="3054"/>
                    <a:pt x="1" y="3205"/>
                    <a:pt x="83" y="3316"/>
                  </a:cubicBezTo>
                  <a:cubicBezTo>
                    <a:pt x="118" y="3341"/>
                    <a:pt x="148" y="3352"/>
                    <a:pt x="176" y="3352"/>
                  </a:cubicBezTo>
                  <a:cubicBezTo>
                    <a:pt x="281" y="3352"/>
                    <a:pt x="340" y="3200"/>
                    <a:pt x="373" y="3178"/>
                  </a:cubicBezTo>
                  <a:cubicBezTo>
                    <a:pt x="497" y="3026"/>
                    <a:pt x="635" y="2889"/>
                    <a:pt x="772" y="2737"/>
                  </a:cubicBezTo>
                  <a:cubicBezTo>
                    <a:pt x="924" y="2530"/>
                    <a:pt x="1075" y="2310"/>
                    <a:pt x="1268" y="2117"/>
                  </a:cubicBezTo>
                  <a:cubicBezTo>
                    <a:pt x="1379" y="1979"/>
                    <a:pt x="1475" y="1869"/>
                    <a:pt x="1585" y="1759"/>
                  </a:cubicBezTo>
                  <a:cubicBezTo>
                    <a:pt x="1916" y="1428"/>
                    <a:pt x="2247" y="1166"/>
                    <a:pt x="2743" y="987"/>
                  </a:cubicBezTo>
                  <a:cubicBezTo>
                    <a:pt x="3034" y="862"/>
                    <a:pt x="3346" y="803"/>
                    <a:pt x="3654" y="803"/>
                  </a:cubicBezTo>
                  <a:cubicBezTo>
                    <a:pt x="3855" y="803"/>
                    <a:pt x="4054" y="828"/>
                    <a:pt x="4244" y="877"/>
                  </a:cubicBezTo>
                  <a:cubicBezTo>
                    <a:pt x="4396" y="905"/>
                    <a:pt x="4727" y="1015"/>
                    <a:pt x="4782" y="1042"/>
                  </a:cubicBezTo>
                  <a:cubicBezTo>
                    <a:pt x="4933" y="1111"/>
                    <a:pt x="5140" y="1249"/>
                    <a:pt x="5223" y="1277"/>
                  </a:cubicBezTo>
                  <a:cubicBezTo>
                    <a:pt x="5319" y="1332"/>
                    <a:pt x="5388" y="1401"/>
                    <a:pt x="5498" y="1442"/>
                  </a:cubicBezTo>
                  <a:cubicBezTo>
                    <a:pt x="5508" y="1447"/>
                    <a:pt x="5522" y="1450"/>
                    <a:pt x="5537" y="1450"/>
                  </a:cubicBezTo>
                  <a:cubicBezTo>
                    <a:pt x="5564" y="1450"/>
                    <a:pt x="5596" y="1440"/>
                    <a:pt x="5622" y="1414"/>
                  </a:cubicBezTo>
                  <a:cubicBezTo>
                    <a:pt x="5719" y="1249"/>
                    <a:pt x="5539" y="1263"/>
                    <a:pt x="5498" y="1221"/>
                  </a:cubicBezTo>
                  <a:lnTo>
                    <a:pt x="5512" y="1221"/>
                  </a:lnTo>
                  <a:cubicBezTo>
                    <a:pt x="5415" y="1166"/>
                    <a:pt x="5319" y="1111"/>
                    <a:pt x="5223" y="1070"/>
                  </a:cubicBezTo>
                  <a:cubicBezTo>
                    <a:pt x="5181" y="1042"/>
                    <a:pt x="4892" y="877"/>
                    <a:pt x="4740" y="836"/>
                  </a:cubicBezTo>
                  <a:cubicBezTo>
                    <a:pt x="4492" y="767"/>
                    <a:pt x="4258" y="684"/>
                    <a:pt x="3996" y="657"/>
                  </a:cubicBezTo>
                  <a:cubicBezTo>
                    <a:pt x="3903" y="648"/>
                    <a:pt x="3810" y="643"/>
                    <a:pt x="3716" y="643"/>
                  </a:cubicBezTo>
                  <a:cubicBezTo>
                    <a:pt x="3381" y="643"/>
                    <a:pt x="3047" y="700"/>
                    <a:pt x="2756" y="808"/>
                  </a:cubicBezTo>
                  <a:cubicBezTo>
                    <a:pt x="2660" y="849"/>
                    <a:pt x="2550" y="877"/>
                    <a:pt x="2453" y="932"/>
                  </a:cubicBezTo>
                  <a:cubicBezTo>
                    <a:pt x="2563" y="822"/>
                    <a:pt x="2715" y="670"/>
                    <a:pt x="2894" y="615"/>
                  </a:cubicBezTo>
                  <a:cubicBezTo>
                    <a:pt x="3211" y="477"/>
                    <a:pt x="3500" y="409"/>
                    <a:pt x="3735" y="353"/>
                  </a:cubicBezTo>
                  <a:cubicBezTo>
                    <a:pt x="3927" y="285"/>
                    <a:pt x="4010" y="298"/>
                    <a:pt x="4175" y="257"/>
                  </a:cubicBezTo>
                  <a:cubicBezTo>
                    <a:pt x="4203" y="250"/>
                    <a:pt x="4220" y="250"/>
                    <a:pt x="4251" y="250"/>
                  </a:cubicBezTo>
                  <a:cubicBezTo>
                    <a:pt x="4282" y="250"/>
                    <a:pt x="4327" y="250"/>
                    <a:pt x="4410" y="243"/>
                  </a:cubicBezTo>
                  <a:cubicBezTo>
                    <a:pt x="4419" y="243"/>
                    <a:pt x="4428" y="249"/>
                    <a:pt x="4433" y="249"/>
                  </a:cubicBezTo>
                  <a:cubicBezTo>
                    <a:pt x="4436" y="249"/>
                    <a:pt x="4437" y="248"/>
                    <a:pt x="4437" y="243"/>
                  </a:cubicBezTo>
                  <a:cubicBezTo>
                    <a:pt x="4498" y="263"/>
                    <a:pt x="4558" y="276"/>
                    <a:pt x="4619" y="276"/>
                  </a:cubicBezTo>
                  <a:cubicBezTo>
                    <a:pt x="4641" y="276"/>
                    <a:pt x="4663" y="274"/>
                    <a:pt x="4685" y="271"/>
                  </a:cubicBezTo>
                  <a:cubicBezTo>
                    <a:pt x="4713" y="285"/>
                    <a:pt x="4727" y="285"/>
                    <a:pt x="4754" y="298"/>
                  </a:cubicBezTo>
                  <a:cubicBezTo>
                    <a:pt x="4809" y="326"/>
                    <a:pt x="4864" y="326"/>
                    <a:pt x="4919" y="353"/>
                  </a:cubicBezTo>
                  <a:cubicBezTo>
                    <a:pt x="5043" y="409"/>
                    <a:pt x="5167" y="436"/>
                    <a:pt x="5278" y="477"/>
                  </a:cubicBezTo>
                  <a:cubicBezTo>
                    <a:pt x="5394" y="516"/>
                    <a:pt x="5497" y="603"/>
                    <a:pt x="5600" y="603"/>
                  </a:cubicBezTo>
                  <a:cubicBezTo>
                    <a:pt x="5608" y="603"/>
                    <a:pt x="5615" y="602"/>
                    <a:pt x="5622" y="601"/>
                  </a:cubicBezTo>
                  <a:cubicBezTo>
                    <a:pt x="5843" y="464"/>
                    <a:pt x="5374" y="353"/>
                    <a:pt x="5264" y="298"/>
                  </a:cubicBezTo>
                  <a:cubicBezTo>
                    <a:pt x="5154" y="271"/>
                    <a:pt x="5057" y="229"/>
                    <a:pt x="4961" y="188"/>
                  </a:cubicBezTo>
                  <a:cubicBezTo>
                    <a:pt x="4906" y="174"/>
                    <a:pt x="4851" y="174"/>
                    <a:pt x="4795" y="147"/>
                  </a:cubicBezTo>
                  <a:cubicBezTo>
                    <a:pt x="4733" y="119"/>
                    <a:pt x="4702" y="116"/>
                    <a:pt x="4671" y="116"/>
                  </a:cubicBezTo>
                  <a:cubicBezTo>
                    <a:pt x="4661" y="116"/>
                    <a:pt x="4651" y="116"/>
                    <a:pt x="4639" y="116"/>
                  </a:cubicBezTo>
                  <a:cubicBezTo>
                    <a:pt x="4616" y="116"/>
                    <a:pt x="4589" y="115"/>
                    <a:pt x="4547" y="105"/>
                  </a:cubicBezTo>
                  <a:cubicBezTo>
                    <a:pt x="4545" y="108"/>
                    <a:pt x="4541" y="109"/>
                    <a:pt x="4536" y="109"/>
                  </a:cubicBezTo>
                  <a:cubicBezTo>
                    <a:pt x="4516" y="109"/>
                    <a:pt x="4479" y="92"/>
                    <a:pt x="4423" y="92"/>
                  </a:cubicBezTo>
                  <a:cubicBezTo>
                    <a:pt x="4405" y="28"/>
                    <a:pt x="4358" y="1"/>
                    <a:pt x="4308"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9"/>
            <p:cNvSpPr/>
            <p:nvPr/>
          </p:nvSpPr>
          <p:spPr>
            <a:xfrm>
              <a:off x="1376500" y="1594575"/>
              <a:ext cx="166400" cy="53425"/>
            </a:xfrm>
            <a:custGeom>
              <a:avLst/>
              <a:gdLst/>
              <a:ahLst/>
              <a:cxnLst/>
              <a:rect l="l" t="t" r="r" b="b"/>
              <a:pathLst>
                <a:path w="6656" h="2137" extrusionOk="0">
                  <a:moveTo>
                    <a:pt x="2260" y="0"/>
                  </a:moveTo>
                  <a:cubicBezTo>
                    <a:pt x="1994" y="10"/>
                    <a:pt x="1800" y="26"/>
                    <a:pt x="1583" y="26"/>
                  </a:cubicBezTo>
                  <a:cubicBezTo>
                    <a:pt x="1485" y="26"/>
                    <a:pt x="1383" y="23"/>
                    <a:pt x="1268" y="14"/>
                  </a:cubicBezTo>
                  <a:cubicBezTo>
                    <a:pt x="1239" y="10"/>
                    <a:pt x="1209" y="8"/>
                    <a:pt x="1179" y="8"/>
                  </a:cubicBezTo>
                  <a:cubicBezTo>
                    <a:pt x="1022" y="8"/>
                    <a:pt x="857" y="60"/>
                    <a:pt x="799" y="83"/>
                  </a:cubicBezTo>
                  <a:cubicBezTo>
                    <a:pt x="524" y="138"/>
                    <a:pt x="276" y="304"/>
                    <a:pt x="193" y="538"/>
                  </a:cubicBezTo>
                  <a:cubicBezTo>
                    <a:pt x="111" y="703"/>
                    <a:pt x="14" y="882"/>
                    <a:pt x="14" y="1061"/>
                  </a:cubicBezTo>
                  <a:cubicBezTo>
                    <a:pt x="0" y="1103"/>
                    <a:pt x="14" y="1158"/>
                    <a:pt x="83" y="1172"/>
                  </a:cubicBezTo>
                  <a:cubicBezTo>
                    <a:pt x="90" y="1173"/>
                    <a:pt x="97" y="1174"/>
                    <a:pt x="104" y="1174"/>
                  </a:cubicBezTo>
                  <a:cubicBezTo>
                    <a:pt x="160" y="1174"/>
                    <a:pt x="192" y="1124"/>
                    <a:pt x="179" y="1075"/>
                  </a:cubicBezTo>
                  <a:cubicBezTo>
                    <a:pt x="179" y="1061"/>
                    <a:pt x="179" y="1020"/>
                    <a:pt x="179" y="1020"/>
                  </a:cubicBezTo>
                  <a:cubicBezTo>
                    <a:pt x="193" y="1006"/>
                    <a:pt x="193" y="1006"/>
                    <a:pt x="193" y="1006"/>
                  </a:cubicBezTo>
                  <a:cubicBezTo>
                    <a:pt x="193" y="979"/>
                    <a:pt x="207" y="951"/>
                    <a:pt x="207" y="924"/>
                  </a:cubicBezTo>
                  <a:cubicBezTo>
                    <a:pt x="276" y="731"/>
                    <a:pt x="386" y="483"/>
                    <a:pt x="469" y="414"/>
                  </a:cubicBezTo>
                  <a:cubicBezTo>
                    <a:pt x="593" y="304"/>
                    <a:pt x="744" y="248"/>
                    <a:pt x="868" y="221"/>
                  </a:cubicBezTo>
                  <a:cubicBezTo>
                    <a:pt x="993" y="187"/>
                    <a:pt x="1062" y="162"/>
                    <a:pt x="1151" y="162"/>
                  </a:cubicBezTo>
                  <a:cubicBezTo>
                    <a:pt x="1171" y="162"/>
                    <a:pt x="1191" y="163"/>
                    <a:pt x="1213" y="166"/>
                  </a:cubicBezTo>
                  <a:cubicBezTo>
                    <a:pt x="1314" y="176"/>
                    <a:pt x="1408" y="179"/>
                    <a:pt x="1497" y="179"/>
                  </a:cubicBezTo>
                  <a:cubicBezTo>
                    <a:pt x="1752" y="179"/>
                    <a:pt x="1971" y="150"/>
                    <a:pt x="2212" y="150"/>
                  </a:cubicBezTo>
                  <a:cubicBezTo>
                    <a:pt x="2246" y="150"/>
                    <a:pt x="2280" y="151"/>
                    <a:pt x="2315" y="152"/>
                  </a:cubicBezTo>
                  <a:cubicBezTo>
                    <a:pt x="2260" y="166"/>
                    <a:pt x="2205" y="166"/>
                    <a:pt x="2163" y="193"/>
                  </a:cubicBezTo>
                  <a:cubicBezTo>
                    <a:pt x="1943" y="276"/>
                    <a:pt x="1750" y="414"/>
                    <a:pt x="1612" y="579"/>
                  </a:cubicBezTo>
                  <a:cubicBezTo>
                    <a:pt x="1419" y="841"/>
                    <a:pt x="1240" y="1116"/>
                    <a:pt x="1130" y="1406"/>
                  </a:cubicBezTo>
                  <a:cubicBezTo>
                    <a:pt x="1130" y="1446"/>
                    <a:pt x="1168" y="1467"/>
                    <a:pt x="1204" y="1467"/>
                  </a:cubicBezTo>
                  <a:cubicBezTo>
                    <a:pt x="1231" y="1467"/>
                    <a:pt x="1256" y="1456"/>
                    <a:pt x="1268" y="1433"/>
                  </a:cubicBezTo>
                  <a:cubicBezTo>
                    <a:pt x="1447" y="1048"/>
                    <a:pt x="1626" y="689"/>
                    <a:pt x="1943" y="455"/>
                  </a:cubicBezTo>
                  <a:cubicBezTo>
                    <a:pt x="2012" y="386"/>
                    <a:pt x="2122" y="359"/>
                    <a:pt x="2232" y="317"/>
                  </a:cubicBezTo>
                  <a:lnTo>
                    <a:pt x="2260" y="317"/>
                  </a:lnTo>
                  <a:cubicBezTo>
                    <a:pt x="2411" y="290"/>
                    <a:pt x="2549" y="276"/>
                    <a:pt x="2687" y="276"/>
                  </a:cubicBezTo>
                  <a:cubicBezTo>
                    <a:pt x="2701" y="290"/>
                    <a:pt x="2742" y="304"/>
                    <a:pt x="2783" y="304"/>
                  </a:cubicBezTo>
                  <a:cubicBezTo>
                    <a:pt x="2811" y="304"/>
                    <a:pt x="2839" y="304"/>
                    <a:pt x="2852" y="276"/>
                  </a:cubicBezTo>
                  <a:cubicBezTo>
                    <a:pt x="2949" y="290"/>
                    <a:pt x="3031" y="304"/>
                    <a:pt x="3142" y="317"/>
                  </a:cubicBezTo>
                  <a:cubicBezTo>
                    <a:pt x="2797" y="469"/>
                    <a:pt x="2535" y="758"/>
                    <a:pt x="2343" y="1061"/>
                  </a:cubicBezTo>
                  <a:cubicBezTo>
                    <a:pt x="2260" y="1199"/>
                    <a:pt x="2150" y="1351"/>
                    <a:pt x="2108" y="1516"/>
                  </a:cubicBezTo>
                  <a:cubicBezTo>
                    <a:pt x="2108" y="1530"/>
                    <a:pt x="2122" y="1544"/>
                    <a:pt x="2136" y="1557"/>
                  </a:cubicBezTo>
                  <a:cubicBezTo>
                    <a:pt x="2151" y="1567"/>
                    <a:pt x="2169" y="1572"/>
                    <a:pt x="2187" y="1572"/>
                  </a:cubicBezTo>
                  <a:cubicBezTo>
                    <a:pt x="2219" y="1572"/>
                    <a:pt x="2251" y="1556"/>
                    <a:pt x="2260" y="1530"/>
                  </a:cubicBezTo>
                  <a:cubicBezTo>
                    <a:pt x="2494" y="992"/>
                    <a:pt x="2880" y="483"/>
                    <a:pt x="3459" y="359"/>
                  </a:cubicBezTo>
                  <a:cubicBezTo>
                    <a:pt x="3500" y="345"/>
                    <a:pt x="3527" y="331"/>
                    <a:pt x="3541" y="331"/>
                  </a:cubicBezTo>
                  <a:lnTo>
                    <a:pt x="3872" y="331"/>
                  </a:lnTo>
                  <a:cubicBezTo>
                    <a:pt x="3886" y="331"/>
                    <a:pt x="3927" y="317"/>
                    <a:pt x="3941" y="317"/>
                  </a:cubicBezTo>
                  <a:cubicBezTo>
                    <a:pt x="3973" y="334"/>
                    <a:pt x="3996" y="340"/>
                    <a:pt x="4020" y="340"/>
                  </a:cubicBezTo>
                  <a:cubicBezTo>
                    <a:pt x="4038" y="340"/>
                    <a:pt x="4056" y="337"/>
                    <a:pt x="4079" y="331"/>
                  </a:cubicBezTo>
                  <a:cubicBezTo>
                    <a:pt x="4092" y="331"/>
                    <a:pt x="4134" y="331"/>
                    <a:pt x="4161" y="317"/>
                  </a:cubicBezTo>
                  <a:lnTo>
                    <a:pt x="4175" y="317"/>
                  </a:lnTo>
                  <a:cubicBezTo>
                    <a:pt x="4206" y="320"/>
                    <a:pt x="4236" y="321"/>
                    <a:pt x="4265" y="321"/>
                  </a:cubicBezTo>
                  <a:cubicBezTo>
                    <a:pt x="4318" y="321"/>
                    <a:pt x="4369" y="318"/>
                    <a:pt x="4424" y="318"/>
                  </a:cubicBezTo>
                  <a:cubicBezTo>
                    <a:pt x="4474" y="318"/>
                    <a:pt x="4527" y="321"/>
                    <a:pt x="4588" y="331"/>
                  </a:cubicBezTo>
                  <a:cubicBezTo>
                    <a:pt x="4781" y="359"/>
                    <a:pt x="5002" y="469"/>
                    <a:pt x="5195" y="593"/>
                  </a:cubicBezTo>
                  <a:cubicBezTo>
                    <a:pt x="5374" y="676"/>
                    <a:pt x="5498" y="800"/>
                    <a:pt x="5622" y="937"/>
                  </a:cubicBezTo>
                  <a:cubicBezTo>
                    <a:pt x="5773" y="1116"/>
                    <a:pt x="5897" y="1296"/>
                    <a:pt x="6063" y="1502"/>
                  </a:cubicBezTo>
                  <a:cubicBezTo>
                    <a:pt x="6131" y="1612"/>
                    <a:pt x="6311" y="1874"/>
                    <a:pt x="6435" y="2026"/>
                  </a:cubicBezTo>
                  <a:cubicBezTo>
                    <a:pt x="6476" y="2053"/>
                    <a:pt x="6490" y="2122"/>
                    <a:pt x="6545" y="2136"/>
                  </a:cubicBezTo>
                  <a:cubicBezTo>
                    <a:pt x="6614" y="2136"/>
                    <a:pt x="6655" y="2067"/>
                    <a:pt x="6614" y="2026"/>
                  </a:cubicBezTo>
                  <a:cubicBezTo>
                    <a:pt x="6255" y="1571"/>
                    <a:pt x="6007" y="1130"/>
                    <a:pt x="5594" y="689"/>
                  </a:cubicBezTo>
                  <a:cubicBezTo>
                    <a:pt x="5346" y="483"/>
                    <a:pt x="5029" y="304"/>
                    <a:pt x="4699" y="221"/>
                  </a:cubicBezTo>
                  <a:cubicBezTo>
                    <a:pt x="4492" y="193"/>
                    <a:pt x="4340" y="193"/>
                    <a:pt x="4189" y="193"/>
                  </a:cubicBezTo>
                  <a:cubicBezTo>
                    <a:pt x="4169" y="173"/>
                    <a:pt x="4141" y="160"/>
                    <a:pt x="4112" y="160"/>
                  </a:cubicBezTo>
                  <a:cubicBezTo>
                    <a:pt x="4101" y="160"/>
                    <a:pt x="4090" y="162"/>
                    <a:pt x="4079" y="166"/>
                  </a:cubicBezTo>
                  <a:lnTo>
                    <a:pt x="4037" y="166"/>
                  </a:lnTo>
                  <a:cubicBezTo>
                    <a:pt x="4010" y="166"/>
                    <a:pt x="3996" y="152"/>
                    <a:pt x="3968" y="152"/>
                  </a:cubicBezTo>
                  <a:lnTo>
                    <a:pt x="3899" y="152"/>
                  </a:lnTo>
                  <a:cubicBezTo>
                    <a:pt x="3734" y="138"/>
                    <a:pt x="3555" y="111"/>
                    <a:pt x="3459" y="97"/>
                  </a:cubicBezTo>
                  <a:cubicBezTo>
                    <a:pt x="3224" y="83"/>
                    <a:pt x="3004" y="97"/>
                    <a:pt x="2728" y="69"/>
                  </a:cubicBezTo>
                  <a:cubicBezTo>
                    <a:pt x="2591" y="42"/>
                    <a:pt x="2411" y="14"/>
                    <a:pt x="226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9"/>
            <p:cNvSpPr/>
            <p:nvPr/>
          </p:nvSpPr>
          <p:spPr>
            <a:xfrm>
              <a:off x="1563175" y="1593900"/>
              <a:ext cx="216000" cy="60000"/>
            </a:xfrm>
            <a:custGeom>
              <a:avLst/>
              <a:gdLst/>
              <a:ahLst/>
              <a:cxnLst/>
              <a:rect l="l" t="t" r="r" b="b"/>
              <a:pathLst>
                <a:path w="8640" h="2400" extrusionOk="0">
                  <a:moveTo>
                    <a:pt x="6212" y="0"/>
                  </a:moveTo>
                  <a:cubicBezTo>
                    <a:pt x="6099" y="0"/>
                    <a:pt x="5989" y="5"/>
                    <a:pt x="5884" y="14"/>
                  </a:cubicBezTo>
                  <a:cubicBezTo>
                    <a:pt x="5498" y="55"/>
                    <a:pt x="5112" y="69"/>
                    <a:pt x="4727" y="138"/>
                  </a:cubicBezTo>
                  <a:cubicBezTo>
                    <a:pt x="4699" y="124"/>
                    <a:pt x="4658" y="110"/>
                    <a:pt x="4616" y="96"/>
                  </a:cubicBezTo>
                  <a:cubicBezTo>
                    <a:pt x="4464" y="37"/>
                    <a:pt x="4292" y="30"/>
                    <a:pt x="4120" y="30"/>
                  </a:cubicBezTo>
                  <a:cubicBezTo>
                    <a:pt x="4064" y="30"/>
                    <a:pt x="4008" y="31"/>
                    <a:pt x="3952" y="31"/>
                  </a:cubicBezTo>
                  <a:cubicBezTo>
                    <a:pt x="3902" y="31"/>
                    <a:pt x="3852" y="30"/>
                    <a:pt x="3804" y="27"/>
                  </a:cubicBezTo>
                  <a:cubicBezTo>
                    <a:pt x="2812" y="138"/>
                    <a:pt x="1971" y="661"/>
                    <a:pt x="1255" y="1240"/>
                  </a:cubicBezTo>
                  <a:cubicBezTo>
                    <a:pt x="1007" y="1460"/>
                    <a:pt x="690" y="1626"/>
                    <a:pt x="442" y="1846"/>
                  </a:cubicBezTo>
                  <a:cubicBezTo>
                    <a:pt x="318" y="1970"/>
                    <a:pt x="194" y="2094"/>
                    <a:pt x="70" y="2232"/>
                  </a:cubicBezTo>
                  <a:cubicBezTo>
                    <a:pt x="42" y="2259"/>
                    <a:pt x="1" y="2287"/>
                    <a:pt x="1" y="2342"/>
                  </a:cubicBezTo>
                  <a:cubicBezTo>
                    <a:pt x="9" y="2376"/>
                    <a:pt x="55" y="2400"/>
                    <a:pt x="98" y="2400"/>
                  </a:cubicBezTo>
                  <a:cubicBezTo>
                    <a:pt x="125" y="2400"/>
                    <a:pt x="150" y="2391"/>
                    <a:pt x="166" y="2370"/>
                  </a:cubicBezTo>
                  <a:cubicBezTo>
                    <a:pt x="483" y="1998"/>
                    <a:pt x="841" y="1736"/>
                    <a:pt x="1282" y="1433"/>
                  </a:cubicBezTo>
                  <a:cubicBezTo>
                    <a:pt x="1696" y="1088"/>
                    <a:pt x="2095" y="799"/>
                    <a:pt x="2564" y="579"/>
                  </a:cubicBezTo>
                  <a:cubicBezTo>
                    <a:pt x="3026" y="353"/>
                    <a:pt x="3547" y="194"/>
                    <a:pt x="4028" y="194"/>
                  </a:cubicBezTo>
                  <a:cubicBezTo>
                    <a:pt x="4164" y="194"/>
                    <a:pt x="4296" y="207"/>
                    <a:pt x="4424" y="234"/>
                  </a:cubicBezTo>
                  <a:cubicBezTo>
                    <a:pt x="4575" y="303"/>
                    <a:pt x="4878" y="372"/>
                    <a:pt x="5030" y="468"/>
                  </a:cubicBezTo>
                  <a:cubicBezTo>
                    <a:pt x="5264" y="551"/>
                    <a:pt x="5429" y="785"/>
                    <a:pt x="5540" y="923"/>
                  </a:cubicBezTo>
                  <a:cubicBezTo>
                    <a:pt x="5664" y="1075"/>
                    <a:pt x="5719" y="1130"/>
                    <a:pt x="5801" y="1281"/>
                  </a:cubicBezTo>
                  <a:cubicBezTo>
                    <a:pt x="5925" y="1433"/>
                    <a:pt x="5967" y="1474"/>
                    <a:pt x="6049" y="1626"/>
                  </a:cubicBezTo>
                  <a:cubicBezTo>
                    <a:pt x="6104" y="1708"/>
                    <a:pt x="6173" y="1777"/>
                    <a:pt x="6228" y="1846"/>
                  </a:cubicBezTo>
                  <a:cubicBezTo>
                    <a:pt x="6249" y="1866"/>
                    <a:pt x="6276" y="1879"/>
                    <a:pt x="6306" y="1879"/>
                  </a:cubicBezTo>
                  <a:cubicBezTo>
                    <a:pt x="6317" y="1879"/>
                    <a:pt x="6328" y="1877"/>
                    <a:pt x="6339" y="1874"/>
                  </a:cubicBezTo>
                  <a:cubicBezTo>
                    <a:pt x="6532" y="1805"/>
                    <a:pt x="6242" y="1584"/>
                    <a:pt x="6256" y="1571"/>
                  </a:cubicBezTo>
                  <a:cubicBezTo>
                    <a:pt x="6201" y="1474"/>
                    <a:pt x="6022" y="1226"/>
                    <a:pt x="5994" y="1212"/>
                  </a:cubicBezTo>
                  <a:cubicBezTo>
                    <a:pt x="5939" y="1102"/>
                    <a:pt x="5856" y="992"/>
                    <a:pt x="5774" y="882"/>
                  </a:cubicBezTo>
                  <a:cubicBezTo>
                    <a:pt x="5664" y="771"/>
                    <a:pt x="5484" y="496"/>
                    <a:pt x="5264" y="358"/>
                  </a:cubicBezTo>
                  <a:cubicBezTo>
                    <a:pt x="5195" y="317"/>
                    <a:pt x="5126" y="289"/>
                    <a:pt x="5044" y="248"/>
                  </a:cubicBezTo>
                  <a:cubicBezTo>
                    <a:pt x="5472" y="207"/>
                    <a:pt x="5856" y="166"/>
                    <a:pt x="6222" y="166"/>
                  </a:cubicBezTo>
                  <a:cubicBezTo>
                    <a:pt x="6468" y="166"/>
                    <a:pt x="6706" y="184"/>
                    <a:pt x="6945" y="234"/>
                  </a:cubicBezTo>
                  <a:cubicBezTo>
                    <a:pt x="7344" y="275"/>
                    <a:pt x="7606" y="331"/>
                    <a:pt x="7840" y="592"/>
                  </a:cubicBezTo>
                  <a:cubicBezTo>
                    <a:pt x="7964" y="703"/>
                    <a:pt x="8212" y="937"/>
                    <a:pt x="8268" y="992"/>
                  </a:cubicBezTo>
                  <a:cubicBezTo>
                    <a:pt x="8350" y="1102"/>
                    <a:pt x="8364" y="1143"/>
                    <a:pt x="8460" y="1254"/>
                  </a:cubicBezTo>
                  <a:cubicBezTo>
                    <a:pt x="8474" y="1267"/>
                    <a:pt x="8494" y="1274"/>
                    <a:pt x="8515" y="1274"/>
                  </a:cubicBezTo>
                  <a:cubicBezTo>
                    <a:pt x="8557" y="1274"/>
                    <a:pt x="8603" y="1249"/>
                    <a:pt x="8612" y="1212"/>
                  </a:cubicBezTo>
                  <a:cubicBezTo>
                    <a:pt x="8640" y="1143"/>
                    <a:pt x="8543" y="1075"/>
                    <a:pt x="8516" y="1019"/>
                  </a:cubicBezTo>
                  <a:cubicBezTo>
                    <a:pt x="8433" y="909"/>
                    <a:pt x="8350" y="813"/>
                    <a:pt x="8254" y="730"/>
                  </a:cubicBezTo>
                  <a:cubicBezTo>
                    <a:pt x="8061" y="551"/>
                    <a:pt x="7951" y="413"/>
                    <a:pt x="7716" y="262"/>
                  </a:cubicBezTo>
                  <a:cubicBezTo>
                    <a:pt x="7482" y="124"/>
                    <a:pt x="7207" y="96"/>
                    <a:pt x="6945" y="69"/>
                  </a:cubicBezTo>
                  <a:cubicBezTo>
                    <a:pt x="6709" y="22"/>
                    <a:pt x="6455" y="0"/>
                    <a:pt x="6212"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9"/>
            <p:cNvSpPr/>
            <p:nvPr/>
          </p:nvSpPr>
          <p:spPr>
            <a:xfrm>
              <a:off x="1574250" y="1474425"/>
              <a:ext cx="177025" cy="83000"/>
            </a:xfrm>
            <a:custGeom>
              <a:avLst/>
              <a:gdLst/>
              <a:ahLst/>
              <a:cxnLst/>
              <a:rect l="l" t="t" r="r" b="b"/>
              <a:pathLst>
                <a:path w="7081" h="3320" extrusionOk="0">
                  <a:moveTo>
                    <a:pt x="5029" y="1"/>
                  </a:moveTo>
                  <a:cubicBezTo>
                    <a:pt x="4839" y="1"/>
                    <a:pt x="4642" y="15"/>
                    <a:pt x="4463" y="39"/>
                  </a:cubicBezTo>
                  <a:cubicBezTo>
                    <a:pt x="3815" y="150"/>
                    <a:pt x="3264" y="398"/>
                    <a:pt x="2768" y="714"/>
                  </a:cubicBezTo>
                  <a:cubicBezTo>
                    <a:pt x="2630" y="797"/>
                    <a:pt x="2382" y="935"/>
                    <a:pt x="2189" y="1059"/>
                  </a:cubicBezTo>
                  <a:cubicBezTo>
                    <a:pt x="2024" y="1197"/>
                    <a:pt x="1873" y="1334"/>
                    <a:pt x="1707" y="1458"/>
                  </a:cubicBezTo>
                  <a:cubicBezTo>
                    <a:pt x="1445" y="1706"/>
                    <a:pt x="1115" y="1899"/>
                    <a:pt x="881" y="2161"/>
                  </a:cubicBezTo>
                  <a:cubicBezTo>
                    <a:pt x="867" y="2189"/>
                    <a:pt x="839" y="2216"/>
                    <a:pt x="825" y="2230"/>
                  </a:cubicBezTo>
                  <a:cubicBezTo>
                    <a:pt x="660" y="2382"/>
                    <a:pt x="509" y="2547"/>
                    <a:pt x="357" y="2740"/>
                  </a:cubicBezTo>
                  <a:cubicBezTo>
                    <a:pt x="302" y="2795"/>
                    <a:pt x="247" y="2836"/>
                    <a:pt x="261" y="2891"/>
                  </a:cubicBezTo>
                  <a:cubicBezTo>
                    <a:pt x="205" y="2960"/>
                    <a:pt x="150" y="3043"/>
                    <a:pt x="95" y="3112"/>
                  </a:cubicBezTo>
                  <a:cubicBezTo>
                    <a:pt x="68" y="3139"/>
                    <a:pt x="68" y="3153"/>
                    <a:pt x="81" y="3181"/>
                  </a:cubicBezTo>
                  <a:cubicBezTo>
                    <a:pt x="81" y="3181"/>
                    <a:pt x="81" y="3181"/>
                    <a:pt x="68" y="3194"/>
                  </a:cubicBezTo>
                  <a:cubicBezTo>
                    <a:pt x="1" y="3239"/>
                    <a:pt x="60" y="3320"/>
                    <a:pt x="129" y="3320"/>
                  </a:cubicBezTo>
                  <a:cubicBezTo>
                    <a:pt x="145" y="3320"/>
                    <a:pt x="162" y="3315"/>
                    <a:pt x="178" y="3305"/>
                  </a:cubicBezTo>
                  <a:cubicBezTo>
                    <a:pt x="812" y="2822"/>
                    <a:pt x="1170" y="2340"/>
                    <a:pt x="1707" y="1913"/>
                  </a:cubicBezTo>
                  <a:cubicBezTo>
                    <a:pt x="2176" y="1527"/>
                    <a:pt x="2713" y="1114"/>
                    <a:pt x="3195" y="838"/>
                  </a:cubicBezTo>
                  <a:cubicBezTo>
                    <a:pt x="3278" y="783"/>
                    <a:pt x="3361" y="714"/>
                    <a:pt x="3443" y="659"/>
                  </a:cubicBezTo>
                  <a:cubicBezTo>
                    <a:pt x="3498" y="632"/>
                    <a:pt x="3567" y="604"/>
                    <a:pt x="3622" y="577"/>
                  </a:cubicBezTo>
                  <a:lnTo>
                    <a:pt x="3650" y="577"/>
                  </a:lnTo>
                  <a:cubicBezTo>
                    <a:pt x="3801" y="549"/>
                    <a:pt x="4008" y="522"/>
                    <a:pt x="4160" y="522"/>
                  </a:cubicBezTo>
                  <a:cubicBezTo>
                    <a:pt x="4421" y="535"/>
                    <a:pt x="4518" y="577"/>
                    <a:pt x="4766" y="604"/>
                  </a:cubicBezTo>
                  <a:cubicBezTo>
                    <a:pt x="5221" y="646"/>
                    <a:pt x="5854" y="1031"/>
                    <a:pt x="6226" y="1417"/>
                  </a:cubicBezTo>
                  <a:cubicBezTo>
                    <a:pt x="6364" y="1569"/>
                    <a:pt x="6557" y="1762"/>
                    <a:pt x="6626" y="1858"/>
                  </a:cubicBezTo>
                  <a:cubicBezTo>
                    <a:pt x="6691" y="1936"/>
                    <a:pt x="6781" y="2052"/>
                    <a:pt x="6790" y="2052"/>
                  </a:cubicBezTo>
                  <a:cubicBezTo>
                    <a:pt x="6791" y="2052"/>
                    <a:pt x="6791" y="2052"/>
                    <a:pt x="6791" y="2051"/>
                  </a:cubicBezTo>
                  <a:cubicBezTo>
                    <a:pt x="6818" y="2078"/>
                    <a:pt x="6857" y="2099"/>
                    <a:pt x="6892" y="2099"/>
                  </a:cubicBezTo>
                  <a:cubicBezTo>
                    <a:pt x="6911" y="2099"/>
                    <a:pt x="6928" y="2093"/>
                    <a:pt x="6943" y="2078"/>
                  </a:cubicBezTo>
                  <a:cubicBezTo>
                    <a:pt x="7081" y="1968"/>
                    <a:pt x="6915" y="1913"/>
                    <a:pt x="6901" y="1858"/>
                  </a:cubicBezTo>
                  <a:cubicBezTo>
                    <a:pt x="6777" y="1706"/>
                    <a:pt x="6626" y="1569"/>
                    <a:pt x="6461" y="1376"/>
                  </a:cubicBezTo>
                  <a:cubicBezTo>
                    <a:pt x="6116" y="990"/>
                    <a:pt x="5661" y="687"/>
                    <a:pt x="5138" y="494"/>
                  </a:cubicBezTo>
                  <a:cubicBezTo>
                    <a:pt x="4959" y="439"/>
                    <a:pt x="4862" y="453"/>
                    <a:pt x="4725" y="411"/>
                  </a:cubicBezTo>
                  <a:cubicBezTo>
                    <a:pt x="4577" y="387"/>
                    <a:pt x="4342" y="340"/>
                    <a:pt x="4107" y="340"/>
                  </a:cubicBezTo>
                  <a:cubicBezTo>
                    <a:pt x="4079" y="340"/>
                    <a:pt x="4050" y="341"/>
                    <a:pt x="4022" y="342"/>
                  </a:cubicBezTo>
                  <a:cubicBezTo>
                    <a:pt x="4022" y="329"/>
                    <a:pt x="4022" y="315"/>
                    <a:pt x="4022" y="301"/>
                  </a:cubicBezTo>
                  <a:cubicBezTo>
                    <a:pt x="4268" y="219"/>
                    <a:pt x="4672" y="157"/>
                    <a:pt x="4991" y="157"/>
                  </a:cubicBezTo>
                  <a:cubicBezTo>
                    <a:pt x="5048" y="157"/>
                    <a:pt x="5102" y="159"/>
                    <a:pt x="5152" y="163"/>
                  </a:cubicBezTo>
                  <a:cubicBezTo>
                    <a:pt x="5193" y="163"/>
                    <a:pt x="5234" y="177"/>
                    <a:pt x="5276" y="177"/>
                  </a:cubicBezTo>
                  <a:cubicBezTo>
                    <a:pt x="5358" y="177"/>
                    <a:pt x="5455" y="191"/>
                    <a:pt x="5469" y="191"/>
                  </a:cubicBezTo>
                  <a:cubicBezTo>
                    <a:pt x="5648" y="232"/>
                    <a:pt x="5909" y="301"/>
                    <a:pt x="5937" y="301"/>
                  </a:cubicBezTo>
                  <a:cubicBezTo>
                    <a:pt x="6185" y="370"/>
                    <a:pt x="6295" y="508"/>
                    <a:pt x="6419" y="604"/>
                  </a:cubicBezTo>
                  <a:cubicBezTo>
                    <a:pt x="6433" y="618"/>
                    <a:pt x="6461" y="646"/>
                    <a:pt x="6474" y="659"/>
                  </a:cubicBezTo>
                  <a:cubicBezTo>
                    <a:pt x="6529" y="714"/>
                    <a:pt x="6598" y="783"/>
                    <a:pt x="6681" y="811"/>
                  </a:cubicBezTo>
                  <a:cubicBezTo>
                    <a:pt x="6709" y="811"/>
                    <a:pt x="6736" y="838"/>
                    <a:pt x="6764" y="838"/>
                  </a:cubicBezTo>
                  <a:cubicBezTo>
                    <a:pt x="6764" y="852"/>
                    <a:pt x="6764" y="852"/>
                    <a:pt x="6764" y="852"/>
                  </a:cubicBezTo>
                  <a:cubicBezTo>
                    <a:pt x="6791" y="880"/>
                    <a:pt x="6819" y="894"/>
                    <a:pt x="6846" y="894"/>
                  </a:cubicBezTo>
                  <a:cubicBezTo>
                    <a:pt x="6984" y="894"/>
                    <a:pt x="6998" y="756"/>
                    <a:pt x="6888" y="701"/>
                  </a:cubicBezTo>
                  <a:cubicBezTo>
                    <a:pt x="6805" y="659"/>
                    <a:pt x="6777" y="646"/>
                    <a:pt x="6736" y="632"/>
                  </a:cubicBezTo>
                  <a:cubicBezTo>
                    <a:pt x="6722" y="618"/>
                    <a:pt x="6709" y="618"/>
                    <a:pt x="6709" y="604"/>
                  </a:cubicBezTo>
                  <a:cubicBezTo>
                    <a:pt x="6502" y="425"/>
                    <a:pt x="6516" y="425"/>
                    <a:pt x="6309" y="274"/>
                  </a:cubicBezTo>
                  <a:cubicBezTo>
                    <a:pt x="6020" y="81"/>
                    <a:pt x="5937" y="136"/>
                    <a:pt x="5661" y="67"/>
                  </a:cubicBezTo>
                  <a:cubicBezTo>
                    <a:pt x="5487" y="21"/>
                    <a:pt x="5262" y="1"/>
                    <a:pt x="5029"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9"/>
            <p:cNvSpPr/>
            <p:nvPr/>
          </p:nvSpPr>
          <p:spPr>
            <a:xfrm>
              <a:off x="1409325" y="1397075"/>
              <a:ext cx="148375" cy="60400"/>
            </a:xfrm>
            <a:custGeom>
              <a:avLst/>
              <a:gdLst/>
              <a:ahLst/>
              <a:cxnLst/>
              <a:rect l="l" t="t" r="r" b="b"/>
              <a:pathLst>
                <a:path w="5935" h="2416" extrusionOk="0">
                  <a:moveTo>
                    <a:pt x="2764" y="1"/>
                  </a:moveTo>
                  <a:cubicBezTo>
                    <a:pt x="2491" y="1"/>
                    <a:pt x="2210" y="19"/>
                    <a:pt x="2022" y="33"/>
                  </a:cubicBezTo>
                  <a:cubicBezTo>
                    <a:pt x="1889" y="33"/>
                    <a:pt x="1766" y="16"/>
                    <a:pt x="1644" y="16"/>
                  </a:cubicBezTo>
                  <a:cubicBezTo>
                    <a:pt x="1614" y="16"/>
                    <a:pt x="1583" y="17"/>
                    <a:pt x="1553" y="20"/>
                  </a:cubicBezTo>
                  <a:cubicBezTo>
                    <a:pt x="1140" y="102"/>
                    <a:pt x="630" y="281"/>
                    <a:pt x="244" y="571"/>
                  </a:cubicBezTo>
                  <a:cubicBezTo>
                    <a:pt x="175" y="626"/>
                    <a:pt x="38" y="667"/>
                    <a:pt x="10" y="764"/>
                  </a:cubicBezTo>
                  <a:cubicBezTo>
                    <a:pt x="0" y="814"/>
                    <a:pt x="48" y="849"/>
                    <a:pt x="96" y="849"/>
                  </a:cubicBezTo>
                  <a:cubicBezTo>
                    <a:pt x="114" y="849"/>
                    <a:pt x="133" y="844"/>
                    <a:pt x="148" y="833"/>
                  </a:cubicBezTo>
                  <a:cubicBezTo>
                    <a:pt x="575" y="488"/>
                    <a:pt x="1098" y="254"/>
                    <a:pt x="1581" y="185"/>
                  </a:cubicBezTo>
                  <a:cubicBezTo>
                    <a:pt x="1663" y="185"/>
                    <a:pt x="1850" y="197"/>
                    <a:pt x="2047" y="197"/>
                  </a:cubicBezTo>
                  <a:cubicBezTo>
                    <a:pt x="2146" y="197"/>
                    <a:pt x="2247" y="194"/>
                    <a:pt x="2338" y="185"/>
                  </a:cubicBezTo>
                  <a:lnTo>
                    <a:pt x="2421" y="185"/>
                  </a:lnTo>
                  <a:cubicBezTo>
                    <a:pt x="2435" y="185"/>
                    <a:pt x="2435" y="199"/>
                    <a:pt x="2449" y="213"/>
                  </a:cubicBezTo>
                  <a:lnTo>
                    <a:pt x="2462" y="213"/>
                  </a:lnTo>
                  <a:cubicBezTo>
                    <a:pt x="2022" y="350"/>
                    <a:pt x="1663" y="695"/>
                    <a:pt x="1291" y="929"/>
                  </a:cubicBezTo>
                  <a:cubicBezTo>
                    <a:pt x="1030" y="1136"/>
                    <a:pt x="823" y="1397"/>
                    <a:pt x="658" y="1645"/>
                  </a:cubicBezTo>
                  <a:cubicBezTo>
                    <a:pt x="639" y="1692"/>
                    <a:pt x="683" y="1726"/>
                    <a:pt x="727" y="1726"/>
                  </a:cubicBezTo>
                  <a:cubicBezTo>
                    <a:pt x="748" y="1726"/>
                    <a:pt x="768" y="1718"/>
                    <a:pt x="782" y="1701"/>
                  </a:cubicBezTo>
                  <a:cubicBezTo>
                    <a:pt x="933" y="1494"/>
                    <a:pt x="1112" y="1260"/>
                    <a:pt x="1291" y="1094"/>
                  </a:cubicBezTo>
                  <a:cubicBezTo>
                    <a:pt x="1539" y="929"/>
                    <a:pt x="1774" y="736"/>
                    <a:pt x="2035" y="571"/>
                  </a:cubicBezTo>
                  <a:cubicBezTo>
                    <a:pt x="2270" y="433"/>
                    <a:pt x="2421" y="350"/>
                    <a:pt x="2683" y="295"/>
                  </a:cubicBezTo>
                  <a:lnTo>
                    <a:pt x="2697" y="295"/>
                  </a:lnTo>
                  <a:cubicBezTo>
                    <a:pt x="2706" y="295"/>
                    <a:pt x="2758" y="301"/>
                    <a:pt x="2796" y="301"/>
                  </a:cubicBezTo>
                  <a:cubicBezTo>
                    <a:pt x="2815" y="301"/>
                    <a:pt x="2830" y="300"/>
                    <a:pt x="2834" y="295"/>
                  </a:cubicBezTo>
                  <a:cubicBezTo>
                    <a:pt x="2876" y="281"/>
                    <a:pt x="2917" y="281"/>
                    <a:pt x="2945" y="240"/>
                  </a:cubicBezTo>
                  <a:cubicBezTo>
                    <a:pt x="2986" y="254"/>
                    <a:pt x="3027" y="254"/>
                    <a:pt x="3055" y="268"/>
                  </a:cubicBezTo>
                  <a:cubicBezTo>
                    <a:pt x="3206" y="309"/>
                    <a:pt x="3344" y="392"/>
                    <a:pt x="3496" y="433"/>
                  </a:cubicBezTo>
                  <a:cubicBezTo>
                    <a:pt x="3592" y="474"/>
                    <a:pt x="3689" y="474"/>
                    <a:pt x="3785" y="516"/>
                  </a:cubicBezTo>
                  <a:cubicBezTo>
                    <a:pt x="3826" y="529"/>
                    <a:pt x="3854" y="557"/>
                    <a:pt x="3895" y="571"/>
                  </a:cubicBezTo>
                  <a:cubicBezTo>
                    <a:pt x="3950" y="612"/>
                    <a:pt x="4006" y="640"/>
                    <a:pt x="4061" y="681"/>
                  </a:cubicBezTo>
                  <a:cubicBezTo>
                    <a:pt x="4143" y="736"/>
                    <a:pt x="4198" y="791"/>
                    <a:pt x="4240" y="819"/>
                  </a:cubicBezTo>
                  <a:cubicBezTo>
                    <a:pt x="4364" y="929"/>
                    <a:pt x="4502" y="1012"/>
                    <a:pt x="4639" y="1108"/>
                  </a:cubicBezTo>
                  <a:cubicBezTo>
                    <a:pt x="4653" y="1136"/>
                    <a:pt x="4681" y="1149"/>
                    <a:pt x="4708" y="1177"/>
                  </a:cubicBezTo>
                  <a:cubicBezTo>
                    <a:pt x="4722" y="1191"/>
                    <a:pt x="4736" y="1205"/>
                    <a:pt x="4750" y="1205"/>
                  </a:cubicBezTo>
                  <a:cubicBezTo>
                    <a:pt x="4777" y="1246"/>
                    <a:pt x="4805" y="1273"/>
                    <a:pt x="4832" y="1301"/>
                  </a:cubicBezTo>
                  <a:cubicBezTo>
                    <a:pt x="4956" y="1439"/>
                    <a:pt x="5080" y="1604"/>
                    <a:pt x="5232" y="1769"/>
                  </a:cubicBezTo>
                  <a:cubicBezTo>
                    <a:pt x="5411" y="1935"/>
                    <a:pt x="5562" y="2114"/>
                    <a:pt x="5645" y="2238"/>
                  </a:cubicBezTo>
                  <a:cubicBezTo>
                    <a:pt x="5673" y="2279"/>
                    <a:pt x="5659" y="2321"/>
                    <a:pt x="5700" y="2389"/>
                  </a:cubicBezTo>
                  <a:cubicBezTo>
                    <a:pt x="5724" y="2408"/>
                    <a:pt x="5745" y="2416"/>
                    <a:pt x="5763" y="2416"/>
                  </a:cubicBezTo>
                  <a:cubicBezTo>
                    <a:pt x="5839" y="2416"/>
                    <a:pt x="5868" y="2277"/>
                    <a:pt x="5879" y="2210"/>
                  </a:cubicBezTo>
                  <a:cubicBezTo>
                    <a:pt x="5879" y="2169"/>
                    <a:pt x="5879" y="2183"/>
                    <a:pt x="5893" y="2128"/>
                  </a:cubicBezTo>
                  <a:cubicBezTo>
                    <a:pt x="5893" y="2114"/>
                    <a:pt x="5907" y="2086"/>
                    <a:pt x="5907" y="2073"/>
                  </a:cubicBezTo>
                  <a:cubicBezTo>
                    <a:pt x="5921" y="2031"/>
                    <a:pt x="5934" y="1962"/>
                    <a:pt x="5879" y="1935"/>
                  </a:cubicBezTo>
                  <a:lnTo>
                    <a:pt x="5893" y="1921"/>
                  </a:lnTo>
                  <a:cubicBezTo>
                    <a:pt x="5893" y="1921"/>
                    <a:pt x="5879" y="1907"/>
                    <a:pt x="5866" y="1893"/>
                  </a:cubicBezTo>
                  <a:cubicBezTo>
                    <a:pt x="5852" y="1852"/>
                    <a:pt x="5838" y="1811"/>
                    <a:pt x="5797" y="1783"/>
                  </a:cubicBezTo>
                  <a:cubicBezTo>
                    <a:pt x="5755" y="1742"/>
                    <a:pt x="5728" y="1728"/>
                    <a:pt x="5700" y="1714"/>
                  </a:cubicBezTo>
                  <a:cubicBezTo>
                    <a:pt x="5604" y="1590"/>
                    <a:pt x="5494" y="1549"/>
                    <a:pt x="5452" y="1480"/>
                  </a:cubicBezTo>
                  <a:cubicBezTo>
                    <a:pt x="5383" y="1384"/>
                    <a:pt x="5232" y="1287"/>
                    <a:pt x="5177" y="1246"/>
                  </a:cubicBezTo>
                  <a:cubicBezTo>
                    <a:pt x="4942" y="998"/>
                    <a:pt x="4708" y="736"/>
                    <a:pt x="4419" y="543"/>
                  </a:cubicBezTo>
                  <a:cubicBezTo>
                    <a:pt x="4267" y="405"/>
                    <a:pt x="3813" y="102"/>
                    <a:pt x="3413" y="61"/>
                  </a:cubicBezTo>
                  <a:cubicBezTo>
                    <a:pt x="3250" y="15"/>
                    <a:pt x="3010" y="1"/>
                    <a:pt x="276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9"/>
            <p:cNvSpPr/>
            <p:nvPr/>
          </p:nvSpPr>
          <p:spPr>
            <a:xfrm>
              <a:off x="1432975" y="1507325"/>
              <a:ext cx="125425" cy="41075"/>
            </a:xfrm>
            <a:custGeom>
              <a:avLst/>
              <a:gdLst/>
              <a:ahLst/>
              <a:cxnLst/>
              <a:rect l="l" t="t" r="r" b="b"/>
              <a:pathLst>
                <a:path w="5017" h="1643" extrusionOk="0">
                  <a:moveTo>
                    <a:pt x="1904" y="1"/>
                  </a:moveTo>
                  <a:cubicBezTo>
                    <a:pt x="1344" y="1"/>
                    <a:pt x="823" y="259"/>
                    <a:pt x="373" y="542"/>
                  </a:cubicBezTo>
                  <a:cubicBezTo>
                    <a:pt x="345" y="556"/>
                    <a:pt x="345" y="583"/>
                    <a:pt x="345" y="597"/>
                  </a:cubicBezTo>
                  <a:cubicBezTo>
                    <a:pt x="304" y="638"/>
                    <a:pt x="249" y="680"/>
                    <a:pt x="221" y="707"/>
                  </a:cubicBezTo>
                  <a:cubicBezTo>
                    <a:pt x="152" y="776"/>
                    <a:pt x="97" y="859"/>
                    <a:pt x="84" y="886"/>
                  </a:cubicBezTo>
                  <a:cubicBezTo>
                    <a:pt x="42" y="997"/>
                    <a:pt x="28" y="983"/>
                    <a:pt x="1" y="1093"/>
                  </a:cubicBezTo>
                  <a:cubicBezTo>
                    <a:pt x="1" y="1143"/>
                    <a:pt x="52" y="1179"/>
                    <a:pt x="100" y="1179"/>
                  </a:cubicBezTo>
                  <a:cubicBezTo>
                    <a:pt x="119" y="1179"/>
                    <a:pt x="137" y="1173"/>
                    <a:pt x="152" y="1162"/>
                  </a:cubicBezTo>
                  <a:cubicBezTo>
                    <a:pt x="235" y="1066"/>
                    <a:pt x="235" y="1010"/>
                    <a:pt x="318" y="928"/>
                  </a:cubicBezTo>
                  <a:cubicBezTo>
                    <a:pt x="387" y="859"/>
                    <a:pt x="359" y="859"/>
                    <a:pt x="414" y="831"/>
                  </a:cubicBezTo>
                  <a:cubicBezTo>
                    <a:pt x="483" y="749"/>
                    <a:pt x="580" y="680"/>
                    <a:pt x="621" y="638"/>
                  </a:cubicBezTo>
                  <a:cubicBezTo>
                    <a:pt x="635" y="638"/>
                    <a:pt x="648" y="638"/>
                    <a:pt x="648" y="625"/>
                  </a:cubicBezTo>
                  <a:cubicBezTo>
                    <a:pt x="731" y="597"/>
                    <a:pt x="814" y="528"/>
                    <a:pt x="938" y="487"/>
                  </a:cubicBezTo>
                  <a:cubicBezTo>
                    <a:pt x="1062" y="390"/>
                    <a:pt x="1310" y="322"/>
                    <a:pt x="1406" y="294"/>
                  </a:cubicBezTo>
                  <a:lnTo>
                    <a:pt x="1461" y="294"/>
                  </a:lnTo>
                  <a:cubicBezTo>
                    <a:pt x="1268" y="473"/>
                    <a:pt x="1034" y="749"/>
                    <a:pt x="841" y="997"/>
                  </a:cubicBezTo>
                  <a:cubicBezTo>
                    <a:pt x="772" y="1162"/>
                    <a:pt x="593" y="1438"/>
                    <a:pt x="607" y="1603"/>
                  </a:cubicBezTo>
                  <a:cubicBezTo>
                    <a:pt x="620" y="1629"/>
                    <a:pt x="649" y="1643"/>
                    <a:pt x="678" y="1643"/>
                  </a:cubicBezTo>
                  <a:cubicBezTo>
                    <a:pt x="710" y="1643"/>
                    <a:pt x="744" y="1626"/>
                    <a:pt x="759" y="1589"/>
                  </a:cubicBezTo>
                  <a:cubicBezTo>
                    <a:pt x="828" y="1410"/>
                    <a:pt x="938" y="1148"/>
                    <a:pt x="1020" y="1024"/>
                  </a:cubicBezTo>
                  <a:cubicBezTo>
                    <a:pt x="1255" y="762"/>
                    <a:pt x="1420" y="542"/>
                    <a:pt x="1654" y="322"/>
                  </a:cubicBezTo>
                  <a:cubicBezTo>
                    <a:pt x="1654" y="322"/>
                    <a:pt x="1709" y="308"/>
                    <a:pt x="1778" y="280"/>
                  </a:cubicBezTo>
                  <a:cubicBezTo>
                    <a:pt x="2026" y="294"/>
                    <a:pt x="2302" y="308"/>
                    <a:pt x="2536" y="322"/>
                  </a:cubicBezTo>
                  <a:cubicBezTo>
                    <a:pt x="2770" y="322"/>
                    <a:pt x="3018" y="377"/>
                    <a:pt x="3156" y="404"/>
                  </a:cubicBezTo>
                  <a:cubicBezTo>
                    <a:pt x="3473" y="514"/>
                    <a:pt x="3638" y="597"/>
                    <a:pt x="3928" y="762"/>
                  </a:cubicBezTo>
                  <a:cubicBezTo>
                    <a:pt x="4093" y="873"/>
                    <a:pt x="4244" y="1010"/>
                    <a:pt x="4424" y="1107"/>
                  </a:cubicBezTo>
                  <a:cubicBezTo>
                    <a:pt x="4520" y="1190"/>
                    <a:pt x="4658" y="1314"/>
                    <a:pt x="4782" y="1424"/>
                  </a:cubicBezTo>
                  <a:cubicBezTo>
                    <a:pt x="4823" y="1465"/>
                    <a:pt x="4796" y="1479"/>
                    <a:pt x="4878" y="1534"/>
                  </a:cubicBezTo>
                  <a:cubicBezTo>
                    <a:pt x="4887" y="1536"/>
                    <a:pt x="4896" y="1537"/>
                    <a:pt x="4905" y="1537"/>
                  </a:cubicBezTo>
                  <a:cubicBezTo>
                    <a:pt x="4964" y="1537"/>
                    <a:pt x="5016" y="1498"/>
                    <a:pt x="5016" y="1438"/>
                  </a:cubicBezTo>
                  <a:cubicBezTo>
                    <a:pt x="5016" y="1369"/>
                    <a:pt x="4988" y="1286"/>
                    <a:pt x="4975" y="1217"/>
                  </a:cubicBezTo>
                  <a:cubicBezTo>
                    <a:pt x="4961" y="1162"/>
                    <a:pt x="4961" y="1107"/>
                    <a:pt x="4920" y="1079"/>
                  </a:cubicBezTo>
                  <a:cubicBezTo>
                    <a:pt x="4906" y="1066"/>
                    <a:pt x="4892" y="1052"/>
                    <a:pt x="4878" y="1038"/>
                  </a:cubicBezTo>
                  <a:cubicBezTo>
                    <a:pt x="4878" y="1024"/>
                    <a:pt x="4864" y="1024"/>
                    <a:pt x="4851" y="1010"/>
                  </a:cubicBezTo>
                  <a:cubicBezTo>
                    <a:pt x="4768" y="969"/>
                    <a:pt x="4699" y="914"/>
                    <a:pt x="4616" y="873"/>
                  </a:cubicBezTo>
                  <a:cubicBezTo>
                    <a:pt x="4286" y="652"/>
                    <a:pt x="4024" y="514"/>
                    <a:pt x="3693" y="335"/>
                  </a:cubicBezTo>
                  <a:cubicBezTo>
                    <a:pt x="3390" y="198"/>
                    <a:pt x="3060" y="87"/>
                    <a:pt x="2729" y="18"/>
                  </a:cubicBezTo>
                  <a:cubicBezTo>
                    <a:pt x="2642" y="8"/>
                    <a:pt x="2556" y="6"/>
                    <a:pt x="2469" y="6"/>
                  </a:cubicBezTo>
                  <a:cubicBezTo>
                    <a:pt x="2375" y="6"/>
                    <a:pt x="2280" y="9"/>
                    <a:pt x="2185" y="9"/>
                  </a:cubicBezTo>
                  <a:cubicBezTo>
                    <a:pt x="2132" y="9"/>
                    <a:pt x="2079" y="8"/>
                    <a:pt x="2026" y="5"/>
                  </a:cubicBezTo>
                  <a:cubicBezTo>
                    <a:pt x="1985" y="2"/>
                    <a:pt x="1945" y="1"/>
                    <a:pt x="190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9"/>
            <p:cNvSpPr/>
            <p:nvPr/>
          </p:nvSpPr>
          <p:spPr>
            <a:xfrm>
              <a:off x="1571100" y="1625575"/>
              <a:ext cx="25" cy="25"/>
            </a:xfrm>
            <a:custGeom>
              <a:avLst/>
              <a:gdLst/>
              <a:ahLst/>
              <a:cxnLst/>
              <a:rect l="l" t="t" r="r" b="b"/>
              <a:pathLst>
                <a:path w="1" h="1" extrusionOk="0">
                  <a:moveTo>
                    <a:pt x="1" y="0"/>
                  </a:moveTo>
                  <a:lnTo>
                    <a:pt x="1"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9"/>
            <p:cNvSpPr/>
            <p:nvPr/>
          </p:nvSpPr>
          <p:spPr>
            <a:xfrm>
              <a:off x="1570775" y="1625575"/>
              <a:ext cx="350" cy="25"/>
            </a:xfrm>
            <a:custGeom>
              <a:avLst/>
              <a:gdLst/>
              <a:ahLst/>
              <a:cxnLst/>
              <a:rect l="l" t="t" r="r" b="b"/>
              <a:pathLst>
                <a:path w="14" h="1" extrusionOk="0">
                  <a:moveTo>
                    <a:pt x="14" y="0"/>
                  </a:moveTo>
                  <a:cubicBezTo>
                    <a:pt x="14" y="0"/>
                    <a:pt x="0" y="0"/>
                    <a:pt x="14" y="0"/>
                  </a:cubicBez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9"/>
            <p:cNvSpPr/>
            <p:nvPr/>
          </p:nvSpPr>
          <p:spPr>
            <a:xfrm>
              <a:off x="1554925" y="1681375"/>
              <a:ext cx="700" cy="25"/>
            </a:xfrm>
            <a:custGeom>
              <a:avLst/>
              <a:gdLst/>
              <a:ahLst/>
              <a:cxnLst/>
              <a:rect l="l" t="t" r="r" b="b"/>
              <a:pathLst>
                <a:path w="28" h="1" extrusionOk="0">
                  <a:moveTo>
                    <a:pt x="14" y="0"/>
                  </a:moveTo>
                  <a:lnTo>
                    <a:pt x="14" y="0"/>
                  </a:lnTo>
                  <a:lnTo>
                    <a:pt x="14" y="0"/>
                  </a:lnTo>
                  <a:cubicBezTo>
                    <a:pt x="28" y="0"/>
                    <a:pt x="0" y="0"/>
                    <a:pt x="0" y="0"/>
                  </a:cubicBezTo>
                  <a:lnTo>
                    <a:pt x="0" y="0"/>
                  </a:lnTo>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9"/>
            <p:cNvSpPr/>
            <p:nvPr/>
          </p:nvSpPr>
          <p:spPr>
            <a:xfrm>
              <a:off x="1555275" y="1681375"/>
              <a:ext cx="25" cy="25"/>
            </a:xfrm>
            <a:custGeom>
              <a:avLst/>
              <a:gdLst/>
              <a:ahLst/>
              <a:cxnLst/>
              <a:rect l="l" t="t" r="r" b="b"/>
              <a:pathLst>
                <a:path w="1" h="1" extrusionOk="0">
                  <a:moveTo>
                    <a:pt x="0" y="0"/>
                  </a:move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9"/>
            <p:cNvSpPr/>
            <p:nvPr/>
          </p:nvSpPr>
          <p:spPr>
            <a:xfrm>
              <a:off x="1555275" y="1681375"/>
              <a:ext cx="25" cy="25"/>
            </a:xfrm>
            <a:custGeom>
              <a:avLst/>
              <a:gdLst/>
              <a:ahLst/>
              <a:cxnLst/>
              <a:rect l="l" t="t" r="r" b="b"/>
              <a:pathLst>
                <a:path w="1" h="1" extrusionOk="0">
                  <a:moveTo>
                    <a:pt x="0" y="0"/>
                  </a:moveTo>
                  <a:lnTo>
                    <a:pt x="0" y="0"/>
                  </a:ln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9"/>
            <p:cNvSpPr/>
            <p:nvPr/>
          </p:nvSpPr>
          <p:spPr>
            <a:xfrm>
              <a:off x="1476725" y="1217925"/>
              <a:ext cx="150900" cy="90800"/>
            </a:xfrm>
            <a:custGeom>
              <a:avLst/>
              <a:gdLst/>
              <a:ahLst/>
              <a:cxnLst/>
              <a:rect l="l" t="t" r="r" b="b"/>
              <a:pathLst>
                <a:path w="6036" h="3632" extrusionOk="0">
                  <a:moveTo>
                    <a:pt x="2571" y="1"/>
                  </a:moveTo>
                  <a:cubicBezTo>
                    <a:pt x="2476" y="1"/>
                    <a:pt x="2383" y="16"/>
                    <a:pt x="2302" y="49"/>
                  </a:cubicBezTo>
                  <a:cubicBezTo>
                    <a:pt x="2081" y="118"/>
                    <a:pt x="1985" y="311"/>
                    <a:pt x="1916" y="490"/>
                  </a:cubicBezTo>
                  <a:cubicBezTo>
                    <a:pt x="1888" y="572"/>
                    <a:pt x="1833" y="669"/>
                    <a:pt x="1806" y="779"/>
                  </a:cubicBezTo>
                  <a:cubicBezTo>
                    <a:pt x="1757" y="758"/>
                    <a:pt x="1709" y="748"/>
                    <a:pt x="1661" y="748"/>
                  </a:cubicBezTo>
                  <a:cubicBezTo>
                    <a:pt x="1613" y="748"/>
                    <a:pt x="1564" y="758"/>
                    <a:pt x="1516" y="779"/>
                  </a:cubicBezTo>
                  <a:cubicBezTo>
                    <a:pt x="1186" y="917"/>
                    <a:pt x="1089" y="1234"/>
                    <a:pt x="1075" y="1537"/>
                  </a:cubicBezTo>
                  <a:cubicBezTo>
                    <a:pt x="1020" y="1495"/>
                    <a:pt x="951" y="1454"/>
                    <a:pt x="869" y="1440"/>
                  </a:cubicBezTo>
                  <a:cubicBezTo>
                    <a:pt x="822" y="1429"/>
                    <a:pt x="778" y="1423"/>
                    <a:pt x="736" y="1423"/>
                  </a:cubicBezTo>
                  <a:cubicBezTo>
                    <a:pt x="234" y="1423"/>
                    <a:pt x="67" y="2212"/>
                    <a:pt x="42" y="2543"/>
                  </a:cubicBezTo>
                  <a:cubicBezTo>
                    <a:pt x="14" y="2777"/>
                    <a:pt x="1" y="3025"/>
                    <a:pt x="14" y="3273"/>
                  </a:cubicBezTo>
                  <a:cubicBezTo>
                    <a:pt x="42" y="3383"/>
                    <a:pt x="70" y="3521"/>
                    <a:pt x="194" y="3603"/>
                  </a:cubicBezTo>
                  <a:cubicBezTo>
                    <a:pt x="243" y="3623"/>
                    <a:pt x="289" y="3631"/>
                    <a:pt x="333" y="3631"/>
                  </a:cubicBezTo>
                  <a:cubicBezTo>
                    <a:pt x="569" y="3631"/>
                    <a:pt x="721" y="3378"/>
                    <a:pt x="814" y="3204"/>
                  </a:cubicBezTo>
                  <a:cubicBezTo>
                    <a:pt x="841" y="3149"/>
                    <a:pt x="910" y="3039"/>
                    <a:pt x="993" y="2928"/>
                  </a:cubicBezTo>
                  <a:cubicBezTo>
                    <a:pt x="1053" y="3341"/>
                    <a:pt x="1202" y="3561"/>
                    <a:pt x="1380" y="3561"/>
                  </a:cubicBezTo>
                  <a:cubicBezTo>
                    <a:pt x="1528" y="3561"/>
                    <a:pt x="1696" y="3406"/>
                    <a:pt x="1847" y="3080"/>
                  </a:cubicBezTo>
                  <a:cubicBezTo>
                    <a:pt x="1861" y="3107"/>
                    <a:pt x="1874" y="3149"/>
                    <a:pt x="1888" y="3190"/>
                  </a:cubicBezTo>
                  <a:cubicBezTo>
                    <a:pt x="1930" y="3314"/>
                    <a:pt x="1998" y="3424"/>
                    <a:pt x="2136" y="3466"/>
                  </a:cubicBezTo>
                  <a:cubicBezTo>
                    <a:pt x="2165" y="3473"/>
                    <a:pt x="2193" y="3477"/>
                    <a:pt x="2220" y="3477"/>
                  </a:cubicBezTo>
                  <a:cubicBezTo>
                    <a:pt x="2497" y="3477"/>
                    <a:pt x="2716" y="3118"/>
                    <a:pt x="2866" y="2804"/>
                  </a:cubicBezTo>
                  <a:cubicBezTo>
                    <a:pt x="2908" y="2887"/>
                    <a:pt x="2963" y="2983"/>
                    <a:pt x="3032" y="3052"/>
                  </a:cubicBezTo>
                  <a:cubicBezTo>
                    <a:pt x="3127" y="3136"/>
                    <a:pt x="3219" y="3171"/>
                    <a:pt x="3304" y="3171"/>
                  </a:cubicBezTo>
                  <a:cubicBezTo>
                    <a:pt x="3526" y="3171"/>
                    <a:pt x="3708" y="2938"/>
                    <a:pt x="3817" y="2749"/>
                  </a:cubicBezTo>
                  <a:cubicBezTo>
                    <a:pt x="3882" y="2868"/>
                    <a:pt x="4014" y="2986"/>
                    <a:pt x="4160" y="2986"/>
                  </a:cubicBezTo>
                  <a:cubicBezTo>
                    <a:pt x="4201" y="2986"/>
                    <a:pt x="4243" y="2977"/>
                    <a:pt x="4286" y="2956"/>
                  </a:cubicBezTo>
                  <a:cubicBezTo>
                    <a:pt x="4368" y="2915"/>
                    <a:pt x="4410" y="2859"/>
                    <a:pt x="4465" y="2804"/>
                  </a:cubicBezTo>
                  <a:cubicBezTo>
                    <a:pt x="4561" y="2956"/>
                    <a:pt x="4685" y="3094"/>
                    <a:pt x="4864" y="3190"/>
                  </a:cubicBezTo>
                  <a:cubicBezTo>
                    <a:pt x="4906" y="3204"/>
                    <a:pt x="4919" y="3218"/>
                    <a:pt x="4933" y="3218"/>
                  </a:cubicBezTo>
                  <a:cubicBezTo>
                    <a:pt x="4933" y="3231"/>
                    <a:pt x="4947" y="3231"/>
                    <a:pt x="4947" y="3231"/>
                  </a:cubicBezTo>
                  <a:cubicBezTo>
                    <a:pt x="4974" y="3259"/>
                    <a:pt x="4974" y="3259"/>
                    <a:pt x="5030" y="3328"/>
                  </a:cubicBezTo>
                  <a:cubicBezTo>
                    <a:pt x="5073" y="3354"/>
                    <a:pt x="5112" y="3366"/>
                    <a:pt x="5146" y="3366"/>
                  </a:cubicBezTo>
                  <a:cubicBezTo>
                    <a:pt x="5310" y="3366"/>
                    <a:pt x="5381" y="3105"/>
                    <a:pt x="5415" y="2901"/>
                  </a:cubicBezTo>
                  <a:lnTo>
                    <a:pt x="5429" y="2901"/>
                  </a:lnTo>
                  <a:cubicBezTo>
                    <a:pt x="5514" y="3028"/>
                    <a:pt x="5628" y="3101"/>
                    <a:pt x="5731" y="3101"/>
                  </a:cubicBezTo>
                  <a:cubicBezTo>
                    <a:pt x="5830" y="3101"/>
                    <a:pt x="5919" y="3035"/>
                    <a:pt x="5966" y="2887"/>
                  </a:cubicBezTo>
                  <a:cubicBezTo>
                    <a:pt x="6035" y="2722"/>
                    <a:pt x="6008" y="2556"/>
                    <a:pt x="5994" y="2405"/>
                  </a:cubicBezTo>
                  <a:cubicBezTo>
                    <a:pt x="6008" y="2047"/>
                    <a:pt x="5884" y="1716"/>
                    <a:pt x="5691" y="1399"/>
                  </a:cubicBezTo>
                  <a:cubicBezTo>
                    <a:pt x="5567" y="1179"/>
                    <a:pt x="5457" y="944"/>
                    <a:pt x="5305" y="738"/>
                  </a:cubicBezTo>
                  <a:cubicBezTo>
                    <a:pt x="5209" y="641"/>
                    <a:pt x="5098" y="559"/>
                    <a:pt x="5002" y="448"/>
                  </a:cubicBezTo>
                  <a:cubicBezTo>
                    <a:pt x="4919" y="379"/>
                    <a:pt x="4850" y="297"/>
                    <a:pt x="4726" y="242"/>
                  </a:cubicBezTo>
                  <a:cubicBezTo>
                    <a:pt x="4670" y="230"/>
                    <a:pt x="4427" y="135"/>
                    <a:pt x="4381" y="117"/>
                  </a:cubicBezTo>
                  <a:lnTo>
                    <a:pt x="4381" y="117"/>
                  </a:lnTo>
                  <a:cubicBezTo>
                    <a:pt x="4192" y="31"/>
                    <a:pt x="4024" y="15"/>
                    <a:pt x="3888" y="15"/>
                  </a:cubicBezTo>
                  <a:cubicBezTo>
                    <a:pt x="3807" y="15"/>
                    <a:pt x="3736" y="21"/>
                    <a:pt x="3679" y="21"/>
                  </a:cubicBezTo>
                  <a:cubicBezTo>
                    <a:pt x="3668" y="21"/>
                    <a:pt x="3658" y="20"/>
                    <a:pt x="3647" y="20"/>
                  </a:cubicBezTo>
                  <a:cubicBezTo>
                    <a:pt x="3431" y="20"/>
                    <a:pt x="3286" y="150"/>
                    <a:pt x="3142" y="255"/>
                  </a:cubicBezTo>
                  <a:cubicBezTo>
                    <a:pt x="3035" y="90"/>
                    <a:pt x="2798" y="1"/>
                    <a:pt x="2571"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9"/>
            <p:cNvSpPr/>
            <p:nvPr/>
          </p:nvSpPr>
          <p:spPr>
            <a:xfrm>
              <a:off x="1647225" y="1381275"/>
              <a:ext cx="131600" cy="94200"/>
            </a:xfrm>
            <a:custGeom>
              <a:avLst/>
              <a:gdLst/>
              <a:ahLst/>
              <a:cxnLst/>
              <a:rect l="l" t="t" r="r" b="b"/>
              <a:pathLst>
                <a:path w="5264" h="3768" extrusionOk="0">
                  <a:moveTo>
                    <a:pt x="3368" y="0"/>
                  </a:moveTo>
                  <a:cubicBezTo>
                    <a:pt x="3254" y="0"/>
                    <a:pt x="3022" y="84"/>
                    <a:pt x="3026" y="88"/>
                  </a:cubicBezTo>
                  <a:lnTo>
                    <a:pt x="3026" y="88"/>
                  </a:lnTo>
                  <a:cubicBezTo>
                    <a:pt x="2850" y="116"/>
                    <a:pt x="2713" y="198"/>
                    <a:pt x="2563" y="266"/>
                  </a:cubicBezTo>
                  <a:lnTo>
                    <a:pt x="2453" y="266"/>
                  </a:lnTo>
                  <a:cubicBezTo>
                    <a:pt x="2439" y="266"/>
                    <a:pt x="2426" y="252"/>
                    <a:pt x="2426" y="252"/>
                  </a:cubicBezTo>
                  <a:cubicBezTo>
                    <a:pt x="2229" y="117"/>
                    <a:pt x="1969" y="6"/>
                    <a:pt x="1718" y="6"/>
                  </a:cubicBezTo>
                  <a:cubicBezTo>
                    <a:pt x="1635" y="6"/>
                    <a:pt x="1553" y="18"/>
                    <a:pt x="1475" y="45"/>
                  </a:cubicBezTo>
                  <a:cubicBezTo>
                    <a:pt x="1447" y="59"/>
                    <a:pt x="1420" y="73"/>
                    <a:pt x="1392" y="87"/>
                  </a:cubicBezTo>
                  <a:cubicBezTo>
                    <a:pt x="1301" y="75"/>
                    <a:pt x="1207" y="69"/>
                    <a:pt x="1115" y="69"/>
                  </a:cubicBezTo>
                  <a:cubicBezTo>
                    <a:pt x="985" y="69"/>
                    <a:pt x="858" y="82"/>
                    <a:pt x="745" y="114"/>
                  </a:cubicBezTo>
                  <a:cubicBezTo>
                    <a:pt x="552" y="183"/>
                    <a:pt x="469" y="349"/>
                    <a:pt x="442" y="514"/>
                  </a:cubicBezTo>
                  <a:cubicBezTo>
                    <a:pt x="386" y="845"/>
                    <a:pt x="552" y="1161"/>
                    <a:pt x="524" y="1423"/>
                  </a:cubicBezTo>
                  <a:cubicBezTo>
                    <a:pt x="455" y="1850"/>
                    <a:pt x="1" y="2443"/>
                    <a:pt x="138" y="2966"/>
                  </a:cubicBezTo>
                  <a:cubicBezTo>
                    <a:pt x="180" y="3132"/>
                    <a:pt x="304" y="3366"/>
                    <a:pt x="566" y="3449"/>
                  </a:cubicBezTo>
                  <a:cubicBezTo>
                    <a:pt x="587" y="3453"/>
                    <a:pt x="607" y="3455"/>
                    <a:pt x="627" y="3455"/>
                  </a:cubicBezTo>
                  <a:cubicBezTo>
                    <a:pt x="1013" y="3455"/>
                    <a:pt x="1209" y="2732"/>
                    <a:pt x="1392" y="2470"/>
                  </a:cubicBezTo>
                  <a:cubicBezTo>
                    <a:pt x="1406" y="2457"/>
                    <a:pt x="1406" y="2443"/>
                    <a:pt x="1420" y="2415"/>
                  </a:cubicBezTo>
                  <a:cubicBezTo>
                    <a:pt x="1433" y="2831"/>
                    <a:pt x="1421" y="3768"/>
                    <a:pt x="1927" y="3768"/>
                  </a:cubicBezTo>
                  <a:cubicBezTo>
                    <a:pt x="1941" y="3768"/>
                    <a:pt x="1956" y="3767"/>
                    <a:pt x="1971" y="3765"/>
                  </a:cubicBezTo>
                  <a:cubicBezTo>
                    <a:pt x="2095" y="3724"/>
                    <a:pt x="2136" y="3628"/>
                    <a:pt x="2178" y="3531"/>
                  </a:cubicBezTo>
                  <a:cubicBezTo>
                    <a:pt x="2260" y="3311"/>
                    <a:pt x="2329" y="3077"/>
                    <a:pt x="2412" y="2842"/>
                  </a:cubicBezTo>
                  <a:cubicBezTo>
                    <a:pt x="2426" y="2829"/>
                    <a:pt x="2426" y="2815"/>
                    <a:pt x="2439" y="2787"/>
                  </a:cubicBezTo>
                  <a:cubicBezTo>
                    <a:pt x="2453" y="2953"/>
                    <a:pt x="2467" y="3132"/>
                    <a:pt x="2508" y="3325"/>
                  </a:cubicBezTo>
                  <a:cubicBezTo>
                    <a:pt x="2522" y="3407"/>
                    <a:pt x="2563" y="3476"/>
                    <a:pt x="2618" y="3545"/>
                  </a:cubicBezTo>
                  <a:cubicBezTo>
                    <a:pt x="2671" y="3598"/>
                    <a:pt x="2747" y="3623"/>
                    <a:pt x="2824" y="3623"/>
                  </a:cubicBezTo>
                  <a:cubicBezTo>
                    <a:pt x="2866" y="3623"/>
                    <a:pt x="2910" y="3615"/>
                    <a:pt x="2949" y="3600"/>
                  </a:cubicBezTo>
                  <a:cubicBezTo>
                    <a:pt x="3197" y="3476"/>
                    <a:pt x="3280" y="3228"/>
                    <a:pt x="3362" y="3008"/>
                  </a:cubicBezTo>
                  <a:cubicBezTo>
                    <a:pt x="3404" y="2911"/>
                    <a:pt x="3431" y="2815"/>
                    <a:pt x="3473" y="2705"/>
                  </a:cubicBezTo>
                  <a:cubicBezTo>
                    <a:pt x="3486" y="2870"/>
                    <a:pt x="3486" y="3021"/>
                    <a:pt x="3542" y="3187"/>
                  </a:cubicBezTo>
                  <a:cubicBezTo>
                    <a:pt x="3572" y="3359"/>
                    <a:pt x="3737" y="3592"/>
                    <a:pt x="3927" y="3592"/>
                  </a:cubicBezTo>
                  <a:cubicBezTo>
                    <a:pt x="3994" y="3592"/>
                    <a:pt x="4065" y="3562"/>
                    <a:pt x="4134" y="3490"/>
                  </a:cubicBezTo>
                  <a:cubicBezTo>
                    <a:pt x="4286" y="3297"/>
                    <a:pt x="4368" y="3077"/>
                    <a:pt x="4410" y="2842"/>
                  </a:cubicBezTo>
                  <a:cubicBezTo>
                    <a:pt x="4465" y="2994"/>
                    <a:pt x="4534" y="3132"/>
                    <a:pt x="4602" y="3269"/>
                  </a:cubicBezTo>
                  <a:cubicBezTo>
                    <a:pt x="4658" y="3366"/>
                    <a:pt x="4726" y="3462"/>
                    <a:pt x="4850" y="3517"/>
                  </a:cubicBezTo>
                  <a:cubicBezTo>
                    <a:pt x="4871" y="3523"/>
                    <a:pt x="4891" y="3526"/>
                    <a:pt x="4910" y="3526"/>
                  </a:cubicBezTo>
                  <a:cubicBezTo>
                    <a:pt x="4985" y="3526"/>
                    <a:pt x="5052" y="3486"/>
                    <a:pt x="5085" y="3421"/>
                  </a:cubicBezTo>
                  <a:cubicBezTo>
                    <a:pt x="5264" y="2760"/>
                    <a:pt x="5264" y="1892"/>
                    <a:pt x="5016" y="1327"/>
                  </a:cubicBezTo>
                  <a:cubicBezTo>
                    <a:pt x="4961" y="1203"/>
                    <a:pt x="4933" y="1037"/>
                    <a:pt x="4823" y="858"/>
                  </a:cubicBezTo>
                  <a:cubicBezTo>
                    <a:pt x="4658" y="624"/>
                    <a:pt x="4478" y="404"/>
                    <a:pt x="4203" y="266"/>
                  </a:cubicBezTo>
                  <a:cubicBezTo>
                    <a:pt x="3965" y="147"/>
                    <a:pt x="3728" y="3"/>
                    <a:pt x="3442" y="3"/>
                  </a:cubicBezTo>
                  <a:cubicBezTo>
                    <a:pt x="3430" y="3"/>
                    <a:pt x="3417" y="3"/>
                    <a:pt x="3404" y="4"/>
                  </a:cubicBezTo>
                  <a:cubicBezTo>
                    <a:pt x="3394" y="1"/>
                    <a:pt x="3382" y="0"/>
                    <a:pt x="3368"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9"/>
            <p:cNvSpPr/>
            <p:nvPr/>
          </p:nvSpPr>
          <p:spPr>
            <a:xfrm>
              <a:off x="1409575" y="1307575"/>
              <a:ext cx="126425" cy="132350"/>
            </a:xfrm>
            <a:custGeom>
              <a:avLst/>
              <a:gdLst/>
              <a:ahLst/>
              <a:cxnLst/>
              <a:rect l="l" t="t" r="r" b="b"/>
              <a:pathLst>
                <a:path w="5057" h="5294" extrusionOk="0">
                  <a:moveTo>
                    <a:pt x="1371" y="1"/>
                  </a:moveTo>
                  <a:cubicBezTo>
                    <a:pt x="1355" y="1"/>
                    <a:pt x="1339" y="2"/>
                    <a:pt x="1323" y="4"/>
                  </a:cubicBezTo>
                  <a:cubicBezTo>
                    <a:pt x="1240" y="17"/>
                    <a:pt x="1157" y="45"/>
                    <a:pt x="1088" y="86"/>
                  </a:cubicBezTo>
                  <a:cubicBezTo>
                    <a:pt x="1075" y="100"/>
                    <a:pt x="1047" y="114"/>
                    <a:pt x="1047" y="114"/>
                  </a:cubicBezTo>
                  <a:lnTo>
                    <a:pt x="1033" y="128"/>
                  </a:lnTo>
                  <a:cubicBezTo>
                    <a:pt x="1020" y="114"/>
                    <a:pt x="1006" y="100"/>
                    <a:pt x="978" y="100"/>
                  </a:cubicBezTo>
                  <a:cubicBezTo>
                    <a:pt x="969" y="99"/>
                    <a:pt x="959" y="99"/>
                    <a:pt x="950" y="99"/>
                  </a:cubicBezTo>
                  <a:cubicBezTo>
                    <a:pt x="797" y="99"/>
                    <a:pt x="668" y="201"/>
                    <a:pt x="551" y="265"/>
                  </a:cubicBezTo>
                  <a:cubicBezTo>
                    <a:pt x="317" y="403"/>
                    <a:pt x="248" y="637"/>
                    <a:pt x="193" y="858"/>
                  </a:cubicBezTo>
                  <a:cubicBezTo>
                    <a:pt x="0" y="1505"/>
                    <a:pt x="83" y="2125"/>
                    <a:pt x="152" y="2677"/>
                  </a:cubicBezTo>
                  <a:cubicBezTo>
                    <a:pt x="172" y="2780"/>
                    <a:pt x="240" y="2946"/>
                    <a:pt x="354" y="2946"/>
                  </a:cubicBezTo>
                  <a:cubicBezTo>
                    <a:pt x="391" y="2946"/>
                    <a:pt x="434" y="2928"/>
                    <a:pt x="482" y="2883"/>
                  </a:cubicBezTo>
                  <a:cubicBezTo>
                    <a:pt x="496" y="2842"/>
                    <a:pt x="510" y="2801"/>
                    <a:pt x="537" y="2759"/>
                  </a:cubicBezTo>
                  <a:cubicBezTo>
                    <a:pt x="537" y="2828"/>
                    <a:pt x="551" y="2897"/>
                    <a:pt x="565" y="2966"/>
                  </a:cubicBezTo>
                  <a:cubicBezTo>
                    <a:pt x="592" y="3117"/>
                    <a:pt x="648" y="3310"/>
                    <a:pt x="827" y="3393"/>
                  </a:cubicBezTo>
                  <a:cubicBezTo>
                    <a:pt x="839" y="3395"/>
                    <a:pt x="851" y="3396"/>
                    <a:pt x="863" y="3396"/>
                  </a:cubicBezTo>
                  <a:cubicBezTo>
                    <a:pt x="1030" y="3396"/>
                    <a:pt x="1105" y="3220"/>
                    <a:pt x="1144" y="3104"/>
                  </a:cubicBezTo>
                  <a:cubicBezTo>
                    <a:pt x="1199" y="2938"/>
                    <a:pt x="1281" y="2704"/>
                    <a:pt x="1309" y="2566"/>
                  </a:cubicBezTo>
                  <a:cubicBezTo>
                    <a:pt x="1460" y="3214"/>
                    <a:pt x="1433" y="3999"/>
                    <a:pt x="1529" y="4647"/>
                  </a:cubicBezTo>
                  <a:cubicBezTo>
                    <a:pt x="1551" y="4840"/>
                    <a:pt x="1648" y="5294"/>
                    <a:pt x="1873" y="5294"/>
                  </a:cubicBezTo>
                  <a:cubicBezTo>
                    <a:pt x="1936" y="5294"/>
                    <a:pt x="2010" y="5258"/>
                    <a:pt x="2094" y="5170"/>
                  </a:cubicBezTo>
                  <a:cubicBezTo>
                    <a:pt x="2301" y="4867"/>
                    <a:pt x="2287" y="4509"/>
                    <a:pt x="2328" y="4165"/>
                  </a:cubicBezTo>
                  <a:cubicBezTo>
                    <a:pt x="2342" y="3958"/>
                    <a:pt x="2356" y="3751"/>
                    <a:pt x="2370" y="3545"/>
                  </a:cubicBezTo>
                  <a:cubicBezTo>
                    <a:pt x="2475" y="3744"/>
                    <a:pt x="2612" y="3895"/>
                    <a:pt x="2787" y="3895"/>
                  </a:cubicBezTo>
                  <a:cubicBezTo>
                    <a:pt x="2841" y="3895"/>
                    <a:pt x="2900" y="3880"/>
                    <a:pt x="2962" y="3848"/>
                  </a:cubicBezTo>
                  <a:cubicBezTo>
                    <a:pt x="3320" y="3462"/>
                    <a:pt x="3320" y="2952"/>
                    <a:pt x="3389" y="2484"/>
                  </a:cubicBezTo>
                  <a:cubicBezTo>
                    <a:pt x="3444" y="2635"/>
                    <a:pt x="3527" y="2773"/>
                    <a:pt x="3692" y="2842"/>
                  </a:cubicBezTo>
                  <a:cubicBezTo>
                    <a:pt x="3723" y="2851"/>
                    <a:pt x="3756" y="2855"/>
                    <a:pt x="3789" y="2855"/>
                  </a:cubicBezTo>
                  <a:cubicBezTo>
                    <a:pt x="3861" y="2855"/>
                    <a:pt x="3930" y="2834"/>
                    <a:pt x="3968" y="2787"/>
                  </a:cubicBezTo>
                  <a:cubicBezTo>
                    <a:pt x="4175" y="2553"/>
                    <a:pt x="4244" y="2112"/>
                    <a:pt x="4271" y="1864"/>
                  </a:cubicBezTo>
                  <a:cubicBezTo>
                    <a:pt x="4374" y="2044"/>
                    <a:pt x="4478" y="2322"/>
                    <a:pt x="4717" y="2322"/>
                  </a:cubicBezTo>
                  <a:cubicBezTo>
                    <a:pt x="4733" y="2322"/>
                    <a:pt x="4750" y="2321"/>
                    <a:pt x="4767" y="2318"/>
                  </a:cubicBezTo>
                  <a:cubicBezTo>
                    <a:pt x="4891" y="2277"/>
                    <a:pt x="4932" y="2167"/>
                    <a:pt x="4960" y="2070"/>
                  </a:cubicBezTo>
                  <a:cubicBezTo>
                    <a:pt x="5056" y="1809"/>
                    <a:pt x="5043" y="1340"/>
                    <a:pt x="5001" y="1189"/>
                  </a:cubicBezTo>
                  <a:cubicBezTo>
                    <a:pt x="5001" y="982"/>
                    <a:pt x="4988" y="775"/>
                    <a:pt x="4850" y="610"/>
                  </a:cubicBezTo>
                  <a:cubicBezTo>
                    <a:pt x="4634" y="346"/>
                    <a:pt x="4260" y="186"/>
                    <a:pt x="3885" y="186"/>
                  </a:cubicBezTo>
                  <a:cubicBezTo>
                    <a:pt x="3830" y="186"/>
                    <a:pt x="3775" y="189"/>
                    <a:pt x="3720" y="197"/>
                  </a:cubicBezTo>
                  <a:cubicBezTo>
                    <a:pt x="3568" y="224"/>
                    <a:pt x="3403" y="265"/>
                    <a:pt x="3279" y="348"/>
                  </a:cubicBezTo>
                  <a:cubicBezTo>
                    <a:pt x="3196" y="389"/>
                    <a:pt x="3045" y="527"/>
                    <a:pt x="2935" y="624"/>
                  </a:cubicBezTo>
                  <a:cubicBezTo>
                    <a:pt x="2935" y="610"/>
                    <a:pt x="2935" y="596"/>
                    <a:pt x="2921" y="569"/>
                  </a:cubicBezTo>
                  <a:cubicBezTo>
                    <a:pt x="2833" y="251"/>
                    <a:pt x="2536" y="154"/>
                    <a:pt x="2265" y="154"/>
                  </a:cubicBezTo>
                  <a:cubicBezTo>
                    <a:pt x="2112" y="154"/>
                    <a:pt x="1968" y="184"/>
                    <a:pt x="1874" y="224"/>
                  </a:cubicBezTo>
                  <a:cubicBezTo>
                    <a:pt x="1819" y="197"/>
                    <a:pt x="1791" y="155"/>
                    <a:pt x="1681" y="100"/>
                  </a:cubicBezTo>
                  <a:cubicBezTo>
                    <a:pt x="1597" y="40"/>
                    <a:pt x="1482" y="1"/>
                    <a:pt x="137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9"/>
            <p:cNvSpPr/>
            <p:nvPr/>
          </p:nvSpPr>
          <p:spPr>
            <a:xfrm>
              <a:off x="1628625" y="1459900"/>
              <a:ext cx="147450" cy="149950"/>
            </a:xfrm>
            <a:custGeom>
              <a:avLst/>
              <a:gdLst/>
              <a:ahLst/>
              <a:cxnLst/>
              <a:rect l="l" t="t" r="r" b="b"/>
              <a:pathLst>
                <a:path w="5898" h="5998" extrusionOk="0">
                  <a:moveTo>
                    <a:pt x="1530" y="0"/>
                  </a:moveTo>
                  <a:cubicBezTo>
                    <a:pt x="1434" y="14"/>
                    <a:pt x="1351" y="56"/>
                    <a:pt x="1268" y="97"/>
                  </a:cubicBezTo>
                  <a:cubicBezTo>
                    <a:pt x="1241" y="111"/>
                    <a:pt x="1227" y="124"/>
                    <a:pt x="1213" y="138"/>
                  </a:cubicBezTo>
                  <a:lnTo>
                    <a:pt x="1199" y="138"/>
                  </a:lnTo>
                  <a:cubicBezTo>
                    <a:pt x="1186" y="124"/>
                    <a:pt x="1172" y="124"/>
                    <a:pt x="1144" y="124"/>
                  </a:cubicBezTo>
                  <a:cubicBezTo>
                    <a:pt x="1124" y="122"/>
                    <a:pt x="1105" y="120"/>
                    <a:pt x="1086" y="120"/>
                  </a:cubicBezTo>
                  <a:cubicBezTo>
                    <a:pt x="908" y="120"/>
                    <a:pt x="771" y="230"/>
                    <a:pt x="634" y="317"/>
                  </a:cubicBezTo>
                  <a:cubicBezTo>
                    <a:pt x="373" y="469"/>
                    <a:pt x="290" y="731"/>
                    <a:pt x="221" y="979"/>
                  </a:cubicBezTo>
                  <a:cubicBezTo>
                    <a:pt x="1" y="1695"/>
                    <a:pt x="97" y="2411"/>
                    <a:pt x="180" y="3031"/>
                  </a:cubicBezTo>
                  <a:cubicBezTo>
                    <a:pt x="211" y="3147"/>
                    <a:pt x="291" y="3344"/>
                    <a:pt x="419" y="3344"/>
                  </a:cubicBezTo>
                  <a:cubicBezTo>
                    <a:pt x="459" y="3344"/>
                    <a:pt x="503" y="3325"/>
                    <a:pt x="552" y="3279"/>
                  </a:cubicBezTo>
                  <a:cubicBezTo>
                    <a:pt x="579" y="3224"/>
                    <a:pt x="607" y="3169"/>
                    <a:pt x="621" y="3128"/>
                  </a:cubicBezTo>
                  <a:cubicBezTo>
                    <a:pt x="634" y="3197"/>
                    <a:pt x="648" y="3279"/>
                    <a:pt x="662" y="3362"/>
                  </a:cubicBezTo>
                  <a:cubicBezTo>
                    <a:pt x="703" y="3527"/>
                    <a:pt x="758" y="3748"/>
                    <a:pt x="965" y="3844"/>
                  </a:cubicBezTo>
                  <a:cubicBezTo>
                    <a:pt x="978" y="3846"/>
                    <a:pt x="990" y="3847"/>
                    <a:pt x="1002" y="3847"/>
                  </a:cubicBezTo>
                  <a:cubicBezTo>
                    <a:pt x="1197" y="3847"/>
                    <a:pt x="1285" y="3644"/>
                    <a:pt x="1337" y="3514"/>
                  </a:cubicBezTo>
                  <a:cubicBezTo>
                    <a:pt x="1406" y="3321"/>
                    <a:pt x="1489" y="3059"/>
                    <a:pt x="1530" y="2907"/>
                  </a:cubicBezTo>
                  <a:cubicBezTo>
                    <a:pt x="1709" y="3651"/>
                    <a:pt x="1682" y="4519"/>
                    <a:pt x="1792" y="5263"/>
                  </a:cubicBezTo>
                  <a:cubicBezTo>
                    <a:pt x="1803" y="5489"/>
                    <a:pt x="1922" y="5998"/>
                    <a:pt x="2189" y="5998"/>
                  </a:cubicBezTo>
                  <a:cubicBezTo>
                    <a:pt x="2265" y="5998"/>
                    <a:pt x="2352" y="5957"/>
                    <a:pt x="2453" y="5856"/>
                  </a:cubicBezTo>
                  <a:cubicBezTo>
                    <a:pt x="2687" y="5511"/>
                    <a:pt x="2660" y="5098"/>
                    <a:pt x="2715" y="4712"/>
                  </a:cubicBezTo>
                  <a:cubicBezTo>
                    <a:pt x="2742" y="4478"/>
                    <a:pt x="2756" y="4244"/>
                    <a:pt x="2770" y="4010"/>
                  </a:cubicBezTo>
                  <a:cubicBezTo>
                    <a:pt x="2885" y="4239"/>
                    <a:pt x="3046" y="4413"/>
                    <a:pt x="3249" y="4413"/>
                  </a:cubicBezTo>
                  <a:cubicBezTo>
                    <a:pt x="3315" y="4413"/>
                    <a:pt x="3385" y="4395"/>
                    <a:pt x="3459" y="4354"/>
                  </a:cubicBezTo>
                  <a:cubicBezTo>
                    <a:pt x="3872" y="3913"/>
                    <a:pt x="3872" y="3348"/>
                    <a:pt x="3955" y="2811"/>
                  </a:cubicBezTo>
                  <a:cubicBezTo>
                    <a:pt x="4024" y="2976"/>
                    <a:pt x="4120" y="3142"/>
                    <a:pt x="4313" y="3211"/>
                  </a:cubicBezTo>
                  <a:cubicBezTo>
                    <a:pt x="4353" y="3225"/>
                    <a:pt x="4396" y="3233"/>
                    <a:pt x="4439" y="3233"/>
                  </a:cubicBezTo>
                  <a:cubicBezTo>
                    <a:pt x="4515" y="3233"/>
                    <a:pt x="4591" y="3208"/>
                    <a:pt x="4644" y="3155"/>
                  </a:cubicBezTo>
                  <a:cubicBezTo>
                    <a:pt x="4878" y="2894"/>
                    <a:pt x="4947" y="2398"/>
                    <a:pt x="4988" y="2108"/>
                  </a:cubicBezTo>
                  <a:cubicBezTo>
                    <a:pt x="5103" y="2313"/>
                    <a:pt x="5218" y="2624"/>
                    <a:pt x="5498" y="2624"/>
                  </a:cubicBezTo>
                  <a:cubicBezTo>
                    <a:pt x="5520" y="2624"/>
                    <a:pt x="5543" y="2622"/>
                    <a:pt x="5567" y="2618"/>
                  </a:cubicBezTo>
                  <a:cubicBezTo>
                    <a:pt x="5705" y="2591"/>
                    <a:pt x="5760" y="2453"/>
                    <a:pt x="5787" y="2343"/>
                  </a:cubicBezTo>
                  <a:cubicBezTo>
                    <a:pt x="5898" y="2053"/>
                    <a:pt x="5884" y="1530"/>
                    <a:pt x="5829" y="1351"/>
                  </a:cubicBezTo>
                  <a:cubicBezTo>
                    <a:pt x="5829" y="1116"/>
                    <a:pt x="5815" y="882"/>
                    <a:pt x="5636" y="689"/>
                  </a:cubicBezTo>
                  <a:cubicBezTo>
                    <a:pt x="5393" y="398"/>
                    <a:pt x="4948" y="225"/>
                    <a:pt x="4516" y="225"/>
                  </a:cubicBezTo>
                  <a:cubicBezTo>
                    <a:pt x="4457" y="225"/>
                    <a:pt x="4399" y="228"/>
                    <a:pt x="4341" y="235"/>
                  </a:cubicBezTo>
                  <a:cubicBezTo>
                    <a:pt x="4148" y="262"/>
                    <a:pt x="3969" y="304"/>
                    <a:pt x="3817" y="400"/>
                  </a:cubicBezTo>
                  <a:cubicBezTo>
                    <a:pt x="3721" y="455"/>
                    <a:pt x="3542" y="607"/>
                    <a:pt x="3431" y="703"/>
                  </a:cubicBezTo>
                  <a:cubicBezTo>
                    <a:pt x="3418" y="689"/>
                    <a:pt x="3418" y="676"/>
                    <a:pt x="3404" y="648"/>
                  </a:cubicBezTo>
                  <a:cubicBezTo>
                    <a:pt x="3305" y="287"/>
                    <a:pt x="2940" y="180"/>
                    <a:pt x="2615" y="180"/>
                  </a:cubicBezTo>
                  <a:cubicBezTo>
                    <a:pt x="2443" y="180"/>
                    <a:pt x="2282" y="210"/>
                    <a:pt x="2178" y="248"/>
                  </a:cubicBezTo>
                  <a:cubicBezTo>
                    <a:pt x="2122" y="221"/>
                    <a:pt x="2081" y="180"/>
                    <a:pt x="1957" y="111"/>
                  </a:cubicBezTo>
                  <a:cubicBezTo>
                    <a:pt x="1833" y="42"/>
                    <a:pt x="1682" y="0"/>
                    <a:pt x="153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9"/>
            <p:cNvSpPr/>
            <p:nvPr/>
          </p:nvSpPr>
          <p:spPr>
            <a:xfrm>
              <a:off x="1369600" y="1524650"/>
              <a:ext cx="111975" cy="135025"/>
            </a:xfrm>
            <a:custGeom>
              <a:avLst/>
              <a:gdLst/>
              <a:ahLst/>
              <a:cxnLst/>
              <a:rect l="l" t="t" r="r" b="b"/>
              <a:pathLst>
                <a:path w="4479" h="5401" extrusionOk="0">
                  <a:moveTo>
                    <a:pt x="3183" y="1"/>
                  </a:moveTo>
                  <a:cubicBezTo>
                    <a:pt x="3039" y="21"/>
                    <a:pt x="2939" y="25"/>
                    <a:pt x="2839" y="25"/>
                  </a:cubicBezTo>
                  <a:cubicBezTo>
                    <a:pt x="2789" y="25"/>
                    <a:pt x="2739" y="24"/>
                    <a:pt x="2684" y="24"/>
                  </a:cubicBezTo>
                  <a:cubicBezTo>
                    <a:pt x="2628" y="24"/>
                    <a:pt x="2567" y="25"/>
                    <a:pt x="2495" y="28"/>
                  </a:cubicBezTo>
                  <a:cubicBezTo>
                    <a:pt x="2446" y="40"/>
                    <a:pt x="2393" y="44"/>
                    <a:pt x="2337" y="44"/>
                  </a:cubicBezTo>
                  <a:cubicBezTo>
                    <a:pt x="2245" y="44"/>
                    <a:pt x="2143" y="34"/>
                    <a:pt x="2031" y="34"/>
                  </a:cubicBezTo>
                  <a:cubicBezTo>
                    <a:pt x="1981" y="34"/>
                    <a:pt x="1929" y="36"/>
                    <a:pt x="1875" y="42"/>
                  </a:cubicBezTo>
                  <a:cubicBezTo>
                    <a:pt x="1861" y="42"/>
                    <a:pt x="1819" y="56"/>
                    <a:pt x="1764" y="69"/>
                  </a:cubicBezTo>
                  <a:cubicBezTo>
                    <a:pt x="1654" y="65"/>
                    <a:pt x="1540" y="60"/>
                    <a:pt x="1428" y="60"/>
                  </a:cubicBezTo>
                  <a:cubicBezTo>
                    <a:pt x="1163" y="60"/>
                    <a:pt x="903" y="90"/>
                    <a:pt x="690" y="235"/>
                  </a:cubicBezTo>
                  <a:cubicBezTo>
                    <a:pt x="373" y="510"/>
                    <a:pt x="194" y="910"/>
                    <a:pt x="180" y="1282"/>
                  </a:cubicBezTo>
                  <a:cubicBezTo>
                    <a:pt x="180" y="1475"/>
                    <a:pt x="249" y="1668"/>
                    <a:pt x="331" y="1833"/>
                  </a:cubicBezTo>
                  <a:cubicBezTo>
                    <a:pt x="345" y="1847"/>
                    <a:pt x="359" y="1874"/>
                    <a:pt x="359" y="1888"/>
                  </a:cubicBezTo>
                  <a:cubicBezTo>
                    <a:pt x="359" y="1902"/>
                    <a:pt x="373" y="1902"/>
                    <a:pt x="373" y="1902"/>
                  </a:cubicBezTo>
                  <a:cubicBezTo>
                    <a:pt x="331" y="1998"/>
                    <a:pt x="1" y="2439"/>
                    <a:pt x="15" y="2729"/>
                  </a:cubicBezTo>
                  <a:cubicBezTo>
                    <a:pt x="28" y="3114"/>
                    <a:pt x="1" y="3514"/>
                    <a:pt x="152" y="3886"/>
                  </a:cubicBezTo>
                  <a:cubicBezTo>
                    <a:pt x="225" y="4042"/>
                    <a:pt x="349" y="4303"/>
                    <a:pt x="563" y="4303"/>
                  </a:cubicBezTo>
                  <a:cubicBezTo>
                    <a:pt x="594" y="4303"/>
                    <a:pt x="627" y="4298"/>
                    <a:pt x="662" y="4285"/>
                  </a:cubicBezTo>
                  <a:cubicBezTo>
                    <a:pt x="869" y="4161"/>
                    <a:pt x="910" y="3955"/>
                    <a:pt x="1020" y="3721"/>
                  </a:cubicBezTo>
                  <a:cubicBezTo>
                    <a:pt x="1103" y="3486"/>
                    <a:pt x="1172" y="3238"/>
                    <a:pt x="1255" y="3004"/>
                  </a:cubicBezTo>
                  <a:lnTo>
                    <a:pt x="1255" y="3004"/>
                  </a:lnTo>
                  <a:cubicBezTo>
                    <a:pt x="1255" y="3445"/>
                    <a:pt x="1241" y="4010"/>
                    <a:pt x="1323" y="4382"/>
                  </a:cubicBezTo>
                  <a:cubicBezTo>
                    <a:pt x="1368" y="4560"/>
                    <a:pt x="1511" y="5059"/>
                    <a:pt x="1759" y="5059"/>
                  </a:cubicBezTo>
                  <a:cubicBezTo>
                    <a:pt x="1819" y="5059"/>
                    <a:pt x="1885" y="5030"/>
                    <a:pt x="1957" y="4961"/>
                  </a:cubicBezTo>
                  <a:cubicBezTo>
                    <a:pt x="2095" y="4616"/>
                    <a:pt x="2136" y="4258"/>
                    <a:pt x="2191" y="3886"/>
                  </a:cubicBezTo>
                  <a:cubicBezTo>
                    <a:pt x="2191" y="4148"/>
                    <a:pt x="2205" y="4396"/>
                    <a:pt x="2247" y="4630"/>
                  </a:cubicBezTo>
                  <a:cubicBezTo>
                    <a:pt x="2288" y="4795"/>
                    <a:pt x="2302" y="4974"/>
                    <a:pt x="2398" y="5112"/>
                  </a:cubicBezTo>
                  <a:cubicBezTo>
                    <a:pt x="2436" y="5150"/>
                    <a:pt x="2488" y="5168"/>
                    <a:pt x="2541" y="5168"/>
                  </a:cubicBezTo>
                  <a:cubicBezTo>
                    <a:pt x="2602" y="5168"/>
                    <a:pt x="2664" y="5143"/>
                    <a:pt x="2701" y="5098"/>
                  </a:cubicBezTo>
                  <a:cubicBezTo>
                    <a:pt x="2825" y="4905"/>
                    <a:pt x="2922" y="4685"/>
                    <a:pt x="2991" y="4465"/>
                  </a:cubicBezTo>
                  <a:cubicBezTo>
                    <a:pt x="3032" y="4768"/>
                    <a:pt x="3059" y="5085"/>
                    <a:pt x="3239" y="5346"/>
                  </a:cubicBezTo>
                  <a:cubicBezTo>
                    <a:pt x="3293" y="5384"/>
                    <a:pt x="3342" y="5400"/>
                    <a:pt x="3386" y="5400"/>
                  </a:cubicBezTo>
                  <a:cubicBezTo>
                    <a:pt x="3633" y="5400"/>
                    <a:pt x="3727" y="4890"/>
                    <a:pt x="3762" y="4726"/>
                  </a:cubicBezTo>
                  <a:cubicBezTo>
                    <a:pt x="3817" y="4244"/>
                    <a:pt x="3941" y="3789"/>
                    <a:pt x="3969" y="3307"/>
                  </a:cubicBezTo>
                  <a:cubicBezTo>
                    <a:pt x="3983" y="2977"/>
                    <a:pt x="3927" y="2439"/>
                    <a:pt x="3969" y="2177"/>
                  </a:cubicBezTo>
                  <a:lnTo>
                    <a:pt x="3969" y="2177"/>
                  </a:lnTo>
                  <a:cubicBezTo>
                    <a:pt x="4024" y="2246"/>
                    <a:pt x="4093" y="2315"/>
                    <a:pt x="4231" y="2315"/>
                  </a:cubicBezTo>
                  <a:cubicBezTo>
                    <a:pt x="4355" y="2301"/>
                    <a:pt x="4382" y="2177"/>
                    <a:pt x="4410" y="2095"/>
                  </a:cubicBezTo>
                  <a:cubicBezTo>
                    <a:pt x="4479" y="1916"/>
                    <a:pt x="4437" y="1585"/>
                    <a:pt x="4423" y="1502"/>
                  </a:cubicBezTo>
                  <a:cubicBezTo>
                    <a:pt x="4451" y="1213"/>
                    <a:pt x="4313" y="800"/>
                    <a:pt x="4217" y="634"/>
                  </a:cubicBezTo>
                  <a:cubicBezTo>
                    <a:pt x="4175" y="483"/>
                    <a:pt x="4079" y="345"/>
                    <a:pt x="3955" y="235"/>
                  </a:cubicBezTo>
                  <a:cubicBezTo>
                    <a:pt x="3872" y="166"/>
                    <a:pt x="3776" y="125"/>
                    <a:pt x="3666" y="97"/>
                  </a:cubicBezTo>
                  <a:cubicBezTo>
                    <a:pt x="3514" y="28"/>
                    <a:pt x="3349" y="1"/>
                    <a:pt x="318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9"/>
            <p:cNvSpPr/>
            <p:nvPr/>
          </p:nvSpPr>
          <p:spPr>
            <a:xfrm>
              <a:off x="1431950" y="1464025"/>
              <a:ext cx="264550" cy="128000"/>
            </a:xfrm>
            <a:custGeom>
              <a:avLst/>
              <a:gdLst/>
              <a:ahLst/>
              <a:cxnLst/>
              <a:rect l="l" t="t" r="r" b="b"/>
              <a:pathLst>
                <a:path w="10582" h="5120" extrusionOk="0">
                  <a:moveTo>
                    <a:pt x="9053" y="1"/>
                  </a:moveTo>
                  <a:cubicBezTo>
                    <a:pt x="8681" y="1"/>
                    <a:pt x="8474" y="194"/>
                    <a:pt x="8336" y="414"/>
                  </a:cubicBezTo>
                  <a:cubicBezTo>
                    <a:pt x="8226" y="621"/>
                    <a:pt x="8116" y="841"/>
                    <a:pt x="8019" y="1062"/>
                  </a:cubicBezTo>
                  <a:cubicBezTo>
                    <a:pt x="7881" y="772"/>
                    <a:pt x="7578" y="483"/>
                    <a:pt x="7137" y="455"/>
                  </a:cubicBezTo>
                  <a:cubicBezTo>
                    <a:pt x="6517" y="511"/>
                    <a:pt x="6173" y="1048"/>
                    <a:pt x="5842" y="1254"/>
                  </a:cubicBezTo>
                  <a:cubicBezTo>
                    <a:pt x="5842" y="1268"/>
                    <a:pt x="5829" y="1268"/>
                    <a:pt x="5829" y="1282"/>
                  </a:cubicBezTo>
                  <a:cubicBezTo>
                    <a:pt x="5773" y="1130"/>
                    <a:pt x="5718" y="938"/>
                    <a:pt x="5553" y="800"/>
                  </a:cubicBezTo>
                  <a:cubicBezTo>
                    <a:pt x="5444" y="703"/>
                    <a:pt x="5270" y="616"/>
                    <a:pt x="5098" y="616"/>
                  </a:cubicBezTo>
                  <a:cubicBezTo>
                    <a:pt x="5075" y="616"/>
                    <a:pt x="5052" y="617"/>
                    <a:pt x="5029" y="621"/>
                  </a:cubicBezTo>
                  <a:cubicBezTo>
                    <a:pt x="4478" y="731"/>
                    <a:pt x="4217" y="1144"/>
                    <a:pt x="3941" y="1475"/>
                  </a:cubicBezTo>
                  <a:cubicBezTo>
                    <a:pt x="3872" y="1434"/>
                    <a:pt x="3845" y="1392"/>
                    <a:pt x="3748" y="1282"/>
                  </a:cubicBezTo>
                  <a:cubicBezTo>
                    <a:pt x="3638" y="1158"/>
                    <a:pt x="3569" y="1006"/>
                    <a:pt x="3431" y="910"/>
                  </a:cubicBezTo>
                  <a:cubicBezTo>
                    <a:pt x="3323" y="843"/>
                    <a:pt x="3224" y="812"/>
                    <a:pt x="3134" y="812"/>
                  </a:cubicBezTo>
                  <a:cubicBezTo>
                    <a:pt x="2986" y="812"/>
                    <a:pt x="2865" y="896"/>
                    <a:pt x="2770" y="1034"/>
                  </a:cubicBezTo>
                  <a:cubicBezTo>
                    <a:pt x="2687" y="1144"/>
                    <a:pt x="2605" y="1254"/>
                    <a:pt x="2508" y="1351"/>
                  </a:cubicBezTo>
                  <a:cubicBezTo>
                    <a:pt x="2439" y="1282"/>
                    <a:pt x="2398" y="1199"/>
                    <a:pt x="2301" y="1089"/>
                  </a:cubicBezTo>
                  <a:cubicBezTo>
                    <a:pt x="2147" y="919"/>
                    <a:pt x="1997" y="849"/>
                    <a:pt x="1851" y="849"/>
                  </a:cubicBezTo>
                  <a:cubicBezTo>
                    <a:pt x="1737" y="849"/>
                    <a:pt x="1625" y="892"/>
                    <a:pt x="1516" y="965"/>
                  </a:cubicBezTo>
                  <a:cubicBezTo>
                    <a:pt x="1516" y="951"/>
                    <a:pt x="1516" y="938"/>
                    <a:pt x="1502" y="938"/>
                  </a:cubicBezTo>
                  <a:cubicBezTo>
                    <a:pt x="1433" y="758"/>
                    <a:pt x="1475" y="552"/>
                    <a:pt x="1337" y="387"/>
                  </a:cubicBezTo>
                  <a:cubicBezTo>
                    <a:pt x="1248" y="297"/>
                    <a:pt x="1094" y="260"/>
                    <a:pt x="949" y="260"/>
                  </a:cubicBezTo>
                  <a:cubicBezTo>
                    <a:pt x="870" y="260"/>
                    <a:pt x="794" y="271"/>
                    <a:pt x="731" y="290"/>
                  </a:cubicBezTo>
                  <a:cubicBezTo>
                    <a:pt x="579" y="359"/>
                    <a:pt x="552" y="497"/>
                    <a:pt x="497" y="607"/>
                  </a:cubicBezTo>
                  <a:cubicBezTo>
                    <a:pt x="483" y="648"/>
                    <a:pt x="469" y="690"/>
                    <a:pt x="455" y="731"/>
                  </a:cubicBezTo>
                  <a:cubicBezTo>
                    <a:pt x="180" y="1254"/>
                    <a:pt x="1" y="1806"/>
                    <a:pt x="56" y="2357"/>
                  </a:cubicBezTo>
                  <a:cubicBezTo>
                    <a:pt x="56" y="2524"/>
                    <a:pt x="201" y="2775"/>
                    <a:pt x="456" y="2775"/>
                  </a:cubicBezTo>
                  <a:cubicBezTo>
                    <a:pt x="495" y="2775"/>
                    <a:pt x="536" y="2769"/>
                    <a:pt x="579" y="2756"/>
                  </a:cubicBezTo>
                  <a:cubicBezTo>
                    <a:pt x="827" y="2660"/>
                    <a:pt x="993" y="2481"/>
                    <a:pt x="1130" y="2315"/>
                  </a:cubicBezTo>
                  <a:lnTo>
                    <a:pt x="1130" y="2315"/>
                  </a:lnTo>
                  <a:cubicBezTo>
                    <a:pt x="1089" y="2550"/>
                    <a:pt x="1089" y="2784"/>
                    <a:pt x="1172" y="3018"/>
                  </a:cubicBezTo>
                  <a:cubicBezTo>
                    <a:pt x="1304" y="3387"/>
                    <a:pt x="1547" y="3659"/>
                    <a:pt x="1811" y="3659"/>
                  </a:cubicBezTo>
                  <a:cubicBezTo>
                    <a:pt x="1932" y="3659"/>
                    <a:pt x="2057" y="3602"/>
                    <a:pt x="2177" y="3473"/>
                  </a:cubicBezTo>
                  <a:cubicBezTo>
                    <a:pt x="2191" y="3693"/>
                    <a:pt x="2260" y="3900"/>
                    <a:pt x="2425" y="4079"/>
                  </a:cubicBezTo>
                  <a:cubicBezTo>
                    <a:pt x="2512" y="4178"/>
                    <a:pt x="2631" y="4276"/>
                    <a:pt x="2783" y="4276"/>
                  </a:cubicBezTo>
                  <a:cubicBezTo>
                    <a:pt x="2801" y="4276"/>
                    <a:pt x="2820" y="4275"/>
                    <a:pt x="2839" y="4272"/>
                  </a:cubicBezTo>
                  <a:cubicBezTo>
                    <a:pt x="3059" y="4217"/>
                    <a:pt x="3197" y="4038"/>
                    <a:pt x="3280" y="3886"/>
                  </a:cubicBezTo>
                  <a:cubicBezTo>
                    <a:pt x="3307" y="3845"/>
                    <a:pt x="3321" y="3803"/>
                    <a:pt x="3349" y="3776"/>
                  </a:cubicBezTo>
                  <a:lnTo>
                    <a:pt x="3349" y="3776"/>
                  </a:lnTo>
                  <a:cubicBezTo>
                    <a:pt x="3321" y="4244"/>
                    <a:pt x="3362" y="4795"/>
                    <a:pt x="3748" y="4850"/>
                  </a:cubicBezTo>
                  <a:cubicBezTo>
                    <a:pt x="3760" y="4852"/>
                    <a:pt x="3772" y="4852"/>
                    <a:pt x="3784" y="4852"/>
                  </a:cubicBezTo>
                  <a:cubicBezTo>
                    <a:pt x="3908" y="4852"/>
                    <a:pt x="4020" y="4791"/>
                    <a:pt x="4120" y="4740"/>
                  </a:cubicBezTo>
                  <a:cubicBezTo>
                    <a:pt x="4341" y="4602"/>
                    <a:pt x="4478" y="4423"/>
                    <a:pt x="4630" y="4244"/>
                  </a:cubicBezTo>
                  <a:cubicBezTo>
                    <a:pt x="4657" y="4203"/>
                    <a:pt x="4685" y="4162"/>
                    <a:pt x="4713" y="4120"/>
                  </a:cubicBezTo>
                  <a:cubicBezTo>
                    <a:pt x="4754" y="4437"/>
                    <a:pt x="4864" y="4768"/>
                    <a:pt x="5167" y="5016"/>
                  </a:cubicBezTo>
                  <a:cubicBezTo>
                    <a:pt x="5285" y="5088"/>
                    <a:pt x="5400" y="5119"/>
                    <a:pt x="5507" y="5119"/>
                  </a:cubicBezTo>
                  <a:cubicBezTo>
                    <a:pt x="5687" y="5119"/>
                    <a:pt x="5845" y="5030"/>
                    <a:pt x="5966" y="4892"/>
                  </a:cubicBezTo>
                  <a:cubicBezTo>
                    <a:pt x="6242" y="4602"/>
                    <a:pt x="6490" y="4299"/>
                    <a:pt x="6655" y="3969"/>
                  </a:cubicBezTo>
                  <a:cubicBezTo>
                    <a:pt x="6765" y="3762"/>
                    <a:pt x="6876" y="3500"/>
                    <a:pt x="6986" y="3266"/>
                  </a:cubicBezTo>
                  <a:cubicBezTo>
                    <a:pt x="7013" y="3486"/>
                    <a:pt x="7082" y="3693"/>
                    <a:pt x="7234" y="3886"/>
                  </a:cubicBezTo>
                  <a:cubicBezTo>
                    <a:pt x="7300" y="3974"/>
                    <a:pt x="7388" y="4012"/>
                    <a:pt x="7476" y="4012"/>
                  </a:cubicBezTo>
                  <a:cubicBezTo>
                    <a:pt x="7606" y="4012"/>
                    <a:pt x="7735" y="3927"/>
                    <a:pt x="7785" y="3803"/>
                  </a:cubicBezTo>
                  <a:cubicBezTo>
                    <a:pt x="7950" y="3514"/>
                    <a:pt x="8047" y="3225"/>
                    <a:pt x="8116" y="2963"/>
                  </a:cubicBezTo>
                  <a:cubicBezTo>
                    <a:pt x="8226" y="3128"/>
                    <a:pt x="8350" y="3280"/>
                    <a:pt x="8598" y="3349"/>
                  </a:cubicBezTo>
                  <a:cubicBezTo>
                    <a:pt x="8652" y="3363"/>
                    <a:pt x="8705" y="3370"/>
                    <a:pt x="8754" y="3370"/>
                  </a:cubicBezTo>
                  <a:cubicBezTo>
                    <a:pt x="9031" y="3370"/>
                    <a:pt x="9224" y="3162"/>
                    <a:pt x="9259" y="2963"/>
                  </a:cubicBezTo>
                  <a:cubicBezTo>
                    <a:pt x="9342" y="2742"/>
                    <a:pt x="9369" y="2494"/>
                    <a:pt x="9397" y="2260"/>
                  </a:cubicBezTo>
                  <a:cubicBezTo>
                    <a:pt x="9507" y="2357"/>
                    <a:pt x="9604" y="2453"/>
                    <a:pt x="9741" y="2522"/>
                  </a:cubicBezTo>
                  <a:cubicBezTo>
                    <a:pt x="9836" y="2579"/>
                    <a:pt x="9962" y="2612"/>
                    <a:pt x="10081" y="2612"/>
                  </a:cubicBezTo>
                  <a:cubicBezTo>
                    <a:pt x="10221" y="2612"/>
                    <a:pt x="10350" y="2565"/>
                    <a:pt x="10403" y="2453"/>
                  </a:cubicBezTo>
                  <a:cubicBezTo>
                    <a:pt x="10582" y="2054"/>
                    <a:pt x="10320" y="1640"/>
                    <a:pt x="10169" y="1254"/>
                  </a:cubicBezTo>
                  <a:cubicBezTo>
                    <a:pt x="9962" y="827"/>
                    <a:pt x="9769" y="111"/>
                    <a:pt x="905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9"/>
            <p:cNvSpPr/>
            <p:nvPr/>
          </p:nvSpPr>
          <p:spPr>
            <a:xfrm>
              <a:off x="1491550" y="1263525"/>
              <a:ext cx="127450" cy="121575"/>
            </a:xfrm>
            <a:custGeom>
              <a:avLst/>
              <a:gdLst/>
              <a:ahLst/>
              <a:cxnLst/>
              <a:rect l="l" t="t" r="r" b="b"/>
              <a:pathLst>
                <a:path w="5098" h="4863" extrusionOk="0">
                  <a:moveTo>
                    <a:pt x="2469" y="0"/>
                  </a:moveTo>
                  <a:cubicBezTo>
                    <a:pt x="2121" y="0"/>
                    <a:pt x="1582" y="261"/>
                    <a:pt x="1254" y="443"/>
                  </a:cubicBezTo>
                  <a:cubicBezTo>
                    <a:pt x="965" y="622"/>
                    <a:pt x="593" y="787"/>
                    <a:pt x="413" y="1035"/>
                  </a:cubicBezTo>
                  <a:cubicBezTo>
                    <a:pt x="358" y="1104"/>
                    <a:pt x="262" y="1380"/>
                    <a:pt x="248" y="1573"/>
                  </a:cubicBezTo>
                  <a:cubicBezTo>
                    <a:pt x="124" y="1807"/>
                    <a:pt x="41" y="2041"/>
                    <a:pt x="14" y="2262"/>
                  </a:cubicBezTo>
                  <a:cubicBezTo>
                    <a:pt x="0" y="2358"/>
                    <a:pt x="14" y="2482"/>
                    <a:pt x="138" y="2523"/>
                  </a:cubicBezTo>
                  <a:cubicBezTo>
                    <a:pt x="161" y="2532"/>
                    <a:pt x="186" y="2536"/>
                    <a:pt x="212" y="2536"/>
                  </a:cubicBezTo>
                  <a:cubicBezTo>
                    <a:pt x="310" y="2536"/>
                    <a:pt x="423" y="2481"/>
                    <a:pt x="510" y="2427"/>
                  </a:cubicBezTo>
                  <a:cubicBezTo>
                    <a:pt x="551" y="2399"/>
                    <a:pt x="606" y="2358"/>
                    <a:pt x="634" y="2331"/>
                  </a:cubicBezTo>
                  <a:lnTo>
                    <a:pt x="634" y="2331"/>
                  </a:lnTo>
                  <a:cubicBezTo>
                    <a:pt x="622" y="2655"/>
                    <a:pt x="463" y="3327"/>
                    <a:pt x="982" y="3327"/>
                  </a:cubicBezTo>
                  <a:cubicBezTo>
                    <a:pt x="1058" y="3327"/>
                    <a:pt x="1147" y="3313"/>
                    <a:pt x="1254" y="3281"/>
                  </a:cubicBezTo>
                  <a:cubicBezTo>
                    <a:pt x="1305" y="3273"/>
                    <a:pt x="1342" y="3269"/>
                    <a:pt x="1369" y="3269"/>
                  </a:cubicBezTo>
                  <a:cubicBezTo>
                    <a:pt x="1429" y="3269"/>
                    <a:pt x="1442" y="3285"/>
                    <a:pt x="1461" y="3295"/>
                  </a:cubicBezTo>
                  <a:cubicBezTo>
                    <a:pt x="1626" y="3460"/>
                    <a:pt x="1640" y="3612"/>
                    <a:pt x="1736" y="3832"/>
                  </a:cubicBezTo>
                  <a:cubicBezTo>
                    <a:pt x="1819" y="4025"/>
                    <a:pt x="1957" y="4191"/>
                    <a:pt x="2094" y="4356"/>
                  </a:cubicBezTo>
                  <a:cubicBezTo>
                    <a:pt x="2209" y="4471"/>
                    <a:pt x="2496" y="4863"/>
                    <a:pt x="2828" y="4863"/>
                  </a:cubicBezTo>
                  <a:cubicBezTo>
                    <a:pt x="2894" y="4863"/>
                    <a:pt x="2962" y="4847"/>
                    <a:pt x="3031" y="4811"/>
                  </a:cubicBezTo>
                  <a:cubicBezTo>
                    <a:pt x="3265" y="4659"/>
                    <a:pt x="3224" y="4466"/>
                    <a:pt x="3252" y="4301"/>
                  </a:cubicBezTo>
                  <a:cubicBezTo>
                    <a:pt x="3265" y="3943"/>
                    <a:pt x="3238" y="3612"/>
                    <a:pt x="3224" y="3295"/>
                  </a:cubicBezTo>
                  <a:lnTo>
                    <a:pt x="3224" y="3295"/>
                  </a:lnTo>
                  <a:cubicBezTo>
                    <a:pt x="3332" y="3412"/>
                    <a:pt x="3492" y="3557"/>
                    <a:pt x="3678" y="3557"/>
                  </a:cubicBezTo>
                  <a:cubicBezTo>
                    <a:pt x="3778" y="3557"/>
                    <a:pt x="3885" y="3516"/>
                    <a:pt x="3996" y="3405"/>
                  </a:cubicBezTo>
                  <a:cubicBezTo>
                    <a:pt x="4189" y="3157"/>
                    <a:pt x="4147" y="2909"/>
                    <a:pt x="4175" y="2675"/>
                  </a:cubicBezTo>
                  <a:lnTo>
                    <a:pt x="4175" y="2661"/>
                  </a:lnTo>
                  <a:cubicBezTo>
                    <a:pt x="4257" y="2703"/>
                    <a:pt x="4340" y="2758"/>
                    <a:pt x="4437" y="2771"/>
                  </a:cubicBezTo>
                  <a:cubicBezTo>
                    <a:pt x="4561" y="2771"/>
                    <a:pt x="4740" y="2744"/>
                    <a:pt x="4864" y="2661"/>
                  </a:cubicBezTo>
                  <a:cubicBezTo>
                    <a:pt x="5043" y="2523"/>
                    <a:pt x="5043" y="2344"/>
                    <a:pt x="5043" y="2193"/>
                  </a:cubicBezTo>
                  <a:cubicBezTo>
                    <a:pt x="5001" y="1945"/>
                    <a:pt x="4864" y="1711"/>
                    <a:pt x="4685" y="1518"/>
                  </a:cubicBezTo>
                  <a:cubicBezTo>
                    <a:pt x="4657" y="1476"/>
                    <a:pt x="4629" y="1407"/>
                    <a:pt x="4616" y="1339"/>
                  </a:cubicBezTo>
                  <a:lnTo>
                    <a:pt x="4616" y="1339"/>
                  </a:lnTo>
                  <a:cubicBezTo>
                    <a:pt x="4657" y="1352"/>
                    <a:pt x="4712" y="1366"/>
                    <a:pt x="4781" y="1366"/>
                  </a:cubicBezTo>
                  <a:cubicBezTo>
                    <a:pt x="5043" y="1325"/>
                    <a:pt x="5098" y="1091"/>
                    <a:pt x="5084" y="967"/>
                  </a:cubicBezTo>
                  <a:cubicBezTo>
                    <a:pt x="5070" y="774"/>
                    <a:pt x="4919" y="650"/>
                    <a:pt x="4753" y="553"/>
                  </a:cubicBezTo>
                  <a:cubicBezTo>
                    <a:pt x="4547" y="443"/>
                    <a:pt x="4313" y="333"/>
                    <a:pt x="4023" y="291"/>
                  </a:cubicBezTo>
                  <a:cubicBezTo>
                    <a:pt x="3948" y="282"/>
                    <a:pt x="3858" y="277"/>
                    <a:pt x="3762" y="277"/>
                  </a:cubicBezTo>
                  <a:cubicBezTo>
                    <a:pt x="3456" y="277"/>
                    <a:pt x="3086" y="322"/>
                    <a:pt x="2907" y="374"/>
                  </a:cubicBezTo>
                  <a:cubicBezTo>
                    <a:pt x="2811" y="347"/>
                    <a:pt x="2852" y="374"/>
                    <a:pt x="2797" y="250"/>
                  </a:cubicBezTo>
                  <a:cubicBezTo>
                    <a:pt x="2774" y="68"/>
                    <a:pt x="2646" y="0"/>
                    <a:pt x="2469"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9"/>
            <p:cNvSpPr/>
            <p:nvPr/>
          </p:nvSpPr>
          <p:spPr>
            <a:xfrm>
              <a:off x="1386475" y="1380125"/>
              <a:ext cx="118875" cy="93325"/>
            </a:xfrm>
            <a:custGeom>
              <a:avLst/>
              <a:gdLst/>
              <a:ahLst/>
              <a:cxnLst/>
              <a:rect l="l" t="t" r="r" b="b"/>
              <a:pathLst>
                <a:path w="4755" h="3733" extrusionOk="0">
                  <a:moveTo>
                    <a:pt x="3702" y="0"/>
                  </a:moveTo>
                  <a:cubicBezTo>
                    <a:pt x="3354" y="0"/>
                    <a:pt x="3109" y="198"/>
                    <a:pt x="2894" y="463"/>
                  </a:cubicBezTo>
                  <a:cubicBezTo>
                    <a:pt x="2867" y="395"/>
                    <a:pt x="2839" y="339"/>
                    <a:pt x="2784" y="284"/>
                  </a:cubicBezTo>
                  <a:cubicBezTo>
                    <a:pt x="2674" y="174"/>
                    <a:pt x="2508" y="105"/>
                    <a:pt x="2329" y="91"/>
                  </a:cubicBezTo>
                  <a:cubicBezTo>
                    <a:pt x="2150" y="105"/>
                    <a:pt x="1971" y="147"/>
                    <a:pt x="1806" y="215"/>
                  </a:cubicBezTo>
                  <a:cubicBezTo>
                    <a:pt x="1709" y="271"/>
                    <a:pt x="1696" y="284"/>
                    <a:pt x="1613" y="312"/>
                  </a:cubicBezTo>
                  <a:cubicBezTo>
                    <a:pt x="1613" y="312"/>
                    <a:pt x="1599" y="298"/>
                    <a:pt x="1599" y="284"/>
                  </a:cubicBezTo>
                  <a:cubicBezTo>
                    <a:pt x="1507" y="179"/>
                    <a:pt x="1373" y="133"/>
                    <a:pt x="1238" y="133"/>
                  </a:cubicBezTo>
                  <a:cubicBezTo>
                    <a:pt x="1072" y="133"/>
                    <a:pt x="905" y="204"/>
                    <a:pt x="814" y="326"/>
                  </a:cubicBezTo>
                  <a:cubicBezTo>
                    <a:pt x="800" y="339"/>
                    <a:pt x="786" y="353"/>
                    <a:pt x="786" y="367"/>
                  </a:cubicBezTo>
                  <a:cubicBezTo>
                    <a:pt x="717" y="381"/>
                    <a:pt x="662" y="408"/>
                    <a:pt x="621" y="436"/>
                  </a:cubicBezTo>
                  <a:cubicBezTo>
                    <a:pt x="345" y="725"/>
                    <a:pt x="400" y="1070"/>
                    <a:pt x="276" y="1359"/>
                  </a:cubicBezTo>
                  <a:cubicBezTo>
                    <a:pt x="139" y="1841"/>
                    <a:pt x="28" y="2282"/>
                    <a:pt x="15" y="2819"/>
                  </a:cubicBezTo>
                  <a:cubicBezTo>
                    <a:pt x="15" y="3081"/>
                    <a:pt x="1" y="3357"/>
                    <a:pt x="194" y="3495"/>
                  </a:cubicBezTo>
                  <a:cubicBezTo>
                    <a:pt x="231" y="3521"/>
                    <a:pt x="273" y="3534"/>
                    <a:pt x="315" y="3534"/>
                  </a:cubicBezTo>
                  <a:cubicBezTo>
                    <a:pt x="381" y="3534"/>
                    <a:pt x="446" y="3504"/>
                    <a:pt x="497" y="3453"/>
                  </a:cubicBezTo>
                  <a:cubicBezTo>
                    <a:pt x="690" y="3288"/>
                    <a:pt x="690" y="3026"/>
                    <a:pt x="800" y="2819"/>
                  </a:cubicBezTo>
                  <a:cubicBezTo>
                    <a:pt x="965" y="2406"/>
                    <a:pt x="1144" y="1993"/>
                    <a:pt x="1310" y="1579"/>
                  </a:cubicBezTo>
                  <a:cubicBezTo>
                    <a:pt x="1310" y="1607"/>
                    <a:pt x="1310" y="1635"/>
                    <a:pt x="1310" y="1662"/>
                  </a:cubicBezTo>
                  <a:cubicBezTo>
                    <a:pt x="1268" y="2117"/>
                    <a:pt x="1172" y="2585"/>
                    <a:pt x="1241" y="3040"/>
                  </a:cubicBezTo>
                  <a:cubicBezTo>
                    <a:pt x="1287" y="3214"/>
                    <a:pt x="1363" y="3732"/>
                    <a:pt x="1610" y="3732"/>
                  </a:cubicBezTo>
                  <a:cubicBezTo>
                    <a:pt x="1655" y="3732"/>
                    <a:pt x="1706" y="3714"/>
                    <a:pt x="1764" y="3674"/>
                  </a:cubicBezTo>
                  <a:cubicBezTo>
                    <a:pt x="1902" y="3536"/>
                    <a:pt x="2054" y="3150"/>
                    <a:pt x="2109" y="3095"/>
                  </a:cubicBezTo>
                  <a:cubicBezTo>
                    <a:pt x="2164" y="2971"/>
                    <a:pt x="2233" y="2875"/>
                    <a:pt x="2316" y="2764"/>
                  </a:cubicBezTo>
                  <a:cubicBezTo>
                    <a:pt x="2329" y="2999"/>
                    <a:pt x="2398" y="3247"/>
                    <a:pt x="2605" y="3412"/>
                  </a:cubicBezTo>
                  <a:cubicBezTo>
                    <a:pt x="2652" y="3438"/>
                    <a:pt x="2695" y="3450"/>
                    <a:pt x="2736" y="3450"/>
                  </a:cubicBezTo>
                  <a:cubicBezTo>
                    <a:pt x="3055" y="3450"/>
                    <a:pt x="3199" y="2707"/>
                    <a:pt x="3321" y="2365"/>
                  </a:cubicBezTo>
                  <a:cubicBezTo>
                    <a:pt x="3349" y="2640"/>
                    <a:pt x="3390" y="2930"/>
                    <a:pt x="3542" y="3081"/>
                  </a:cubicBezTo>
                  <a:cubicBezTo>
                    <a:pt x="3579" y="3129"/>
                    <a:pt x="3635" y="3150"/>
                    <a:pt x="3692" y="3150"/>
                  </a:cubicBezTo>
                  <a:cubicBezTo>
                    <a:pt x="3784" y="3150"/>
                    <a:pt x="3880" y="3097"/>
                    <a:pt x="3914" y="3012"/>
                  </a:cubicBezTo>
                  <a:cubicBezTo>
                    <a:pt x="4079" y="2654"/>
                    <a:pt x="4162" y="2268"/>
                    <a:pt x="4203" y="1883"/>
                  </a:cubicBezTo>
                  <a:cubicBezTo>
                    <a:pt x="4203" y="1841"/>
                    <a:pt x="4217" y="1814"/>
                    <a:pt x="4231" y="1772"/>
                  </a:cubicBezTo>
                  <a:cubicBezTo>
                    <a:pt x="4287" y="1819"/>
                    <a:pt x="4355" y="1853"/>
                    <a:pt x="4428" y="1853"/>
                  </a:cubicBezTo>
                  <a:cubicBezTo>
                    <a:pt x="4463" y="1853"/>
                    <a:pt x="4498" y="1845"/>
                    <a:pt x="4534" y="1827"/>
                  </a:cubicBezTo>
                  <a:cubicBezTo>
                    <a:pt x="4754" y="1579"/>
                    <a:pt x="4685" y="1221"/>
                    <a:pt x="4616" y="932"/>
                  </a:cubicBezTo>
                  <a:cubicBezTo>
                    <a:pt x="4534" y="670"/>
                    <a:pt x="4589" y="532"/>
                    <a:pt x="4479" y="312"/>
                  </a:cubicBezTo>
                  <a:cubicBezTo>
                    <a:pt x="4396" y="215"/>
                    <a:pt x="4231" y="133"/>
                    <a:pt x="4107" y="78"/>
                  </a:cubicBezTo>
                  <a:cubicBezTo>
                    <a:pt x="3957" y="24"/>
                    <a:pt x="3823" y="0"/>
                    <a:pt x="370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9"/>
            <p:cNvSpPr/>
            <p:nvPr/>
          </p:nvSpPr>
          <p:spPr>
            <a:xfrm>
              <a:off x="1557325" y="1289400"/>
              <a:ext cx="171550" cy="144825"/>
            </a:xfrm>
            <a:custGeom>
              <a:avLst/>
              <a:gdLst/>
              <a:ahLst/>
              <a:cxnLst/>
              <a:rect l="l" t="t" r="r" b="b"/>
              <a:pathLst>
                <a:path w="6862" h="5793" extrusionOk="0">
                  <a:moveTo>
                    <a:pt x="5043" y="0"/>
                  </a:moveTo>
                  <a:cubicBezTo>
                    <a:pt x="4864" y="0"/>
                    <a:pt x="4671" y="0"/>
                    <a:pt x="4506" y="42"/>
                  </a:cubicBezTo>
                  <a:cubicBezTo>
                    <a:pt x="4244" y="83"/>
                    <a:pt x="3982" y="248"/>
                    <a:pt x="3900" y="345"/>
                  </a:cubicBezTo>
                  <a:cubicBezTo>
                    <a:pt x="3817" y="428"/>
                    <a:pt x="3831" y="428"/>
                    <a:pt x="3762" y="469"/>
                  </a:cubicBezTo>
                  <a:cubicBezTo>
                    <a:pt x="3734" y="441"/>
                    <a:pt x="3679" y="372"/>
                    <a:pt x="3597" y="290"/>
                  </a:cubicBezTo>
                  <a:cubicBezTo>
                    <a:pt x="3514" y="207"/>
                    <a:pt x="3404" y="138"/>
                    <a:pt x="3294" y="111"/>
                  </a:cubicBezTo>
                  <a:cubicBezTo>
                    <a:pt x="3224" y="84"/>
                    <a:pt x="3155" y="72"/>
                    <a:pt x="3088" y="72"/>
                  </a:cubicBezTo>
                  <a:cubicBezTo>
                    <a:pt x="2849" y="72"/>
                    <a:pt x="2642" y="217"/>
                    <a:pt x="2577" y="304"/>
                  </a:cubicBezTo>
                  <a:cubicBezTo>
                    <a:pt x="2536" y="331"/>
                    <a:pt x="2494" y="372"/>
                    <a:pt x="2453" y="400"/>
                  </a:cubicBezTo>
                  <a:cubicBezTo>
                    <a:pt x="2439" y="372"/>
                    <a:pt x="2398" y="331"/>
                    <a:pt x="2357" y="290"/>
                  </a:cubicBezTo>
                  <a:cubicBezTo>
                    <a:pt x="2246" y="166"/>
                    <a:pt x="2054" y="124"/>
                    <a:pt x="1874" y="111"/>
                  </a:cubicBezTo>
                  <a:cubicBezTo>
                    <a:pt x="1626" y="111"/>
                    <a:pt x="1406" y="193"/>
                    <a:pt x="1268" y="317"/>
                  </a:cubicBezTo>
                  <a:cubicBezTo>
                    <a:pt x="1235" y="313"/>
                    <a:pt x="1201" y="310"/>
                    <a:pt x="1168" y="310"/>
                  </a:cubicBezTo>
                  <a:cubicBezTo>
                    <a:pt x="1010" y="310"/>
                    <a:pt x="861" y="362"/>
                    <a:pt x="758" y="441"/>
                  </a:cubicBezTo>
                  <a:cubicBezTo>
                    <a:pt x="621" y="579"/>
                    <a:pt x="593" y="689"/>
                    <a:pt x="497" y="855"/>
                  </a:cubicBezTo>
                  <a:cubicBezTo>
                    <a:pt x="276" y="1461"/>
                    <a:pt x="1" y="2136"/>
                    <a:pt x="235" y="2784"/>
                  </a:cubicBezTo>
                  <a:cubicBezTo>
                    <a:pt x="313" y="2886"/>
                    <a:pt x="396" y="2926"/>
                    <a:pt x="478" y="2926"/>
                  </a:cubicBezTo>
                  <a:cubicBezTo>
                    <a:pt x="625" y="2926"/>
                    <a:pt x="766" y="2793"/>
                    <a:pt x="855" y="2660"/>
                  </a:cubicBezTo>
                  <a:cubicBezTo>
                    <a:pt x="855" y="2646"/>
                    <a:pt x="882" y="2618"/>
                    <a:pt x="896" y="2591"/>
                  </a:cubicBezTo>
                  <a:lnTo>
                    <a:pt x="896" y="2591"/>
                  </a:lnTo>
                  <a:cubicBezTo>
                    <a:pt x="910" y="2839"/>
                    <a:pt x="882" y="3114"/>
                    <a:pt x="1006" y="3348"/>
                  </a:cubicBezTo>
                  <a:cubicBezTo>
                    <a:pt x="1067" y="3470"/>
                    <a:pt x="1225" y="3560"/>
                    <a:pt x="1385" y="3560"/>
                  </a:cubicBezTo>
                  <a:cubicBezTo>
                    <a:pt x="1406" y="3560"/>
                    <a:pt x="1427" y="3558"/>
                    <a:pt x="1447" y="3555"/>
                  </a:cubicBezTo>
                  <a:cubicBezTo>
                    <a:pt x="1520" y="3539"/>
                    <a:pt x="1541" y="3532"/>
                    <a:pt x="1562" y="3532"/>
                  </a:cubicBezTo>
                  <a:cubicBezTo>
                    <a:pt x="1577" y="3532"/>
                    <a:pt x="1592" y="3536"/>
                    <a:pt x="1626" y="3541"/>
                  </a:cubicBezTo>
                  <a:lnTo>
                    <a:pt x="1640" y="3541"/>
                  </a:lnTo>
                  <a:cubicBezTo>
                    <a:pt x="1654" y="3583"/>
                    <a:pt x="1682" y="3665"/>
                    <a:pt x="1682" y="3734"/>
                  </a:cubicBezTo>
                  <a:cubicBezTo>
                    <a:pt x="1737" y="4244"/>
                    <a:pt x="1613" y="5084"/>
                    <a:pt x="1943" y="5677"/>
                  </a:cubicBezTo>
                  <a:cubicBezTo>
                    <a:pt x="2000" y="5754"/>
                    <a:pt x="2096" y="5792"/>
                    <a:pt x="2191" y="5792"/>
                  </a:cubicBezTo>
                  <a:cubicBezTo>
                    <a:pt x="2282" y="5792"/>
                    <a:pt x="2372" y="5758"/>
                    <a:pt x="2426" y="5691"/>
                  </a:cubicBezTo>
                  <a:cubicBezTo>
                    <a:pt x="2646" y="5388"/>
                    <a:pt x="2729" y="5029"/>
                    <a:pt x="2880" y="4699"/>
                  </a:cubicBezTo>
                  <a:lnTo>
                    <a:pt x="2894" y="4644"/>
                  </a:lnTo>
                  <a:cubicBezTo>
                    <a:pt x="2977" y="4809"/>
                    <a:pt x="3101" y="4947"/>
                    <a:pt x="3376" y="4960"/>
                  </a:cubicBezTo>
                  <a:cubicBezTo>
                    <a:pt x="3583" y="4960"/>
                    <a:pt x="3693" y="4795"/>
                    <a:pt x="3776" y="4657"/>
                  </a:cubicBezTo>
                  <a:cubicBezTo>
                    <a:pt x="3831" y="4588"/>
                    <a:pt x="3886" y="4464"/>
                    <a:pt x="3941" y="4354"/>
                  </a:cubicBezTo>
                  <a:cubicBezTo>
                    <a:pt x="4024" y="4547"/>
                    <a:pt x="4093" y="4754"/>
                    <a:pt x="4286" y="4892"/>
                  </a:cubicBezTo>
                  <a:cubicBezTo>
                    <a:pt x="4414" y="4973"/>
                    <a:pt x="4548" y="5009"/>
                    <a:pt x="4673" y="5009"/>
                  </a:cubicBezTo>
                  <a:cubicBezTo>
                    <a:pt x="4953" y="5009"/>
                    <a:pt x="5193" y="4831"/>
                    <a:pt x="5250" y="4575"/>
                  </a:cubicBezTo>
                  <a:cubicBezTo>
                    <a:pt x="5278" y="4451"/>
                    <a:pt x="5305" y="4340"/>
                    <a:pt x="5346" y="4230"/>
                  </a:cubicBezTo>
                  <a:cubicBezTo>
                    <a:pt x="5528" y="4505"/>
                    <a:pt x="5668" y="4610"/>
                    <a:pt x="5779" y="4610"/>
                  </a:cubicBezTo>
                  <a:cubicBezTo>
                    <a:pt x="6047" y="4610"/>
                    <a:pt x="6145" y="3996"/>
                    <a:pt x="6242" y="3665"/>
                  </a:cubicBezTo>
                  <a:cubicBezTo>
                    <a:pt x="6242" y="3638"/>
                    <a:pt x="6256" y="3624"/>
                    <a:pt x="6256" y="3610"/>
                  </a:cubicBezTo>
                  <a:cubicBezTo>
                    <a:pt x="6306" y="3702"/>
                    <a:pt x="6423" y="3764"/>
                    <a:pt x="6534" y="3764"/>
                  </a:cubicBezTo>
                  <a:cubicBezTo>
                    <a:pt x="6606" y="3764"/>
                    <a:pt x="6676" y="3738"/>
                    <a:pt x="6724" y="3679"/>
                  </a:cubicBezTo>
                  <a:cubicBezTo>
                    <a:pt x="6821" y="3514"/>
                    <a:pt x="6862" y="3321"/>
                    <a:pt x="6848" y="3128"/>
                  </a:cubicBezTo>
                  <a:cubicBezTo>
                    <a:pt x="6834" y="2908"/>
                    <a:pt x="6683" y="2591"/>
                    <a:pt x="6683" y="2480"/>
                  </a:cubicBezTo>
                  <a:cubicBezTo>
                    <a:pt x="6710" y="2108"/>
                    <a:pt x="6669" y="1599"/>
                    <a:pt x="6600" y="1337"/>
                  </a:cubicBezTo>
                  <a:cubicBezTo>
                    <a:pt x="6559" y="1144"/>
                    <a:pt x="6600" y="1061"/>
                    <a:pt x="6462" y="882"/>
                  </a:cubicBezTo>
                  <a:cubicBezTo>
                    <a:pt x="6394" y="772"/>
                    <a:pt x="6394" y="731"/>
                    <a:pt x="6297" y="593"/>
                  </a:cubicBezTo>
                  <a:cubicBezTo>
                    <a:pt x="6201" y="469"/>
                    <a:pt x="6077" y="386"/>
                    <a:pt x="5939" y="290"/>
                  </a:cubicBezTo>
                  <a:cubicBezTo>
                    <a:pt x="5677" y="152"/>
                    <a:pt x="5360" y="42"/>
                    <a:pt x="5043"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9"/>
            <p:cNvSpPr/>
            <p:nvPr/>
          </p:nvSpPr>
          <p:spPr>
            <a:xfrm>
              <a:off x="1671675" y="1561325"/>
              <a:ext cx="131600" cy="142550"/>
            </a:xfrm>
            <a:custGeom>
              <a:avLst/>
              <a:gdLst/>
              <a:ahLst/>
              <a:cxnLst/>
              <a:rect l="l" t="t" r="r" b="b"/>
              <a:pathLst>
                <a:path w="5264" h="5702" extrusionOk="0">
                  <a:moveTo>
                    <a:pt x="2921" y="0"/>
                  </a:moveTo>
                  <a:cubicBezTo>
                    <a:pt x="2876" y="0"/>
                    <a:pt x="2835" y="3"/>
                    <a:pt x="2798" y="8"/>
                  </a:cubicBezTo>
                  <a:cubicBezTo>
                    <a:pt x="2646" y="22"/>
                    <a:pt x="2550" y="63"/>
                    <a:pt x="2467" y="77"/>
                  </a:cubicBezTo>
                  <a:cubicBezTo>
                    <a:pt x="2247" y="104"/>
                    <a:pt x="2040" y="187"/>
                    <a:pt x="1833" y="270"/>
                  </a:cubicBezTo>
                  <a:cubicBezTo>
                    <a:pt x="1572" y="394"/>
                    <a:pt x="1627" y="462"/>
                    <a:pt x="1392" y="531"/>
                  </a:cubicBezTo>
                  <a:cubicBezTo>
                    <a:pt x="1255" y="586"/>
                    <a:pt x="1117" y="669"/>
                    <a:pt x="1062" y="697"/>
                  </a:cubicBezTo>
                  <a:cubicBezTo>
                    <a:pt x="1048" y="697"/>
                    <a:pt x="1034" y="710"/>
                    <a:pt x="1007" y="710"/>
                  </a:cubicBezTo>
                  <a:cubicBezTo>
                    <a:pt x="800" y="738"/>
                    <a:pt x="593" y="793"/>
                    <a:pt x="497" y="945"/>
                  </a:cubicBezTo>
                  <a:cubicBezTo>
                    <a:pt x="359" y="1344"/>
                    <a:pt x="345" y="1758"/>
                    <a:pt x="263" y="2102"/>
                  </a:cubicBezTo>
                  <a:cubicBezTo>
                    <a:pt x="125" y="2474"/>
                    <a:pt x="70" y="2860"/>
                    <a:pt x="70" y="3246"/>
                  </a:cubicBezTo>
                  <a:cubicBezTo>
                    <a:pt x="70" y="3452"/>
                    <a:pt x="1" y="3879"/>
                    <a:pt x="359" y="3879"/>
                  </a:cubicBezTo>
                  <a:cubicBezTo>
                    <a:pt x="538" y="3838"/>
                    <a:pt x="580" y="3645"/>
                    <a:pt x="621" y="3521"/>
                  </a:cubicBezTo>
                  <a:cubicBezTo>
                    <a:pt x="745" y="3204"/>
                    <a:pt x="759" y="2860"/>
                    <a:pt x="855" y="2584"/>
                  </a:cubicBezTo>
                  <a:lnTo>
                    <a:pt x="855" y="2584"/>
                  </a:lnTo>
                  <a:cubicBezTo>
                    <a:pt x="855" y="2763"/>
                    <a:pt x="800" y="3011"/>
                    <a:pt x="772" y="3204"/>
                  </a:cubicBezTo>
                  <a:cubicBezTo>
                    <a:pt x="704" y="3590"/>
                    <a:pt x="676" y="3990"/>
                    <a:pt x="648" y="4389"/>
                  </a:cubicBezTo>
                  <a:cubicBezTo>
                    <a:pt x="621" y="4678"/>
                    <a:pt x="524" y="5009"/>
                    <a:pt x="717" y="5285"/>
                  </a:cubicBezTo>
                  <a:cubicBezTo>
                    <a:pt x="758" y="5351"/>
                    <a:pt x="807" y="5378"/>
                    <a:pt x="854" y="5378"/>
                  </a:cubicBezTo>
                  <a:cubicBezTo>
                    <a:pt x="933" y="5378"/>
                    <a:pt x="1008" y="5302"/>
                    <a:pt x="1034" y="5216"/>
                  </a:cubicBezTo>
                  <a:cubicBezTo>
                    <a:pt x="1158" y="4885"/>
                    <a:pt x="1144" y="4527"/>
                    <a:pt x="1227" y="4182"/>
                  </a:cubicBezTo>
                  <a:cubicBezTo>
                    <a:pt x="1255" y="3962"/>
                    <a:pt x="1310" y="3755"/>
                    <a:pt x="1351" y="3562"/>
                  </a:cubicBezTo>
                  <a:cubicBezTo>
                    <a:pt x="1351" y="3590"/>
                    <a:pt x="1351" y="3631"/>
                    <a:pt x="1351" y="3673"/>
                  </a:cubicBezTo>
                  <a:cubicBezTo>
                    <a:pt x="1324" y="3934"/>
                    <a:pt x="1379" y="4279"/>
                    <a:pt x="1420" y="4472"/>
                  </a:cubicBezTo>
                  <a:cubicBezTo>
                    <a:pt x="1443" y="4599"/>
                    <a:pt x="1505" y="4862"/>
                    <a:pt x="1679" y="4862"/>
                  </a:cubicBezTo>
                  <a:cubicBezTo>
                    <a:pt x="1712" y="4862"/>
                    <a:pt x="1750" y="4852"/>
                    <a:pt x="1792" y="4830"/>
                  </a:cubicBezTo>
                  <a:cubicBezTo>
                    <a:pt x="1861" y="4775"/>
                    <a:pt x="1902" y="4706"/>
                    <a:pt x="1930" y="4637"/>
                  </a:cubicBezTo>
                  <a:cubicBezTo>
                    <a:pt x="1930" y="4802"/>
                    <a:pt x="1944" y="4940"/>
                    <a:pt x="1971" y="5037"/>
                  </a:cubicBezTo>
                  <a:cubicBezTo>
                    <a:pt x="1982" y="5194"/>
                    <a:pt x="2067" y="5701"/>
                    <a:pt x="2286" y="5701"/>
                  </a:cubicBezTo>
                  <a:cubicBezTo>
                    <a:pt x="2335" y="5701"/>
                    <a:pt x="2390" y="5676"/>
                    <a:pt x="2453" y="5615"/>
                  </a:cubicBezTo>
                  <a:cubicBezTo>
                    <a:pt x="2619" y="5422"/>
                    <a:pt x="2632" y="5161"/>
                    <a:pt x="2701" y="4940"/>
                  </a:cubicBezTo>
                  <a:cubicBezTo>
                    <a:pt x="2756" y="4513"/>
                    <a:pt x="2853" y="4100"/>
                    <a:pt x="2894" y="3673"/>
                  </a:cubicBezTo>
                  <a:cubicBezTo>
                    <a:pt x="2936" y="3383"/>
                    <a:pt x="2908" y="3080"/>
                    <a:pt x="2949" y="2791"/>
                  </a:cubicBezTo>
                  <a:cubicBezTo>
                    <a:pt x="2977" y="2653"/>
                    <a:pt x="3018" y="2502"/>
                    <a:pt x="3004" y="2364"/>
                  </a:cubicBezTo>
                  <a:cubicBezTo>
                    <a:pt x="2991" y="2185"/>
                    <a:pt x="2991" y="2074"/>
                    <a:pt x="3032" y="1868"/>
                  </a:cubicBezTo>
                  <a:cubicBezTo>
                    <a:pt x="3046" y="1854"/>
                    <a:pt x="3060" y="1785"/>
                    <a:pt x="3073" y="1758"/>
                  </a:cubicBezTo>
                  <a:cubicBezTo>
                    <a:pt x="3101" y="1950"/>
                    <a:pt x="3128" y="2226"/>
                    <a:pt x="3115" y="2433"/>
                  </a:cubicBezTo>
                  <a:cubicBezTo>
                    <a:pt x="3087" y="2750"/>
                    <a:pt x="3142" y="3053"/>
                    <a:pt x="3184" y="3370"/>
                  </a:cubicBezTo>
                  <a:cubicBezTo>
                    <a:pt x="3170" y="3521"/>
                    <a:pt x="3184" y="3990"/>
                    <a:pt x="3211" y="4155"/>
                  </a:cubicBezTo>
                  <a:cubicBezTo>
                    <a:pt x="3211" y="4279"/>
                    <a:pt x="3330" y="4410"/>
                    <a:pt x="3449" y="4410"/>
                  </a:cubicBezTo>
                  <a:cubicBezTo>
                    <a:pt x="3502" y="4410"/>
                    <a:pt x="3555" y="4384"/>
                    <a:pt x="3597" y="4320"/>
                  </a:cubicBezTo>
                  <a:cubicBezTo>
                    <a:pt x="3735" y="4100"/>
                    <a:pt x="3735" y="3838"/>
                    <a:pt x="3790" y="3604"/>
                  </a:cubicBezTo>
                  <a:cubicBezTo>
                    <a:pt x="3817" y="3494"/>
                    <a:pt x="3831" y="3356"/>
                    <a:pt x="3831" y="3232"/>
                  </a:cubicBezTo>
                  <a:cubicBezTo>
                    <a:pt x="3900" y="3397"/>
                    <a:pt x="3969" y="3562"/>
                    <a:pt x="4079" y="3714"/>
                  </a:cubicBezTo>
                  <a:cubicBezTo>
                    <a:pt x="4144" y="3754"/>
                    <a:pt x="4200" y="3772"/>
                    <a:pt x="4250" y="3772"/>
                  </a:cubicBezTo>
                  <a:cubicBezTo>
                    <a:pt x="4559" y="3772"/>
                    <a:pt x="4595" y="3082"/>
                    <a:pt x="4630" y="2832"/>
                  </a:cubicBezTo>
                  <a:cubicBezTo>
                    <a:pt x="4658" y="2956"/>
                    <a:pt x="4699" y="3080"/>
                    <a:pt x="4727" y="3204"/>
                  </a:cubicBezTo>
                  <a:cubicBezTo>
                    <a:pt x="4762" y="3286"/>
                    <a:pt x="4797" y="3426"/>
                    <a:pt x="4906" y="3426"/>
                  </a:cubicBezTo>
                  <a:cubicBezTo>
                    <a:pt x="4926" y="3426"/>
                    <a:pt x="4949" y="3422"/>
                    <a:pt x="4975" y="3411"/>
                  </a:cubicBezTo>
                  <a:cubicBezTo>
                    <a:pt x="5085" y="3370"/>
                    <a:pt x="5099" y="3259"/>
                    <a:pt x="5140" y="3177"/>
                  </a:cubicBezTo>
                  <a:cubicBezTo>
                    <a:pt x="5264" y="2860"/>
                    <a:pt x="5154" y="2419"/>
                    <a:pt x="5085" y="2019"/>
                  </a:cubicBezTo>
                  <a:lnTo>
                    <a:pt x="5071" y="2019"/>
                  </a:lnTo>
                  <a:cubicBezTo>
                    <a:pt x="5002" y="1620"/>
                    <a:pt x="4961" y="1206"/>
                    <a:pt x="4727" y="848"/>
                  </a:cubicBezTo>
                  <a:cubicBezTo>
                    <a:pt x="4644" y="724"/>
                    <a:pt x="4479" y="531"/>
                    <a:pt x="4479" y="531"/>
                  </a:cubicBezTo>
                  <a:cubicBezTo>
                    <a:pt x="4451" y="449"/>
                    <a:pt x="4327" y="352"/>
                    <a:pt x="4176" y="270"/>
                  </a:cubicBezTo>
                  <a:cubicBezTo>
                    <a:pt x="3955" y="173"/>
                    <a:pt x="3707" y="104"/>
                    <a:pt x="3459" y="63"/>
                  </a:cubicBezTo>
                  <a:cubicBezTo>
                    <a:pt x="3348" y="41"/>
                    <a:pt x="3110" y="0"/>
                    <a:pt x="2921"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9"/>
            <p:cNvSpPr/>
            <p:nvPr/>
          </p:nvSpPr>
          <p:spPr>
            <a:xfrm>
              <a:off x="1413700" y="1500525"/>
              <a:ext cx="133325" cy="126675"/>
            </a:xfrm>
            <a:custGeom>
              <a:avLst/>
              <a:gdLst/>
              <a:ahLst/>
              <a:cxnLst/>
              <a:rect l="l" t="t" r="r" b="b"/>
              <a:pathLst>
                <a:path w="5333" h="5067" extrusionOk="0">
                  <a:moveTo>
                    <a:pt x="4308" y="1"/>
                  </a:moveTo>
                  <a:cubicBezTo>
                    <a:pt x="3989" y="1"/>
                    <a:pt x="3837" y="354"/>
                    <a:pt x="3651" y="552"/>
                  </a:cubicBezTo>
                  <a:cubicBezTo>
                    <a:pt x="3610" y="456"/>
                    <a:pt x="3583" y="318"/>
                    <a:pt x="3486" y="222"/>
                  </a:cubicBezTo>
                  <a:cubicBezTo>
                    <a:pt x="3403" y="111"/>
                    <a:pt x="3266" y="70"/>
                    <a:pt x="3128" y="56"/>
                  </a:cubicBezTo>
                  <a:cubicBezTo>
                    <a:pt x="3081" y="50"/>
                    <a:pt x="3034" y="46"/>
                    <a:pt x="2988" y="46"/>
                  </a:cubicBezTo>
                  <a:cubicBezTo>
                    <a:pt x="2843" y="46"/>
                    <a:pt x="2702" y="80"/>
                    <a:pt x="2577" y="153"/>
                  </a:cubicBezTo>
                  <a:cubicBezTo>
                    <a:pt x="2425" y="235"/>
                    <a:pt x="2315" y="332"/>
                    <a:pt x="2219" y="359"/>
                  </a:cubicBezTo>
                  <a:cubicBezTo>
                    <a:pt x="2219" y="373"/>
                    <a:pt x="2205" y="373"/>
                    <a:pt x="2191" y="373"/>
                  </a:cubicBezTo>
                  <a:lnTo>
                    <a:pt x="2163" y="373"/>
                  </a:lnTo>
                  <a:cubicBezTo>
                    <a:pt x="2150" y="359"/>
                    <a:pt x="2122" y="346"/>
                    <a:pt x="2108" y="346"/>
                  </a:cubicBezTo>
                  <a:cubicBezTo>
                    <a:pt x="2022" y="309"/>
                    <a:pt x="1929" y="293"/>
                    <a:pt x="1835" y="293"/>
                  </a:cubicBezTo>
                  <a:cubicBezTo>
                    <a:pt x="1644" y="293"/>
                    <a:pt x="1453" y="363"/>
                    <a:pt x="1323" y="483"/>
                  </a:cubicBezTo>
                  <a:cubicBezTo>
                    <a:pt x="1089" y="676"/>
                    <a:pt x="758" y="938"/>
                    <a:pt x="648" y="1172"/>
                  </a:cubicBezTo>
                  <a:cubicBezTo>
                    <a:pt x="634" y="1186"/>
                    <a:pt x="620" y="1200"/>
                    <a:pt x="607" y="1227"/>
                  </a:cubicBezTo>
                  <a:cubicBezTo>
                    <a:pt x="565" y="1269"/>
                    <a:pt x="510" y="1324"/>
                    <a:pt x="483" y="1379"/>
                  </a:cubicBezTo>
                  <a:cubicBezTo>
                    <a:pt x="469" y="1406"/>
                    <a:pt x="455" y="1420"/>
                    <a:pt x="455" y="1448"/>
                  </a:cubicBezTo>
                  <a:cubicBezTo>
                    <a:pt x="276" y="1710"/>
                    <a:pt x="138" y="2026"/>
                    <a:pt x="55" y="2371"/>
                  </a:cubicBezTo>
                  <a:cubicBezTo>
                    <a:pt x="0" y="2633"/>
                    <a:pt x="55" y="2950"/>
                    <a:pt x="207" y="3266"/>
                  </a:cubicBezTo>
                  <a:cubicBezTo>
                    <a:pt x="353" y="3464"/>
                    <a:pt x="482" y="3544"/>
                    <a:pt x="596" y="3544"/>
                  </a:cubicBezTo>
                  <a:cubicBezTo>
                    <a:pt x="783" y="3544"/>
                    <a:pt x="926" y="3326"/>
                    <a:pt x="1020" y="3060"/>
                  </a:cubicBezTo>
                  <a:cubicBezTo>
                    <a:pt x="1075" y="2894"/>
                    <a:pt x="1144" y="2757"/>
                    <a:pt x="1213" y="2605"/>
                  </a:cubicBezTo>
                  <a:cubicBezTo>
                    <a:pt x="1224" y="2907"/>
                    <a:pt x="1314" y="3266"/>
                    <a:pt x="1555" y="3266"/>
                  </a:cubicBezTo>
                  <a:cubicBezTo>
                    <a:pt x="1601" y="3266"/>
                    <a:pt x="1652" y="3254"/>
                    <a:pt x="1709" y="3225"/>
                  </a:cubicBezTo>
                  <a:lnTo>
                    <a:pt x="1709" y="3225"/>
                  </a:lnTo>
                  <a:cubicBezTo>
                    <a:pt x="1667" y="3528"/>
                    <a:pt x="1654" y="3845"/>
                    <a:pt x="1626" y="4148"/>
                  </a:cubicBezTo>
                  <a:cubicBezTo>
                    <a:pt x="1571" y="4410"/>
                    <a:pt x="1612" y="4699"/>
                    <a:pt x="1805" y="4920"/>
                  </a:cubicBezTo>
                  <a:cubicBezTo>
                    <a:pt x="1875" y="5013"/>
                    <a:pt x="1953" y="5066"/>
                    <a:pt x="2035" y="5066"/>
                  </a:cubicBezTo>
                  <a:cubicBezTo>
                    <a:pt x="2099" y="5066"/>
                    <a:pt x="2166" y="5034"/>
                    <a:pt x="2232" y="4961"/>
                  </a:cubicBezTo>
                  <a:cubicBezTo>
                    <a:pt x="2384" y="4713"/>
                    <a:pt x="2425" y="4424"/>
                    <a:pt x="2535" y="4162"/>
                  </a:cubicBezTo>
                  <a:cubicBezTo>
                    <a:pt x="2604" y="3914"/>
                    <a:pt x="2687" y="3652"/>
                    <a:pt x="2756" y="3404"/>
                  </a:cubicBezTo>
                  <a:cubicBezTo>
                    <a:pt x="2792" y="3610"/>
                    <a:pt x="2850" y="3816"/>
                    <a:pt x="3060" y="3816"/>
                  </a:cubicBezTo>
                  <a:cubicBezTo>
                    <a:pt x="3089" y="3816"/>
                    <a:pt x="3120" y="3812"/>
                    <a:pt x="3155" y="3804"/>
                  </a:cubicBezTo>
                  <a:cubicBezTo>
                    <a:pt x="3555" y="3556"/>
                    <a:pt x="3527" y="3060"/>
                    <a:pt x="3693" y="2688"/>
                  </a:cubicBezTo>
                  <a:cubicBezTo>
                    <a:pt x="3734" y="2826"/>
                    <a:pt x="3775" y="2977"/>
                    <a:pt x="3858" y="3101"/>
                  </a:cubicBezTo>
                  <a:lnTo>
                    <a:pt x="3858" y="3115"/>
                  </a:lnTo>
                  <a:cubicBezTo>
                    <a:pt x="3872" y="3142"/>
                    <a:pt x="3886" y="3170"/>
                    <a:pt x="3913" y="3184"/>
                  </a:cubicBezTo>
                  <a:cubicBezTo>
                    <a:pt x="3913" y="3184"/>
                    <a:pt x="3913" y="3198"/>
                    <a:pt x="3927" y="3198"/>
                  </a:cubicBezTo>
                  <a:cubicBezTo>
                    <a:pt x="3986" y="3246"/>
                    <a:pt x="4039" y="3266"/>
                    <a:pt x="4086" y="3266"/>
                  </a:cubicBezTo>
                  <a:cubicBezTo>
                    <a:pt x="4284" y="3266"/>
                    <a:pt x="4387" y="2915"/>
                    <a:pt x="4409" y="2770"/>
                  </a:cubicBezTo>
                  <a:cubicBezTo>
                    <a:pt x="4451" y="2578"/>
                    <a:pt x="4492" y="2385"/>
                    <a:pt x="4519" y="2192"/>
                  </a:cubicBezTo>
                  <a:cubicBezTo>
                    <a:pt x="4519" y="2192"/>
                    <a:pt x="4519" y="2206"/>
                    <a:pt x="4533" y="2206"/>
                  </a:cubicBezTo>
                  <a:cubicBezTo>
                    <a:pt x="4575" y="2330"/>
                    <a:pt x="4588" y="2481"/>
                    <a:pt x="4699" y="2591"/>
                  </a:cubicBezTo>
                  <a:cubicBezTo>
                    <a:pt x="4743" y="2645"/>
                    <a:pt x="4795" y="2668"/>
                    <a:pt x="4847" y="2668"/>
                  </a:cubicBezTo>
                  <a:cubicBezTo>
                    <a:pt x="4942" y="2668"/>
                    <a:pt x="5035" y="2593"/>
                    <a:pt x="5071" y="2495"/>
                  </a:cubicBezTo>
                  <a:cubicBezTo>
                    <a:pt x="5291" y="1958"/>
                    <a:pt x="5332" y="1338"/>
                    <a:pt x="5250" y="855"/>
                  </a:cubicBezTo>
                  <a:cubicBezTo>
                    <a:pt x="5181" y="607"/>
                    <a:pt x="5057" y="359"/>
                    <a:pt x="4781" y="222"/>
                  </a:cubicBezTo>
                  <a:cubicBezTo>
                    <a:pt x="4630" y="139"/>
                    <a:pt x="4616" y="70"/>
                    <a:pt x="4423" y="15"/>
                  </a:cubicBezTo>
                  <a:cubicBezTo>
                    <a:pt x="4382" y="5"/>
                    <a:pt x="4344" y="1"/>
                    <a:pt x="4308"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49"/>
          <p:cNvGrpSpPr/>
          <p:nvPr/>
        </p:nvGrpSpPr>
        <p:grpSpPr>
          <a:xfrm>
            <a:off x="7175587" y="2873867"/>
            <a:ext cx="3897300" cy="2167946"/>
            <a:chOff x="2409125" y="1116500"/>
            <a:chExt cx="1771500" cy="985475"/>
          </a:xfrm>
        </p:grpSpPr>
        <p:sp>
          <p:nvSpPr>
            <p:cNvPr id="3008" name="Google Shape;3008;p49"/>
            <p:cNvSpPr/>
            <p:nvPr/>
          </p:nvSpPr>
          <p:spPr>
            <a:xfrm>
              <a:off x="2595475" y="1418900"/>
              <a:ext cx="1405350" cy="616250"/>
            </a:xfrm>
            <a:custGeom>
              <a:avLst/>
              <a:gdLst/>
              <a:ahLst/>
              <a:cxnLst/>
              <a:rect l="l" t="t" r="r" b="b"/>
              <a:pathLst>
                <a:path w="56214" h="24650" extrusionOk="0">
                  <a:moveTo>
                    <a:pt x="1" y="1"/>
                  </a:moveTo>
                  <a:lnTo>
                    <a:pt x="1" y="24649"/>
                  </a:lnTo>
                  <a:lnTo>
                    <a:pt x="56214" y="24649"/>
                  </a:lnTo>
                  <a:lnTo>
                    <a:pt x="562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9"/>
            <p:cNvSpPr/>
            <p:nvPr/>
          </p:nvSpPr>
          <p:spPr>
            <a:xfrm>
              <a:off x="2523825" y="1951425"/>
              <a:ext cx="1549000" cy="83725"/>
            </a:xfrm>
            <a:custGeom>
              <a:avLst/>
              <a:gdLst/>
              <a:ahLst/>
              <a:cxnLst/>
              <a:rect l="l" t="t" r="r" b="b"/>
              <a:pathLst>
                <a:path w="61960" h="3349" extrusionOk="0">
                  <a:moveTo>
                    <a:pt x="1" y="0"/>
                  </a:moveTo>
                  <a:lnTo>
                    <a:pt x="1" y="3348"/>
                  </a:lnTo>
                  <a:lnTo>
                    <a:pt x="61959" y="3348"/>
                  </a:lnTo>
                  <a:lnTo>
                    <a:pt x="61959"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9"/>
            <p:cNvSpPr/>
            <p:nvPr/>
          </p:nvSpPr>
          <p:spPr>
            <a:xfrm>
              <a:off x="2409125" y="1151625"/>
              <a:ext cx="1771500" cy="376150"/>
            </a:xfrm>
            <a:custGeom>
              <a:avLst/>
              <a:gdLst/>
              <a:ahLst/>
              <a:cxnLst/>
              <a:rect l="l" t="t" r="r" b="b"/>
              <a:pathLst>
                <a:path w="70860" h="15046" extrusionOk="0">
                  <a:moveTo>
                    <a:pt x="12057" y="0"/>
                  </a:moveTo>
                  <a:lnTo>
                    <a:pt x="12057" y="3486"/>
                  </a:lnTo>
                  <a:cubicBezTo>
                    <a:pt x="12057" y="3486"/>
                    <a:pt x="8681" y="9411"/>
                    <a:pt x="1" y="12841"/>
                  </a:cubicBezTo>
                  <a:lnTo>
                    <a:pt x="2757" y="15046"/>
                  </a:lnTo>
                  <a:lnTo>
                    <a:pt x="68104" y="15046"/>
                  </a:lnTo>
                  <a:lnTo>
                    <a:pt x="70860" y="12841"/>
                  </a:lnTo>
                  <a:cubicBezTo>
                    <a:pt x="62180" y="9411"/>
                    <a:pt x="58804" y="3486"/>
                    <a:pt x="58804" y="3486"/>
                  </a:cubicBezTo>
                  <a:lnTo>
                    <a:pt x="58804" y="0"/>
                  </a:lnTo>
                  <a:cubicBezTo>
                    <a:pt x="51013" y="799"/>
                    <a:pt x="43222" y="1199"/>
                    <a:pt x="35430" y="1199"/>
                  </a:cubicBezTo>
                  <a:cubicBezTo>
                    <a:pt x="27639" y="1199"/>
                    <a:pt x="19848" y="799"/>
                    <a:pt x="12057"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9"/>
            <p:cNvSpPr/>
            <p:nvPr/>
          </p:nvSpPr>
          <p:spPr>
            <a:xfrm>
              <a:off x="2949575" y="1116500"/>
              <a:ext cx="697525" cy="23775"/>
            </a:xfrm>
            <a:custGeom>
              <a:avLst/>
              <a:gdLst/>
              <a:ahLst/>
              <a:cxnLst/>
              <a:rect l="l" t="t" r="r" b="b"/>
              <a:pathLst>
                <a:path w="27901" h="951" extrusionOk="0">
                  <a:moveTo>
                    <a:pt x="28" y="0"/>
                  </a:moveTo>
                  <a:lnTo>
                    <a:pt x="0" y="524"/>
                  </a:lnTo>
                  <a:cubicBezTo>
                    <a:pt x="4574" y="813"/>
                    <a:pt x="9231" y="951"/>
                    <a:pt x="13819" y="951"/>
                  </a:cubicBezTo>
                  <a:lnTo>
                    <a:pt x="14081" y="951"/>
                  </a:lnTo>
                  <a:cubicBezTo>
                    <a:pt x="18669" y="951"/>
                    <a:pt x="23326" y="813"/>
                    <a:pt x="27900" y="524"/>
                  </a:cubicBezTo>
                  <a:lnTo>
                    <a:pt x="27873" y="0"/>
                  </a:lnTo>
                  <a:cubicBezTo>
                    <a:pt x="23298" y="276"/>
                    <a:pt x="18655" y="413"/>
                    <a:pt x="14081" y="413"/>
                  </a:cubicBezTo>
                  <a:lnTo>
                    <a:pt x="13943" y="413"/>
                  </a:lnTo>
                  <a:cubicBezTo>
                    <a:pt x="9328" y="413"/>
                    <a:pt x="4643" y="276"/>
                    <a:pt x="28"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9"/>
            <p:cNvSpPr/>
            <p:nvPr/>
          </p:nvSpPr>
          <p:spPr>
            <a:xfrm>
              <a:off x="3032575" y="1127850"/>
              <a:ext cx="12425" cy="60650"/>
            </a:xfrm>
            <a:custGeom>
              <a:avLst/>
              <a:gdLst/>
              <a:ahLst/>
              <a:cxnLst/>
              <a:rect l="l" t="t" r="r" b="b"/>
              <a:pathLst>
                <a:path w="497" h="2426" extrusionOk="0">
                  <a:moveTo>
                    <a:pt x="1" y="1"/>
                  </a:moveTo>
                  <a:lnTo>
                    <a:pt x="1" y="2426"/>
                  </a:lnTo>
                  <a:lnTo>
                    <a:pt x="497" y="2426"/>
                  </a:lnTo>
                  <a:lnTo>
                    <a:pt x="497"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9"/>
            <p:cNvSpPr/>
            <p:nvPr/>
          </p:nvSpPr>
          <p:spPr>
            <a:xfrm>
              <a:off x="3551300" y="1127850"/>
              <a:ext cx="12775" cy="60650"/>
            </a:xfrm>
            <a:custGeom>
              <a:avLst/>
              <a:gdLst/>
              <a:ahLst/>
              <a:cxnLst/>
              <a:rect l="l" t="t" r="r" b="b"/>
              <a:pathLst>
                <a:path w="511" h="2426" extrusionOk="0">
                  <a:moveTo>
                    <a:pt x="1" y="1"/>
                  </a:moveTo>
                  <a:lnTo>
                    <a:pt x="1" y="2426"/>
                  </a:lnTo>
                  <a:lnTo>
                    <a:pt x="511" y="2426"/>
                  </a:lnTo>
                  <a:lnTo>
                    <a:pt x="511"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9"/>
            <p:cNvSpPr/>
            <p:nvPr/>
          </p:nvSpPr>
          <p:spPr>
            <a:xfrm>
              <a:off x="3064625" y="1527750"/>
              <a:ext cx="81300" cy="507400"/>
            </a:xfrm>
            <a:custGeom>
              <a:avLst/>
              <a:gdLst/>
              <a:ahLst/>
              <a:cxnLst/>
              <a:rect l="l" t="t" r="r" b="b"/>
              <a:pathLst>
                <a:path w="3252" h="20296" extrusionOk="0">
                  <a:moveTo>
                    <a:pt x="0" y="1"/>
                  </a:moveTo>
                  <a:lnTo>
                    <a:pt x="0" y="20295"/>
                  </a:lnTo>
                  <a:lnTo>
                    <a:pt x="3252" y="20295"/>
                  </a:lnTo>
                  <a:lnTo>
                    <a:pt x="3252"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9"/>
            <p:cNvSpPr/>
            <p:nvPr/>
          </p:nvSpPr>
          <p:spPr>
            <a:xfrm>
              <a:off x="3450725" y="1527750"/>
              <a:ext cx="80975" cy="507400"/>
            </a:xfrm>
            <a:custGeom>
              <a:avLst/>
              <a:gdLst/>
              <a:ahLst/>
              <a:cxnLst/>
              <a:rect l="l" t="t" r="r" b="b"/>
              <a:pathLst>
                <a:path w="3239" h="20296" extrusionOk="0">
                  <a:moveTo>
                    <a:pt x="1" y="1"/>
                  </a:moveTo>
                  <a:lnTo>
                    <a:pt x="1" y="20295"/>
                  </a:lnTo>
                  <a:lnTo>
                    <a:pt x="3239" y="20295"/>
                  </a:lnTo>
                  <a:lnTo>
                    <a:pt x="3239"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9"/>
            <p:cNvSpPr/>
            <p:nvPr/>
          </p:nvSpPr>
          <p:spPr>
            <a:xfrm>
              <a:off x="2676425" y="1602850"/>
              <a:ext cx="128500" cy="233550"/>
            </a:xfrm>
            <a:custGeom>
              <a:avLst/>
              <a:gdLst/>
              <a:ahLst/>
              <a:cxnLst/>
              <a:rect l="l" t="t" r="r" b="b"/>
              <a:pathLst>
                <a:path w="5140" h="9342" extrusionOk="0">
                  <a:moveTo>
                    <a:pt x="1" y="0"/>
                  </a:moveTo>
                  <a:lnTo>
                    <a:pt x="1" y="9341"/>
                  </a:lnTo>
                  <a:lnTo>
                    <a:pt x="5140" y="9341"/>
                  </a:lnTo>
                  <a:lnTo>
                    <a:pt x="5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9"/>
            <p:cNvSpPr/>
            <p:nvPr/>
          </p:nvSpPr>
          <p:spPr>
            <a:xfrm>
              <a:off x="26922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9"/>
            <p:cNvSpPr/>
            <p:nvPr/>
          </p:nvSpPr>
          <p:spPr>
            <a:xfrm>
              <a:off x="286827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9"/>
            <p:cNvSpPr/>
            <p:nvPr/>
          </p:nvSpPr>
          <p:spPr>
            <a:xfrm>
              <a:off x="28837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3020" name="Google Shape;3020;p49"/>
            <p:cNvSpPr/>
            <p:nvPr/>
          </p:nvSpPr>
          <p:spPr>
            <a:xfrm>
              <a:off x="3791725" y="1602850"/>
              <a:ext cx="128175" cy="233550"/>
            </a:xfrm>
            <a:custGeom>
              <a:avLst/>
              <a:gdLst/>
              <a:ahLst/>
              <a:cxnLst/>
              <a:rect l="l" t="t" r="r" b="b"/>
              <a:pathLst>
                <a:path w="5127" h="9342" extrusionOk="0">
                  <a:moveTo>
                    <a:pt x="1" y="0"/>
                  </a:moveTo>
                  <a:lnTo>
                    <a:pt x="1"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9"/>
            <p:cNvSpPr/>
            <p:nvPr/>
          </p:nvSpPr>
          <p:spPr>
            <a:xfrm>
              <a:off x="3807575" y="1619375"/>
              <a:ext cx="96825" cy="200500"/>
            </a:xfrm>
            <a:custGeom>
              <a:avLst/>
              <a:gdLst/>
              <a:ahLst/>
              <a:cxnLst/>
              <a:rect l="l" t="t" r="r" b="b"/>
              <a:pathLst>
                <a:path w="3873" h="8020" extrusionOk="0">
                  <a:moveTo>
                    <a:pt x="1" y="0"/>
                  </a:moveTo>
                  <a:lnTo>
                    <a:pt x="1"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9"/>
            <p:cNvSpPr/>
            <p:nvPr/>
          </p:nvSpPr>
          <p:spPr>
            <a:xfrm>
              <a:off x="3600225" y="1602850"/>
              <a:ext cx="128150" cy="233550"/>
            </a:xfrm>
            <a:custGeom>
              <a:avLst/>
              <a:gdLst/>
              <a:ahLst/>
              <a:cxnLst/>
              <a:rect l="l" t="t" r="r" b="b"/>
              <a:pathLst>
                <a:path w="5126" h="9342" extrusionOk="0">
                  <a:moveTo>
                    <a:pt x="0" y="0"/>
                  </a:moveTo>
                  <a:lnTo>
                    <a:pt x="0" y="9341"/>
                  </a:lnTo>
                  <a:lnTo>
                    <a:pt x="5126" y="9341"/>
                  </a:lnTo>
                  <a:lnTo>
                    <a:pt x="5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9"/>
            <p:cNvSpPr/>
            <p:nvPr/>
          </p:nvSpPr>
          <p:spPr>
            <a:xfrm>
              <a:off x="3616075" y="1619375"/>
              <a:ext cx="96800" cy="200500"/>
            </a:xfrm>
            <a:custGeom>
              <a:avLst/>
              <a:gdLst/>
              <a:ahLst/>
              <a:cxnLst/>
              <a:rect l="l" t="t" r="r" b="b"/>
              <a:pathLst>
                <a:path w="3872" h="8020" extrusionOk="0">
                  <a:moveTo>
                    <a:pt x="0" y="0"/>
                  </a:moveTo>
                  <a:lnTo>
                    <a:pt x="0" y="8019"/>
                  </a:lnTo>
                  <a:lnTo>
                    <a:pt x="3872" y="8019"/>
                  </a:lnTo>
                  <a:lnTo>
                    <a:pt x="38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9"/>
            <p:cNvSpPr/>
            <p:nvPr/>
          </p:nvSpPr>
          <p:spPr>
            <a:xfrm>
              <a:off x="3216175" y="1602850"/>
              <a:ext cx="157425" cy="348600"/>
            </a:xfrm>
            <a:custGeom>
              <a:avLst/>
              <a:gdLst/>
              <a:ahLst/>
              <a:cxnLst/>
              <a:rect l="l" t="t" r="r" b="b"/>
              <a:pathLst>
                <a:path w="6297" h="13944" extrusionOk="0">
                  <a:moveTo>
                    <a:pt x="0" y="0"/>
                  </a:moveTo>
                  <a:lnTo>
                    <a:pt x="0" y="13943"/>
                  </a:lnTo>
                  <a:lnTo>
                    <a:pt x="6297" y="13943"/>
                  </a:lnTo>
                  <a:lnTo>
                    <a:pt x="62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9"/>
            <p:cNvSpPr/>
            <p:nvPr/>
          </p:nvSpPr>
          <p:spPr>
            <a:xfrm>
              <a:off x="3232000" y="1619375"/>
              <a:ext cx="125750" cy="315525"/>
            </a:xfrm>
            <a:custGeom>
              <a:avLst/>
              <a:gdLst/>
              <a:ahLst/>
              <a:cxnLst/>
              <a:rect l="l" t="t" r="r" b="b"/>
              <a:pathLst>
                <a:path w="5030" h="12621" extrusionOk="0">
                  <a:moveTo>
                    <a:pt x="1" y="0"/>
                  </a:moveTo>
                  <a:lnTo>
                    <a:pt x="1" y="12621"/>
                  </a:lnTo>
                  <a:lnTo>
                    <a:pt x="5030" y="12621"/>
                  </a:lnTo>
                  <a:lnTo>
                    <a:pt x="5030"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9"/>
            <p:cNvSpPr/>
            <p:nvPr/>
          </p:nvSpPr>
          <p:spPr>
            <a:xfrm>
              <a:off x="2605825" y="2035125"/>
              <a:ext cx="77850" cy="66850"/>
            </a:xfrm>
            <a:custGeom>
              <a:avLst/>
              <a:gdLst/>
              <a:ahLst/>
              <a:cxnLst/>
              <a:rect l="l" t="t" r="r" b="b"/>
              <a:pathLst>
                <a:path w="3114" h="2674" extrusionOk="0">
                  <a:moveTo>
                    <a:pt x="0" y="0"/>
                  </a:moveTo>
                  <a:lnTo>
                    <a:pt x="0" y="2673"/>
                  </a:lnTo>
                  <a:lnTo>
                    <a:pt x="3114" y="2673"/>
                  </a:lnTo>
                  <a:lnTo>
                    <a:pt x="3114"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9"/>
            <p:cNvSpPr/>
            <p:nvPr/>
          </p:nvSpPr>
          <p:spPr>
            <a:xfrm>
              <a:off x="3906075" y="2035125"/>
              <a:ext cx="77875" cy="66850"/>
            </a:xfrm>
            <a:custGeom>
              <a:avLst/>
              <a:gdLst/>
              <a:ahLst/>
              <a:cxnLst/>
              <a:rect l="l" t="t" r="r" b="b"/>
              <a:pathLst>
                <a:path w="3115" h="2674" extrusionOk="0">
                  <a:moveTo>
                    <a:pt x="1" y="0"/>
                  </a:moveTo>
                  <a:lnTo>
                    <a:pt x="1" y="2673"/>
                  </a:lnTo>
                  <a:lnTo>
                    <a:pt x="3115" y="2673"/>
                  </a:lnTo>
                  <a:lnTo>
                    <a:pt x="3115"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9"/>
            <p:cNvSpPr/>
            <p:nvPr/>
          </p:nvSpPr>
          <p:spPr>
            <a:xfrm>
              <a:off x="3064625" y="2035125"/>
              <a:ext cx="81300" cy="66850"/>
            </a:xfrm>
            <a:custGeom>
              <a:avLst/>
              <a:gdLst/>
              <a:ahLst/>
              <a:cxnLst/>
              <a:rect l="l" t="t" r="r" b="b"/>
              <a:pathLst>
                <a:path w="3252" h="2674" extrusionOk="0">
                  <a:moveTo>
                    <a:pt x="0" y="0"/>
                  </a:moveTo>
                  <a:lnTo>
                    <a:pt x="0"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9"/>
            <p:cNvSpPr/>
            <p:nvPr/>
          </p:nvSpPr>
          <p:spPr>
            <a:xfrm>
              <a:off x="3450725" y="2035125"/>
              <a:ext cx="81325" cy="66850"/>
            </a:xfrm>
            <a:custGeom>
              <a:avLst/>
              <a:gdLst/>
              <a:ahLst/>
              <a:cxnLst/>
              <a:rect l="l" t="t" r="r" b="b"/>
              <a:pathLst>
                <a:path w="3253" h="2674" extrusionOk="0">
                  <a:moveTo>
                    <a:pt x="1" y="0"/>
                  </a:moveTo>
                  <a:lnTo>
                    <a:pt x="1" y="2673"/>
                  </a:lnTo>
                  <a:lnTo>
                    <a:pt x="3252" y="2673"/>
                  </a:lnTo>
                  <a:lnTo>
                    <a:pt x="3252"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9"/>
            <p:cNvSpPr/>
            <p:nvPr/>
          </p:nvSpPr>
          <p:spPr>
            <a:xfrm>
              <a:off x="266610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9"/>
            <p:cNvSpPr/>
            <p:nvPr/>
          </p:nvSpPr>
          <p:spPr>
            <a:xfrm>
              <a:off x="285760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9"/>
            <p:cNvSpPr/>
            <p:nvPr/>
          </p:nvSpPr>
          <p:spPr>
            <a:xfrm>
              <a:off x="266610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9"/>
            <p:cNvSpPr/>
            <p:nvPr/>
          </p:nvSpPr>
          <p:spPr>
            <a:xfrm>
              <a:off x="285760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9"/>
            <p:cNvSpPr/>
            <p:nvPr/>
          </p:nvSpPr>
          <p:spPr>
            <a:xfrm>
              <a:off x="3589550" y="1602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9"/>
            <p:cNvSpPr/>
            <p:nvPr/>
          </p:nvSpPr>
          <p:spPr>
            <a:xfrm>
              <a:off x="3204450" y="1602850"/>
              <a:ext cx="180875" cy="16550"/>
            </a:xfrm>
            <a:custGeom>
              <a:avLst/>
              <a:gdLst/>
              <a:ahLst/>
              <a:cxnLst/>
              <a:rect l="l" t="t" r="r" b="b"/>
              <a:pathLst>
                <a:path w="7235" h="662" extrusionOk="0">
                  <a:moveTo>
                    <a:pt x="1" y="0"/>
                  </a:moveTo>
                  <a:lnTo>
                    <a:pt x="1" y="661"/>
                  </a:lnTo>
                  <a:lnTo>
                    <a:pt x="7234" y="661"/>
                  </a:lnTo>
                  <a:lnTo>
                    <a:pt x="72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9"/>
            <p:cNvSpPr/>
            <p:nvPr/>
          </p:nvSpPr>
          <p:spPr>
            <a:xfrm>
              <a:off x="3781050" y="1602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9"/>
            <p:cNvSpPr/>
            <p:nvPr/>
          </p:nvSpPr>
          <p:spPr>
            <a:xfrm>
              <a:off x="3589550" y="1819850"/>
              <a:ext cx="149500" cy="16550"/>
            </a:xfrm>
            <a:custGeom>
              <a:avLst/>
              <a:gdLst/>
              <a:ahLst/>
              <a:cxnLst/>
              <a:rect l="l" t="t" r="r" b="b"/>
              <a:pathLst>
                <a:path w="5980" h="662" extrusionOk="0">
                  <a:moveTo>
                    <a:pt x="0" y="0"/>
                  </a:moveTo>
                  <a:lnTo>
                    <a:pt x="0"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9"/>
            <p:cNvSpPr/>
            <p:nvPr/>
          </p:nvSpPr>
          <p:spPr>
            <a:xfrm>
              <a:off x="3781050" y="1819850"/>
              <a:ext cx="149525" cy="16550"/>
            </a:xfrm>
            <a:custGeom>
              <a:avLst/>
              <a:gdLst/>
              <a:ahLst/>
              <a:cxnLst/>
              <a:rect l="l" t="t" r="r" b="b"/>
              <a:pathLst>
                <a:path w="5981" h="662" extrusionOk="0">
                  <a:moveTo>
                    <a:pt x="1" y="0"/>
                  </a:moveTo>
                  <a:lnTo>
                    <a:pt x="1" y="661"/>
                  </a:lnTo>
                  <a:lnTo>
                    <a:pt x="5980" y="661"/>
                  </a:lnTo>
                  <a:lnTo>
                    <a:pt x="59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9"/>
            <p:cNvSpPr/>
            <p:nvPr/>
          </p:nvSpPr>
          <p:spPr>
            <a:xfrm>
              <a:off x="3295400" y="1618675"/>
              <a:ext cx="5875" cy="325525"/>
            </a:xfrm>
            <a:custGeom>
              <a:avLst/>
              <a:gdLst/>
              <a:ahLst/>
              <a:cxnLst/>
              <a:rect l="l" t="t" r="r" b="b"/>
              <a:pathLst>
                <a:path w="235" h="13021" extrusionOk="0">
                  <a:moveTo>
                    <a:pt x="0" y="1"/>
                  </a:moveTo>
                  <a:lnTo>
                    <a:pt x="0" y="13021"/>
                  </a:lnTo>
                  <a:lnTo>
                    <a:pt x="234" y="13021"/>
                  </a:lnTo>
                  <a:lnTo>
                    <a:pt x="2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9"/>
            <p:cNvSpPr/>
            <p:nvPr/>
          </p:nvSpPr>
          <p:spPr>
            <a:xfrm>
              <a:off x="2478025" y="1527750"/>
              <a:ext cx="1633725" cy="25850"/>
            </a:xfrm>
            <a:custGeom>
              <a:avLst/>
              <a:gdLst/>
              <a:ahLst/>
              <a:cxnLst/>
              <a:rect l="l" t="t" r="r" b="b"/>
              <a:pathLst>
                <a:path w="65349" h="1034" extrusionOk="0">
                  <a:moveTo>
                    <a:pt x="1" y="1"/>
                  </a:moveTo>
                  <a:lnTo>
                    <a:pt x="1" y="1034"/>
                  </a:lnTo>
                  <a:lnTo>
                    <a:pt x="65348" y="1034"/>
                  </a:lnTo>
                  <a:lnTo>
                    <a:pt x="653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9"/>
            <p:cNvSpPr/>
            <p:nvPr/>
          </p:nvSpPr>
          <p:spPr>
            <a:xfrm>
              <a:off x="3016400" y="1174700"/>
              <a:ext cx="25" cy="353075"/>
            </a:xfrm>
            <a:custGeom>
              <a:avLst/>
              <a:gdLst/>
              <a:ahLst/>
              <a:cxnLst/>
              <a:rect l="l" t="t" r="r" b="b"/>
              <a:pathLst>
                <a:path w="1" h="14123" fill="none" extrusionOk="0">
                  <a:moveTo>
                    <a:pt x="0" y="0"/>
                  </a:moveTo>
                  <a:lnTo>
                    <a:pt x="0" y="141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9"/>
            <p:cNvSpPr/>
            <p:nvPr/>
          </p:nvSpPr>
          <p:spPr>
            <a:xfrm>
              <a:off x="2944750" y="1170900"/>
              <a:ext cx="25" cy="356875"/>
            </a:xfrm>
            <a:custGeom>
              <a:avLst/>
              <a:gdLst/>
              <a:ahLst/>
              <a:cxnLst/>
              <a:rect l="l" t="t" r="r" b="b"/>
              <a:pathLst>
                <a:path w="1" h="14275" fill="none" extrusionOk="0">
                  <a:moveTo>
                    <a:pt x="0" y="1"/>
                  </a:moveTo>
                  <a:lnTo>
                    <a:pt x="0" y="142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9"/>
            <p:cNvSpPr/>
            <p:nvPr/>
          </p:nvSpPr>
          <p:spPr>
            <a:xfrm>
              <a:off x="3088025" y="1177800"/>
              <a:ext cx="25" cy="349975"/>
            </a:xfrm>
            <a:custGeom>
              <a:avLst/>
              <a:gdLst/>
              <a:ahLst/>
              <a:cxnLst/>
              <a:rect l="l" t="t" r="r" b="b"/>
              <a:pathLst>
                <a:path w="1" h="13999" fill="none" extrusionOk="0">
                  <a:moveTo>
                    <a:pt x="1" y="0"/>
                  </a:moveTo>
                  <a:lnTo>
                    <a:pt x="1" y="13999"/>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9"/>
            <p:cNvSpPr/>
            <p:nvPr/>
          </p:nvSpPr>
          <p:spPr>
            <a:xfrm>
              <a:off x="2873450" y="1165750"/>
              <a:ext cx="25" cy="362025"/>
            </a:xfrm>
            <a:custGeom>
              <a:avLst/>
              <a:gdLst/>
              <a:ahLst/>
              <a:cxnLst/>
              <a:rect l="l" t="t" r="r" b="b"/>
              <a:pathLst>
                <a:path w="1" h="14481" fill="none" extrusionOk="0">
                  <a:moveTo>
                    <a:pt x="0" y="0"/>
                  </a:moveTo>
                  <a:lnTo>
                    <a:pt x="0" y="1448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9"/>
            <p:cNvSpPr/>
            <p:nvPr/>
          </p:nvSpPr>
          <p:spPr>
            <a:xfrm>
              <a:off x="3230975" y="1181250"/>
              <a:ext cx="25" cy="346525"/>
            </a:xfrm>
            <a:custGeom>
              <a:avLst/>
              <a:gdLst/>
              <a:ahLst/>
              <a:cxnLst/>
              <a:rect l="l" t="t" r="r" b="b"/>
              <a:pathLst>
                <a:path w="1" h="13861" fill="none" extrusionOk="0">
                  <a:moveTo>
                    <a:pt x="1" y="0"/>
                  </a:moveTo>
                  <a:lnTo>
                    <a:pt x="1" y="1386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9"/>
            <p:cNvSpPr/>
            <p:nvPr/>
          </p:nvSpPr>
          <p:spPr>
            <a:xfrm>
              <a:off x="2730150" y="1153350"/>
              <a:ext cx="25" cy="374425"/>
            </a:xfrm>
            <a:custGeom>
              <a:avLst/>
              <a:gdLst/>
              <a:ahLst/>
              <a:cxnLst/>
              <a:rect l="l" t="t" r="r" b="b"/>
              <a:pathLst>
                <a:path w="1" h="14977" fill="none" extrusionOk="0">
                  <a:moveTo>
                    <a:pt x="1" y="0"/>
                  </a:moveTo>
                  <a:lnTo>
                    <a:pt x="1" y="1497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9"/>
            <p:cNvSpPr/>
            <p:nvPr/>
          </p:nvSpPr>
          <p:spPr>
            <a:xfrm>
              <a:off x="4018025" y="1382750"/>
              <a:ext cx="25" cy="145025"/>
            </a:xfrm>
            <a:custGeom>
              <a:avLst/>
              <a:gdLst/>
              <a:ahLst/>
              <a:cxnLst/>
              <a:rect l="l" t="t" r="r" b="b"/>
              <a:pathLst>
                <a:path w="1" h="5801" fill="none" extrusionOk="0">
                  <a:moveTo>
                    <a:pt x="1" y="0"/>
                  </a:moveTo>
                  <a:lnTo>
                    <a:pt x="1" y="580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9"/>
            <p:cNvSpPr/>
            <p:nvPr/>
          </p:nvSpPr>
          <p:spPr>
            <a:xfrm>
              <a:off x="3946375" y="1321425"/>
              <a:ext cx="25" cy="206350"/>
            </a:xfrm>
            <a:custGeom>
              <a:avLst/>
              <a:gdLst/>
              <a:ahLst/>
              <a:cxnLst/>
              <a:rect l="l" t="t" r="r" b="b"/>
              <a:pathLst>
                <a:path w="1" h="8254" fill="none" extrusionOk="0">
                  <a:moveTo>
                    <a:pt x="1" y="1"/>
                  </a:moveTo>
                  <a:lnTo>
                    <a:pt x="1" y="8254"/>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9"/>
            <p:cNvSpPr/>
            <p:nvPr/>
          </p:nvSpPr>
          <p:spPr>
            <a:xfrm>
              <a:off x="3302625" y="1181575"/>
              <a:ext cx="25" cy="346200"/>
            </a:xfrm>
            <a:custGeom>
              <a:avLst/>
              <a:gdLst/>
              <a:ahLst/>
              <a:cxnLst/>
              <a:rect l="l" t="t" r="r" b="b"/>
              <a:pathLst>
                <a:path w="1" h="13848" fill="none" extrusionOk="0">
                  <a:moveTo>
                    <a:pt x="0" y="1"/>
                  </a:moveTo>
                  <a:lnTo>
                    <a:pt x="0" y="13848"/>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9"/>
            <p:cNvSpPr/>
            <p:nvPr/>
          </p:nvSpPr>
          <p:spPr>
            <a:xfrm>
              <a:off x="3874750" y="1151975"/>
              <a:ext cx="25" cy="375800"/>
            </a:xfrm>
            <a:custGeom>
              <a:avLst/>
              <a:gdLst/>
              <a:ahLst/>
              <a:cxnLst/>
              <a:rect l="l" t="t" r="r" b="b"/>
              <a:pathLst>
                <a:path w="1" h="15032" fill="none" extrusionOk="0">
                  <a:moveTo>
                    <a:pt x="0" y="0"/>
                  </a:moveTo>
                  <a:lnTo>
                    <a:pt x="0" y="1503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9"/>
            <p:cNvSpPr/>
            <p:nvPr/>
          </p:nvSpPr>
          <p:spPr>
            <a:xfrm>
              <a:off x="2801800" y="1160225"/>
              <a:ext cx="25" cy="367550"/>
            </a:xfrm>
            <a:custGeom>
              <a:avLst/>
              <a:gdLst/>
              <a:ahLst/>
              <a:cxnLst/>
              <a:rect l="l" t="t" r="r" b="b"/>
              <a:pathLst>
                <a:path w="1" h="14702" fill="none" extrusionOk="0">
                  <a:moveTo>
                    <a:pt x="1" y="1"/>
                  </a:moveTo>
                  <a:lnTo>
                    <a:pt x="1" y="14702"/>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9"/>
            <p:cNvSpPr/>
            <p:nvPr/>
          </p:nvSpPr>
          <p:spPr>
            <a:xfrm>
              <a:off x="3159325" y="1179875"/>
              <a:ext cx="25" cy="347900"/>
            </a:xfrm>
            <a:custGeom>
              <a:avLst/>
              <a:gdLst/>
              <a:ahLst/>
              <a:cxnLst/>
              <a:rect l="l" t="t" r="r" b="b"/>
              <a:pathLst>
                <a:path w="1" h="13916" fill="none" extrusionOk="0">
                  <a:moveTo>
                    <a:pt x="1" y="0"/>
                  </a:moveTo>
                  <a:lnTo>
                    <a:pt x="1" y="139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9"/>
            <p:cNvSpPr/>
            <p:nvPr/>
          </p:nvSpPr>
          <p:spPr>
            <a:xfrm>
              <a:off x="2650250" y="1314550"/>
              <a:ext cx="25" cy="213225"/>
            </a:xfrm>
            <a:custGeom>
              <a:avLst/>
              <a:gdLst/>
              <a:ahLst/>
              <a:cxnLst/>
              <a:rect l="l" t="t" r="r" b="b"/>
              <a:pathLst>
                <a:path w="1" h="8529" fill="none" extrusionOk="0">
                  <a:moveTo>
                    <a:pt x="0" y="8529"/>
                  </a:moveTo>
                  <a:lnTo>
                    <a:pt x="0" y="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9"/>
            <p:cNvSpPr/>
            <p:nvPr/>
          </p:nvSpPr>
          <p:spPr>
            <a:xfrm>
              <a:off x="3803450" y="1158850"/>
              <a:ext cx="25" cy="368925"/>
            </a:xfrm>
            <a:custGeom>
              <a:avLst/>
              <a:gdLst/>
              <a:ahLst/>
              <a:cxnLst/>
              <a:rect l="l" t="t" r="r" b="b"/>
              <a:pathLst>
                <a:path w="1" h="14757" fill="none" extrusionOk="0">
                  <a:moveTo>
                    <a:pt x="0" y="1"/>
                  </a:moveTo>
                  <a:lnTo>
                    <a:pt x="0" y="1475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9"/>
            <p:cNvSpPr/>
            <p:nvPr/>
          </p:nvSpPr>
          <p:spPr>
            <a:xfrm>
              <a:off x="2578600" y="1377575"/>
              <a:ext cx="25" cy="150200"/>
            </a:xfrm>
            <a:custGeom>
              <a:avLst/>
              <a:gdLst/>
              <a:ahLst/>
              <a:cxnLst/>
              <a:rect l="l" t="t" r="r" b="b"/>
              <a:pathLst>
                <a:path w="1" h="6008" fill="none" extrusionOk="0">
                  <a:moveTo>
                    <a:pt x="1" y="6008"/>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9"/>
            <p:cNvSpPr/>
            <p:nvPr/>
          </p:nvSpPr>
          <p:spPr>
            <a:xfrm>
              <a:off x="4089325" y="1429250"/>
              <a:ext cx="25" cy="98525"/>
            </a:xfrm>
            <a:custGeom>
              <a:avLst/>
              <a:gdLst/>
              <a:ahLst/>
              <a:cxnLst/>
              <a:rect l="l" t="t" r="r" b="b"/>
              <a:pathLst>
                <a:path w="1" h="3941" fill="none" extrusionOk="0">
                  <a:moveTo>
                    <a:pt x="1" y="0"/>
                  </a:moveTo>
                  <a:lnTo>
                    <a:pt x="1" y="394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9"/>
            <p:cNvSpPr/>
            <p:nvPr/>
          </p:nvSpPr>
          <p:spPr>
            <a:xfrm>
              <a:off x="2506950" y="1425100"/>
              <a:ext cx="25" cy="102675"/>
            </a:xfrm>
            <a:custGeom>
              <a:avLst/>
              <a:gdLst/>
              <a:ahLst/>
              <a:cxnLst/>
              <a:rect l="l" t="t" r="r" b="b"/>
              <a:pathLst>
                <a:path w="1" h="4107" fill="none" extrusionOk="0">
                  <a:moveTo>
                    <a:pt x="1" y="4107"/>
                  </a:moveTo>
                  <a:lnTo>
                    <a:pt x="1" y="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9"/>
            <p:cNvSpPr/>
            <p:nvPr/>
          </p:nvSpPr>
          <p:spPr>
            <a:xfrm>
              <a:off x="3731800" y="1164700"/>
              <a:ext cx="25" cy="363075"/>
            </a:xfrm>
            <a:custGeom>
              <a:avLst/>
              <a:gdLst/>
              <a:ahLst/>
              <a:cxnLst/>
              <a:rect l="l" t="t" r="r" b="b"/>
              <a:pathLst>
                <a:path w="1" h="14523" fill="none" extrusionOk="0">
                  <a:moveTo>
                    <a:pt x="0" y="1"/>
                  </a:moveTo>
                  <a:lnTo>
                    <a:pt x="0" y="14523"/>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9"/>
            <p:cNvSpPr/>
            <p:nvPr/>
          </p:nvSpPr>
          <p:spPr>
            <a:xfrm>
              <a:off x="3445575" y="1179525"/>
              <a:ext cx="25" cy="348250"/>
            </a:xfrm>
            <a:custGeom>
              <a:avLst/>
              <a:gdLst/>
              <a:ahLst/>
              <a:cxnLst/>
              <a:rect l="l" t="t" r="r" b="b"/>
              <a:pathLst>
                <a:path w="1" h="13930" fill="none" extrusionOk="0">
                  <a:moveTo>
                    <a:pt x="0" y="0"/>
                  </a:moveTo>
                  <a:lnTo>
                    <a:pt x="0" y="13930"/>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9"/>
            <p:cNvSpPr/>
            <p:nvPr/>
          </p:nvSpPr>
          <p:spPr>
            <a:xfrm>
              <a:off x="3517200" y="1177100"/>
              <a:ext cx="25" cy="350675"/>
            </a:xfrm>
            <a:custGeom>
              <a:avLst/>
              <a:gdLst/>
              <a:ahLst/>
              <a:cxnLst/>
              <a:rect l="l" t="t" r="r" b="b"/>
              <a:pathLst>
                <a:path w="1" h="14027" fill="none" extrusionOk="0">
                  <a:moveTo>
                    <a:pt x="1" y="1"/>
                  </a:moveTo>
                  <a:lnTo>
                    <a:pt x="1" y="14027"/>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9"/>
            <p:cNvSpPr/>
            <p:nvPr/>
          </p:nvSpPr>
          <p:spPr>
            <a:xfrm>
              <a:off x="3373925" y="1180900"/>
              <a:ext cx="25" cy="346875"/>
            </a:xfrm>
            <a:custGeom>
              <a:avLst/>
              <a:gdLst/>
              <a:ahLst/>
              <a:cxnLst/>
              <a:rect l="l" t="t" r="r" b="b"/>
              <a:pathLst>
                <a:path w="1" h="13875" fill="none" extrusionOk="0">
                  <a:moveTo>
                    <a:pt x="0" y="0"/>
                  </a:moveTo>
                  <a:lnTo>
                    <a:pt x="0" y="13875"/>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9"/>
            <p:cNvSpPr/>
            <p:nvPr/>
          </p:nvSpPr>
          <p:spPr>
            <a:xfrm>
              <a:off x="3660150" y="1169875"/>
              <a:ext cx="25" cy="357900"/>
            </a:xfrm>
            <a:custGeom>
              <a:avLst/>
              <a:gdLst/>
              <a:ahLst/>
              <a:cxnLst/>
              <a:rect l="l" t="t" r="r" b="b"/>
              <a:pathLst>
                <a:path w="1" h="14316" fill="none" extrusionOk="0">
                  <a:moveTo>
                    <a:pt x="1" y="1"/>
                  </a:moveTo>
                  <a:lnTo>
                    <a:pt x="1" y="14316"/>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9"/>
            <p:cNvSpPr/>
            <p:nvPr/>
          </p:nvSpPr>
          <p:spPr>
            <a:xfrm>
              <a:off x="3588850" y="1174000"/>
              <a:ext cx="25" cy="353775"/>
            </a:xfrm>
            <a:custGeom>
              <a:avLst/>
              <a:gdLst/>
              <a:ahLst/>
              <a:cxnLst/>
              <a:rect l="l" t="t" r="r" b="b"/>
              <a:pathLst>
                <a:path w="1" h="14151" fill="none" extrusionOk="0">
                  <a:moveTo>
                    <a:pt x="1" y="1"/>
                  </a:moveTo>
                  <a:lnTo>
                    <a:pt x="1" y="14151"/>
                  </a:lnTo>
                </a:path>
              </a:pathLst>
            </a:custGeom>
            <a:noFill/>
            <a:ln w="4475" cap="flat" cmpd="sng">
              <a:solidFill>
                <a:srgbClr val="FFD6AD"/>
              </a:solidFill>
              <a:prstDash val="solid"/>
              <a:miter lim="137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49"/>
          <p:cNvGrpSpPr/>
          <p:nvPr/>
        </p:nvGrpSpPr>
        <p:grpSpPr>
          <a:xfrm>
            <a:off x="7175577" y="3839223"/>
            <a:ext cx="342093" cy="774166"/>
            <a:chOff x="70135" y="-67194"/>
            <a:chExt cx="644972" cy="1459588"/>
          </a:xfrm>
        </p:grpSpPr>
        <p:sp>
          <p:nvSpPr>
            <p:cNvPr id="3065" name="Google Shape;3065;p49"/>
            <p:cNvSpPr/>
            <p:nvPr/>
          </p:nvSpPr>
          <p:spPr>
            <a:xfrm>
              <a:off x="372568" y="1152625"/>
              <a:ext cx="12302" cy="220904"/>
            </a:xfrm>
            <a:custGeom>
              <a:avLst/>
              <a:gdLst/>
              <a:ahLst/>
              <a:cxnLst/>
              <a:rect l="l" t="t" r="r" b="b"/>
              <a:pathLst>
                <a:path w="1479" h="26559" extrusionOk="0">
                  <a:moveTo>
                    <a:pt x="241" y="0"/>
                  </a:moveTo>
                  <a:cubicBezTo>
                    <a:pt x="125" y="0"/>
                    <a:pt x="0" y="84"/>
                    <a:pt x="0" y="225"/>
                  </a:cubicBezTo>
                  <a:cubicBezTo>
                    <a:pt x="0" y="1044"/>
                    <a:pt x="114" y="1885"/>
                    <a:pt x="182" y="2727"/>
                  </a:cubicBezTo>
                  <a:cubicBezTo>
                    <a:pt x="251" y="3591"/>
                    <a:pt x="319" y="4478"/>
                    <a:pt x="364" y="5342"/>
                  </a:cubicBezTo>
                  <a:cubicBezTo>
                    <a:pt x="478" y="7047"/>
                    <a:pt x="569" y="8753"/>
                    <a:pt x="683" y="10458"/>
                  </a:cubicBezTo>
                  <a:cubicBezTo>
                    <a:pt x="887" y="13847"/>
                    <a:pt x="1024" y="17258"/>
                    <a:pt x="1092" y="20646"/>
                  </a:cubicBezTo>
                  <a:cubicBezTo>
                    <a:pt x="1137" y="22601"/>
                    <a:pt x="1183" y="24557"/>
                    <a:pt x="1206" y="26490"/>
                  </a:cubicBezTo>
                  <a:cubicBezTo>
                    <a:pt x="1206" y="26535"/>
                    <a:pt x="1240" y="26558"/>
                    <a:pt x="1274" y="26558"/>
                  </a:cubicBezTo>
                  <a:cubicBezTo>
                    <a:pt x="1308" y="26558"/>
                    <a:pt x="1342" y="26535"/>
                    <a:pt x="1342" y="26490"/>
                  </a:cubicBezTo>
                  <a:cubicBezTo>
                    <a:pt x="1479" y="19623"/>
                    <a:pt x="1342" y="12732"/>
                    <a:pt x="887" y="5888"/>
                  </a:cubicBezTo>
                  <a:cubicBezTo>
                    <a:pt x="819" y="4910"/>
                    <a:pt x="751" y="3955"/>
                    <a:pt x="683" y="3000"/>
                  </a:cubicBezTo>
                  <a:cubicBezTo>
                    <a:pt x="614" y="2067"/>
                    <a:pt x="592" y="1090"/>
                    <a:pt x="433" y="157"/>
                  </a:cubicBezTo>
                  <a:cubicBezTo>
                    <a:pt x="413" y="49"/>
                    <a:pt x="329" y="0"/>
                    <a:pt x="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9"/>
            <p:cNvSpPr/>
            <p:nvPr/>
          </p:nvSpPr>
          <p:spPr>
            <a:xfrm>
              <a:off x="387215" y="1148367"/>
              <a:ext cx="20162" cy="244027"/>
            </a:xfrm>
            <a:custGeom>
              <a:avLst/>
              <a:gdLst/>
              <a:ahLst/>
              <a:cxnLst/>
              <a:rect l="l" t="t" r="r" b="b"/>
              <a:pathLst>
                <a:path w="2424" h="29339" extrusionOk="0">
                  <a:moveTo>
                    <a:pt x="167" y="0"/>
                  </a:moveTo>
                  <a:cubicBezTo>
                    <a:pt x="83" y="0"/>
                    <a:pt x="1" y="58"/>
                    <a:pt x="13" y="169"/>
                  </a:cubicBezTo>
                  <a:cubicBezTo>
                    <a:pt x="104" y="2056"/>
                    <a:pt x="400" y="3967"/>
                    <a:pt x="604" y="5854"/>
                  </a:cubicBezTo>
                  <a:cubicBezTo>
                    <a:pt x="809" y="7719"/>
                    <a:pt x="991" y="9583"/>
                    <a:pt x="1150" y="11471"/>
                  </a:cubicBezTo>
                  <a:cubicBezTo>
                    <a:pt x="1491" y="15245"/>
                    <a:pt x="1719" y="19020"/>
                    <a:pt x="1923" y="22818"/>
                  </a:cubicBezTo>
                  <a:cubicBezTo>
                    <a:pt x="2037" y="24955"/>
                    <a:pt x="2105" y="27116"/>
                    <a:pt x="2219" y="29253"/>
                  </a:cubicBezTo>
                  <a:cubicBezTo>
                    <a:pt x="2219" y="29310"/>
                    <a:pt x="2253" y="29338"/>
                    <a:pt x="2287" y="29338"/>
                  </a:cubicBezTo>
                  <a:cubicBezTo>
                    <a:pt x="2321" y="29338"/>
                    <a:pt x="2355" y="29310"/>
                    <a:pt x="2355" y="29253"/>
                  </a:cubicBezTo>
                  <a:cubicBezTo>
                    <a:pt x="2424" y="21635"/>
                    <a:pt x="1901" y="13972"/>
                    <a:pt x="1127" y="6377"/>
                  </a:cubicBezTo>
                  <a:cubicBezTo>
                    <a:pt x="900" y="4308"/>
                    <a:pt x="741" y="2170"/>
                    <a:pt x="332" y="124"/>
                  </a:cubicBezTo>
                  <a:cubicBezTo>
                    <a:pt x="311" y="41"/>
                    <a:pt x="23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9"/>
            <p:cNvSpPr/>
            <p:nvPr/>
          </p:nvSpPr>
          <p:spPr>
            <a:xfrm>
              <a:off x="400182" y="1149806"/>
              <a:ext cx="24312" cy="212138"/>
            </a:xfrm>
            <a:custGeom>
              <a:avLst/>
              <a:gdLst/>
              <a:ahLst/>
              <a:cxnLst/>
              <a:rect l="l" t="t" r="r" b="b"/>
              <a:pathLst>
                <a:path w="2923" h="25505" extrusionOk="0">
                  <a:moveTo>
                    <a:pt x="249" y="1"/>
                  </a:moveTo>
                  <a:cubicBezTo>
                    <a:pt x="208" y="1"/>
                    <a:pt x="170" y="25"/>
                    <a:pt x="160" y="87"/>
                  </a:cubicBezTo>
                  <a:cubicBezTo>
                    <a:pt x="1" y="837"/>
                    <a:pt x="205" y="1679"/>
                    <a:pt x="296" y="2452"/>
                  </a:cubicBezTo>
                  <a:cubicBezTo>
                    <a:pt x="364" y="3248"/>
                    <a:pt x="455" y="4066"/>
                    <a:pt x="546" y="4862"/>
                  </a:cubicBezTo>
                  <a:cubicBezTo>
                    <a:pt x="705" y="6545"/>
                    <a:pt x="887" y="8228"/>
                    <a:pt x="1069" y="9888"/>
                  </a:cubicBezTo>
                  <a:cubicBezTo>
                    <a:pt x="1410" y="13185"/>
                    <a:pt x="1751" y="16482"/>
                    <a:pt x="2115" y="19780"/>
                  </a:cubicBezTo>
                  <a:cubicBezTo>
                    <a:pt x="2320" y="21644"/>
                    <a:pt x="2547" y="23532"/>
                    <a:pt x="2752" y="25419"/>
                  </a:cubicBezTo>
                  <a:cubicBezTo>
                    <a:pt x="2763" y="25476"/>
                    <a:pt x="2809" y="25504"/>
                    <a:pt x="2849" y="25504"/>
                  </a:cubicBezTo>
                  <a:cubicBezTo>
                    <a:pt x="2888" y="25504"/>
                    <a:pt x="2923" y="25476"/>
                    <a:pt x="2911" y="25419"/>
                  </a:cubicBezTo>
                  <a:cubicBezTo>
                    <a:pt x="2320" y="18802"/>
                    <a:pt x="1683" y="12207"/>
                    <a:pt x="1024" y="5590"/>
                  </a:cubicBezTo>
                  <a:cubicBezTo>
                    <a:pt x="933" y="4658"/>
                    <a:pt x="842" y="3748"/>
                    <a:pt x="751" y="2816"/>
                  </a:cubicBezTo>
                  <a:cubicBezTo>
                    <a:pt x="660" y="1952"/>
                    <a:pt x="705" y="906"/>
                    <a:pt x="364" y="87"/>
                  </a:cubicBezTo>
                  <a:cubicBezTo>
                    <a:pt x="352" y="37"/>
                    <a:pt x="298"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9"/>
            <p:cNvSpPr/>
            <p:nvPr/>
          </p:nvSpPr>
          <p:spPr>
            <a:xfrm>
              <a:off x="413615" y="1143992"/>
              <a:ext cx="30833" cy="215781"/>
            </a:xfrm>
            <a:custGeom>
              <a:avLst/>
              <a:gdLst/>
              <a:ahLst/>
              <a:cxnLst/>
              <a:rect l="l" t="t" r="r" b="b"/>
              <a:pathLst>
                <a:path w="3707" h="25943" extrusionOk="0">
                  <a:moveTo>
                    <a:pt x="260" y="0"/>
                  </a:moveTo>
                  <a:cubicBezTo>
                    <a:pt x="205" y="0"/>
                    <a:pt x="149" y="30"/>
                    <a:pt x="136" y="81"/>
                  </a:cubicBezTo>
                  <a:cubicBezTo>
                    <a:pt x="0" y="854"/>
                    <a:pt x="227" y="1696"/>
                    <a:pt x="318" y="2469"/>
                  </a:cubicBezTo>
                  <a:cubicBezTo>
                    <a:pt x="432" y="3310"/>
                    <a:pt x="546" y="4151"/>
                    <a:pt x="637" y="4970"/>
                  </a:cubicBezTo>
                  <a:cubicBezTo>
                    <a:pt x="864" y="6653"/>
                    <a:pt x="1069" y="8313"/>
                    <a:pt x="1296" y="9996"/>
                  </a:cubicBezTo>
                  <a:cubicBezTo>
                    <a:pt x="1774" y="13361"/>
                    <a:pt x="2229" y="16749"/>
                    <a:pt x="2706" y="20138"/>
                  </a:cubicBezTo>
                  <a:cubicBezTo>
                    <a:pt x="2956" y="22048"/>
                    <a:pt x="3229" y="23958"/>
                    <a:pt x="3502" y="25868"/>
                  </a:cubicBezTo>
                  <a:cubicBezTo>
                    <a:pt x="3502" y="25919"/>
                    <a:pt x="3544" y="25943"/>
                    <a:pt x="3589" y="25943"/>
                  </a:cubicBezTo>
                  <a:cubicBezTo>
                    <a:pt x="3645" y="25943"/>
                    <a:pt x="3707" y="25908"/>
                    <a:pt x="3707" y="25845"/>
                  </a:cubicBezTo>
                  <a:cubicBezTo>
                    <a:pt x="2865" y="19069"/>
                    <a:pt x="2069" y="12292"/>
                    <a:pt x="1205" y="5516"/>
                  </a:cubicBezTo>
                  <a:cubicBezTo>
                    <a:pt x="1092" y="4583"/>
                    <a:pt x="955" y="3651"/>
                    <a:pt x="841" y="2719"/>
                  </a:cubicBezTo>
                  <a:cubicBezTo>
                    <a:pt x="728" y="1877"/>
                    <a:pt x="750" y="831"/>
                    <a:pt x="364" y="58"/>
                  </a:cubicBezTo>
                  <a:cubicBezTo>
                    <a:pt x="344" y="18"/>
                    <a:pt x="302"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9"/>
            <p:cNvSpPr/>
            <p:nvPr/>
          </p:nvSpPr>
          <p:spPr>
            <a:xfrm>
              <a:off x="428744" y="1157025"/>
              <a:ext cx="25917" cy="205035"/>
            </a:xfrm>
            <a:custGeom>
              <a:avLst/>
              <a:gdLst/>
              <a:ahLst/>
              <a:cxnLst/>
              <a:rect l="l" t="t" r="r" b="b"/>
              <a:pathLst>
                <a:path w="3116" h="24651" extrusionOk="0">
                  <a:moveTo>
                    <a:pt x="202" y="1"/>
                  </a:moveTo>
                  <a:cubicBezTo>
                    <a:pt x="145" y="1"/>
                    <a:pt x="91" y="49"/>
                    <a:pt x="91" y="106"/>
                  </a:cubicBezTo>
                  <a:cubicBezTo>
                    <a:pt x="0" y="833"/>
                    <a:pt x="250" y="1652"/>
                    <a:pt x="364" y="2357"/>
                  </a:cubicBezTo>
                  <a:cubicBezTo>
                    <a:pt x="501" y="3153"/>
                    <a:pt x="637" y="3949"/>
                    <a:pt x="751" y="4745"/>
                  </a:cubicBezTo>
                  <a:cubicBezTo>
                    <a:pt x="1001" y="6382"/>
                    <a:pt x="1228" y="7997"/>
                    <a:pt x="1456" y="9634"/>
                  </a:cubicBezTo>
                  <a:cubicBezTo>
                    <a:pt x="1865" y="12795"/>
                    <a:pt x="2229" y="15955"/>
                    <a:pt x="2524" y="19139"/>
                  </a:cubicBezTo>
                  <a:cubicBezTo>
                    <a:pt x="2684" y="20958"/>
                    <a:pt x="2820" y="22755"/>
                    <a:pt x="2934" y="24574"/>
                  </a:cubicBezTo>
                  <a:cubicBezTo>
                    <a:pt x="2946" y="24622"/>
                    <a:pt x="2996" y="24651"/>
                    <a:pt x="3040" y="24651"/>
                  </a:cubicBezTo>
                  <a:cubicBezTo>
                    <a:pt x="3080" y="24651"/>
                    <a:pt x="3116" y="24628"/>
                    <a:pt x="3116" y="24574"/>
                  </a:cubicBezTo>
                  <a:cubicBezTo>
                    <a:pt x="2797" y="18138"/>
                    <a:pt x="2183" y="11726"/>
                    <a:pt x="1251" y="5336"/>
                  </a:cubicBezTo>
                  <a:cubicBezTo>
                    <a:pt x="1115" y="4449"/>
                    <a:pt x="978" y="3585"/>
                    <a:pt x="842" y="2698"/>
                  </a:cubicBezTo>
                  <a:cubicBezTo>
                    <a:pt x="705" y="1857"/>
                    <a:pt x="682" y="811"/>
                    <a:pt x="296" y="60"/>
                  </a:cubicBezTo>
                  <a:cubicBezTo>
                    <a:pt x="270" y="18"/>
                    <a:pt x="235"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9"/>
            <p:cNvSpPr/>
            <p:nvPr/>
          </p:nvSpPr>
          <p:spPr>
            <a:xfrm>
              <a:off x="443308" y="1148283"/>
              <a:ext cx="23929" cy="180939"/>
            </a:xfrm>
            <a:custGeom>
              <a:avLst/>
              <a:gdLst/>
              <a:ahLst/>
              <a:cxnLst/>
              <a:rect l="l" t="t" r="r" b="b"/>
              <a:pathLst>
                <a:path w="2877" h="21754" extrusionOk="0">
                  <a:moveTo>
                    <a:pt x="216" y="1"/>
                  </a:moveTo>
                  <a:cubicBezTo>
                    <a:pt x="121" y="1"/>
                    <a:pt x="23" y="65"/>
                    <a:pt x="23" y="179"/>
                  </a:cubicBezTo>
                  <a:cubicBezTo>
                    <a:pt x="0" y="1066"/>
                    <a:pt x="205" y="1998"/>
                    <a:pt x="319" y="2862"/>
                  </a:cubicBezTo>
                  <a:cubicBezTo>
                    <a:pt x="432" y="3772"/>
                    <a:pt x="546" y="4659"/>
                    <a:pt x="637" y="5546"/>
                  </a:cubicBezTo>
                  <a:cubicBezTo>
                    <a:pt x="864" y="7342"/>
                    <a:pt x="1092" y="9138"/>
                    <a:pt x="1319" y="10935"/>
                  </a:cubicBezTo>
                  <a:cubicBezTo>
                    <a:pt x="1774" y="14505"/>
                    <a:pt x="2229" y="18075"/>
                    <a:pt x="2684" y="21668"/>
                  </a:cubicBezTo>
                  <a:cubicBezTo>
                    <a:pt x="2684" y="21725"/>
                    <a:pt x="2735" y="21753"/>
                    <a:pt x="2783" y="21753"/>
                  </a:cubicBezTo>
                  <a:cubicBezTo>
                    <a:pt x="2831" y="21753"/>
                    <a:pt x="2877" y="21725"/>
                    <a:pt x="2865" y="21668"/>
                  </a:cubicBezTo>
                  <a:cubicBezTo>
                    <a:pt x="2456" y="18052"/>
                    <a:pt x="2070" y="14437"/>
                    <a:pt x="1660" y="10844"/>
                  </a:cubicBezTo>
                  <a:cubicBezTo>
                    <a:pt x="1456" y="9048"/>
                    <a:pt x="1251" y="7251"/>
                    <a:pt x="1046" y="5455"/>
                  </a:cubicBezTo>
                  <a:lnTo>
                    <a:pt x="728" y="2771"/>
                  </a:lnTo>
                  <a:cubicBezTo>
                    <a:pt x="637" y="1907"/>
                    <a:pt x="614" y="975"/>
                    <a:pt x="387" y="134"/>
                  </a:cubicBezTo>
                  <a:cubicBezTo>
                    <a:pt x="367" y="42"/>
                    <a:pt x="292"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9"/>
            <p:cNvSpPr/>
            <p:nvPr/>
          </p:nvSpPr>
          <p:spPr>
            <a:xfrm>
              <a:off x="450203" y="1143509"/>
              <a:ext cx="31881" cy="179808"/>
            </a:xfrm>
            <a:custGeom>
              <a:avLst/>
              <a:gdLst/>
              <a:ahLst/>
              <a:cxnLst/>
              <a:rect l="l" t="t" r="r" b="b"/>
              <a:pathLst>
                <a:path w="3833" h="21618" extrusionOk="0">
                  <a:moveTo>
                    <a:pt x="199" y="1"/>
                  </a:moveTo>
                  <a:cubicBezTo>
                    <a:pt x="98" y="1"/>
                    <a:pt x="0" y="70"/>
                    <a:pt x="13" y="207"/>
                  </a:cubicBezTo>
                  <a:cubicBezTo>
                    <a:pt x="104" y="1117"/>
                    <a:pt x="331" y="2004"/>
                    <a:pt x="490" y="2891"/>
                  </a:cubicBezTo>
                  <a:cubicBezTo>
                    <a:pt x="672" y="3777"/>
                    <a:pt x="831" y="4641"/>
                    <a:pt x="990" y="5528"/>
                  </a:cubicBezTo>
                  <a:cubicBezTo>
                    <a:pt x="1332" y="7279"/>
                    <a:pt x="1650" y="9053"/>
                    <a:pt x="1945" y="10804"/>
                  </a:cubicBezTo>
                  <a:cubicBezTo>
                    <a:pt x="2582" y="14374"/>
                    <a:pt x="3151" y="17967"/>
                    <a:pt x="3674" y="21560"/>
                  </a:cubicBezTo>
                  <a:cubicBezTo>
                    <a:pt x="3674" y="21600"/>
                    <a:pt x="3704" y="21618"/>
                    <a:pt x="3739" y="21618"/>
                  </a:cubicBezTo>
                  <a:cubicBezTo>
                    <a:pt x="3783" y="21618"/>
                    <a:pt x="3833" y="21588"/>
                    <a:pt x="3833" y="21537"/>
                  </a:cubicBezTo>
                  <a:cubicBezTo>
                    <a:pt x="3424" y="17967"/>
                    <a:pt x="2923" y="14420"/>
                    <a:pt x="2378" y="10872"/>
                  </a:cubicBezTo>
                  <a:cubicBezTo>
                    <a:pt x="2105" y="9098"/>
                    <a:pt x="1809" y="7348"/>
                    <a:pt x="1491" y="5574"/>
                  </a:cubicBezTo>
                  <a:cubicBezTo>
                    <a:pt x="1332" y="4687"/>
                    <a:pt x="1172" y="3823"/>
                    <a:pt x="990" y="2936"/>
                  </a:cubicBezTo>
                  <a:cubicBezTo>
                    <a:pt x="808" y="2004"/>
                    <a:pt x="672" y="1049"/>
                    <a:pt x="399" y="139"/>
                  </a:cubicBezTo>
                  <a:cubicBezTo>
                    <a:pt x="368" y="47"/>
                    <a:pt x="283"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9"/>
            <p:cNvSpPr/>
            <p:nvPr/>
          </p:nvSpPr>
          <p:spPr>
            <a:xfrm>
              <a:off x="344571" y="1150895"/>
              <a:ext cx="15712" cy="200593"/>
            </a:xfrm>
            <a:custGeom>
              <a:avLst/>
              <a:gdLst/>
              <a:ahLst/>
              <a:cxnLst/>
              <a:rect l="l" t="t" r="r" b="b"/>
              <a:pathLst>
                <a:path w="1889" h="24117" extrusionOk="0">
                  <a:moveTo>
                    <a:pt x="264" y="0"/>
                  </a:moveTo>
                  <a:cubicBezTo>
                    <a:pt x="194" y="0"/>
                    <a:pt x="115" y="57"/>
                    <a:pt x="115" y="138"/>
                  </a:cubicBezTo>
                  <a:cubicBezTo>
                    <a:pt x="1" y="1661"/>
                    <a:pt x="183" y="3208"/>
                    <a:pt x="297" y="4754"/>
                  </a:cubicBezTo>
                  <a:cubicBezTo>
                    <a:pt x="388" y="6323"/>
                    <a:pt x="501" y="7892"/>
                    <a:pt x="615" y="9438"/>
                  </a:cubicBezTo>
                  <a:cubicBezTo>
                    <a:pt x="820" y="12531"/>
                    <a:pt x="1070" y="15601"/>
                    <a:pt x="1297" y="18671"/>
                  </a:cubicBezTo>
                  <a:cubicBezTo>
                    <a:pt x="1411" y="20467"/>
                    <a:pt x="1547" y="22241"/>
                    <a:pt x="1684" y="24015"/>
                  </a:cubicBezTo>
                  <a:cubicBezTo>
                    <a:pt x="1684" y="24083"/>
                    <a:pt x="1735" y="24117"/>
                    <a:pt x="1786" y="24117"/>
                  </a:cubicBezTo>
                  <a:cubicBezTo>
                    <a:pt x="1837" y="24117"/>
                    <a:pt x="1888" y="24083"/>
                    <a:pt x="1888" y="24015"/>
                  </a:cubicBezTo>
                  <a:cubicBezTo>
                    <a:pt x="1525" y="17761"/>
                    <a:pt x="1183" y="11531"/>
                    <a:pt x="820" y="5277"/>
                  </a:cubicBezTo>
                  <a:cubicBezTo>
                    <a:pt x="706" y="3572"/>
                    <a:pt x="706" y="1798"/>
                    <a:pt x="365" y="92"/>
                  </a:cubicBezTo>
                  <a:cubicBezTo>
                    <a:pt x="356" y="27"/>
                    <a:pt x="312"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9"/>
            <p:cNvSpPr/>
            <p:nvPr/>
          </p:nvSpPr>
          <p:spPr>
            <a:xfrm>
              <a:off x="326688" y="1149564"/>
              <a:ext cx="15437" cy="191386"/>
            </a:xfrm>
            <a:custGeom>
              <a:avLst/>
              <a:gdLst/>
              <a:ahLst/>
              <a:cxnLst/>
              <a:rect l="l" t="t" r="r" b="b"/>
              <a:pathLst>
                <a:path w="1856" h="23010" extrusionOk="0">
                  <a:moveTo>
                    <a:pt x="185" y="0"/>
                  </a:moveTo>
                  <a:cubicBezTo>
                    <a:pt x="95" y="0"/>
                    <a:pt x="1" y="59"/>
                    <a:pt x="13" y="161"/>
                  </a:cubicBezTo>
                  <a:cubicBezTo>
                    <a:pt x="377" y="3959"/>
                    <a:pt x="787" y="7734"/>
                    <a:pt x="1082" y="11531"/>
                  </a:cubicBezTo>
                  <a:cubicBezTo>
                    <a:pt x="1355" y="15329"/>
                    <a:pt x="1582" y="19126"/>
                    <a:pt x="1696" y="22924"/>
                  </a:cubicBezTo>
                  <a:cubicBezTo>
                    <a:pt x="1696" y="22981"/>
                    <a:pt x="1736" y="23009"/>
                    <a:pt x="1776" y="23009"/>
                  </a:cubicBezTo>
                  <a:cubicBezTo>
                    <a:pt x="1816" y="23009"/>
                    <a:pt x="1855" y="22981"/>
                    <a:pt x="1855" y="22924"/>
                  </a:cubicBezTo>
                  <a:cubicBezTo>
                    <a:pt x="1719" y="15329"/>
                    <a:pt x="1355" y="7666"/>
                    <a:pt x="332" y="116"/>
                  </a:cubicBezTo>
                  <a:cubicBezTo>
                    <a:pt x="322" y="36"/>
                    <a:pt x="255"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9"/>
            <p:cNvSpPr/>
            <p:nvPr/>
          </p:nvSpPr>
          <p:spPr>
            <a:xfrm>
              <a:off x="312989" y="1137945"/>
              <a:ext cx="7003" cy="201017"/>
            </a:xfrm>
            <a:custGeom>
              <a:avLst/>
              <a:gdLst/>
              <a:ahLst/>
              <a:cxnLst/>
              <a:rect l="l" t="t" r="r" b="b"/>
              <a:pathLst>
                <a:path w="842" h="24168" extrusionOk="0">
                  <a:moveTo>
                    <a:pt x="342" y="1"/>
                  </a:moveTo>
                  <a:cubicBezTo>
                    <a:pt x="273" y="1"/>
                    <a:pt x="205" y="35"/>
                    <a:pt x="182" y="103"/>
                  </a:cubicBezTo>
                  <a:cubicBezTo>
                    <a:pt x="0" y="808"/>
                    <a:pt x="91" y="1604"/>
                    <a:pt x="91" y="2332"/>
                  </a:cubicBezTo>
                  <a:cubicBezTo>
                    <a:pt x="91" y="3105"/>
                    <a:pt x="91" y="3901"/>
                    <a:pt x="91" y="4674"/>
                  </a:cubicBezTo>
                  <a:cubicBezTo>
                    <a:pt x="91" y="6243"/>
                    <a:pt x="114" y="7812"/>
                    <a:pt x="137" y="9381"/>
                  </a:cubicBezTo>
                  <a:cubicBezTo>
                    <a:pt x="160" y="12496"/>
                    <a:pt x="251" y="15612"/>
                    <a:pt x="364" y="18704"/>
                  </a:cubicBezTo>
                  <a:cubicBezTo>
                    <a:pt x="455" y="20478"/>
                    <a:pt x="501" y="22274"/>
                    <a:pt x="592" y="24048"/>
                  </a:cubicBezTo>
                  <a:cubicBezTo>
                    <a:pt x="592" y="24128"/>
                    <a:pt x="654" y="24167"/>
                    <a:pt x="717" y="24167"/>
                  </a:cubicBezTo>
                  <a:cubicBezTo>
                    <a:pt x="779" y="24167"/>
                    <a:pt x="842" y="24128"/>
                    <a:pt x="842" y="24048"/>
                  </a:cubicBezTo>
                  <a:cubicBezTo>
                    <a:pt x="592" y="17795"/>
                    <a:pt x="501" y="11564"/>
                    <a:pt x="523" y="5310"/>
                  </a:cubicBezTo>
                  <a:cubicBezTo>
                    <a:pt x="523" y="4446"/>
                    <a:pt x="546" y="3560"/>
                    <a:pt x="546" y="2695"/>
                  </a:cubicBezTo>
                  <a:cubicBezTo>
                    <a:pt x="546" y="1854"/>
                    <a:pt x="683" y="944"/>
                    <a:pt x="501" y="103"/>
                  </a:cubicBezTo>
                  <a:cubicBezTo>
                    <a:pt x="478" y="35"/>
                    <a:pt x="410" y="1"/>
                    <a:pt x="3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9"/>
            <p:cNvSpPr/>
            <p:nvPr/>
          </p:nvSpPr>
          <p:spPr>
            <a:xfrm>
              <a:off x="294450" y="1127914"/>
              <a:ext cx="10605" cy="175865"/>
            </a:xfrm>
            <a:custGeom>
              <a:avLst/>
              <a:gdLst/>
              <a:ahLst/>
              <a:cxnLst/>
              <a:rect l="l" t="t" r="r" b="b"/>
              <a:pathLst>
                <a:path w="1275" h="21144" extrusionOk="0">
                  <a:moveTo>
                    <a:pt x="292" y="0"/>
                  </a:moveTo>
                  <a:cubicBezTo>
                    <a:pt x="244" y="0"/>
                    <a:pt x="196" y="30"/>
                    <a:pt x="183" y="81"/>
                  </a:cubicBezTo>
                  <a:cubicBezTo>
                    <a:pt x="1" y="877"/>
                    <a:pt x="206" y="1832"/>
                    <a:pt x="274" y="2628"/>
                  </a:cubicBezTo>
                  <a:cubicBezTo>
                    <a:pt x="342" y="3469"/>
                    <a:pt x="410" y="4311"/>
                    <a:pt x="456" y="5152"/>
                  </a:cubicBezTo>
                  <a:cubicBezTo>
                    <a:pt x="569" y="6926"/>
                    <a:pt x="660" y="8700"/>
                    <a:pt x="751" y="10473"/>
                  </a:cubicBezTo>
                  <a:cubicBezTo>
                    <a:pt x="910" y="13998"/>
                    <a:pt x="979" y="17523"/>
                    <a:pt x="956" y="21024"/>
                  </a:cubicBezTo>
                  <a:cubicBezTo>
                    <a:pt x="956" y="21104"/>
                    <a:pt x="1013" y="21144"/>
                    <a:pt x="1070" y="21144"/>
                  </a:cubicBezTo>
                  <a:cubicBezTo>
                    <a:pt x="1127" y="21144"/>
                    <a:pt x="1183" y="21104"/>
                    <a:pt x="1183" y="21024"/>
                  </a:cubicBezTo>
                  <a:cubicBezTo>
                    <a:pt x="1274" y="17477"/>
                    <a:pt x="1252" y="13930"/>
                    <a:pt x="1138" y="10382"/>
                  </a:cubicBezTo>
                  <a:cubicBezTo>
                    <a:pt x="1092" y="8631"/>
                    <a:pt x="1001" y="6903"/>
                    <a:pt x="888" y="5152"/>
                  </a:cubicBezTo>
                  <a:cubicBezTo>
                    <a:pt x="842" y="4243"/>
                    <a:pt x="774" y="3356"/>
                    <a:pt x="706" y="2446"/>
                  </a:cubicBezTo>
                  <a:cubicBezTo>
                    <a:pt x="660" y="1696"/>
                    <a:pt x="683" y="763"/>
                    <a:pt x="387" y="58"/>
                  </a:cubicBezTo>
                  <a:cubicBezTo>
                    <a:pt x="368" y="19"/>
                    <a:pt x="330" y="0"/>
                    <a:pt x="2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9"/>
            <p:cNvSpPr/>
            <p:nvPr/>
          </p:nvSpPr>
          <p:spPr>
            <a:xfrm>
              <a:off x="284236" y="1132414"/>
              <a:ext cx="4932" cy="145407"/>
            </a:xfrm>
            <a:custGeom>
              <a:avLst/>
              <a:gdLst/>
              <a:ahLst/>
              <a:cxnLst/>
              <a:rect l="l" t="t" r="r" b="b"/>
              <a:pathLst>
                <a:path w="593" h="17482" extrusionOk="0">
                  <a:moveTo>
                    <a:pt x="285" y="1"/>
                  </a:moveTo>
                  <a:cubicBezTo>
                    <a:pt x="240" y="1"/>
                    <a:pt x="194" y="29"/>
                    <a:pt x="183" y="86"/>
                  </a:cubicBezTo>
                  <a:cubicBezTo>
                    <a:pt x="1" y="700"/>
                    <a:pt x="137" y="1473"/>
                    <a:pt x="137" y="2110"/>
                  </a:cubicBezTo>
                  <a:cubicBezTo>
                    <a:pt x="137" y="2815"/>
                    <a:pt x="137" y="3542"/>
                    <a:pt x="160" y="4270"/>
                  </a:cubicBezTo>
                  <a:cubicBezTo>
                    <a:pt x="160" y="5725"/>
                    <a:pt x="183" y="7203"/>
                    <a:pt x="183" y="8682"/>
                  </a:cubicBezTo>
                  <a:cubicBezTo>
                    <a:pt x="228" y="11592"/>
                    <a:pt x="274" y="14503"/>
                    <a:pt x="319" y="17414"/>
                  </a:cubicBezTo>
                  <a:cubicBezTo>
                    <a:pt x="319" y="17459"/>
                    <a:pt x="359" y="17482"/>
                    <a:pt x="399" y="17482"/>
                  </a:cubicBezTo>
                  <a:cubicBezTo>
                    <a:pt x="439" y="17482"/>
                    <a:pt x="478" y="17459"/>
                    <a:pt x="478" y="17414"/>
                  </a:cubicBezTo>
                  <a:cubicBezTo>
                    <a:pt x="478" y="14503"/>
                    <a:pt x="501" y="11592"/>
                    <a:pt x="478" y="8682"/>
                  </a:cubicBezTo>
                  <a:lnTo>
                    <a:pt x="478" y="4338"/>
                  </a:lnTo>
                  <a:cubicBezTo>
                    <a:pt x="478" y="3633"/>
                    <a:pt x="478" y="2906"/>
                    <a:pt x="456" y="2178"/>
                  </a:cubicBezTo>
                  <a:cubicBezTo>
                    <a:pt x="456" y="1541"/>
                    <a:pt x="592" y="723"/>
                    <a:pt x="388" y="86"/>
                  </a:cubicBezTo>
                  <a:cubicBezTo>
                    <a:pt x="376" y="29"/>
                    <a:pt x="331"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9"/>
            <p:cNvSpPr/>
            <p:nvPr/>
          </p:nvSpPr>
          <p:spPr>
            <a:xfrm>
              <a:off x="275960" y="1100591"/>
              <a:ext cx="194022" cy="58439"/>
            </a:xfrm>
            <a:custGeom>
              <a:avLst/>
              <a:gdLst/>
              <a:ahLst/>
              <a:cxnLst/>
              <a:rect l="l" t="t" r="r" b="b"/>
              <a:pathLst>
                <a:path w="23327" h="7026" extrusionOk="0">
                  <a:moveTo>
                    <a:pt x="268" y="1"/>
                  </a:moveTo>
                  <a:cubicBezTo>
                    <a:pt x="268" y="887"/>
                    <a:pt x="314" y="1774"/>
                    <a:pt x="268" y="2638"/>
                  </a:cubicBezTo>
                  <a:cubicBezTo>
                    <a:pt x="268" y="3001"/>
                    <a:pt x="1" y="3988"/>
                    <a:pt x="82" y="3988"/>
                  </a:cubicBezTo>
                  <a:cubicBezTo>
                    <a:pt x="92" y="3988"/>
                    <a:pt x="108" y="3971"/>
                    <a:pt x="132" y="3935"/>
                  </a:cubicBezTo>
                  <a:cubicBezTo>
                    <a:pt x="2565" y="5731"/>
                    <a:pt x="5840" y="6391"/>
                    <a:pt x="8841" y="6618"/>
                  </a:cubicBezTo>
                  <a:cubicBezTo>
                    <a:pt x="11047" y="6777"/>
                    <a:pt x="13230" y="6891"/>
                    <a:pt x="15436" y="6982"/>
                  </a:cubicBezTo>
                  <a:cubicBezTo>
                    <a:pt x="16073" y="7005"/>
                    <a:pt x="16714" y="7025"/>
                    <a:pt x="17354" y="7025"/>
                  </a:cubicBezTo>
                  <a:cubicBezTo>
                    <a:pt x="19226" y="7025"/>
                    <a:pt x="21086" y="6852"/>
                    <a:pt x="22781" y="6072"/>
                  </a:cubicBezTo>
                  <a:cubicBezTo>
                    <a:pt x="23076" y="4662"/>
                    <a:pt x="23327" y="3161"/>
                    <a:pt x="23327" y="1683"/>
                  </a:cubicBezTo>
                  <a:cubicBezTo>
                    <a:pt x="15731" y="683"/>
                    <a:pt x="7932" y="114"/>
                    <a:pt x="2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9"/>
            <p:cNvSpPr/>
            <p:nvPr/>
          </p:nvSpPr>
          <p:spPr>
            <a:xfrm>
              <a:off x="278189" y="1100782"/>
              <a:ext cx="191793" cy="43925"/>
            </a:xfrm>
            <a:custGeom>
              <a:avLst/>
              <a:gdLst/>
              <a:ahLst/>
              <a:cxnLst/>
              <a:rect l="l" t="t" r="r" b="b"/>
              <a:pathLst>
                <a:path w="23059" h="5281" extrusionOk="0">
                  <a:moveTo>
                    <a:pt x="0" y="0"/>
                  </a:moveTo>
                  <a:cubicBezTo>
                    <a:pt x="0" y="728"/>
                    <a:pt x="23" y="1478"/>
                    <a:pt x="23" y="2252"/>
                  </a:cubicBezTo>
                  <a:lnTo>
                    <a:pt x="23" y="2229"/>
                  </a:lnTo>
                  <a:cubicBezTo>
                    <a:pt x="751" y="2479"/>
                    <a:pt x="1478" y="2661"/>
                    <a:pt x="2183" y="2888"/>
                  </a:cubicBezTo>
                  <a:cubicBezTo>
                    <a:pt x="7027" y="4389"/>
                    <a:pt x="12075" y="5185"/>
                    <a:pt x="17123" y="5276"/>
                  </a:cubicBezTo>
                  <a:cubicBezTo>
                    <a:pt x="17369" y="5279"/>
                    <a:pt x="17613" y="5280"/>
                    <a:pt x="17858" y="5280"/>
                  </a:cubicBezTo>
                  <a:cubicBezTo>
                    <a:pt x="19473" y="5280"/>
                    <a:pt x="21075" y="5219"/>
                    <a:pt x="22695" y="5140"/>
                  </a:cubicBezTo>
                  <a:cubicBezTo>
                    <a:pt x="22899" y="3980"/>
                    <a:pt x="23059" y="2820"/>
                    <a:pt x="23059" y="1683"/>
                  </a:cubicBezTo>
                  <a:cubicBezTo>
                    <a:pt x="15463" y="660"/>
                    <a:pt x="7664" y="91"/>
                    <a:pt x="0"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9"/>
            <p:cNvSpPr/>
            <p:nvPr/>
          </p:nvSpPr>
          <p:spPr>
            <a:xfrm>
              <a:off x="70135" y="616138"/>
              <a:ext cx="644972" cy="508299"/>
            </a:xfrm>
            <a:custGeom>
              <a:avLst/>
              <a:gdLst/>
              <a:ahLst/>
              <a:cxnLst/>
              <a:rect l="l" t="t" r="r" b="b"/>
              <a:pathLst>
                <a:path w="77544" h="61112" extrusionOk="0">
                  <a:moveTo>
                    <a:pt x="31724" y="1"/>
                  </a:moveTo>
                  <a:cubicBezTo>
                    <a:pt x="28167" y="1"/>
                    <a:pt x="24607" y="390"/>
                    <a:pt x="21148" y="1169"/>
                  </a:cubicBezTo>
                  <a:cubicBezTo>
                    <a:pt x="18420" y="1783"/>
                    <a:pt x="15714" y="2647"/>
                    <a:pt x="13349" y="4148"/>
                  </a:cubicBezTo>
                  <a:cubicBezTo>
                    <a:pt x="10688" y="5876"/>
                    <a:pt x="8619" y="8354"/>
                    <a:pt x="6595" y="10788"/>
                  </a:cubicBezTo>
                  <a:cubicBezTo>
                    <a:pt x="5390" y="12243"/>
                    <a:pt x="4162" y="13721"/>
                    <a:pt x="3252" y="15381"/>
                  </a:cubicBezTo>
                  <a:cubicBezTo>
                    <a:pt x="1547" y="18542"/>
                    <a:pt x="1092" y="22203"/>
                    <a:pt x="660" y="25773"/>
                  </a:cubicBezTo>
                  <a:cubicBezTo>
                    <a:pt x="319" y="28547"/>
                    <a:pt x="0" y="31344"/>
                    <a:pt x="182" y="34141"/>
                  </a:cubicBezTo>
                  <a:cubicBezTo>
                    <a:pt x="592" y="40258"/>
                    <a:pt x="3548" y="46080"/>
                    <a:pt x="7959" y="50332"/>
                  </a:cubicBezTo>
                  <a:cubicBezTo>
                    <a:pt x="12348" y="54585"/>
                    <a:pt x="18124" y="57313"/>
                    <a:pt x="24127" y="58473"/>
                  </a:cubicBezTo>
                  <a:cubicBezTo>
                    <a:pt x="31654" y="59951"/>
                    <a:pt x="39113" y="61065"/>
                    <a:pt x="46799" y="61111"/>
                  </a:cubicBezTo>
                  <a:cubicBezTo>
                    <a:pt x="46871" y="61111"/>
                    <a:pt x="46943" y="61112"/>
                    <a:pt x="47015" y="61112"/>
                  </a:cubicBezTo>
                  <a:cubicBezTo>
                    <a:pt x="53479" y="61112"/>
                    <a:pt x="60387" y="59090"/>
                    <a:pt x="65582" y="55267"/>
                  </a:cubicBezTo>
                  <a:cubicBezTo>
                    <a:pt x="70835" y="51401"/>
                    <a:pt x="74656" y="45648"/>
                    <a:pt x="76179" y="39303"/>
                  </a:cubicBezTo>
                  <a:cubicBezTo>
                    <a:pt x="76725" y="37075"/>
                    <a:pt x="76998" y="34755"/>
                    <a:pt x="77157" y="32459"/>
                  </a:cubicBezTo>
                  <a:cubicBezTo>
                    <a:pt x="77544" y="26501"/>
                    <a:pt x="77180" y="20202"/>
                    <a:pt x="74178" y="15040"/>
                  </a:cubicBezTo>
                  <a:cubicBezTo>
                    <a:pt x="72973" y="12925"/>
                    <a:pt x="71358" y="11083"/>
                    <a:pt x="69607" y="9423"/>
                  </a:cubicBezTo>
                  <a:cubicBezTo>
                    <a:pt x="65099" y="5137"/>
                    <a:pt x="59246" y="1914"/>
                    <a:pt x="53043" y="1914"/>
                  </a:cubicBezTo>
                  <a:cubicBezTo>
                    <a:pt x="52902" y="1914"/>
                    <a:pt x="52761" y="1915"/>
                    <a:pt x="52619" y="1919"/>
                  </a:cubicBezTo>
                  <a:lnTo>
                    <a:pt x="52619" y="1919"/>
                  </a:lnTo>
                  <a:cubicBezTo>
                    <a:pt x="52834" y="1906"/>
                    <a:pt x="51355" y="1669"/>
                    <a:pt x="51643" y="1669"/>
                  </a:cubicBezTo>
                  <a:cubicBezTo>
                    <a:pt x="49255" y="1100"/>
                    <a:pt x="46822" y="532"/>
                    <a:pt x="44389" y="236"/>
                  </a:cubicBezTo>
                  <a:cubicBezTo>
                    <a:pt x="43278" y="98"/>
                    <a:pt x="42164" y="59"/>
                    <a:pt x="41049" y="59"/>
                  </a:cubicBezTo>
                  <a:cubicBezTo>
                    <a:pt x="39525" y="59"/>
                    <a:pt x="37997" y="133"/>
                    <a:pt x="36469" y="133"/>
                  </a:cubicBezTo>
                  <a:cubicBezTo>
                    <a:pt x="35796" y="133"/>
                    <a:pt x="35124" y="119"/>
                    <a:pt x="34451" y="77"/>
                  </a:cubicBezTo>
                  <a:cubicBezTo>
                    <a:pt x="33543" y="26"/>
                    <a:pt x="32634" y="1"/>
                    <a:pt x="3172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9"/>
            <p:cNvSpPr/>
            <p:nvPr/>
          </p:nvSpPr>
          <p:spPr>
            <a:xfrm>
              <a:off x="142955" y="636350"/>
              <a:ext cx="525624" cy="488079"/>
            </a:xfrm>
            <a:custGeom>
              <a:avLst/>
              <a:gdLst/>
              <a:ahLst/>
              <a:cxnLst/>
              <a:rect l="l" t="t" r="r" b="b"/>
              <a:pathLst>
                <a:path w="63195" h="58681" extrusionOk="0">
                  <a:moveTo>
                    <a:pt x="21990" y="0"/>
                  </a:moveTo>
                  <a:cubicBezTo>
                    <a:pt x="21976" y="0"/>
                    <a:pt x="21960" y="4"/>
                    <a:pt x="21944" y="12"/>
                  </a:cubicBezTo>
                  <a:cubicBezTo>
                    <a:pt x="17283" y="1581"/>
                    <a:pt x="13121" y="4128"/>
                    <a:pt x="9665" y="7630"/>
                  </a:cubicBezTo>
                  <a:cubicBezTo>
                    <a:pt x="6140" y="11200"/>
                    <a:pt x="3388" y="15657"/>
                    <a:pt x="1910" y="20432"/>
                  </a:cubicBezTo>
                  <a:cubicBezTo>
                    <a:pt x="250" y="25799"/>
                    <a:pt x="0" y="31484"/>
                    <a:pt x="1137" y="36964"/>
                  </a:cubicBezTo>
                  <a:cubicBezTo>
                    <a:pt x="2183" y="42013"/>
                    <a:pt x="4525" y="46697"/>
                    <a:pt x="7800" y="50654"/>
                  </a:cubicBezTo>
                  <a:cubicBezTo>
                    <a:pt x="9255" y="52405"/>
                    <a:pt x="10893" y="53996"/>
                    <a:pt x="12689" y="55406"/>
                  </a:cubicBezTo>
                  <a:cubicBezTo>
                    <a:pt x="13371" y="55588"/>
                    <a:pt x="14053" y="55770"/>
                    <a:pt x="14736" y="55907"/>
                  </a:cubicBezTo>
                  <a:cubicBezTo>
                    <a:pt x="12916" y="54633"/>
                    <a:pt x="11234" y="53155"/>
                    <a:pt x="9687" y="51495"/>
                  </a:cubicBezTo>
                  <a:cubicBezTo>
                    <a:pt x="6322" y="47879"/>
                    <a:pt x="3889" y="43536"/>
                    <a:pt x="2524" y="38784"/>
                  </a:cubicBezTo>
                  <a:cubicBezTo>
                    <a:pt x="1046" y="33599"/>
                    <a:pt x="933" y="27959"/>
                    <a:pt x="2183" y="22729"/>
                  </a:cubicBezTo>
                  <a:cubicBezTo>
                    <a:pt x="3366" y="17817"/>
                    <a:pt x="5662" y="13269"/>
                    <a:pt x="8982" y="9495"/>
                  </a:cubicBezTo>
                  <a:cubicBezTo>
                    <a:pt x="12075" y="5947"/>
                    <a:pt x="15986" y="2923"/>
                    <a:pt x="20261" y="967"/>
                  </a:cubicBezTo>
                  <a:cubicBezTo>
                    <a:pt x="20830" y="717"/>
                    <a:pt x="21421" y="467"/>
                    <a:pt x="22012" y="240"/>
                  </a:cubicBezTo>
                  <a:cubicBezTo>
                    <a:pt x="22133" y="199"/>
                    <a:pt x="22094" y="0"/>
                    <a:pt x="21990" y="0"/>
                  </a:cubicBezTo>
                  <a:close/>
                  <a:moveTo>
                    <a:pt x="24477" y="992"/>
                  </a:moveTo>
                  <a:cubicBezTo>
                    <a:pt x="24420" y="992"/>
                    <a:pt x="24361" y="1012"/>
                    <a:pt x="24309" y="1058"/>
                  </a:cubicBezTo>
                  <a:cubicBezTo>
                    <a:pt x="23513" y="1695"/>
                    <a:pt x="22899" y="2536"/>
                    <a:pt x="22285" y="3332"/>
                  </a:cubicBezTo>
                  <a:cubicBezTo>
                    <a:pt x="21671" y="4174"/>
                    <a:pt x="21057" y="5015"/>
                    <a:pt x="20489" y="5879"/>
                  </a:cubicBezTo>
                  <a:cubicBezTo>
                    <a:pt x="19375" y="7562"/>
                    <a:pt x="18397" y="9335"/>
                    <a:pt x="17487" y="11155"/>
                  </a:cubicBezTo>
                  <a:cubicBezTo>
                    <a:pt x="15668" y="14816"/>
                    <a:pt x="14372" y="18772"/>
                    <a:pt x="13599" y="22797"/>
                  </a:cubicBezTo>
                  <a:cubicBezTo>
                    <a:pt x="11984" y="30938"/>
                    <a:pt x="12666" y="39466"/>
                    <a:pt x="15418" y="47311"/>
                  </a:cubicBezTo>
                  <a:cubicBezTo>
                    <a:pt x="16168" y="49471"/>
                    <a:pt x="17101" y="51586"/>
                    <a:pt x="18169" y="53610"/>
                  </a:cubicBezTo>
                  <a:cubicBezTo>
                    <a:pt x="18783" y="54724"/>
                    <a:pt x="19420" y="55838"/>
                    <a:pt x="20102" y="56930"/>
                  </a:cubicBezTo>
                  <a:cubicBezTo>
                    <a:pt x="20330" y="56975"/>
                    <a:pt x="20557" y="56998"/>
                    <a:pt x="20785" y="57044"/>
                  </a:cubicBezTo>
                  <a:cubicBezTo>
                    <a:pt x="20171" y="56043"/>
                    <a:pt x="19557" y="55042"/>
                    <a:pt x="19011" y="54019"/>
                  </a:cubicBezTo>
                  <a:cubicBezTo>
                    <a:pt x="18033" y="52200"/>
                    <a:pt x="17169" y="50313"/>
                    <a:pt x="16441" y="48380"/>
                  </a:cubicBezTo>
                  <a:cubicBezTo>
                    <a:pt x="14986" y="44559"/>
                    <a:pt x="14008" y="40534"/>
                    <a:pt x="13599" y="36441"/>
                  </a:cubicBezTo>
                  <a:cubicBezTo>
                    <a:pt x="12757" y="28414"/>
                    <a:pt x="14167" y="20091"/>
                    <a:pt x="17533" y="12746"/>
                  </a:cubicBezTo>
                  <a:cubicBezTo>
                    <a:pt x="18465" y="10723"/>
                    <a:pt x="19511" y="8767"/>
                    <a:pt x="20716" y="6880"/>
                  </a:cubicBezTo>
                  <a:cubicBezTo>
                    <a:pt x="21308" y="5947"/>
                    <a:pt x="21944" y="5015"/>
                    <a:pt x="22604" y="4128"/>
                  </a:cubicBezTo>
                  <a:cubicBezTo>
                    <a:pt x="23286" y="3196"/>
                    <a:pt x="24105" y="2354"/>
                    <a:pt x="24696" y="1354"/>
                  </a:cubicBezTo>
                  <a:cubicBezTo>
                    <a:pt x="24798" y="1167"/>
                    <a:pt x="24646" y="992"/>
                    <a:pt x="24477" y="992"/>
                  </a:cubicBezTo>
                  <a:close/>
                  <a:moveTo>
                    <a:pt x="29203" y="2568"/>
                  </a:moveTo>
                  <a:cubicBezTo>
                    <a:pt x="29092" y="2568"/>
                    <a:pt x="28980" y="2628"/>
                    <a:pt x="28925" y="2764"/>
                  </a:cubicBezTo>
                  <a:cubicBezTo>
                    <a:pt x="28220" y="4515"/>
                    <a:pt x="27811" y="6357"/>
                    <a:pt x="27356" y="8176"/>
                  </a:cubicBezTo>
                  <a:cubicBezTo>
                    <a:pt x="26879" y="9995"/>
                    <a:pt x="26492" y="11814"/>
                    <a:pt x="26106" y="13656"/>
                  </a:cubicBezTo>
                  <a:cubicBezTo>
                    <a:pt x="25332" y="17272"/>
                    <a:pt x="24787" y="20933"/>
                    <a:pt x="24309" y="24617"/>
                  </a:cubicBezTo>
                  <a:cubicBezTo>
                    <a:pt x="23854" y="28300"/>
                    <a:pt x="23650" y="32030"/>
                    <a:pt x="23513" y="35759"/>
                  </a:cubicBezTo>
                  <a:cubicBezTo>
                    <a:pt x="23400" y="39488"/>
                    <a:pt x="23445" y="43263"/>
                    <a:pt x="23672" y="46993"/>
                  </a:cubicBezTo>
                  <a:cubicBezTo>
                    <a:pt x="23786" y="49107"/>
                    <a:pt x="23945" y="51199"/>
                    <a:pt x="24173" y="53292"/>
                  </a:cubicBezTo>
                  <a:cubicBezTo>
                    <a:pt x="24332" y="54724"/>
                    <a:pt x="24468" y="56202"/>
                    <a:pt x="24696" y="57635"/>
                  </a:cubicBezTo>
                  <a:cubicBezTo>
                    <a:pt x="24923" y="57680"/>
                    <a:pt x="25128" y="57703"/>
                    <a:pt x="25355" y="57726"/>
                  </a:cubicBezTo>
                  <a:cubicBezTo>
                    <a:pt x="25196" y="56407"/>
                    <a:pt x="24991" y="55111"/>
                    <a:pt x="24855" y="53792"/>
                  </a:cubicBezTo>
                  <a:cubicBezTo>
                    <a:pt x="24650" y="51995"/>
                    <a:pt x="24514" y="50176"/>
                    <a:pt x="24400" y="48357"/>
                  </a:cubicBezTo>
                  <a:cubicBezTo>
                    <a:pt x="24150" y="44650"/>
                    <a:pt x="24059" y="40921"/>
                    <a:pt x="24150" y="37192"/>
                  </a:cubicBezTo>
                  <a:cubicBezTo>
                    <a:pt x="24332" y="29779"/>
                    <a:pt x="25173" y="22411"/>
                    <a:pt x="26560" y="15111"/>
                  </a:cubicBezTo>
                  <a:cubicBezTo>
                    <a:pt x="26947" y="13065"/>
                    <a:pt x="27402" y="11041"/>
                    <a:pt x="27902" y="9040"/>
                  </a:cubicBezTo>
                  <a:cubicBezTo>
                    <a:pt x="28402" y="6993"/>
                    <a:pt x="29062" y="4992"/>
                    <a:pt x="29494" y="2923"/>
                  </a:cubicBezTo>
                  <a:cubicBezTo>
                    <a:pt x="29535" y="2704"/>
                    <a:pt x="29370" y="2568"/>
                    <a:pt x="29203" y="2568"/>
                  </a:cubicBezTo>
                  <a:close/>
                  <a:moveTo>
                    <a:pt x="34651" y="3832"/>
                  </a:moveTo>
                  <a:cubicBezTo>
                    <a:pt x="34449" y="3832"/>
                    <a:pt x="34256" y="3985"/>
                    <a:pt x="34338" y="4242"/>
                  </a:cubicBezTo>
                  <a:cubicBezTo>
                    <a:pt x="35588" y="7744"/>
                    <a:pt x="36634" y="11268"/>
                    <a:pt x="37362" y="14907"/>
                  </a:cubicBezTo>
                  <a:cubicBezTo>
                    <a:pt x="38112" y="18568"/>
                    <a:pt x="38522" y="22252"/>
                    <a:pt x="38658" y="25981"/>
                  </a:cubicBezTo>
                  <a:cubicBezTo>
                    <a:pt x="38885" y="33349"/>
                    <a:pt x="37908" y="40785"/>
                    <a:pt x="35747" y="47834"/>
                  </a:cubicBezTo>
                  <a:cubicBezTo>
                    <a:pt x="34633" y="51472"/>
                    <a:pt x="33178" y="54952"/>
                    <a:pt x="31609" y="58408"/>
                  </a:cubicBezTo>
                  <a:cubicBezTo>
                    <a:pt x="31745" y="58408"/>
                    <a:pt x="31882" y="58431"/>
                    <a:pt x="32018" y="58431"/>
                  </a:cubicBezTo>
                  <a:cubicBezTo>
                    <a:pt x="33633" y="55611"/>
                    <a:pt x="34906" y="52541"/>
                    <a:pt x="35929" y="49471"/>
                  </a:cubicBezTo>
                  <a:cubicBezTo>
                    <a:pt x="37112" y="45901"/>
                    <a:pt x="38021" y="42240"/>
                    <a:pt x="38613" y="38533"/>
                  </a:cubicBezTo>
                  <a:cubicBezTo>
                    <a:pt x="39772" y="31143"/>
                    <a:pt x="39704" y="23548"/>
                    <a:pt x="38431" y="16180"/>
                  </a:cubicBezTo>
                  <a:cubicBezTo>
                    <a:pt x="37726" y="12064"/>
                    <a:pt x="36611" y="7926"/>
                    <a:pt x="34997" y="4060"/>
                  </a:cubicBezTo>
                  <a:cubicBezTo>
                    <a:pt x="34932" y="3903"/>
                    <a:pt x="34790" y="3832"/>
                    <a:pt x="34651" y="3832"/>
                  </a:cubicBezTo>
                  <a:close/>
                  <a:moveTo>
                    <a:pt x="41168" y="2126"/>
                  </a:moveTo>
                  <a:cubicBezTo>
                    <a:pt x="41096" y="2126"/>
                    <a:pt x="41017" y="2200"/>
                    <a:pt x="41069" y="2286"/>
                  </a:cubicBezTo>
                  <a:cubicBezTo>
                    <a:pt x="41683" y="3287"/>
                    <a:pt x="42365" y="4242"/>
                    <a:pt x="42979" y="5242"/>
                  </a:cubicBezTo>
                  <a:cubicBezTo>
                    <a:pt x="43547" y="6197"/>
                    <a:pt x="44116" y="7175"/>
                    <a:pt x="44661" y="8153"/>
                  </a:cubicBezTo>
                  <a:cubicBezTo>
                    <a:pt x="45776" y="10131"/>
                    <a:pt x="46754" y="12201"/>
                    <a:pt x="47572" y="14315"/>
                  </a:cubicBezTo>
                  <a:cubicBezTo>
                    <a:pt x="49187" y="18522"/>
                    <a:pt x="50255" y="23048"/>
                    <a:pt x="50460" y="27573"/>
                  </a:cubicBezTo>
                  <a:cubicBezTo>
                    <a:pt x="50642" y="31802"/>
                    <a:pt x="50164" y="36032"/>
                    <a:pt x="48937" y="40102"/>
                  </a:cubicBezTo>
                  <a:cubicBezTo>
                    <a:pt x="47731" y="43968"/>
                    <a:pt x="45912" y="47561"/>
                    <a:pt x="43524" y="50836"/>
                  </a:cubicBezTo>
                  <a:cubicBezTo>
                    <a:pt x="42183" y="52678"/>
                    <a:pt x="40659" y="54360"/>
                    <a:pt x="38976" y="55861"/>
                  </a:cubicBezTo>
                  <a:cubicBezTo>
                    <a:pt x="37817" y="56884"/>
                    <a:pt x="36566" y="57794"/>
                    <a:pt x="35293" y="58635"/>
                  </a:cubicBezTo>
                  <a:cubicBezTo>
                    <a:pt x="35770" y="58635"/>
                    <a:pt x="36248" y="58658"/>
                    <a:pt x="36725" y="58681"/>
                  </a:cubicBezTo>
                  <a:cubicBezTo>
                    <a:pt x="37498" y="58135"/>
                    <a:pt x="38226" y="57567"/>
                    <a:pt x="38931" y="56975"/>
                  </a:cubicBezTo>
                  <a:cubicBezTo>
                    <a:pt x="40523" y="55634"/>
                    <a:pt x="41978" y="54156"/>
                    <a:pt x="43297" y="52541"/>
                  </a:cubicBezTo>
                  <a:cubicBezTo>
                    <a:pt x="45912" y="49358"/>
                    <a:pt x="47913" y="45696"/>
                    <a:pt x="49278" y="41808"/>
                  </a:cubicBezTo>
                  <a:cubicBezTo>
                    <a:pt x="52279" y="33394"/>
                    <a:pt x="51870" y="24048"/>
                    <a:pt x="48937" y="15657"/>
                  </a:cubicBezTo>
                  <a:cubicBezTo>
                    <a:pt x="48072" y="13224"/>
                    <a:pt x="47004" y="10859"/>
                    <a:pt x="45753" y="8585"/>
                  </a:cubicBezTo>
                  <a:cubicBezTo>
                    <a:pt x="45116" y="7403"/>
                    <a:pt x="44411" y="6288"/>
                    <a:pt x="43638" y="5197"/>
                  </a:cubicBezTo>
                  <a:cubicBezTo>
                    <a:pt x="42888" y="4151"/>
                    <a:pt x="42137" y="3082"/>
                    <a:pt x="41228" y="2150"/>
                  </a:cubicBezTo>
                  <a:cubicBezTo>
                    <a:pt x="41211" y="2133"/>
                    <a:pt x="41190" y="2126"/>
                    <a:pt x="41168" y="2126"/>
                  </a:cubicBezTo>
                  <a:close/>
                  <a:moveTo>
                    <a:pt x="43899" y="436"/>
                  </a:moveTo>
                  <a:cubicBezTo>
                    <a:pt x="43524" y="436"/>
                    <a:pt x="43372" y="1020"/>
                    <a:pt x="43797" y="1126"/>
                  </a:cubicBezTo>
                  <a:cubicBezTo>
                    <a:pt x="46685" y="1809"/>
                    <a:pt x="49573" y="2627"/>
                    <a:pt x="52052" y="4310"/>
                  </a:cubicBezTo>
                  <a:cubicBezTo>
                    <a:pt x="54280" y="5834"/>
                    <a:pt x="56054" y="7948"/>
                    <a:pt x="57509" y="10200"/>
                  </a:cubicBezTo>
                  <a:cubicBezTo>
                    <a:pt x="58988" y="12451"/>
                    <a:pt x="60125" y="14975"/>
                    <a:pt x="60920" y="17522"/>
                  </a:cubicBezTo>
                  <a:cubicBezTo>
                    <a:pt x="61694" y="20091"/>
                    <a:pt x="62262" y="22729"/>
                    <a:pt x="62399" y="25412"/>
                  </a:cubicBezTo>
                  <a:cubicBezTo>
                    <a:pt x="62649" y="30847"/>
                    <a:pt x="61785" y="36168"/>
                    <a:pt x="59511" y="41126"/>
                  </a:cubicBezTo>
                  <a:cubicBezTo>
                    <a:pt x="57487" y="45560"/>
                    <a:pt x="54280" y="49517"/>
                    <a:pt x="50483" y="52587"/>
                  </a:cubicBezTo>
                  <a:cubicBezTo>
                    <a:pt x="47049" y="55361"/>
                    <a:pt x="43092" y="57385"/>
                    <a:pt x="38908" y="58681"/>
                  </a:cubicBezTo>
                  <a:cubicBezTo>
                    <a:pt x="39659" y="58658"/>
                    <a:pt x="40432" y="58613"/>
                    <a:pt x="41205" y="58544"/>
                  </a:cubicBezTo>
                  <a:cubicBezTo>
                    <a:pt x="41751" y="58340"/>
                    <a:pt x="42319" y="58135"/>
                    <a:pt x="42865" y="57885"/>
                  </a:cubicBezTo>
                  <a:cubicBezTo>
                    <a:pt x="45184" y="56907"/>
                    <a:pt x="47390" y="55702"/>
                    <a:pt x="49437" y="54224"/>
                  </a:cubicBezTo>
                  <a:cubicBezTo>
                    <a:pt x="53530" y="51268"/>
                    <a:pt x="56964" y="47447"/>
                    <a:pt x="59351" y="42990"/>
                  </a:cubicBezTo>
                  <a:cubicBezTo>
                    <a:pt x="61967" y="38124"/>
                    <a:pt x="63194" y="32689"/>
                    <a:pt x="63194" y="27186"/>
                  </a:cubicBezTo>
                  <a:cubicBezTo>
                    <a:pt x="63194" y="21751"/>
                    <a:pt x="61739" y="16089"/>
                    <a:pt x="59056" y="11359"/>
                  </a:cubicBezTo>
                  <a:cubicBezTo>
                    <a:pt x="57691" y="8972"/>
                    <a:pt x="56100" y="6675"/>
                    <a:pt x="54030" y="4878"/>
                  </a:cubicBezTo>
                  <a:cubicBezTo>
                    <a:pt x="51779" y="2923"/>
                    <a:pt x="49096" y="1718"/>
                    <a:pt x="46230" y="967"/>
                  </a:cubicBezTo>
                  <a:cubicBezTo>
                    <a:pt x="45503" y="763"/>
                    <a:pt x="44730" y="603"/>
                    <a:pt x="43979" y="444"/>
                  </a:cubicBezTo>
                  <a:cubicBezTo>
                    <a:pt x="43952" y="438"/>
                    <a:pt x="43925" y="436"/>
                    <a:pt x="43899" y="43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9"/>
            <p:cNvSpPr/>
            <p:nvPr/>
          </p:nvSpPr>
          <p:spPr>
            <a:xfrm>
              <a:off x="292187" y="583425"/>
              <a:ext cx="232649" cy="88997"/>
            </a:xfrm>
            <a:custGeom>
              <a:avLst/>
              <a:gdLst/>
              <a:ahLst/>
              <a:cxnLst/>
              <a:rect l="l" t="t" r="r" b="b"/>
              <a:pathLst>
                <a:path w="27971" h="10700" extrusionOk="0">
                  <a:moveTo>
                    <a:pt x="11846" y="1"/>
                  </a:moveTo>
                  <a:cubicBezTo>
                    <a:pt x="8177" y="1"/>
                    <a:pt x="4514" y="543"/>
                    <a:pt x="1092" y="1600"/>
                  </a:cubicBezTo>
                  <a:cubicBezTo>
                    <a:pt x="1092" y="1600"/>
                    <a:pt x="1092" y="1622"/>
                    <a:pt x="1092" y="1622"/>
                  </a:cubicBezTo>
                  <a:lnTo>
                    <a:pt x="705" y="3464"/>
                  </a:lnTo>
                  <a:cubicBezTo>
                    <a:pt x="500" y="4510"/>
                    <a:pt x="273" y="5579"/>
                    <a:pt x="0" y="6603"/>
                  </a:cubicBezTo>
                  <a:cubicBezTo>
                    <a:pt x="5186" y="9280"/>
                    <a:pt x="11167" y="10700"/>
                    <a:pt x="17092" y="10700"/>
                  </a:cubicBezTo>
                  <a:cubicBezTo>
                    <a:pt x="20729" y="10700"/>
                    <a:pt x="24344" y="10165"/>
                    <a:pt x="27743" y="9058"/>
                  </a:cubicBezTo>
                  <a:cubicBezTo>
                    <a:pt x="27856" y="7467"/>
                    <a:pt x="27856" y="5534"/>
                    <a:pt x="27970" y="3942"/>
                  </a:cubicBezTo>
                  <a:cubicBezTo>
                    <a:pt x="23147" y="1282"/>
                    <a:pt x="17489" y="1"/>
                    <a:pt x="11846"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9"/>
            <p:cNvSpPr/>
            <p:nvPr/>
          </p:nvSpPr>
          <p:spPr>
            <a:xfrm>
              <a:off x="303532" y="583351"/>
              <a:ext cx="220356" cy="37978"/>
            </a:xfrm>
            <a:custGeom>
              <a:avLst/>
              <a:gdLst/>
              <a:ahLst/>
              <a:cxnLst/>
              <a:rect l="l" t="t" r="r" b="b"/>
              <a:pathLst>
                <a:path w="26493" h="4566" extrusionOk="0">
                  <a:moveTo>
                    <a:pt x="10500" y="0"/>
                  </a:moveTo>
                  <a:cubicBezTo>
                    <a:pt x="6920" y="0"/>
                    <a:pt x="3348" y="515"/>
                    <a:pt x="0" y="1518"/>
                  </a:cubicBezTo>
                  <a:cubicBezTo>
                    <a:pt x="387" y="1950"/>
                    <a:pt x="978" y="2155"/>
                    <a:pt x="1524" y="2336"/>
                  </a:cubicBezTo>
                  <a:cubicBezTo>
                    <a:pt x="8028" y="4383"/>
                    <a:pt x="14941" y="4474"/>
                    <a:pt x="21740" y="4565"/>
                  </a:cubicBezTo>
                  <a:cubicBezTo>
                    <a:pt x="21866" y="4565"/>
                    <a:pt x="21992" y="4565"/>
                    <a:pt x="22119" y="4565"/>
                  </a:cubicBezTo>
                  <a:cubicBezTo>
                    <a:pt x="23386" y="4565"/>
                    <a:pt x="24679" y="4546"/>
                    <a:pt x="25878" y="4133"/>
                  </a:cubicBezTo>
                  <a:cubicBezTo>
                    <a:pt x="26083" y="4065"/>
                    <a:pt x="26288" y="3974"/>
                    <a:pt x="26492" y="3860"/>
                  </a:cubicBezTo>
                  <a:cubicBezTo>
                    <a:pt x="21696" y="1254"/>
                    <a:pt x="16089" y="0"/>
                    <a:pt x="10500"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9"/>
            <p:cNvSpPr/>
            <p:nvPr/>
          </p:nvSpPr>
          <p:spPr>
            <a:xfrm>
              <a:off x="332095" y="-67194"/>
              <a:ext cx="211165" cy="688514"/>
            </a:xfrm>
            <a:custGeom>
              <a:avLst/>
              <a:gdLst/>
              <a:ahLst/>
              <a:cxnLst/>
              <a:rect l="l" t="t" r="r" b="b"/>
              <a:pathLst>
                <a:path w="25388" h="82779" extrusionOk="0">
                  <a:moveTo>
                    <a:pt x="25293" y="0"/>
                  </a:moveTo>
                  <a:cubicBezTo>
                    <a:pt x="25274" y="0"/>
                    <a:pt x="25255" y="9"/>
                    <a:pt x="25241" y="29"/>
                  </a:cubicBezTo>
                  <a:cubicBezTo>
                    <a:pt x="23832" y="2075"/>
                    <a:pt x="22763" y="4508"/>
                    <a:pt x="21830" y="6805"/>
                  </a:cubicBezTo>
                  <a:cubicBezTo>
                    <a:pt x="21262" y="8283"/>
                    <a:pt x="20739" y="9784"/>
                    <a:pt x="20398" y="11330"/>
                  </a:cubicBezTo>
                  <a:cubicBezTo>
                    <a:pt x="20080" y="12899"/>
                    <a:pt x="19738" y="14469"/>
                    <a:pt x="19397" y="16060"/>
                  </a:cubicBezTo>
                  <a:cubicBezTo>
                    <a:pt x="18692" y="19358"/>
                    <a:pt x="18010" y="22678"/>
                    <a:pt x="17351" y="25975"/>
                  </a:cubicBezTo>
                  <a:cubicBezTo>
                    <a:pt x="16691" y="29295"/>
                    <a:pt x="16077" y="32615"/>
                    <a:pt x="15509" y="35958"/>
                  </a:cubicBezTo>
                  <a:cubicBezTo>
                    <a:pt x="14190" y="43553"/>
                    <a:pt x="13053" y="51171"/>
                    <a:pt x="12075" y="58811"/>
                  </a:cubicBezTo>
                  <a:cubicBezTo>
                    <a:pt x="11529" y="63064"/>
                    <a:pt x="10984" y="67293"/>
                    <a:pt x="10620" y="71545"/>
                  </a:cubicBezTo>
                  <a:cubicBezTo>
                    <a:pt x="8641" y="73274"/>
                    <a:pt x="6731" y="75025"/>
                    <a:pt x="4798" y="76776"/>
                  </a:cubicBezTo>
                  <a:cubicBezTo>
                    <a:pt x="4184" y="77321"/>
                    <a:pt x="3570" y="77890"/>
                    <a:pt x="2956" y="78436"/>
                  </a:cubicBezTo>
                  <a:cubicBezTo>
                    <a:pt x="2592" y="78754"/>
                    <a:pt x="2251" y="79072"/>
                    <a:pt x="1910" y="79368"/>
                  </a:cubicBezTo>
                  <a:cubicBezTo>
                    <a:pt x="1296" y="79936"/>
                    <a:pt x="614" y="80482"/>
                    <a:pt x="0" y="81096"/>
                  </a:cubicBezTo>
                  <a:cubicBezTo>
                    <a:pt x="228" y="81142"/>
                    <a:pt x="432" y="81187"/>
                    <a:pt x="637" y="81255"/>
                  </a:cubicBezTo>
                  <a:cubicBezTo>
                    <a:pt x="1137" y="80778"/>
                    <a:pt x="1637" y="80300"/>
                    <a:pt x="2138" y="79868"/>
                  </a:cubicBezTo>
                  <a:cubicBezTo>
                    <a:pt x="2706" y="79368"/>
                    <a:pt x="3252" y="78868"/>
                    <a:pt x="3798" y="78367"/>
                  </a:cubicBezTo>
                  <a:cubicBezTo>
                    <a:pt x="4230" y="77981"/>
                    <a:pt x="4662" y="77594"/>
                    <a:pt x="5094" y="77208"/>
                  </a:cubicBezTo>
                  <a:cubicBezTo>
                    <a:pt x="6981" y="75502"/>
                    <a:pt x="8891" y="73797"/>
                    <a:pt x="10756" y="72046"/>
                  </a:cubicBezTo>
                  <a:cubicBezTo>
                    <a:pt x="11029" y="72501"/>
                    <a:pt x="11416" y="72933"/>
                    <a:pt x="11757" y="73319"/>
                  </a:cubicBezTo>
                  <a:cubicBezTo>
                    <a:pt x="12166" y="73819"/>
                    <a:pt x="12575" y="74297"/>
                    <a:pt x="12985" y="74797"/>
                  </a:cubicBezTo>
                  <a:cubicBezTo>
                    <a:pt x="13803" y="75798"/>
                    <a:pt x="14599" y="76798"/>
                    <a:pt x="15395" y="77822"/>
                  </a:cubicBezTo>
                  <a:cubicBezTo>
                    <a:pt x="15827" y="78390"/>
                    <a:pt x="16282" y="78959"/>
                    <a:pt x="16714" y="79527"/>
                  </a:cubicBezTo>
                  <a:cubicBezTo>
                    <a:pt x="17510" y="80596"/>
                    <a:pt x="18306" y="81687"/>
                    <a:pt x="19079" y="82779"/>
                  </a:cubicBezTo>
                  <a:cubicBezTo>
                    <a:pt x="19284" y="82779"/>
                    <a:pt x="19466" y="82779"/>
                    <a:pt x="19647" y="82756"/>
                  </a:cubicBezTo>
                  <a:cubicBezTo>
                    <a:pt x="18920" y="81756"/>
                    <a:pt x="18192" y="80732"/>
                    <a:pt x="17442" y="79732"/>
                  </a:cubicBezTo>
                  <a:cubicBezTo>
                    <a:pt x="16919" y="79027"/>
                    <a:pt x="16373" y="78322"/>
                    <a:pt x="15827" y="77617"/>
                  </a:cubicBezTo>
                  <a:cubicBezTo>
                    <a:pt x="15031" y="76571"/>
                    <a:pt x="14190" y="75548"/>
                    <a:pt x="13348" y="74524"/>
                  </a:cubicBezTo>
                  <a:cubicBezTo>
                    <a:pt x="12962" y="74047"/>
                    <a:pt x="12553" y="73547"/>
                    <a:pt x="12143" y="73069"/>
                  </a:cubicBezTo>
                  <a:cubicBezTo>
                    <a:pt x="11802" y="72660"/>
                    <a:pt x="11438" y="72205"/>
                    <a:pt x="11029" y="71841"/>
                  </a:cubicBezTo>
                  <a:cubicBezTo>
                    <a:pt x="11029" y="71841"/>
                    <a:pt x="11029" y="71818"/>
                    <a:pt x="11029" y="71818"/>
                  </a:cubicBezTo>
                  <a:cubicBezTo>
                    <a:pt x="11529" y="67975"/>
                    <a:pt x="11916" y="64155"/>
                    <a:pt x="12416" y="60312"/>
                  </a:cubicBezTo>
                  <a:cubicBezTo>
                    <a:pt x="12916" y="56446"/>
                    <a:pt x="13439" y="52603"/>
                    <a:pt x="14008" y="48760"/>
                  </a:cubicBezTo>
                  <a:cubicBezTo>
                    <a:pt x="15145" y="41120"/>
                    <a:pt x="16441" y="33502"/>
                    <a:pt x="17851" y="25929"/>
                  </a:cubicBezTo>
                  <a:cubicBezTo>
                    <a:pt x="18329" y="23383"/>
                    <a:pt x="18829" y="20836"/>
                    <a:pt x="19352" y="18289"/>
                  </a:cubicBezTo>
                  <a:cubicBezTo>
                    <a:pt x="19670" y="16720"/>
                    <a:pt x="19898" y="15082"/>
                    <a:pt x="20398" y="13559"/>
                  </a:cubicBezTo>
                  <a:cubicBezTo>
                    <a:pt x="20512" y="13172"/>
                    <a:pt x="20534" y="12740"/>
                    <a:pt x="20603" y="12354"/>
                  </a:cubicBezTo>
                  <a:cubicBezTo>
                    <a:pt x="20693" y="11967"/>
                    <a:pt x="20784" y="11558"/>
                    <a:pt x="20875" y="11171"/>
                  </a:cubicBezTo>
                  <a:cubicBezTo>
                    <a:pt x="21080" y="10398"/>
                    <a:pt x="21307" y="9625"/>
                    <a:pt x="21558" y="8875"/>
                  </a:cubicBezTo>
                  <a:cubicBezTo>
                    <a:pt x="22604" y="5850"/>
                    <a:pt x="24059" y="3008"/>
                    <a:pt x="25355" y="97"/>
                  </a:cubicBezTo>
                  <a:cubicBezTo>
                    <a:pt x="25387" y="49"/>
                    <a:pt x="25340" y="0"/>
                    <a:pt x="25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4" name="Google Shape;3084;p49"/>
          <p:cNvSpPr/>
          <p:nvPr/>
        </p:nvSpPr>
        <p:spPr>
          <a:xfrm flipH="1">
            <a:off x="1648686" y="544938"/>
            <a:ext cx="1818851" cy="535003"/>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5" name="Google Shape;3085;p49"/>
          <p:cNvGrpSpPr/>
          <p:nvPr/>
        </p:nvGrpSpPr>
        <p:grpSpPr>
          <a:xfrm>
            <a:off x="-9524" y="3001878"/>
            <a:ext cx="923875" cy="1708174"/>
            <a:chOff x="2354025" y="2893125"/>
            <a:chExt cx="337575" cy="624150"/>
          </a:xfrm>
        </p:grpSpPr>
        <p:sp>
          <p:nvSpPr>
            <p:cNvPr id="3086" name="Google Shape;3086;p49"/>
            <p:cNvSpPr/>
            <p:nvPr/>
          </p:nvSpPr>
          <p:spPr>
            <a:xfrm>
              <a:off x="2519700" y="3517250"/>
              <a:ext cx="25" cy="25"/>
            </a:xfrm>
            <a:custGeom>
              <a:avLst/>
              <a:gdLst/>
              <a:ahLst/>
              <a:cxnLst/>
              <a:rect l="l" t="t" r="r" b="b"/>
              <a:pathLst>
                <a:path w="1" h="1" extrusionOk="0">
                  <a:moveTo>
                    <a:pt x="1" y="1"/>
                  </a:moveTo>
                  <a:lnTo>
                    <a:pt x="1" y="1"/>
                  </a:ln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9"/>
            <p:cNvSpPr/>
            <p:nvPr/>
          </p:nvSpPr>
          <p:spPr>
            <a:xfrm>
              <a:off x="2506275" y="2910700"/>
              <a:ext cx="40675" cy="602825"/>
            </a:xfrm>
            <a:custGeom>
              <a:avLst/>
              <a:gdLst/>
              <a:ahLst/>
              <a:cxnLst/>
              <a:rect l="l" t="t" r="r" b="b"/>
              <a:pathLst>
                <a:path w="1627" h="24113" extrusionOk="0">
                  <a:moveTo>
                    <a:pt x="579" y="0"/>
                  </a:moveTo>
                  <a:cubicBezTo>
                    <a:pt x="538" y="0"/>
                    <a:pt x="496" y="41"/>
                    <a:pt x="496" y="83"/>
                  </a:cubicBezTo>
                  <a:cubicBezTo>
                    <a:pt x="524" y="2370"/>
                    <a:pt x="386" y="4657"/>
                    <a:pt x="276" y="6944"/>
                  </a:cubicBezTo>
                  <a:cubicBezTo>
                    <a:pt x="207" y="8515"/>
                    <a:pt x="28" y="10099"/>
                    <a:pt x="83" y="11670"/>
                  </a:cubicBezTo>
                  <a:cubicBezTo>
                    <a:pt x="152" y="13406"/>
                    <a:pt x="55" y="15142"/>
                    <a:pt x="124" y="16864"/>
                  </a:cubicBezTo>
                  <a:cubicBezTo>
                    <a:pt x="124" y="17319"/>
                    <a:pt x="179" y="17787"/>
                    <a:pt x="193" y="18242"/>
                  </a:cubicBezTo>
                  <a:cubicBezTo>
                    <a:pt x="179" y="18807"/>
                    <a:pt x="221" y="19385"/>
                    <a:pt x="221" y="19950"/>
                  </a:cubicBezTo>
                  <a:cubicBezTo>
                    <a:pt x="221" y="21011"/>
                    <a:pt x="179" y="22086"/>
                    <a:pt x="97" y="23161"/>
                  </a:cubicBezTo>
                  <a:cubicBezTo>
                    <a:pt x="83" y="23353"/>
                    <a:pt x="28" y="23629"/>
                    <a:pt x="0" y="23891"/>
                  </a:cubicBezTo>
                  <a:cubicBezTo>
                    <a:pt x="0" y="23946"/>
                    <a:pt x="14" y="24001"/>
                    <a:pt x="69" y="24029"/>
                  </a:cubicBezTo>
                  <a:cubicBezTo>
                    <a:pt x="124" y="24042"/>
                    <a:pt x="166" y="24042"/>
                    <a:pt x="221" y="24042"/>
                  </a:cubicBezTo>
                  <a:cubicBezTo>
                    <a:pt x="252" y="24104"/>
                    <a:pt x="322" y="24112"/>
                    <a:pt x="389" y="24112"/>
                  </a:cubicBezTo>
                  <a:cubicBezTo>
                    <a:pt x="412" y="24112"/>
                    <a:pt x="434" y="24111"/>
                    <a:pt x="455" y="24111"/>
                  </a:cubicBezTo>
                  <a:lnTo>
                    <a:pt x="868" y="24111"/>
                  </a:lnTo>
                  <a:cubicBezTo>
                    <a:pt x="1020" y="24111"/>
                    <a:pt x="1227" y="24097"/>
                    <a:pt x="1323" y="24084"/>
                  </a:cubicBezTo>
                  <a:cubicBezTo>
                    <a:pt x="1342" y="24096"/>
                    <a:pt x="1366" y="24103"/>
                    <a:pt x="1390" y="24103"/>
                  </a:cubicBezTo>
                  <a:cubicBezTo>
                    <a:pt x="1421" y="24103"/>
                    <a:pt x="1452" y="24093"/>
                    <a:pt x="1475" y="24070"/>
                  </a:cubicBezTo>
                  <a:cubicBezTo>
                    <a:pt x="1502" y="24070"/>
                    <a:pt x="1530" y="24042"/>
                    <a:pt x="1557" y="24029"/>
                  </a:cubicBezTo>
                  <a:lnTo>
                    <a:pt x="1543" y="24029"/>
                  </a:lnTo>
                  <a:cubicBezTo>
                    <a:pt x="1543" y="24029"/>
                    <a:pt x="1557" y="24029"/>
                    <a:pt x="1557" y="24015"/>
                  </a:cubicBezTo>
                  <a:cubicBezTo>
                    <a:pt x="1585" y="24001"/>
                    <a:pt x="1599" y="23987"/>
                    <a:pt x="1599" y="23973"/>
                  </a:cubicBezTo>
                  <a:cubicBezTo>
                    <a:pt x="1626" y="23822"/>
                    <a:pt x="1612" y="23657"/>
                    <a:pt x="1599" y="23491"/>
                  </a:cubicBezTo>
                  <a:lnTo>
                    <a:pt x="1599" y="23505"/>
                  </a:lnTo>
                  <a:cubicBezTo>
                    <a:pt x="1557" y="23009"/>
                    <a:pt x="1461" y="22458"/>
                    <a:pt x="1461" y="21865"/>
                  </a:cubicBezTo>
                  <a:cubicBezTo>
                    <a:pt x="1433" y="20997"/>
                    <a:pt x="1543" y="20143"/>
                    <a:pt x="1516" y="19275"/>
                  </a:cubicBezTo>
                  <a:cubicBezTo>
                    <a:pt x="1530" y="17581"/>
                    <a:pt x="1461" y="15886"/>
                    <a:pt x="1475" y="14191"/>
                  </a:cubicBezTo>
                  <a:cubicBezTo>
                    <a:pt x="1461" y="13020"/>
                    <a:pt x="1295" y="11849"/>
                    <a:pt x="1337" y="10664"/>
                  </a:cubicBezTo>
                  <a:cubicBezTo>
                    <a:pt x="1295" y="9603"/>
                    <a:pt x="1227" y="8542"/>
                    <a:pt x="1144" y="7468"/>
                  </a:cubicBezTo>
                  <a:cubicBezTo>
                    <a:pt x="1061" y="6531"/>
                    <a:pt x="965" y="5580"/>
                    <a:pt x="1020" y="4616"/>
                  </a:cubicBezTo>
                  <a:cubicBezTo>
                    <a:pt x="1061" y="3803"/>
                    <a:pt x="1061" y="2976"/>
                    <a:pt x="1061" y="2163"/>
                  </a:cubicBezTo>
                  <a:cubicBezTo>
                    <a:pt x="1061" y="1783"/>
                    <a:pt x="1141" y="54"/>
                    <a:pt x="670" y="54"/>
                  </a:cubicBezTo>
                  <a:cubicBezTo>
                    <a:pt x="663" y="54"/>
                    <a:pt x="655" y="54"/>
                    <a:pt x="648" y="55"/>
                  </a:cubicBezTo>
                  <a:cubicBezTo>
                    <a:pt x="648" y="28"/>
                    <a:pt x="607" y="0"/>
                    <a:pt x="579"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9"/>
            <p:cNvSpPr/>
            <p:nvPr/>
          </p:nvSpPr>
          <p:spPr>
            <a:xfrm>
              <a:off x="2403075" y="3195175"/>
              <a:ext cx="112875" cy="62475"/>
            </a:xfrm>
            <a:custGeom>
              <a:avLst/>
              <a:gdLst/>
              <a:ahLst/>
              <a:cxnLst/>
              <a:rect l="l" t="t" r="r" b="b"/>
              <a:pathLst>
                <a:path w="4515" h="2499" extrusionOk="0">
                  <a:moveTo>
                    <a:pt x="381" y="1"/>
                  </a:moveTo>
                  <a:cubicBezTo>
                    <a:pt x="293" y="1"/>
                    <a:pt x="248" y="128"/>
                    <a:pt x="339" y="167"/>
                  </a:cubicBezTo>
                  <a:cubicBezTo>
                    <a:pt x="629" y="291"/>
                    <a:pt x="932" y="415"/>
                    <a:pt x="1194" y="580"/>
                  </a:cubicBezTo>
                  <a:lnTo>
                    <a:pt x="1139" y="580"/>
                  </a:lnTo>
                  <a:cubicBezTo>
                    <a:pt x="1079" y="576"/>
                    <a:pt x="1021" y="574"/>
                    <a:pt x="963" y="574"/>
                  </a:cubicBezTo>
                  <a:cubicBezTo>
                    <a:pt x="848" y="574"/>
                    <a:pt x="734" y="580"/>
                    <a:pt x="615" y="580"/>
                  </a:cubicBezTo>
                  <a:cubicBezTo>
                    <a:pt x="436" y="608"/>
                    <a:pt x="271" y="635"/>
                    <a:pt x="91" y="677"/>
                  </a:cubicBezTo>
                  <a:cubicBezTo>
                    <a:pt x="64" y="690"/>
                    <a:pt x="50" y="704"/>
                    <a:pt x="36" y="718"/>
                  </a:cubicBezTo>
                  <a:cubicBezTo>
                    <a:pt x="1" y="766"/>
                    <a:pt x="47" y="834"/>
                    <a:pt x="105" y="834"/>
                  </a:cubicBezTo>
                  <a:cubicBezTo>
                    <a:pt x="114" y="834"/>
                    <a:pt x="123" y="832"/>
                    <a:pt x="133" y="828"/>
                  </a:cubicBezTo>
                  <a:cubicBezTo>
                    <a:pt x="326" y="787"/>
                    <a:pt x="560" y="746"/>
                    <a:pt x="780" y="746"/>
                  </a:cubicBezTo>
                  <a:cubicBezTo>
                    <a:pt x="739" y="759"/>
                    <a:pt x="698" y="787"/>
                    <a:pt x="670" y="814"/>
                  </a:cubicBezTo>
                  <a:cubicBezTo>
                    <a:pt x="546" y="938"/>
                    <a:pt x="298" y="1186"/>
                    <a:pt x="229" y="1324"/>
                  </a:cubicBezTo>
                  <a:cubicBezTo>
                    <a:pt x="229" y="1371"/>
                    <a:pt x="273" y="1405"/>
                    <a:pt x="319" y="1405"/>
                  </a:cubicBezTo>
                  <a:cubicBezTo>
                    <a:pt x="341" y="1405"/>
                    <a:pt x="363" y="1397"/>
                    <a:pt x="381" y="1379"/>
                  </a:cubicBezTo>
                  <a:cubicBezTo>
                    <a:pt x="532" y="1214"/>
                    <a:pt x="711" y="994"/>
                    <a:pt x="849" y="897"/>
                  </a:cubicBezTo>
                  <a:cubicBezTo>
                    <a:pt x="891" y="883"/>
                    <a:pt x="918" y="856"/>
                    <a:pt x="959" y="828"/>
                  </a:cubicBezTo>
                  <a:cubicBezTo>
                    <a:pt x="987" y="814"/>
                    <a:pt x="1001" y="814"/>
                    <a:pt x="1042" y="801"/>
                  </a:cubicBezTo>
                  <a:cubicBezTo>
                    <a:pt x="1056" y="787"/>
                    <a:pt x="1070" y="787"/>
                    <a:pt x="1056" y="787"/>
                  </a:cubicBezTo>
                  <a:cubicBezTo>
                    <a:pt x="1070" y="787"/>
                    <a:pt x="1083" y="773"/>
                    <a:pt x="1097" y="773"/>
                  </a:cubicBezTo>
                  <a:lnTo>
                    <a:pt x="1111" y="773"/>
                  </a:lnTo>
                  <a:cubicBezTo>
                    <a:pt x="1125" y="773"/>
                    <a:pt x="1139" y="759"/>
                    <a:pt x="1152" y="759"/>
                  </a:cubicBezTo>
                  <a:cubicBezTo>
                    <a:pt x="1194" y="773"/>
                    <a:pt x="1249" y="773"/>
                    <a:pt x="1276" y="787"/>
                  </a:cubicBezTo>
                  <a:cubicBezTo>
                    <a:pt x="1511" y="897"/>
                    <a:pt x="1662" y="952"/>
                    <a:pt x="1827" y="1035"/>
                  </a:cubicBezTo>
                  <a:cubicBezTo>
                    <a:pt x="1924" y="1104"/>
                    <a:pt x="2103" y="1255"/>
                    <a:pt x="2282" y="1366"/>
                  </a:cubicBezTo>
                  <a:cubicBezTo>
                    <a:pt x="2365" y="1462"/>
                    <a:pt x="2406" y="1490"/>
                    <a:pt x="2489" y="1558"/>
                  </a:cubicBezTo>
                  <a:cubicBezTo>
                    <a:pt x="2764" y="1793"/>
                    <a:pt x="2888" y="1917"/>
                    <a:pt x="3123" y="2068"/>
                  </a:cubicBezTo>
                  <a:cubicBezTo>
                    <a:pt x="3191" y="2137"/>
                    <a:pt x="3343" y="2247"/>
                    <a:pt x="3522" y="2316"/>
                  </a:cubicBezTo>
                  <a:cubicBezTo>
                    <a:pt x="3536" y="2330"/>
                    <a:pt x="3563" y="2344"/>
                    <a:pt x="3577" y="2344"/>
                  </a:cubicBezTo>
                  <a:cubicBezTo>
                    <a:pt x="3591" y="2344"/>
                    <a:pt x="3591" y="2344"/>
                    <a:pt x="3605" y="2358"/>
                  </a:cubicBezTo>
                  <a:cubicBezTo>
                    <a:pt x="3619" y="2358"/>
                    <a:pt x="3646" y="2371"/>
                    <a:pt x="3646" y="2371"/>
                  </a:cubicBezTo>
                  <a:cubicBezTo>
                    <a:pt x="3743" y="2413"/>
                    <a:pt x="3825" y="2440"/>
                    <a:pt x="3908" y="2468"/>
                  </a:cubicBezTo>
                  <a:cubicBezTo>
                    <a:pt x="3941" y="2493"/>
                    <a:pt x="3984" y="2498"/>
                    <a:pt x="4028" y="2498"/>
                  </a:cubicBezTo>
                  <a:cubicBezTo>
                    <a:pt x="4057" y="2498"/>
                    <a:pt x="4087" y="2495"/>
                    <a:pt x="4115" y="2495"/>
                  </a:cubicBezTo>
                  <a:lnTo>
                    <a:pt x="4170" y="2495"/>
                  </a:lnTo>
                  <a:cubicBezTo>
                    <a:pt x="4197" y="2495"/>
                    <a:pt x="4232" y="2499"/>
                    <a:pt x="4266" y="2499"/>
                  </a:cubicBezTo>
                  <a:cubicBezTo>
                    <a:pt x="4301" y="2499"/>
                    <a:pt x="4335" y="2495"/>
                    <a:pt x="4363" y="2482"/>
                  </a:cubicBezTo>
                  <a:lnTo>
                    <a:pt x="4376" y="2482"/>
                  </a:lnTo>
                  <a:cubicBezTo>
                    <a:pt x="4459" y="2482"/>
                    <a:pt x="4514" y="2385"/>
                    <a:pt x="4445" y="2330"/>
                  </a:cubicBezTo>
                  <a:cubicBezTo>
                    <a:pt x="4425" y="2316"/>
                    <a:pt x="4394" y="2309"/>
                    <a:pt x="4363" y="2309"/>
                  </a:cubicBezTo>
                  <a:cubicBezTo>
                    <a:pt x="4332" y="2309"/>
                    <a:pt x="4301" y="2316"/>
                    <a:pt x="4280" y="2330"/>
                  </a:cubicBezTo>
                  <a:lnTo>
                    <a:pt x="3991" y="2330"/>
                  </a:lnTo>
                  <a:cubicBezTo>
                    <a:pt x="3839" y="2275"/>
                    <a:pt x="3784" y="2247"/>
                    <a:pt x="3687" y="2206"/>
                  </a:cubicBezTo>
                  <a:cubicBezTo>
                    <a:pt x="3674" y="2206"/>
                    <a:pt x="3646" y="2206"/>
                    <a:pt x="3619" y="2192"/>
                  </a:cubicBezTo>
                  <a:cubicBezTo>
                    <a:pt x="3563" y="2165"/>
                    <a:pt x="3508" y="2137"/>
                    <a:pt x="3453" y="2110"/>
                  </a:cubicBezTo>
                  <a:cubicBezTo>
                    <a:pt x="3384" y="2068"/>
                    <a:pt x="3357" y="2054"/>
                    <a:pt x="3288" y="1999"/>
                  </a:cubicBezTo>
                  <a:cubicBezTo>
                    <a:pt x="3136" y="1889"/>
                    <a:pt x="3054" y="1848"/>
                    <a:pt x="2930" y="1738"/>
                  </a:cubicBezTo>
                  <a:cubicBezTo>
                    <a:pt x="2778" y="1600"/>
                    <a:pt x="2640" y="1462"/>
                    <a:pt x="2489" y="1352"/>
                  </a:cubicBezTo>
                  <a:cubicBezTo>
                    <a:pt x="2447" y="1310"/>
                    <a:pt x="2351" y="1228"/>
                    <a:pt x="2310" y="1200"/>
                  </a:cubicBezTo>
                  <a:cubicBezTo>
                    <a:pt x="2144" y="1076"/>
                    <a:pt x="2007" y="952"/>
                    <a:pt x="1855" y="856"/>
                  </a:cubicBezTo>
                  <a:cubicBezTo>
                    <a:pt x="1759" y="801"/>
                    <a:pt x="1690" y="773"/>
                    <a:pt x="1621" y="746"/>
                  </a:cubicBezTo>
                  <a:cubicBezTo>
                    <a:pt x="1635" y="704"/>
                    <a:pt x="1621" y="663"/>
                    <a:pt x="1552" y="635"/>
                  </a:cubicBezTo>
                  <a:lnTo>
                    <a:pt x="1538" y="622"/>
                  </a:lnTo>
                  <a:cubicBezTo>
                    <a:pt x="1538" y="622"/>
                    <a:pt x="1538" y="622"/>
                    <a:pt x="1538" y="608"/>
                  </a:cubicBezTo>
                  <a:cubicBezTo>
                    <a:pt x="1524" y="608"/>
                    <a:pt x="1524" y="608"/>
                    <a:pt x="1511" y="594"/>
                  </a:cubicBezTo>
                  <a:cubicBezTo>
                    <a:pt x="1511" y="594"/>
                    <a:pt x="1497" y="580"/>
                    <a:pt x="1483" y="566"/>
                  </a:cubicBezTo>
                  <a:cubicBezTo>
                    <a:pt x="1387" y="498"/>
                    <a:pt x="1373" y="470"/>
                    <a:pt x="1221" y="374"/>
                  </a:cubicBezTo>
                  <a:cubicBezTo>
                    <a:pt x="959" y="236"/>
                    <a:pt x="684" y="112"/>
                    <a:pt x="395" y="2"/>
                  </a:cubicBezTo>
                  <a:cubicBezTo>
                    <a:pt x="390" y="1"/>
                    <a:pt x="386" y="1"/>
                    <a:pt x="3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9"/>
            <p:cNvSpPr/>
            <p:nvPr/>
          </p:nvSpPr>
          <p:spPr>
            <a:xfrm>
              <a:off x="2534525" y="3208175"/>
              <a:ext cx="121950" cy="52425"/>
            </a:xfrm>
            <a:custGeom>
              <a:avLst/>
              <a:gdLst/>
              <a:ahLst/>
              <a:cxnLst/>
              <a:rect l="l" t="t" r="r" b="b"/>
              <a:pathLst>
                <a:path w="4878" h="2097" extrusionOk="0">
                  <a:moveTo>
                    <a:pt x="3920" y="1"/>
                  </a:moveTo>
                  <a:cubicBezTo>
                    <a:pt x="3875" y="1"/>
                    <a:pt x="3830" y="35"/>
                    <a:pt x="3830" y="60"/>
                  </a:cubicBezTo>
                  <a:cubicBezTo>
                    <a:pt x="3748" y="294"/>
                    <a:pt x="3734" y="391"/>
                    <a:pt x="3596" y="611"/>
                  </a:cubicBezTo>
                  <a:cubicBezTo>
                    <a:pt x="3569" y="666"/>
                    <a:pt x="3513" y="722"/>
                    <a:pt x="3486" y="777"/>
                  </a:cubicBezTo>
                  <a:lnTo>
                    <a:pt x="3472" y="777"/>
                  </a:lnTo>
                  <a:cubicBezTo>
                    <a:pt x="3114" y="928"/>
                    <a:pt x="2783" y="970"/>
                    <a:pt x="2356" y="983"/>
                  </a:cubicBezTo>
                  <a:cubicBezTo>
                    <a:pt x="1915" y="1025"/>
                    <a:pt x="1750" y="1025"/>
                    <a:pt x="1364" y="1107"/>
                  </a:cubicBezTo>
                  <a:cubicBezTo>
                    <a:pt x="1144" y="1190"/>
                    <a:pt x="841" y="1300"/>
                    <a:pt x="717" y="1424"/>
                  </a:cubicBezTo>
                  <a:cubicBezTo>
                    <a:pt x="579" y="1521"/>
                    <a:pt x="345" y="1672"/>
                    <a:pt x="152" y="1838"/>
                  </a:cubicBezTo>
                  <a:cubicBezTo>
                    <a:pt x="110" y="1893"/>
                    <a:pt x="0" y="1934"/>
                    <a:pt x="0" y="2003"/>
                  </a:cubicBezTo>
                  <a:cubicBezTo>
                    <a:pt x="0" y="2060"/>
                    <a:pt x="52" y="2097"/>
                    <a:pt x="102" y="2097"/>
                  </a:cubicBezTo>
                  <a:cubicBezTo>
                    <a:pt x="125" y="2097"/>
                    <a:pt x="148" y="2089"/>
                    <a:pt x="165" y="2072"/>
                  </a:cubicBezTo>
                  <a:cubicBezTo>
                    <a:pt x="648" y="1658"/>
                    <a:pt x="1130" y="1355"/>
                    <a:pt x="1516" y="1286"/>
                  </a:cubicBezTo>
                  <a:cubicBezTo>
                    <a:pt x="1915" y="1273"/>
                    <a:pt x="2136" y="1218"/>
                    <a:pt x="2535" y="1218"/>
                  </a:cubicBezTo>
                  <a:cubicBezTo>
                    <a:pt x="2797" y="1204"/>
                    <a:pt x="3100" y="1149"/>
                    <a:pt x="3389" y="1052"/>
                  </a:cubicBezTo>
                  <a:cubicBezTo>
                    <a:pt x="3445" y="1052"/>
                    <a:pt x="3486" y="1052"/>
                    <a:pt x="3527" y="1066"/>
                  </a:cubicBezTo>
                  <a:cubicBezTo>
                    <a:pt x="3658" y="1086"/>
                    <a:pt x="3834" y="1099"/>
                    <a:pt x="4016" y="1099"/>
                  </a:cubicBezTo>
                  <a:cubicBezTo>
                    <a:pt x="4082" y="1099"/>
                    <a:pt x="4150" y="1097"/>
                    <a:pt x="4216" y="1094"/>
                  </a:cubicBezTo>
                  <a:cubicBezTo>
                    <a:pt x="4478" y="1038"/>
                    <a:pt x="4574" y="970"/>
                    <a:pt x="4809" y="873"/>
                  </a:cubicBezTo>
                  <a:cubicBezTo>
                    <a:pt x="4877" y="846"/>
                    <a:pt x="4864" y="735"/>
                    <a:pt x="4781" y="722"/>
                  </a:cubicBezTo>
                  <a:cubicBezTo>
                    <a:pt x="4774" y="718"/>
                    <a:pt x="4766" y="717"/>
                    <a:pt x="4757" y="717"/>
                  </a:cubicBezTo>
                  <a:cubicBezTo>
                    <a:pt x="4699" y="717"/>
                    <a:pt x="4607" y="778"/>
                    <a:pt x="4612" y="778"/>
                  </a:cubicBezTo>
                  <a:cubicBezTo>
                    <a:pt x="4612" y="778"/>
                    <a:pt x="4612" y="778"/>
                    <a:pt x="4612" y="778"/>
                  </a:cubicBezTo>
                  <a:lnTo>
                    <a:pt x="4612" y="778"/>
                  </a:lnTo>
                  <a:cubicBezTo>
                    <a:pt x="4375" y="878"/>
                    <a:pt x="4274" y="944"/>
                    <a:pt x="4017" y="944"/>
                  </a:cubicBezTo>
                  <a:cubicBezTo>
                    <a:pt x="3993" y="944"/>
                    <a:pt x="3968" y="943"/>
                    <a:pt x="3941" y="942"/>
                  </a:cubicBezTo>
                  <a:cubicBezTo>
                    <a:pt x="3830" y="942"/>
                    <a:pt x="3748" y="928"/>
                    <a:pt x="3679" y="928"/>
                  </a:cubicBezTo>
                  <a:cubicBezTo>
                    <a:pt x="3817" y="846"/>
                    <a:pt x="3941" y="763"/>
                    <a:pt x="4051" y="653"/>
                  </a:cubicBezTo>
                  <a:cubicBezTo>
                    <a:pt x="4202" y="501"/>
                    <a:pt x="4271" y="418"/>
                    <a:pt x="4395" y="226"/>
                  </a:cubicBezTo>
                  <a:cubicBezTo>
                    <a:pt x="4409" y="212"/>
                    <a:pt x="4409" y="184"/>
                    <a:pt x="4395" y="157"/>
                  </a:cubicBezTo>
                  <a:cubicBezTo>
                    <a:pt x="4388" y="119"/>
                    <a:pt x="4347" y="98"/>
                    <a:pt x="4305" y="98"/>
                  </a:cubicBezTo>
                  <a:cubicBezTo>
                    <a:pt x="4270" y="98"/>
                    <a:pt x="4235" y="112"/>
                    <a:pt x="4216" y="143"/>
                  </a:cubicBezTo>
                  <a:cubicBezTo>
                    <a:pt x="4133" y="253"/>
                    <a:pt x="4120" y="308"/>
                    <a:pt x="4037" y="377"/>
                  </a:cubicBezTo>
                  <a:cubicBezTo>
                    <a:pt x="3954" y="487"/>
                    <a:pt x="3872" y="556"/>
                    <a:pt x="3789" y="625"/>
                  </a:cubicBezTo>
                  <a:cubicBezTo>
                    <a:pt x="3899" y="405"/>
                    <a:pt x="3996" y="184"/>
                    <a:pt x="3996" y="60"/>
                  </a:cubicBezTo>
                  <a:cubicBezTo>
                    <a:pt x="3979" y="16"/>
                    <a:pt x="3949" y="1"/>
                    <a:pt x="39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9"/>
            <p:cNvSpPr/>
            <p:nvPr/>
          </p:nvSpPr>
          <p:spPr>
            <a:xfrm>
              <a:off x="2508000" y="3174525"/>
              <a:ext cx="25" cy="25"/>
            </a:xfrm>
            <a:custGeom>
              <a:avLst/>
              <a:gdLst/>
              <a:ahLst/>
              <a:cxnLst/>
              <a:rect l="l" t="t" r="r" b="b"/>
              <a:pathLst>
                <a:path w="1" h="1" extrusionOk="0">
                  <a:moveTo>
                    <a:pt x="0" y="1"/>
                  </a:moveTo>
                  <a:lnTo>
                    <a:pt x="0"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9"/>
            <p:cNvSpPr/>
            <p:nvPr/>
          </p:nvSpPr>
          <p:spPr>
            <a:xfrm>
              <a:off x="2443575" y="3148700"/>
              <a:ext cx="25" cy="25"/>
            </a:xfrm>
            <a:custGeom>
              <a:avLst/>
              <a:gdLst/>
              <a:ahLst/>
              <a:cxnLst/>
              <a:rect l="l" t="t" r="r" b="b"/>
              <a:pathLst>
                <a:path w="1" h="1" extrusionOk="0">
                  <a:moveTo>
                    <a:pt x="1" y="1"/>
                  </a:move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9"/>
            <p:cNvSpPr/>
            <p:nvPr/>
          </p:nvSpPr>
          <p:spPr>
            <a:xfrm>
              <a:off x="2410225" y="3131675"/>
              <a:ext cx="108000" cy="49075"/>
            </a:xfrm>
            <a:custGeom>
              <a:avLst/>
              <a:gdLst/>
              <a:ahLst/>
              <a:cxnLst/>
              <a:rect l="l" t="t" r="r" b="b"/>
              <a:pathLst>
                <a:path w="4320" h="1963" extrusionOk="0">
                  <a:moveTo>
                    <a:pt x="214" y="0"/>
                  </a:moveTo>
                  <a:cubicBezTo>
                    <a:pt x="127" y="0"/>
                    <a:pt x="94" y="147"/>
                    <a:pt x="205" y="172"/>
                  </a:cubicBezTo>
                  <a:cubicBezTo>
                    <a:pt x="481" y="213"/>
                    <a:pt x="756" y="337"/>
                    <a:pt x="949" y="447"/>
                  </a:cubicBezTo>
                  <a:cubicBezTo>
                    <a:pt x="742" y="461"/>
                    <a:pt x="494" y="502"/>
                    <a:pt x="288" y="585"/>
                  </a:cubicBezTo>
                  <a:cubicBezTo>
                    <a:pt x="205" y="626"/>
                    <a:pt x="67" y="640"/>
                    <a:pt x="12" y="723"/>
                  </a:cubicBezTo>
                  <a:cubicBezTo>
                    <a:pt x="1" y="779"/>
                    <a:pt x="54" y="827"/>
                    <a:pt x="112" y="827"/>
                  </a:cubicBezTo>
                  <a:cubicBezTo>
                    <a:pt x="125" y="827"/>
                    <a:pt x="137" y="824"/>
                    <a:pt x="150" y="819"/>
                  </a:cubicBezTo>
                  <a:cubicBezTo>
                    <a:pt x="412" y="695"/>
                    <a:pt x="742" y="613"/>
                    <a:pt x="1018" y="613"/>
                  </a:cubicBezTo>
                  <a:lnTo>
                    <a:pt x="1032" y="613"/>
                  </a:lnTo>
                  <a:cubicBezTo>
                    <a:pt x="935" y="682"/>
                    <a:pt x="866" y="778"/>
                    <a:pt x="784" y="847"/>
                  </a:cubicBezTo>
                  <a:cubicBezTo>
                    <a:pt x="660" y="985"/>
                    <a:pt x="453" y="1122"/>
                    <a:pt x="384" y="1274"/>
                  </a:cubicBezTo>
                  <a:cubicBezTo>
                    <a:pt x="384" y="1321"/>
                    <a:pt x="435" y="1355"/>
                    <a:pt x="484" y="1355"/>
                  </a:cubicBezTo>
                  <a:cubicBezTo>
                    <a:pt x="508" y="1355"/>
                    <a:pt x="532" y="1347"/>
                    <a:pt x="549" y="1329"/>
                  </a:cubicBezTo>
                  <a:cubicBezTo>
                    <a:pt x="770" y="1136"/>
                    <a:pt x="1045" y="792"/>
                    <a:pt x="1211" y="737"/>
                  </a:cubicBezTo>
                  <a:cubicBezTo>
                    <a:pt x="1266" y="709"/>
                    <a:pt x="1280" y="709"/>
                    <a:pt x="1335" y="682"/>
                  </a:cubicBezTo>
                  <a:cubicBezTo>
                    <a:pt x="1335" y="682"/>
                    <a:pt x="1335" y="682"/>
                    <a:pt x="1335" y="668"/>
                  </a:cubicBezTo>
                  <a:cubicBezTo>
                    <a:pt x="1362" y="668"/>
                    <a:pt x="1376" y="654"/>
                    <a:pt x="1404" y="640"/>
                  </a:cubicBezTo>
                  <a:cubicBezTo>
                    <a:pt x="1486" y="654"/>
                    <a:pt x="1583" y="654"/>
                    <a:pt x="1665" y="654"/>
                  </a:cubicBezTo>
                  <a:cubicBezTo>
                    <a:pt x="1699" y="653"/>
                    <a:pt x="1730" y="652"/>
                    <a:pt x="1760" y="652"/>
                  </a:cubicBezTo>
                  <a:cubicBezTo>
                    <a:pt x="2033" y="652"/>
                    <a:pt x="2201" y="708"/>
                    <a:pt x="2437" y="819"/>
                  </a:cubicBezTo>
                  <a:cubicBezTo>
                    <a:pt x="2768" y="902"/>
                    <a:pt x="3085" y="1136"/>
                    <a:pt x="3429" y="1343"/>
                  </a:cubicBezTo>
                  <a:cubicBezTo>
                    <a:pt x="3525" y="1398"/>
                    <a:pt x="3718" y="1536"/>
                    <a:pt x="3801" y="1591"/>
                  </a:cubicBezTo>
                  <a:cubicBezTo>
                    <a:pt x="3829" y="1632"/>
                    <a:pt x="3870" y="1660"/>
                    <a:pt x="3911" y="1701"/>
                  </a:cubicBezTo>
                  <a:cubicBezTo>
                    <a:pt x="3925" y="1715"/>
                    <a:pt x="3939" y="1729"/>
                    <a:pt x="3953" y="1729"/>
                  </a:cubicBezTo>
                  <a:cubicBezTo>
                    <a:pt x="3953" y="1742"/>
                    <a:pt x="3966" y="1756"/>
                    <a:pt x="3980" y="1756"/>
                  </a:cubicBezTo>
                  <a:cubicBezTo>
                    <a:pt x="4035" y="1798"/>
                    <a:pt x="4035" y="1866"/>
                    <a:pt x="4118" y="1935"/>
                  </a:cubicBezTo>
                  <a:cubicBezTo>
                    <a:pt x="4137" y="1955"/>
                    <a:pt x="4159" y="1963"/>
                    <a:pt x="4181" y="1963"/>
                  </a:cubicBezTo>
                  <a:cubicBezTo>
                    <a:pt x="4253" y="1963"/>
                    <a:pt x="4319" y="1875"/>
                    <a:pt x="4256" y="1811"/>
                  </a:cubicBezTo>
                  <a:cubicBezTo>
                    <a:pt x="4228" y="1784"/>
                    <a:pt x="4201" y="1756"/>
                    <a:pt x="4187" y="1715"/>
                  </a:cubicBezTo>
                  <a:cubicBezTo>
                    <a:pt x="4145" y="1660"/>
                    <a:pt x="4090" y="1618"/>
                    <a:pt x="4077" y="1605"/>
                  </a:cubicBezTo>
                  <a:cubicBezTo>
                    <a:pt x="4077" y="1605"/>
                    <a:pt x="4063" y="1591"/>
                    <a:pt x="4063" y="1591"/>
                  </a:cubicBezTo>
                  <a:cubicBezTo>
                    <a:pt x="3966" y="1494"/>
                    <a:pt x="3925" y="1439"/>
                    <a:pt x="3787" y="1357"/>
                  </a:cubicBezTo>
                  <a:cubicBezTo>
                    <a:pt x="3691" y="1288"/>
                    <a:pt x="3581" y="1191"/>
                    <a:pt x="3415" y="1109"/>
                  </a:cubicBezTo>
                  <a:cubicBezTo>
                    <a:pt x="3209" y="971"/>
                    <a:pt x="2988" y="833"/>
                    <a:pt x="2768" y="737"/>
                  </a:cubicBezTo>
                  <a:cubicBezTo>
                    <a:pt x="2589" y="654"/>
                    <a:pt x="2520" y="654"/>
                    <a:pt x="2354" y="571"/>
                  </a:cubicBezTo>
                  <a:cubicBezTo>
                    <a:pt x="2217" y="544"/>
                    <a:pt x="2093" y="489"/>
                    <a:pt x="1955" y="475"/>
                  </a:cubicBezTo>
                  <a:cubicBezTo>
                    <a:pt x="1882" y="479"/>
                    <a:pt x="1811" y="481"/>
                    <a:pt x="1740" y="481"/>
                  </a:cubicBezTo>
                  <a:cubicBezTo>
                    <a:pt x="1570" y="481"/>
                    <a:pt x="1404" y="471"/>
                    <a:pt x="1238" y="461"/>
                  </a:cubicBezTo>
                  <a:cubicBezTo>
                    <a:pt x="1225" y="447"/>
                    <a:pt x="1211" y="434"/>
                    <a:pt x="1197" y="420"/>
                  </a:cubicBezTo>
                  <a:cubicBezTo>
                    <a:pt x="921" y="213"/>
                    <a:pt x="591" y="75"/>
                    <a:pt x="246" y="6"/>
                  </a:cubicBezTo>
                  <a:cubicBezTo>
                    <a:pt x="235" y="2"/>
                    <a:pt x="224"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9"/>
            <p:cNvSpPr/>
            <p:nvPr/>
          </p:nvSpPr>
          <p:spPr>
            <a:xfrm>
              <a:off x="2532500" y="3137150"/>
              <a:ext cx="128450" cy="49875"/>
            </a:xfrm>
            <a:custGeom>
              <a:avLst/>
              <a:gdLst/>
              <a:ahLst/>
              <a:cxnLst/>
              <a:rect l="l" t="t" r="r" b="b"/>
              <a:pathLst>
                <a:path w="5138" h="1995" extrusionOk="0">
                  <a:moveTo>
                    <a:pt x="4395" y="1"/>
                  </a:moveTo>
                  <a:cubicBezTo>
                    <a:pt x="4324" y="1"/>
                    <a:pt x="4280" y="123"/>
                    <a:pt x="4270" y="187"/>
                  </a:cubicBezTo>
                  <a:cubicBezTo>
                    <a:pt x="4242" y="228"/>
                    <a:pt x="4187" y="325"/>
                    <a:pt x="4132" y="380"/>
                  </a:cubicBezTo>
                  <a:cubicBezTo>
                    <a:pt x="3994" y="504"/>
                    <a:pt x="3870" y="600"/>
                    <a:pt x="3732" y="697"/>
                  </a:cubicBezTo>
                  <a:cubicBezTo>
                    <a:pt x="3650" y="711"/>
                    <a:pt x="3567" y="724"/>
                    <a:pt x="3498" y="738"/>
                  </a:cubicBezTo>
                  <a:cubicBezTo>
                    <a:pt x="3448" y="740"/>
                    <a:pt x="3397" y="741"/>
                    <a:pt x="3346" y="741"/>
                  </a:cubicBezTo>
                  <a:cubicBezTo>
                    <a:pt x="3100" y="741"/>
                    <a:pt x="2849" y="721"/>
                    <a:pt x="2603" y="721"/>
                  </a:cubicBezTo>
                  <a:cubicBezTo>
                    <a:pt x="2552" y="721"/>
                    <a:pt x="2501" y="722"/>
                    <a:pt x="2451" y="724"/>
                  </a:cubicBezTo>
                  <a:cubicBezTo>
                    <a:pt x="2403" y="724"/>
                    <a:pt x="2354" y="723"/>
                    <a:pt x="2306" y="723"/>
                  </a:cubicBezTo>
                  <a:cubicBezTo>
                    <a:pt x="2162" y="723"/>
                    <a:pt x="2020" y="731"/>
                    <a:pt x="1886" y="793"/>
                  </a:cubicBezTo>
                  <a:cubicBezTo>
                    <a:pt x="1679" y="876"/>
                    <a:pt x="1473" y="986"/>
                    <a:pt x="1280" y="1096"/>
                  </a:cubicBezTo>
                  <a:cubicBezTo>
                    <a:pt x="1197" y="1124"/>
                    <a:pt x="1018" y="1179"/>
                    <a:pt x="880" y="1262"/>
                  </a:cubicBezTo>
                  <a:cubicBezTo>
                    <a:pt x="577" y="1482"/>
                    <a:pt x="398" y="1634"/>
                    <a:pt x="81" y="1827"/>
                  </a:cubicBezTo>
                  <a:cubicBezTo>
                    <a:pt x="1" y="1872"/>
                    <a:pt x="45" y="1995"/>
                    <a:pt x="125" y="1995"/>
                  </a:cubicBezTo>
                  <a:cubicBezTo>
                    <a:pt x="141" y="1995"/>
                    <a:pt x="159" y="1990"/>
                    <a:pt x="178" y="1978"/>
                  </a:cubicBezTo>
                  <a:cubicBezTo>
                    <a:pt x="481" y="1799"/>
                    <a:pt x="880" y="1482"/>
                    <a:pt x="1059" y="1386"/>
                  </a:cubicBezTo>
                  <a:cubicBezTo>
                    <a:pt x="1376" y="1289"/>
                    <a:pt x="1776" y="1041"/>
                    <a:pt x="2065" y="945"/>
                  </a:cubicBezTo>
                  <a:cubicBezTo>
                    <a:pt x="2125" y="940"/>
                    <a:pt x="2214" y="939"/>
                    <a:pt x="2316" y="939"/>
                  </a:cubicBezTo>
                  <a:cubicBezTo>
                    <a:pt x="2521" y="939"/>
                    <a:pt x="2782" y="945"/>
                    <a:pt x="2974" y="945"/>
                  </a:cubicBezTo>
                  <a:cubicBezTo>
                    <a:pt x="3108" y="958"/>
                    <a:pt x="3243" y="967"/>
                    <a:pt x="3375" y="967"/>
                  </a:cubicBezTo>
                  <a:cubicBezTo>
                    <a:pt x="3529" y="967"/>
                    <a:pt x="3681" y="954"/>
                    <a:pt x="3829" y="917"/>
                  </a:cubicBezTo>
                  <a:cubicBezTo>
                    <a:pt x="3939" y="890"/>
                    <a:pt x="4035" y="848"/>
                    <a:pt x="4132" y="793"/>
                  </a:cubicBezTo>
                  <a:cubicBezTo>
                    <a:pt x="4407" y="793"/>
                    <a:pt x="4683" y="752"/>
                    <a:pt x="4958" y="738"/>
                  </a:cubicBezTo>
                  <a:cubicBezTo>
                    <a:pt x="5041" y="738"/>
                    <a:pt x="5138" y="697"/>
                    <a:pt x="5110" y="614"/>
                  </a:cubicBezTo>
                  <a:lnTo>
                    <a:pt x="5124" y="614"/>
                  </a:lnTo>
                  <a:cubicBezTo>
                    <a:pt x="5110" y="573"/>
                    <a:pt x="5069" y="545"/>
                    <a:pt x="5027" y="545"/>
                  </a:cubicBezTo>
                  <a:cubicBezTo>
                    <a:pt x="4821" y="559"/>
                    <a:pt x="4628" y="573"/>
                    <a:pt x="4435" y="600"/>
                  </a:cubicBezTo>
                  <a:cubicBezTo>
                    <a:pt x="4504" y="531"/>
                    <a:pt x="4586" y="476"/>
                    <a:pt x="4655" y="407"/>
                  </a:cubicBezTo>
                  <a:cubicBezTo>
                    <a:pt x="4669" y="394"/>
                    <a:pt x="4710" y="380"/>
                    <a:pt x="4724" y="366"/>
                  </a:cubicBezTo>
                  <a:cubicBezTo>
                    <a:pt x="4752" y="339"/>
                    <a:pt x="4793" y="297"/>
                    <a:pt x="4821" y="256"/>
                  </a:cubicBezTo>
                  <a:cubicBezTo>
                    <a:pt x="4862" y="187"/>
                    <a:pt x="4793" y="104"/>
                    <a:pt x="4710" y="104"/>
                  </a:cubicBezTo>
                  <a:cubicBezTo>
                    <a:pt x="4642" y="104"/>
                    <a:pt x="4614" y="146"/>
                    <a:pt x="4573" y="187"/>
                  </a:cubicBezTo>
                  <a:cubicBezTo>
                    <a:pt x="4545" y="201"/>
                    <a:pt x="4462" y="256"/>
                    <a:pt x="4380" y="325"/>
                  </a:cubicBezTo>
                  <a:cubicBezTo>
                    <a:pt x="4407" y="283"/>
                    <a:pt x="4421" y="242"/>
                    <a:pt x="4435" y="201"/>
                  </a:cubicBezTo>
                  <a:cubicBezTo>
                    <a:pt x="4449" y="132"/>
                    <a:pt x="4518" y="118"/>
                    <a:pt x="4462" y="35"/>
                  </a:cubicBezTo>
                  <a:cubicBezTo>
                    <a:pt x="4438" y="11"/>
                    <a:pt x="4415" y="1"/>
                    <a:pt x="4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9"/>
            <p:cNvSpPr/>
            <p:nvPr/>
          </p:nvSpPr>
          <p:spPr>
            <a:xfrm>
              <a:off x="2437425" y="3053900"/>
              <a:ext cx="86100" cy="60375"/>
            </a:xfrm>
            <a:custGeom>
              <a:avLst/>
              <a:gdLst/>
              <a:ahLst/>
              <a:cxnLst/>
              <a:rect l="l" t="t" r="r" b="b"/>
              <a:pathLst>
                <a:path w="3444" h="2415" extrusionOk="0">
                  <a:moveTo>
                    <a:pt x="569" y="0"/>
                  </a:moveTo>
                  <a:cubicBezTo>
                    <a:pt x="547" y="0"/>
                    <a:pt x="522" y="9"/>
                    <a:pt x="495" y="31"/>
                  </a:cubicBezTo>
                  <a:cubicBezTo>
                    <a:pt x="440" y="86"/>
                    <a:pt x="481" y="155"/>
                    <a:pt x="522" y="210"/>
                  </a:cubicBezTo>
                  <a:cubicBezTo>
                    <a:pt x="619" y="348"/>
                    <a:pt x="757" y="417"/>
                    <a:pt x="867" y="500"/>
                  </a:cubicBezTo>
                  <a:cubicBezTo>
                    <a:pt x="784" y="513"/>
                    <a:pt x="715" y="513"/>
                    <a:pt x="646" y="541"/>
                  </a:cubicBezTo>
                  <a:cubicBezTo>
                    <a:pt x="453" y="569"/>
                    <a:pt x="274" y="596"/>
                    <a:pt x="81" y="637"/>
                  </a:cubicBezTo>
                  <a:cubicBezTo>
                    <a:pt x="40" y="651"/>
                    <a:pt x="13" y="679"/>
                    <a:pt x="13" y="706"/>
                  </a:cubicBezTo>
                  <a:cubicBezTo>
                    <a:pt x="0" y="756"/>
                    <a:pt x="54" y="805"/>
                    <a:pt x="105" y="805"/>
                  </a:cubicBezTo>
                  <a:cubicBezTo>
                    <a:pt x="111" y="805"/>
                    <a:pt x="117" y="804"/>
                    <a:pt x="123" y="803"/>
                  </a:cubicBezTo>
                  <a:cubicBezTo>
                    <a:pt x="343" y="761"/>
                    <a:pt x="550" y="720"/>
                    <a:pt x="743" y="693"/>
                  </a:cubicBezTo>
                  <a:lnTo>
                    <a:pt x="743" y="693"/>
                  </a:lnTo>
                  <a:cubicBezTo>
                    <a:pt x="619" y="803"/>
                    <a:pt x="522" y="954"/>
                    <a:pt x="440" y="1092"/>
                  </a:cubicBezTo>
                  <a:cubicBezTo>
                    <a:pt x="412" y="1175"/>
                    <a:pt x="329" y="1257"/>
                    <a:pt x="329" y="1340"/>
                  </a:cubicBezTo>
                  <a:cubicBezTo>
                    <a:pt x="337" y="1380"/>
                    <a:pt x="378" y="1402"/>
                    <a:pt x="419" y="1402"/>
                  </a:cubicBezTo>
                  <a:cubicBezTo>
                    <a:pt x="448" y="1402"/>
                    <a:pt x="478" y="1391"/>
                    <a:pt x="495" y="1368"/>
                  </a:cubicBezTo>
                  <a:cubicBezTo>
                    <a:pt x="619" y="1120"/>
                    <a:pt x="798" y="830"/>
                    <a:pt x="936" y="748"/>
                  </a:cubicBezTo>
                  <a:cubicBezTo>
                    <a:pt x="977" y="720"/>
                    <a:pt x="1087" y="706"/>
                    <a:pt x="1156" y="679"/>
                  </a:cubicBezTo>
                  <a:cubicBezTo>
                    <a:pt x="1184" y="679"/>
                    <a:pt x="1211" y="693"/>
                    <a:pt x="1253" y="693"/>
                  </a:cubicBezTo>
                  <a:cubicBezTo>
                    <a:pt x="1432" y="761"/>
                    <a:pt x="1790" y="941"/>
                    <a:pt x="1928" y="1051"/>
                  </a:cubicBezTo>
                  <a:cubicBezTo>
                    <a:pt x="2272" y="1354"/>
                    <a:pt x="2630" y="1643"/>
                    <a:pt x="2865" y="1946"/>
                  </a:cubicBezTo>
                  <a:cubicBezTo>
                    <a:pt x="2961" y="2057"/>
                    <a:pt x="3085" y="2236"/>
                    <a:pt x="3250" y="2387"/>
                  </a:cubicBezTo>
                  <a:cubicBezTo>
                    <a:pt x="3264" y="2401"/>
                    <a:pt x="3292" y="2415"/>
                    <a:pt x="3319" y="2415"/>
                  </a:cubicBezTo>
                  <a:cubicBezTo>
                    <a:pt x="3443" y="2401"/>
                    <a:pt x="3429" y="2291"/>
                    <a:pt x="3347" y="2236"/>
                  </a:cubicBezTo>
                  <a:cubicBezTo>
                    <a:pt x="3168" y="2057"/>
                    <a:pt x="3044" y="1877"/>
                    <a:pt x="2865" y="1657"/>
                  </a:cubicBezTo>
                  <a:cubicBezTo>
                    <a:pt x="2658" y="1423"/>
                    <a:pt x="2424" y="1216"/>
                    <a:pt x="2176" y="1009"/>
                  </a:cubicBezTo>
                  <a:cubicBezTo>
                    <a:pt x="1997" y="830"/>
                    <a:pt x="1749" y="734"/>
                    <a:pt x="1528" y="624"/>
                  </a:cubicBezTo>
                  <a:cubicBezTo>
                    <a:pt x="1418" y="555"/>
                    <a:pt x="1294" y="527"/>
                    <a:pt x="1170" y="500"/>
                  </a:cubicBezTo>
                  <a:cubicBezTo>
                    <a:pt x="1142" y="486"/>
                    <a:pt x="1129" y="472"/>
                    <a:pt x="1060" y="417"/>
                  </a:cubicBezTo>
                  <a:cubicBezTo>
                    <a:pt x="1018" y="376"/>
                    <a:pt x="825" y="252"/>
                    <a:pt x="729" y="155"/>
                  </a:cubicBezTo>
                  <a:cubicBezTo>
                    <a:pt x="707" y="144"/>
                    <a:pt x="658" y="0"/>
                    <a:pt x="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9"/>
            <p:cNvSpPr/>
            <p:nvPr/>
          </p:nvSpPr>
          <p:spPr>
            <a:xfrm>
              <a:off x="2530300" y="3064100"/>
              <a:ext cx="99300" cy="58400"/>
            </a:xfrm>
            <a:custGeom>
              <a:avLst/>
              <a:gdLst/>
              <a:ahLst/>
              <a:cxnLst/>
              <a:rect l="l" t="t" r="r" b="b"/>
              <a:pathLst>
                <a:path w="3972" h="2336" extrusionOk="0">
                  <a:moveTo>
                    <a:pt x="3398" y="1"/>
                  </a:moveTo>
                  <a:cubicBezTo>
                    <a:pt x="3366" y="1"/>
                    <a:pt x="3333" y="14"/>
                    <a:pt x="3324" y="23"/>
                  </a:cubicBezTo>
                  <a:cubicBezTo>
                    <a:pt x="3283" y="50"/>
                    <a:pt x="3242" y="78"/>
                    <a:pt x="3200" y="119"/>
                  </a:cubicBezTo>
                  <a:cubicBezTo>
                    <a:pt x="3090" y="243"/>
                    <a:pt x="2966" y="353"/>
                    <a:pt x="2870" y="491"/>
                  </a:cubicBezTo>
                  <a:cubicBezTo>
                    <a:pt x="2663" y="560"/>
                    <a:pt x="2484" y="629"/>
                    <a:pt x="2250" y="712"/>
                  </a:cubicBezTo>
                  <a:cubicBezTo>
                    <a:pt x="2015" y="822"/>
                    <a:pt x="1795" y="960"/>
                    <a:pt x="1547" y="1070"/>
                  </a:cubicBezTo>
                  <a:cubicBezTo>
                    <a:pt x="1382" y="1153"/>
                    <a:pt x="1340" y="1221"/>
                    <a:pt x="1202" y="1304"/>
                  </a:cubicBezTo>
                  <a:cubicBezTo>
                    <a:pt x="1065" y="1387"/>
                    <a:pt x="899" y="1456"/>
                    <a:pt x="762" y="1552"/>
                  </a:cubicBezTo>
                  <a:cubicBezTo>
                    <a:pt x="514" y="1759"/>
                    <a:pt x="252" y="1979"/>
                    <a:pt x="31" y="2213"/>
                  </a:cubicBezTo>
                  <a:cubicBezTo>
                    <a:pt x="1" y="2275"/>
                    <a:pt x="60" y="2336"/>
                    <a:pt x="121" y="2336"/>
                  </a:cubicBezTo>
                  <a:cubicBezTo>
                    <a:pt x="143" y="2336"/>
                    <a:pt x="165" y="2328"/>
                    <a:pt x="183" y="2310"/>
                  </a:cubicBezTo>
                  <a:cubicBezTo>
                    <a:pt x="445" y="2076"/>
                    <a:pt x="693" y="1828"/>
                    <a:pt x="927" y="1676"/>
                  </a:cubicBezTo>
                  <a:cubicBezTo>
                    <a:pt x="1134" y="1538"/>
                    <a:pt x="1368" y="1442"/>
                    <a:pt x="1561" y="1290"/>
                  </a:cubicBezTo>
                  <a:cubicBezTo>
                    <a:pt x="2043" y="1029"/>
                    <a:pt x="2442" y="836"/>
                    <a:pt x="2925" y="698"/>
                  </a:cubicBezTo>
                  <a:cubicBezTo>
                    <a:pt x="3173" y="781"/>
                    <a:pt x="3338" y="849"/>
                    <a:pt x="3545" y="932"/>
                  </a:cubicBezTo>
                  <a:cubicBezTo>
                    <a:pt x="3626" y="941"/>
                    <a:pt x="3772" y="1021"/>
                    <a:pt x="3871" y="1021"/>
                  </a:cubicBezTo>
                  <a:cubicBezTo>
                    <a:pt x="3923" y="1021"/>
                    <a:pt x="3962" y="999"/>
                    <a:pt x="3972" y="932"/>
                  </a:cubicBezTo>
                  <a:cubicBezTo>
                    <a:pt x="3972" y="836"/>
                    <a:pt x="3848" y="822"/>
                    <a:pt x="3765" y="794"/>
                  </a:cubicBezTo>
                  <a:cubicBezTo>
                    <a:pt x="3586" y="739"/>
                    <a:pt x="3531" y="712"/>
                    <a:pt x="3379" y="657"/>
                  </a:cubicBezTo>
                  <a:cubicBezTo>
                    <a:pt x="3352" y="643"/>
                    <a:pt x="3324" y="629"/>
                    <a:pt x="3283" y="629"/>
                  </a:cubicBezTo>
                  <a:cubicBezTo>
                    <a:pt x="3338" y="615"/>
                    <a:pt x="3393" y="601"/>
                    <a:pt x="3448" y="601"/>
                  </a:cubicBezTo>
                  <a:lnTo>
                    <a:pt x="3462" y="601"/>
                  </a:lnTo>
                  <a:cubicBezTo>
                    <a:pt x="3476" y="601"/>
                    <a:pt x="3476" y="601"/>
                    <a:pt x="3490" y="588"/>
                  </a:cubicBezTo>
                  <a:cubicBezTo>
                    <a:pt x="3572" y="574"/>
                    <a:pt x="3600" y="450"/>
                    <a:pt x="3517" y="409"/>
                  </a:cubicBezTo>
                  <a:cubicBezTo>
                    <a:pt x="3487" y="386"/>
                    <a:pt x="3461" y="376"/>
                    <a:pt x="3436" y="376"/>
                  </a:cubicBezTo>
                  <a:cubicBezTo>
                    <a:pt x="3416" y="376"/>
                    <a:pt x="3398" y="382"/>
                    <a:pt x="3379" y="395"/>
                  </a:cubicBezTo>
                  <a:cubicBezTo>
                    <a:pt x="3297" y="409"/>
                    <a:pt x="3214" y="422"/>
                    <a:pt x="3131" y="436"/>
                  </a:cubicBezTo>
                  <a:cubicBezTo>
                    <a:pt x="3228" y="326"/>
                    <a:pt x="3338" y="216"/>
                    <a:pt x="3393" y="161"/>
                  </a:cubicBezTo>
                  <a:cubicBezTo>
                    <a:pt x="3448" y="133"/>
                    <a:pt x="3503" y="64"/>
                    <a:pt x="3448" y="23"/>
                  </a:cubicBezTo>
                  <a:cubicBezTo>
                    <a:pt x="3437" y="7"/>
                    <a:pt x="3418" y="1"/>
                    <a:pt x="33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9"/>
            <p:cNvSpPr/>
            <p:nvPr/>
          </p:nvSpPr>
          <p:spPr>
            <a:xfrm>
              <a:off x="2457150" y="2994025"/>
              <a:ext cx="67250" cy="60975"/>
            </a:xfrm>
            <a:custGeom>
              <a:avLst/>
              <a:gdLst/>
              <a:ahLst/>
              <a:cxnLst/>
              <a:rect l="l" t="t" r="r" b="b"/>
              <a:pathLst>
                <a:path w="2690" h="2439" extrusionOk="0">
                  <a:moveTo>
                    <a:pt x="367" y="0"/>
                  </a:moveTo>
                  <a:cubicBezTo>
                    <a:pt x="294" y="0"/>
                    <a:pt x="260" y="100"/>
                    <a:pt x="312" y="139"/>
                  </a:cubicBezTo>
                  <a:cubicBezTo>
                    <a:pt x="519" y="360"/>
                    <a:pt x="670" y="539"/>
                    <a:pt x="822" y="745"/>
                  </a:cubicBezTo>
                  <a:cubicBezTo>
                    <a:pt x="629" y="663"/>
                    <a:pt x="436" y="594"/>
                    <a:pt x="229" y="539"/>
                  </a:cubicBezTo>
                  <a:cubicBezTo>
                    <a:pt x="202" y="539"/>
                    <a:pt x="174" y="526"/>
                    <a:pt x="147" y="526"/>
                  </a:cubicBezTo>
                  <a:cubicBezTo>
                    <a:pt x="133" y="526"/>
                    <a:pt x="119" y="530"/>
                    <a:pt x="105" y="539"/>
                  </a:cubicBezTo>
                  <a:cubicBezTo>
                    <a:pt x="36" y="566"/>
                    <a:pt x="50" y="663"/>
                    <a:pt x="119" y="690"/>
                  </a:cubicBezTo>
                  <a:cubicBezTo>
                    <a:pt x="298" y="732"/>
                    <a:pt x="477" y="787"/>
                    <a:pt x="656" y="842"/>
                  </a:cubicBezTo>
                  <a:cubicBezTo>
                    <a:pt x="477" y="856"/>
                    <a:pt x="312" y="869"/>
                    <a:pt x="133" y="897"/>
                  </a:cubicBezTo>
                  <a:cubicBezTo>
                    <a:pt x="92" y="897"/>
                    <a:pt x="64" y="911"/>
                    <a:pt x="36" y="952"/>
                  </a:cubicBezTo>
                  <a:cubicBezTo>
                    <a:pt x="0" y="1013"/>
                    <a:pt x="49" y="1095"/>
                    <a:pt x="127" y="1095"/>
                  </a:cubicBezTo>
                  <a:cubicBezTo>
                    <a:pt x="138" y="1095"/>
                    <a:pt x="149" y="1093"/>
                    <a:pt x="160" y="1090"/>
                  </a:cubicBezTo>
                  <a:cubicBezTo>
                    <a:pt x="294" y="1069"/>
                    <a:pt x="594" y="1034"/>
                    <a:pt x="813" y="1034"/>
                  </a:cubicBezTo>
                  <a:cubicBezTo>
                    <a:pt x="889" y="1034"/>
                    <a:pt x="955" y="1038"/>
                    <a:pt x="1001" y="1048"/>
                  </a:cubicBezTo>
                  <a:cubicBezTo>
                    <a:pt x="1030" y="1058"/>
                    <a:pt x="1066" y="1068"/>
                    <a:pt x="1104" y="1068"/>
                  </a:cubicBezTo>
                  <a:cubicBezTo>
                    <a:pt x="1120" y="1068"/>
                    <a:pt x="1136" y="1066"/>
                    <a:pt x="1152" y="1062"/>
                  </a:cubicBezTo>
                  <a:cubicBezTo>
                    <a:pt x="1373" y="1172"/>
                    <a:pt x="1593" y="1310"/>
                    <a:pt x="1772" y="1448"/>
                  </a:cubicBezTo>
                  <a:cubicBezTo>
                    <a:pt x="2089" y="1724"/>
                    <a:pt x="2241" y="1944"/>
                    <a:pt x="2392" y="2233"/>
                  </a:cubicBezTo>
                  <a:cubicBezTo>
                    <a:pt x="2461" y="2330"/>
                    <a:pt x="2461" y="2385"/>
                    <a:pt x="2530" y="2426"/>
                  </a:cubicBezTo>
                  <a:cubicBezTo>
                    <a:pt x="2545" y="2435"/>
                    <a:pt x="2560" y="2439"/>
                    <a:pt x="2576" y="2439"/>
                  </a:cubicBezTo>
                  <a:cubicBezTo>
                    <a:pt x="2634" y="2439"/>
                    <a:pt x="2690" y="2384"/>
                    <a:pt x="2668" y="2330"/>
                  </a:cubicBezTo>
                  <a:cubicBezTo>
                    <a:pt x="2613" y="2206"/>
                    <a:pt x="2503" y="2054"/>
                    <a:pt x="2475" y="1999"/>
                  </a:cubicBezTo>
                  <a:cubicBezTo>
                    <a:pt x="2392" y="1806"/>
                    <a:pt x="2241" y="1641"/>
                    <a:pt x="2089" y="1489"/>
                  </a:cubicBezTo>
                  <a:cubicBezTo>
                    <a:pt x="1855" y="1228"/>
                    <a:pt x="1552" y="1076"/>
                    <a:pt x="1208" y="897"/>
                  </a:cubicBezTo>
                  <a:cubicBezTo>
                    <a:pt x="1208" y="897"/>
                    <a:pt x="1180" y="883"/>
                    <a:pt x="1166" y="883"/>
                  </a:cubicBezTo>
                  <a:cubicBezTo>
                    <a:pt x="1152" y="869"/>
                    <a:pt x="1152" y="856"/>
                    <a:pt x="1125" y="842"/>
                  </a:cubicBezTo>
                  <a:cubicBezTo>
                    <a:pt x="1097" y="800"/>
                    <a:pt x="1056" y="745"/>
                    <a:pt x="1015" y="690"/>
                  </a:cubicBezTo>
                  <a:cubicBezTo>
                    <a:pt x="849" y="456"/>
                    <a:pt x="643" y="236"/>
                    <a:pt x="450" y="15"/>
                  </a:cubicBezTo>
                  <a:cubicBezTo>
                    <a:pt x="436" y="1"/>
                    <a:pt x="408" y="1"/>
                    <a:pt x="381" y="1"/>
                  </a:cubicBezTo>
                  <a:cubicBezTo>
                    <a:pt x="376" y="1"/>
                    <a:pt x="37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9"/>
            <p:cNvSpPr/>
            <p:nvPr/>
          </p:nvSpPr>
          <p:spPr>
            <a:xfrm>
              <a:off x="2526600" y="2999850"/>
              <a:ext cx="85325" cy="46175"/>
            </a:xfrm>
            <a:custGeom>
              <a:avLst/>
              <a:gdLst/>
              <a:ahLst/>
              <a:cxnLst/>
              <a:rect l="l" t="t" r="r" b="b"/>
              <a:pathLst>
                <a:path w="3413" h="1847" extrusionOk="0">
                  <a:moveTo>
                    <a:pt x="3122" y="0"/>
                  </a:moveTo>
                  <a:cubicBezTo>
                    <a:pt x="3115" y="0"/>
                    <a:pt x="3107" y="1"/>
                    <a:pt x="3100" y="3"/>
                  </a:cubicBezTo>
                  <a:cubicBezTo>
                    <a:pt x="3078" y="3"/>
                    <a:pt x="2977" y="20"/>
                    <a:pt x="2972" y="20"/>
                  </a:cubicBezTo>
                  <a:cubicBezTo>
                    <a:pt x="2971" y="20"/>
                    <a:pt x="2976" y="19"/>
                    <a:pt x="2990" y="16"/>
                  </a:cubicBezTo>
                  <a:lnTo>
                    <a:pt x="2990" y="16"/>
                  </a:lnTo>
                  <a:cubicBezTo>
                    <a:pt x="2687" y="44"/>
                    <a:pt x="2439" y="251"/>
                    <a:pt x="2177" y="375"/>
                  </a:cubicBezTo>
                  <a:cubicBezTo>
                    <a:pt x="2122" y="388"/>
                    <a:pt x="2081" y="388"/>
                    <a:pt x="2039" y="402"/>
                  </a:cubicBezTo>
                  <a:cubicBezTo>
                    <a:pt x="1654" y="499"/>
                    <a:pt x="1516" y="567"/>
                    <a:pt x="1130" y="788"/>
                  </a:cubicBezTo>
                  <a:cubicBezTo>
                    <a:pt x="1034" y="857"/>
                    <a:pt x="896" y="898"/>
                    <a:pt x="799" y="981"/>
                  </a:cubicBezTo>
                  <a:cubicBezTo>
                    <a:pt x="620" y="1105"/>
                    <a:pt x="234" y="1463"/>
                    <a:pt x="42" y="1711"/>
                  </a:cubicBezTo>
                  <a:cubicBezTo>
                    <a:pt x="1" y="1783"/>
                    <a:pt x="74" y="1847"/>
                    <a:pt x="142" y="1847"/>
                  </a:cubicBezTo>
                  <a:cubicBezTo>
                    <a:pt x="166" y="1847"/>
                    <a:pt x="189" y="1839"/>
                    <a:pt x="207" y="1821"/>
                  </a:cubicBezTo>
                  <a:cubicBezTo>
                    <a:pt x="579" y="1408"/>
                    <a:pt x="854" y="1160"/>
                    <a:pt x="1282" y="953"/>
                  </a:cubicBezTo>
                  <a:cubicBezTo>
                    <a:pt x="1709" y="719"/>
                    <a:pt x="1970" y="623"/>
                    <a:pt x="2411" y="595"/>
                  </a:cubicBezTo>
                  <a:cubicBezTo>
                    <a:pt x="2673" y="733"/>
                    <a:pt x="2976" y="912"/>
                    <a:pt x="3114" y="1036"/>
                  </a:cubicBezTo>
                  <a:cubicBezTo>
                    <a:pt x="3136" y="1058"/>
                    <a:pt x="3163" y="1067"/>
                    <a:pt x="3190" y="1067"/>
                  </a:cubicBezTo>
                  <a:cubicBezTo>
                    <a:pt x="3249" y="1067"/>
                    <a:pt x="3307" y="1024"/>
                    <a:pt x="3307" y="967"/>
                  </a:cubicBezTo>
                  <a:cubicBezTo>
                    <a:pt x="3293" y="871"/>
                    <a:pt x="3266" y="871"/>
                    <a:pt x="3169" y="802"/>
                  </a:cubicBezTo>
                  <a:cubicBezTo>
                    <a:pt x="3073" y="733"/>
                    <a:pt x="2976" y="678"/>
                    <a:pt x="2880" y="623"/>
                  </a:cubicBezTo>
                  <a:lnTo>
                    <a:pt x="2880" y="623"/>
                  </a:lnTo>
                  <a:cubicBezTo>
                    <a:pt x="2976" y="636"/>
                    <a:pt x="3086" y="650"/>
                    <a:pt x="3238" y="650"/>
                  </a:cubicBezTo>
                  <a:cubicBezTo>
                    <a:pt x="3243" y="651"/>
                    <a:pt x="3248" y="651"/>
                    <a:pt x="3252" y="651"/>
                  </a:cubicBezTo>
                  <a:cubicBezTo>
                    <a:pt x="3366" y="651"/>
                    <a:pt x="3413" y="496"/>
                    <a:pt x="3307" y="443"/>
                  </a:cubicBezTo>
                  <a:cubicBezTo>
                    <a:pt x="3266" y="416"/>
                    <a:pt x="3114" y="402"/>
                    <a:pt x="2852" y="388"/>
                  </a:cubicBezTo>
                  <a:cubicBezTo>
                    <a:pt x="2825" y="388"/>
                    <a:pt x="2742" y="375"/>
                    <a:pt x="2646" y="361"/>
                  </a:cubicBezTo>
                  <a:cubicBezTo>
                    <a:pt x="2770" y="292"/>
                    <a:pt x="2894" y="237"/>
                    <a:pt x="2949" y="237"/>
                  </a:cubicBezTo>
                  <a:cubicBezTo>
                    <a:pt x="3045" y="223"/>
                    <a:pt x="3224" y="237"/>
                    <a:pt x="3238" y="113"/>
                  </a:cubicBezTo>
                  <a:cubicBezTo>
                    <a:pt x="3250" y="51"/>
                    <a:pt x="3185" y="0"/>
                    <a:pt x="3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9"/>
            <p:cNvSpPr/>
            <p:nvPr/>
          </p:nvSpPr>
          <p:spPr>
            <a:xfrm>
              <a:off x="2479750" y="2948900"/>
              <a:ext cx="45125" cy="43600"/>
            </a:xfrm>
            <a:custGeom>
              <a:avLst/>
              <a:gdLst/>
              <a:ahLst/>
              <a:cxnLst/>
              <a:rect l="l" t="t" r="r" b="b"/>
              <a:pathLst>
                <a:path w="1805" h="1744" extrusionOk="0">
                  <a:moveTo>
                    <a:pt x="359" y="1"/>
                  </a:moveTo>
                  <a:cubicBezTo>
                    <a:pt x="271" y="1"/>
                    <a:pt x="225" y="127"/>
                    <a:pt x="304" y="167"/>
                  </a:cubicBezTo>
                  <a:cubicBezTo>
                    <a:pt x="400" y="222"/>
                    <a:pt x="496" y="291"/>
                    <a:pt x="593" y="373"/>
                  </a:cubicBezTo>
                  <a:cubicBezTo>
                    <a:pt x="496" y="346"/>
                    <a:pt x="414" y="332"/>
                    <a:pt x="317" y="318"/>
                  </a:cubicBezTo>
                  <a:cubicBezTo>
                    <a:pt x="251" y="318"/>
                    <a:pt x="176" y="283"/>
                    <a:pt x="107" y="283"/>
                  </a:cubicBezTo>
                  <a:cubicBezTo>
                    <a:pt x="89" y="283"/>
                    <a:pt x="72" y="285"/>
                    <a:pt x="56" y="291"/>
                  </a:cubicBezTo>
                  <a:cubicBezTo>
                    <a:pt x="0" y="332"/>
                    <a:pt x="14" y="429"/>
                    <a:pt x="83" y="442"/>
                  </a:cubicBezTo>
                  <a:cubicBezTo>
                    <a:pt x="304" y="470"/>
                    <a:pt x="634" y="539"/>
                    <a:pt x="772" y="608"/>
                  </a:cubicBezTo>
                  <a:cubicBezTo>
                    <a:pt x="800" y="621"/>
                    <a:pt x="813" y="621"/>
                    <a:pt x="827" y="635"/>
                  </a:cubicBezTo>
                  <a:cubicBezTo>
                    <a:pt x="1144" y="897"/>
                    <a:pt x="1406" y="1255"/>
                    <a:pt x="1544" y="1558"/>
                  </a:cubicBezTo>
                  <a:cubicBezTo>
                    <a:pt x="1557" y="1613"/>
                    <a:pt x="1571" y="1682"/>
                    <a:pt x="1626" y="1724"/>
                  </a:cubicBezTo>
                  <a:cubicBezTo>
                    <a:pt x="1643" y="1738"/>
                    <a:pt x="1661" y="1744"/>
                    <a:pt x="1679" y="1744"/>
                  </a:cubicBezTo>
                  <a:cubicBezTo>
                    <a:pt x="1747" y="1744"/>
                    <a:pt x="1805" y="1654"/>
                    <a:pt x="1750" y="1600"/>
                  </a:cubicBezTo>
                  <a:lnTo>
                    <a:pt x="1750" y="1586"/>
                  </a:lnTo>
                  <a:cubicBezTo>
                    <a:pt x="1681" y="1338"/>
                    <a:pt x="1420" y="966"/>
                    <a:pt x="1172" y="718"/>
                  </a:cubicBezTo>
                  <a:cubicBezTo>
                    <a:pt x="1103" y="621"/>
                    <a:pt x="1006" y="553"/>
                    <a:pt x="910" y="484"/>
                  </a:cubicBezTo>
                  <a:cubicBezTo>
                    <a:pt x="896" y="470"/>
                    <a:pt x="882" y="456"/>
                    <a:pt x="882" y="442"/>
                  </a:cubicBezTo>
                  <a:cubicBezTo>
                    <a:pt x="772" y="249"/>
                    <a:pt x="565" y="98"/>
                    <a:pt x="372" y="1"/>
                  </a:cubicBezTo>
                  <a:cubicBezTo>
                    <a:pt x="368" y="1"/>
                    <a:pt x="363" y="1"/>
                    <a:pt x="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9"/>
            <p:cNvSpPr/>
            <p:nvPr/>
          </p:nvSpPr>
          <p:spPr>
            <a:xfrm>
              <a:off x="2526600" y="2948875"/>
              <a:ext cx="56500" cy="59325"/>
            </a:xfrm>
            <a:custGeom>
              <a:avLst/>
              <a:gdLst/>
              <a:ahLst/>
              <a:cxnLst/>
              <a:rect l="l" t="t" r="r" b="b"/>
              <a:pathLst>
                <a:path w="2260" h="2373" extrusionOk="0">
                  <a:moveTo>
                    <a:pt x="1996" y="1"/>
                  </a:moveTo>
                  <a:cubicBezTo>
                    <a:pt x="1937" y="1"/>
                    <a:pt x="1868" y="50"/>
                    <a:pt x="1819" y="99"/>
                  </a:cubicBezTo>
                  <a:cubicBezTo>
                    <a:pt x="1626" y="250"/>
                    <a:pt x="1516" y="471"/>
                    <a:pt x="1378" y="664"/>
                  </a:cubicBezTo>
                  <a:cubicBezTo>
                    <a:pt x="1295" y="719"/>
                    <a:pt x="1213" y="774"/>
                    <a:pt x="1158" y="815"/>
                  </a:cubicBezTo>
                  <a:cubicBezTo>
                    <a:pt x="882" y="967"/>
                    <a:pt x="634" y="1160"/>
                    <a:pt x="414" y="1366"/>
                  </a:cubicBezTo>
                  <a:cubicBezTo>
                    <a:pt x="276" y="1504"/>
                    <a:pt x="166" y="1656"/>
                    <a:pt x="110" y="1849"/>
                  </a:cubicBezTo>
                  <a:cubicBezTo>
                    <a:pt x="69" y="2000"/>
                    <a:pt x="14" y="2152"/>
                    <a:pt x="0" y="2303"/>
                  </a:cubicBezTo>
                  <a:cubicBezTo>
                    <a:pt x="0" y="2331"/>
                    <a:pt x="14" y="2345"/>
                    <a:pt x="42" y="2358"/>
                  </a:cubicBezTo>
                  <a:cubicBezTo>
                    <a:pt x="55" y="2368"/>
                    <a:pt x="74" y="2372"/>
                    <a:pt x="93" y="2372"/>
                  </a:cubicBezTo>
                  <a:cubicBezTo>
                    <a:pt x="130" y="2372"/>
                    <a:pt x="170" y="2354"/>
                    <a:pt x="179" y="2317"/>
                  </a:cubicBezTo>
                  <a:cubicBezTo>
                    <a:pt x="248" y="1862"/>
                    <a:pt x="358" y="1601"/>
                    <a:pt x="744" y="1339"/>
                  </a:cubicBezTo>
                  <a:cubicBezTo>
                    <a:pt x="896" y="1187"/>
                    <a:pt x="1047" y="1118"/>
                    <a:pt x="1268" y="994"/>
                  </a:cubicBezTo>
                  <a:cubicBezTo>
                    <a:pt x="1323" y="953"/>
                    <a:pt x="1392" y="912"/>
                    <a:pt x="1461" y="870"/>
                  </a:cubicBezTo>
                  <a:cubicBezTo>
                    <a:pt x="1488" y="870"/>
                    <a:pt x="1516" y="857"/>
                    <a:pt x="1543" y="829"/>
                  </a:cubicBezTo>
                  <a:cubicBezTo>
                    <a:pt x="1654" y="760"/>
                    <a:pt x="1764" y="719"/>
                    <a:pt x="1846" y="691"/>
                  </a:cubicBezTo>
                  <a:cubicBezTo>
                    <a:pt x="1957" y="636"/>
                    <a:pt x="2026" y="636"/>
                    <a:pt x="2163" y="567"/>
                  </a:cubicBezTo>
                  <a:cubicBezTo>
                    <a:pt x="2260" y="526"/>
                    <a:pt x="2246" y="388"/>
                    <a:pt x="2150" y="361"/>
                  </a:cubicBezTo>
                  <a:lnTo>
                    <a:pt x="2136" y="361"/>
                  </a:lnTo>
                  <a:cubicBezTo>
                    <a:pt x="2125" y="357"/>
                    <a:pt x="2114" y="355"/>
                    <a:pt x="2103" y="355"/>
                  </a:cubicBezTo>
                  <a:cubicBezTo>
                    <a:pt x="2073" y="355"/>
                    <a:pt x="2046" y="368"/>
                    <a:pt x="2026" y="388"/>
                  </a:cubicBezTo>
                  <a:cubicBezTo>
                    <a:pt x="2012" y="388"/>
                    <a:pt x="1998" y="402"/>
                    <a:pt x="1984" y="402"/>
                  </a:cubicBezTo>
                  <a:cubicBezTo>
                    <a:pt x="1915" y="416"/>
                    <a:pt x="1846" y="443"/>
                    <a:pt x="1764" y="471"/>
                  </a:cubicBezTo>
                  <a:cubicBezTo>
                    <a:pt x="1846" y="374"/>
                    <a:pt x="1929" y="278"/>
                    <a:pt x="2039" y="195"/>
                  </a:cubicBezTo>
                  <a:cubicBezTo>
                    <a:pt x="2081" y="168"/>
                    <a:pt x="2094" y="126"/>
                    <a:pt x="2094" y="85"/>
                  </a:cubicBezTo>
                  <a:cubicBezTo>
                    <a:pt x="2072" y="24"/>
                    <a:pt x="2036" y="1"/>
                    <a:pt x="19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9"/>
            <p:cNvSpPr/>
            <p:nvPr/>
          </p:nvSpPr>
          <p:spPr>
            <a:xfrm>
              <a:off x="2499025" y="2918550"/>
              <a:ext cx="27700" cy="29275"/>
            </a:xfrm>
            <a:custGeom>
              <a:avLst/>
              <a:gdLst/>
              <a:ahLst/>
              <a:cxnLst/>
              <a:rect l="l" t="t" r="r" b="b"/>
              <a:pathLst>
                <a:path w="1108" h="1171" extrusionOk="0">
                  <a:moveTo>
                    <a:pt x="112" y="1"/>
                  </a:moveTo>
                  <a:cubicBezTo>
                    <a:pt x="93" y="1"/>
                    <a:pt x="72" y="9"/>
                    <a:pt x="56" y="17"/>
                  </a:cubicBezTo>
                  <a:cubicBezTo>
                    <a:pt x="1" y="44"/>
                    <a:pt x="15" y="127"/>
                    <a:pt x="56" y="155"/>
                  </a:cubicBezTo>
                  <a:cubicBezTo>
                    <a:pt x="401" y="334"/>
                    <a:pt x="649" y="637"/>
                    <a:pt x="841" y="981"/>
                  </a:cubicBezTo>
                  <a:cubicBezTo>
                    <a:pt x="910" y="1064"/>
                    <a:pt x="869" y="1091"/>
                    <a:pt x="952" y="1160"/>
                  </a:cubicBezTo>
                  <a:cubicBezTo>
                    <a:pt x="965" y="1167"/>
                    <a:pt x="979" y="1170"/>
                    <a:pt x="992" y="1170"/>
                  </a:cubicBezTo>
                  <a:cubicBezTo>
                    <a:pt x="1058" y="1170"/>
                    <a:pt x="1108" y="1094"/>
                    <a:pt x="1062" y="1036"/>
                  </a:cubicBezTo>
                  <a:cubicBezTo>
                    <a:pt x="952" y="802"/>
                    <a:pt x="800" y="568"/>
                    <a:pt x="621" y="375"/>
                  </a:cubicBezTo>
                  <a:cubicBezTo>
                    <a:pt x="483" y="237"/>
                    <a:pt x="332" y="99"/>
                    <a:pt x="153" y="17"/>
                  </a:cubicBezTo>
                  <a:cubicBezTo>
                    <a:pt x="141" y="5"/>
                    <a:pt x="127" y="1"/>
                    <a:pt x="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9"/>
            <p:cNvSpPr/>
            <p:nvPr/>
          </p:nvSpPr>
          <p:spPr>
            <a:xfrm>
              <a:off x="2525125" y="2917475"/>
              <a:ext cx="25250" cy="19275"/>
            </a:xfrm>
            <a:custGeom>
              <a:avLst/>
              <a:gdLst/>
              <a:ahLst/>
              <a:cxnLst/>
              <a:rect l="l" t="t" r="r" b="b"/>
              <a:pathLst>
                <a:path w="1010" h="771" extrusionOk="0">
                  <a:moveTo>
                    <a:pt x="864" y="0"/>
                  </a:moveTo>
                  <a:cubicBezTo>
                    <a:pt x="808" y="0"/>
                    <a:pt x="743" y="18"/>
                    <a:pt x="789" y="18"/>
                  </a:cubicBezTo>
                  <a:cubicBezTo>
                    <a:pt x="624" y="46"/>
                    <a:pt x="583" y="60"/>
                    <a:pt x="431" y="156"/>
                  </a:cubicBezTo>
                  <a:cubicBezTo>
                    <a:pt x="266" y="294"/>
                    <a:pt x="101" y="459"/>
                    <a:pt x="18" y="652"/>
                  </a:cubicBezTo>
                  <a:cubicBezTo>
                    <a:pt x="0" y="723"/>
                    <a:pt x="73" y="771"/>
                    <a:pt x="142" y="771"/>
                  </a:cubicBezTo>
                  <a:cubicBezTo>
                    <a:pt x="181" y="771"/>
                    <a:pt x="219" y="756"/>
                    <a:pt x="238" y="721"/>
                  </a:cubicBezTo>
                  <a:cubicBezTo>
                    <a:pt x="376" y="514"/>
                    <a:pt x="500" y="335"/>
                    <a:pt x="734" y="239"/>
                  </a:cubicBezTo>
                  <a:cubicBezTo>
                    <a:pt x="762" y="239"/>
                    <a:pt x="872" y="198"/>
                    <a:pt x="900" y="198"/>
                  </a:cubicBezTo>
                  <a:cubicBezTo>
                    <a:pt x="982" y="170"/>
                    <a:pt x="1010" y="60"/>
                    <a:pt x="927" y="18"/>
                  </a:cubicBezTo>
                  <a:cubicBezTo>
                    <a:pt x="918" y="5"/>
                    <a:pt x="892" y="0"/>
                    <a:pt x="8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9"/>
            <p:cNvSpPr/>
            <p:nvPr/>
          </p:nvSpPr>
          <p:spPr>
            <a:xfrm>
              <a:off x="2631300" y="3191075"/>
              <a:ext cx="375" cy="25"/>
            </a:xfrm>
            <a:custGeom>
              <a:avLst/>
              <a:gdLst/>
              <a:ahLst/>
              <a:cxnLst/>
              <a:rect l="l" t="t" r="r" b="b"/>
              <a:pathLst>
                <a:path w="15" h="1" extrusionOk="0">
                  <a:moveTo>
                    <a:pt x="1" y="0"/>
                  </a:moveTo>
                  <a:lnTo>
                    <a:pt x="1" y="0"/>
                  </a:lnTo>
                  <a:cubicBezTo>
                    <a:pt x="14" y="0"/>
                    <a:pt x="14" y="0"/>
                    <a:pt x="1" y="0"/>
                  </a:cubicBezTo>
                  <a:close/>
                </a:path>
              </a:pathLst>
            </a:custGeom>
            <a:solidFill>
              <a:srgbClr val="6A6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9"/>
            <p:cNvSpPr/>
            <p:nvPr/>
          </p:nvSpPr>
          <p:spPr>
            <a:xfrm>
              <a:off x="2549675" y="2961675"/>
              <a:ext cx="25" cy="25"/>
            </a:xfrm>
            <a:custGeom>
              <a:avLst/>
              <a:gdLst/>
              <a:ahLst/>
              <a:cxnLst/>
              <a:rect l="l" t="t" r="r" b="b"/>
              <a:pathLst>
                <a:path w="1" h="1" extrusionOk="0">
                  <a:moveTo>
                    <a:pt x="0" y="0"/>
                  </a:moveTo>
                  <a:lnTo>
                    <a:pt x="0" y="0"/>
                  </a:lnTo>
                  <a:lnTo>
                    <a:pt x="0" y="0"/>
                  </a:lnTo>
                  <a:lnTo>
                    <a:pt x="0" y="0"/>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9"/>
            <p:cNvSpPr/>
            <p:nvPr/>
          </p:nvSpPr>
          <p:spPr>
            <a:xfrm>
              <a:off x="2616500" y="3078775"/>
              <a:ext cx="350" cy="375"/>
            </a:xfrm>
            <a:custGeom>
              <a:avLst/>
              <a:gdLst/>
              <a:ahLst/>
              <a:cxnLst/>
              <a:rect l="l" t="t" r="r" b="b"/>
              <a:pathLst>
                <a:path w="14" h="15" extrusionOk="0">
                  <a:moveTo>
                    <a:pt x="14" y="1"/>
                  </a:moveTo>
                  <a:cubicBezTo>
                    <a:pt x="0" y="14"/>
                    <a:pt x="14" y="1"/>
                    <a:pt x="1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9"/>
            <p:cNvSpPr/>
            <p:nvPr/>
          </p:nvSpPr>
          <p:spPr>
            <a:xfrm>
              <a:off x="2532100" y="3051075"/>
              <a:ext cx="128150" cy="52175"/>
            </a:xfrm>
            <a:custGeom>
              <a:avLst/>
              <a:gdLst/>
              <a:ahLst/>
              <a:cxnLst/>
              <a:rect l="l" t="t" r="r" b="b"/>
              <a:pathLst>
                <a:path w="5126" h="2087" extrusionOk="0">
                  <a:moveTo>
                    <a:pt x="2404" y="1"/>
                  </a:moveTo>
                  <a:cubicBezTo>
                    <a:pt x="2357" y="1"/>
                    <a:pt x="2305" y="7"/>
                    <a:pt x="2246" y="20"/>
                  </a:cubicBezTo>
                  <a:cubicBezTo>
                    <a:pt x="2150" y="34"/>
                    <a:pt x="2067" y="103"/>
                    <a:pt x="2026" y="144"/>
                  </a:cubicBezTo>
                  <a:cubicBezTo>
                    <a:pt x="1990" y="108"/>
                    <a:pt x="1938" y="91"/>
                    <a:pt x="1885" y="91"/>
                  </a:cubicBezTo>
                  <a:cubicBezTo>
                    <a:pt x="1838" y="91"/>
                    <a:pt x="1789" y="104"/>
                    <a:pt x="1750" y="130"/>
                  </a:cubicBezTo>
                  <a:cubicBezTo>
                    <a:pt x="1684" y="108"/>
                    <a:pt x="1614" y="94"/>
                    <a:pt x="1542" y="94"/>
                  </a:cubicBezTo>
                  <a:cubicBezTo>
                    <a:pt x="1479" y="94"/>
                    <a:pt x="1415" y="105"/>
                    <a:pt x="1351" y="130"/>
                  </a:cubicBezTo>
                  <a:cubicBezTo>
                    <a:pt x="1020" y="186"/>
                    <a:pt x="731" y="489"/>
                    <a:pt x="814" y="750"/>
                  </a:cubicBezTo>
                  <a:cubicBezTo>
                    <a:pt x="621" y="806"/>
                    <a:pt x="442" y="957"/>
                    <a:pt x="290" y="1067"/>
                  </a:cubicBezTo>
                  <a:cubicBezTo>
                    <a:pt x="1" y="1288"/>
                    <a:pt x="70" y="1563"/>
                    <a:pt x="414" y="1660"/>
                  </a:cubicBezTo>
                  <a:cubicBezTo>
                    <a:pt x="465" y="1674"/>
                    <a:pt x="514" y="1680"/>
                    <a:pt x="563" y="1680"/>
                  </a:cubicBezTo>
                  <a:cubicBezTo>
                    <a:pt x="752" y="1680"/>
                    <a:pt x="930" y="1588"/>
                    <a:pt x="1117" y="1522"/>
                  </a:cubicBezTo>
                  <a:cubicBezTo>
                    <a:pt x="1144" y="1508"/>
                    <a:pt x="1172" y="1508"/>
                    <a:pt x="1199" y="1494"/>
                  </a:cubicBezTo>
                  <a:lnTo>
                    <a:pt x="1199" y="1494"/>
                  </a:lnTo>
                  <a:cubicBezTo>
                    <a:pt x="1117" y="1646"/>
                    <a:pt x="1158" y="1825"/>
                    <a:pt x="1420" y="1908"/>
                  </a:cubicBezTo>
                  <a:cubicBezTo>
                    <a:pt x="1455" y="1915"/>
                    <a:pt x="1494" y="1919"/>
                    <a:pt x="1536" y="1919"/>
                  </a:cubicBezTo>
                  <a:cubicBezTo>
                    <a:pt x="1720" y="1919"/>
                    <a:pt x="1951" y="1851"/>
                    <a:pt x="2109" y="1784"/>
                  </a:cubicBezTo>
                  <a:cubicBezTo>
                    <a:pt x="2122" y="1853"/>
                    <a:pt x="2150" y="1922"/>
                    <a:pt x="2205" y="1977"/>
                  </a:cubicBezTo>
                  <a:cubicBezTo>
                    <a:pt x="2288" y="2050"/>
                    <a:pt x="2401" y="2087"/>
                    <a:pt x="2520" y="2087"/>
                  </a:cubicBezTo>
                  <a:cubicBezTo>
                    <a:pt x="2580" y="2087"/>
                    <a:pt x="2641" y="2078"/>
                    <a:pt x="2701" y="2059"/>
                  </a:cubicBezTo>
                  <a:cubicBezTo>
                    <a:pt x="2949" y="2018"/>
                    <a:pt x="3362" y="1798"/>
                    <a:pt x="3514" y="1715"/>
                  </a:cubicBezTo>
                  <a:cubicBezTo>
                    <a:pt x="3542" y="1742"/>
                    <a:pt x="3569" y="1770"/>
                    <a:pt x="3638" y="1811"/>
                  </a:cubicBezTo>
                  <a:cubicBezTo>
                    <a:pt x="3721" y="1842"/>
                    <a:pt x="3811" y="1858"/>
                    <a:pt x="3898" y="1858"/>
                  </a:cubicBezTo>
                  <a:cubicBezTo>
                    <a:pt x="3926" y="1858"/>
                    <a:pt x="3955" y="1856"/>
                    <a:pt x="3982" y="1853"/>
                  </a:cubicBezTo>
                  <a:cubicBezTo>
                    <a:pt x="4286" y="1770"/>
                    <a:pt x="4451" y="1674"/>
                    <a:pt x="4795" y="1632"/>
                  </a:cubicBezTo>
                  <a:cubicBezTo>
                    <a:pt x="4974" y="1577"/>
                    <a:pt x="5126" y="1426"/>
                    <a:pt x="5126" y="1246"/>
                  </a:cubicBezTo>
                  <a:cubicBezTo>
                    <a:pt x="5085" y="998"/>
                    <a:pt x="4809" y="861"/>
                    <a:pt x="4575" y="792"/>
                  </a:cubicBezTo>
                  <a:lnTo>
                    <a:pt x="4561" y="778"/>
                  </a:lnTo>
                  <a:cubicBezTo>
                    <a:pt x="4671" y="640"/>
                    <a:pt x="4658" y="461"/>
                    <a:pt x="4423" y="323"/>
                  </a:cubicBezTo>
                  <a:cubicBezTo>
                    <a:pt x="4330" y="265"/>
                    <a:pt x="4220" y="244"/>
                    <a:pt x="4108" y="244"/>
                  </a:cubicBezTo>
                  <a:cubicBezTo>
                    <a:pt x="3955" y="244"/>
                    <a:pt x="3799" y="284"/>
                    <a:pt x="3679" y="323"/>
                  </a:cubicBezTo>
                  <a:cubicBezTo>
                    <a:pt x="3666" y="268"/>
                    <a:pt x="3652" y="227"/>
                    <a:pt x="3610" y="186"/>
                  </a:cubicBezTo>
                  <a:cubicBezTo>
                    <a:pt x="3528" y="98"/>
                    <a:pt x="3425" y="66"/>
                    <a:pt x="3316" y="66"/>
                  </a:cubicBezTo>
                  <a:cubicBezTo>
                    <a:pt x="3134" y="66"/>
                    <a:pt x="2933" y="153"/>
                    <a:pt x="2770" y="213"/>
                  </a:cubicBezTo>
                  <a:cubicBezTo>
                    <a:pt x="2756" y="213"/>
                    <a:pt x="2729" y="227"/>
                    <a:pt x="2715" y="241"/>
                  </a:cubicBezTo>
                  <a:cubicBezTo>
                    <a:pt x="2693" y="107"/>
                    <a:pt x="2599" y="1"/>
                    <a:pt x="2404"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9"/>
            <p:cNvSpPr/>
            <p:nvPr/>
          </p:nvSpPr>
          <p:spPr>
            <a:xfrm>
              <a:off x="2354025" y="3182450"/>
              <a:ext cx="154000" cy="70625"/>
            </a:xfrm>
            <a:custGeom>
              <a:avLst/>
              <a:gdLst/>
              <a:ahLst/>
              <a:cxnLst/>
              <a:rect l="l" t="t" r="r" b="b"/>
              <a:pathLst>
                <a:path w="6160" h="2825" extrusionOk="0">
                  <a:moveTo>
                    <a:pt x="2914" y="0"/>
                  </a:moveTo>
                  <a:cubicBezTo>
                    <a:pt x="2696" y="0"/>
                    <a:pt x="2446" y="108"/>
                    <a:pt x="2301" y="180"/>
                  </a:cubicBezTo>
                  <a:cubicBezTo>
                    <a:pt x="2215" y="100"/>
                    <a:pt x="2107" y="61"/>
                    <a:pt x="2005" y="61"/>
                  </a:cubicBezTo>
                  <a:cubicBezTo>
                    <a:pt x="1879" y="61"/>
                    <a:pt x="1762" y="121"/>
                    <a:pt x="1709" y="235"/>
                  </a:cubicBezTo>
                  <a:cubicBezTo>
                    <a:pt x="1679" y="231"/>
                    <a:pt x="1648" y="228"/>
                    <a:pt x="1617" y="228"/>
                  </a:cubicBezTo>
                  <a:cubicBezTo>
                    <a:pt x="1548" y="228"/>
                    <a:pt x="1481" y="243"/>
                    <a:pt x="1433" y="290"/>
                  </a:cubicBezTo>
                  <a:cubicBezTo>
                    <a:pt x="1392" y="331"/>
                    <a:pt x="1378" y="373"/>
                    <a:pt x="1365" y="428"/>
                  </a:cubicBezTo>
                  <a:cubicBezTo>
                    <a:pt x="1309" y="428"/>
                    <a:pt x="1254" y="428"/>
                    <a:pt x="1199" y="455"/>
                  </a:cubicBezTo>
                  <a:cubicBezTo>
                    <a:pt x="1130" y="497"/>
                    <a:pt x="1130" y="566"/>
                    <a:pt x="1172" y="635"/>
                  </a:cubicBezTo>
                  <a:cubicBezTo>
                    <a:pt x="965" y="648"/>
                    <a:pt x="731" y="690"/>
                    <a:pt x="593" y="814"/>
                  </a:cubicBezTo>
                  <a:cubicBezTo>
                    <a:pt x="552" y="883"/>
                    <a:pt x="565" y="938"/>
                    <a:pt x="607" y="993"/>
                  </a:cubicBezTo>
                  <a:cubicBezTo>
                    <a:pt x="166" y="1199"/>
                    <a:pt x="83" y="1516"/>
                    <a:pt x="497" y="1558"/>
                  </a:cubicBezTo>
                  <a:cubicBezTo>
                    <a:pt x="373" y="1640"/>
                    <a:pt x="249" y="1737"/>
                    <a:pt x="152" y="1861"/>
                  </a:cubicBezTo>
                  <a:cubicBezTo>
                    <a:pt x="1" y="1999"/>
                    <a:pt x="14" y="2205"/>
                    <a:pt x="262" y="2219"/>
                  </a:cubicBezTo>
                  <a:cubicBezTo>
                    <a:pt x="284" y="2223"/>
                    <a:pt x="308" y="2224"/>
                    <a:pt x="332" y="2224"/>
                  </a:cubicBezTo>
                  <a:cubicBezTo>
                    <a:pt x="398" y="2224"/>
                    <a:pt x="471" y="2212"/>
                    <a:pt x="552" y="2191"/>
                  </a:cubicBezTo>
                  <a:lnTo>
                    <a:pt x="552" y="2191"/>
                  </a:lnTo>
                  <a:cubicBezTo>
                    <a:pt x="552" y="2205"/>
                    <a:pt x="538" y="2205"/>
                    <a:pt x="538" y="2219"/>
                  </a:cubicBezTo>
                  <a:cubicBezTo>
                    <a:pt x="469" y="2288"/>
                    <a:pt x="400" y="2371"/>
                    <a:pt x="386" y="2467"/>
                  </a:cubicBezTo>
                  <a:cubicBezTo>
                    <a:pt x="359" y="2605"/>
                    <a:pt x="524" y="2701"/>
                    <a:pt x="662" y="2701"/>
                  </a:cubicBezTo>
                  <a:cubicBezTo>
                    <a:pt x="671" y="2702"/>
                    <a:pt x="681" y="2703"/>
                    <a:pt x="690" y="2703"/>
                  </a:cubicBezTo>
                  <a:cubicBezTo>
                    <a:pt x="812" y="2703"/>
                    <a:pt x="976" y="2626"/>
                    <a:pt x="1117" y="2550"/>
                  </a:cubicBezTo>
                  <a:cubicBezTo>
                    <a:pt x="1117" y="2591"/>
                    <a:pt x="1117" y="2619"/>
                    <a:pt x="1117" y="2660"/>
                  </a:cubicBezTo>
                  <a:cubicBezTo>
                    <a:pt x="1167" y="2777"/>
                    <a:pt x="1244" y="2825"/>
                    <a:pt x="1333" y="2825"/>
                  </a:cubicBezTo>
                  <a:cubicBezTo>
                    <a:pt x="1555" y="2825"/>
                    <a:pt x="1854" y="2525"/>
                    <a:pt x="2012" y="2288"/>
                  </a:cubicBezTo>
                  <a:cubicBezTo>
                    <a:pt x="2052" y="2308"/>
                    <a:pt x="2093" y="2321"/>
                    <a:pt x="2133" y="2321"/>
                  </a:cubicBezTo>
                  <a:cubicBezTo>
                    <a:pt x="2148" y="2321"/>
                    <a:pt x="2163" y="2319"/>
                    <a:pt x="2177" y="2315"/>
                  </a:cubicBezTo>
                  <a:cubicBezTo>
                    <a:pt x="2301" y="2288"/>
                    <a:pt x="2370" y="2191"/>
                    <a:pt x="2370" y="2164"/>
                  </a:cubicBezTo>
                  <a:cubicBezTo>
                    <a:pt x="2453" y="2081"/>
                    <a:pt x="2522" y="1985"/>
                    <a:pt x="2563" y="1888"/>
                  </a:cubicBezTo>
                  <a:cubicBezTo>
                    <a:pt x="2619" y="1928"/>
                    <a:pt x="2685" y="1950"/>
                    <a:pt x="2749" y="1950"/>
                  </a:cubicBezTo>
                  <a:cubicBezTo>
                    <a:pt x="2795" y="1950"/>
                    <a:pt x="2840" y="1939"/>
                    <a:pt x="2880" y="1916"/>
                  </a:cubicBezTo>
                  <a:cubicBezTo>
                    <a:pt x="3032" y="1806"/>
                    <a:pt x="3142" y="1668"/>
                    <a:pt x="3225" y="1503"/>
                  </a:cubicBezTo>
                  <a:cubicBezTo>
                    <a:pt x="3279" y="1579"/>
                    <a:pt x="3343" y="1610"/>
                    <a:pt x="3411" y="1610"/>
                  </a:cubicBezTo>
                  <a:cubicBezTo>
                    <a:pt x="3548" y="1610"/>
                    <a:pt x="3697" y="1481"/>
                    <a:pt x="3789" y="1351"/>
                  </a:cubicBezTo>
                  <a:cubicBezTo>
                    <a:pt x="3893" y="1498"/>
                    <a:pt x="4018" y="1580"/>
                    <a:pt x="4162" y="1580"/>
                  </a:cubicBezTo>
                  <a:cubicBezTo>
                    <a:pt x="4247" y="1580"/>
                    <a:pt x="4339" y="1551"/>
                    <a:pt x="4437" y="1489"/>
                  </a:cubicBezTo>
                  <a:cubicBezTo>
                    <a:pt x="4515" y="1679"/>
                    <a:pt x="4669" y="1821"/>
                    <a:pt x="4842" y="1821"/>
                  </a:cubicBezTo>
                  <a:cubicBezTo>
                    <a:pt x="4943" y="1821"/>
                    <a:pt x="5051" y="1772"/>
                    <a:pt x="5153" y="1654"/>
                  </a:cubicBezTo>
                  <a:cubicBezTo>
                    <a:pt x="5167" y="1640"/>
                    <a:pt x="5181" y="1613"/>
                    <a:pt x="5195" y="1599"/>
                  </a:cubicBezTo>
                  <a:cubicBezTo>
                    <a:pt x="5292" y="1678"/>
                    <a:pt x="5417" y="1712"/>
                    <a:pt x="5545" y="1712"/>
                  </a:cubicBezTo>
                  <a:cubicBezTo>
                    <a:pt x="5617" y="1712"/>
                    <a:pt x="5690" y="1702"/>
                    <a:pt x="5760" y="1682"/>
                  </a:cubicBezTo>
                  <a:cubicBezTo>
                    <a:pt x="6104" y="1613"/>
                    <a:pt x="6008" y="1351"/>
                    <a:pt x="5746" y="1227"/>
                  </a:cubicBezTo>
                  <a:cubicBezTo>
                    <a:pt x="5677" y="1186"/>
                    <a:pt x="5608" y="1144"/>
                    <a:pt x="5553" y="1117"/>
                  </a:cubicBezTo>
                  <a:cubicBezTo>
                    <a:pt x="6159" y="993"/>
                    <a:pt x="5925" y="566"/>
                    <a:pt x="5291" y="511"/>
                  </a:cubicBezTo>
                  <a:lnTo>
                    <a:pt x="5153" y="511"/>
                  </a:lnTo>
                  <a:cubicBezTo>
                    <a:pt x="5140" y="394"/>
                    <a:pt x="5005" y="289"/>
                    <a:pt x="4828" y="289"/>
                  </a:cubicBezTo>
                  <a:cubicBezTo>
                    <a:pt x="4817" y="289"/>
                    <a:pt x="4806" y="289"/>
                    <a:pt x="4795" y="290"/>
                  </a:cubicBezTo>
                  <a:cubicBezTo>
                    <a:pt x="4561" y="304"/>
                    <a:pt x="4313" y="304"/>
                    <a:pt x="4079" y="331"/>
                  </a:cubicBezTo>
                  <a:cubicBezTo>
                    <a:pt x="4079" y="194"/>
                    <a:pt x="3969" y="42"/>
                    <a:pt x="3693" y="42"/>
                  </a:cubicBezTo>
                  <a:cubicBezTo>
                    <a:pt x="3528" y="42"/>
                    <a:pt x="3376" y="83"/>
                    <a:pt x="3225" y="152"/>
                  </a:cubicBezTo>
                  <a:cubicBezTo>
                    <a:pt x="3225" y="139"/>
                    <a:pt x="3211" y="125"/>
                    <a:pt x="3211" y="111"/>
                  </a:cubicBezTo>
                  <a:cubicBezTo>
                    <a:pt x="3135" y="30"/>
                    <a:pt x="3029" y="0"/>
                    <a:pt x="2914"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9"/>
            <p:cNvSpPr/>
            <p:nvPr/>
          </p:nvSpPr>
          <p:spPr>
            <a:xfrm>
              <a:off x="2537000" y="3114500"/>
              <a:ext cx="147025" cy="59375"/>
            </a:xfrm>
            <a:custGeom>
              <a:avLst/>
              <a:gdLst/>
              <a:ahLst/>
              <a:cxnLst/>
              <a:rect l="l" t="t" r="r" b="b"/>
              <a:pathLst>
                <a:path w="5881" h="2375" extrusionOk="0">
                  <a:moveTo>
                    <a:pt x="1997" y="1"/>
                  </a:moveTo>
                  <a:cubicBezTo>
                    <a:pt x="1967" y="1"/>
                    <a:pt x="1935" y="6"/>
                    <a:pt x="1899" y="18"/>
                  </a:cubicBezTo>
                  <a:cubicBezTo>
                    <a:pt x="1802" y="87"/>
                    <a:pt x="1734" y="156"/>
                    <a:pt x="1678" y="239"/>
                  </a:cubicBezTo>
                  <a:cubicBezTo>
                    <a:pt x="1596" y="156"/>
                    <a:pt x="1472" y="73"/>
                    <a:pt x="1334" y="73"/>
                  </a:cubicBezTo>
                  <a:cubicBezTo>
                    <a:pt x="1141" y="73"/>
                    <a:pt x="907" y="253"/>
                    <a:pt x="976" y="432"/>
                  </a:cubicBezTo>
                  <a:cubicBezTo>
                    <a:pt x="783" y="445"/>
                    <a:pt x="590" y="597"/>
                    <a:pt x="700" y="776"/>
                  </a:cubicBezTo>
                  <a:cubicBezTo>
                    <a:pt x="700" y="776"/>
                    <a:pt x="700" y="790"/>
                    <a:pt x="700" y="790"/>
                  </a:cubicBezTo>
                  <a:cubicBezTo>
                    <a:pt x="645" y="790"/>
                    <a:pt x="576" y="817"/>
                    <a:pt x="521" y="859"/>
                  </a:cubicBezTo>
                  <a:cubicBezTo>
                    <a:pt x="535" y="859"/>
                    <a:pt x="370" y="955"/>
                    <a:pt x="370" y="1052"/>
                  </a:cubicBezTo>
                  <a:cubicBezTo>
                    <a:pt x="356" y="1134"/>
                    <a:pt x="397" y="1203"/>
                    <a:pt x="466" y="1245"/>
                  </a:cubicBezTo>
                  <a:cubicBezTo>
                    <a:pt x="425" y="1258"/>
                    <a:pt x="383" y="1286"/>
                    <a:pt x="356" y="1300"/>
                  </a:cubicBezTo>
                  <a:cubicBezTo>
                    <a:pt x="149" y="1382"/>
                    <a:pt x="53" y="1479"/>
                    <a:pt x="80" y="1603"/>
                  </a:cubicBezTo>
                  <a:cubicBezTo>
                    <a:pt x="66" y="1603"/>
                    <a:pt x="66" y="1603"/>
                    <a:pt x="53" y="1617"/>
                  </a:cubicBezTo>
                  <a:cubicBezTo>
                    <a:pt x="1" y="1707"/>
                    <a:pt x="96" y="1811"/>
                    <a:pt x="199" y="1811"/>
                  </a:cubicBezTo>
                  <a:cubicBezTo>
                    <a:pt x="205" y="1811"/>
                    <a:pt x="212" y="1810"/>
                    <a:pt x="218" y="1809"/>
                  </a:cubicBezTo>
                  <a:lnTo>
                    <a:pt x="232" y="1809"/>
                  </a:lnTo>
                  <a:cubicBezTo>
                    <a:pt x="246" y="1823"/>
                    <a:pt x="246" y="1837"/>
                    <a:pt x="259" y="1837"/>
                  </a:cubicBezTo>
                  <a:cubicBezTo>
                    <a:pt x="444" y="2015"/>
                    <a:pt x="701" y="2065"/>
                    <a:pt x="948" y="2065"/>
                  </a:cubicBezTo>
                  <a:cubicBezTo>
                    <a:pt x="1161" y="2065"/>
                    <a:pt x="1367" y="2028"/>
                    <a:pt x="1513" y="2002"/>
                  </a:cubicBezTo>
                  <a:cubicBezTo>
                    <a:pt x="1527" y="2016"/>
                    <a:pt x="1541" y="2030"/>
                    <a:pt x="1568" y="2030"/>
                  </a:cubicBezTo>
                  <a:cubicBezTo>
                    <a:pt x="1541" y="2154"/>
                    <a:pt x="1610" y="2264"/>
                    <a:pt x="1747" y="2264"/>
                  </a:cubicBezTo>
                  <a:cubicBezTo>
                    <a:pt x="1816" y="2319"/>
                    <a:pt x="1899" y="2361"/>
                    <a:pt x="1995" y="2374"/>
                  </a:cubicBezTo>
                  <a:cubicBezTo>
                    <a:pt x="2147" y="2374"/>
                    <a:pt x="2298" y="2305"/>
                    <a:pt x="2422" y="2237"/>
                  </a:cubicBezTo>
                  <a:cubicBezTo>
                    <a:pt x="2478" y="2209"/>
                    <a:pt x="2602" y="2140"/>
                    <a:pt x="2684" y="2085"/>
                  </a:cubicBezTo>
                  <a:cubicBezTo>
                    <a:pt x="2698" y="2099"/>
                    <a:pt x="2698" y="2113"/>
                    <a:pt x="2698" y="2126"/>
                  </a:cubicBezTo>
                  <a:cubicBezTo>
                    <a:pt x="2774" y="2257"/>
                    <a:pt x="2928" y="2336"/>
                    <a:pt x="3085" y="2336"/>
                  </a:cubicBezTo>
                  <a:cubicBezTo>
                    <a:pt x="3126" y="2336"/>
                    <a:pt x="3167" y="2331"/>
                    <a:pt x="3208" y="2319"/>
                  </a:cubicBezTo>
                  <a:cubicBezTo>
                    <a:pt x="3263" y="2305"/>
                    <a:pt x="3318" y="2278"/>
                    <a:pt x="3359" y="2237"/>
                  </a:cubicBezTo>
                  <a:lnTo>
                    <a:pt x="3401" y="2237"/>
                  </a:lnTo>
                  <a:cubicBezTo>
                    <a:pt x="3497" y="2209"/>
                    <a:pt x="3580" y="2168"/>
                    <a:pt x="3662" y="2126"/>
                  </a:cubicBezTo>
                  <a:cubicBezTo>
                    <a:pt x="3766" y="2183"/>
                    <a:pt x="3884" y="2209"/>
                    <a:pt x="4005" y="2209"/>
                  </a:cubicBezTo>
                  <a:cubicBezTo>
                    <a:pt x="4206" y="2209"/>
                    <a:pt x="4411" y="2137"/>
                    <a:pt x="4558" y="2016"/>
                  </a:cubicBezTo>
                  <a:cubicBezTo>
                    <a:pt x="4696" y="1920"/>
                    <a:pt x="4723" y="1782"/>
                    <a:pt x="4696" y="1658"/>
                  </a:cubicBezTo>
                  <a:cubicBezTo>
                    <a:pt x="4710" y="1644"/>
                    <a:pt x="4723" y="1644"/>
                    <a:pt x="4737" y="1630"/>
                  </a:cubicBezTo>
                  <a:cubicBezTo>
                    <a:pt x="4806" y="1636"/>
                    <a:pt x="4876" y="1639"/>
                    <a:pt x="4948" y="1639"/>
                  </a:cubicBezTo>
                  <a:cubicBezTo>
                    <a:pt x="5048" y="1639"/>
                    <a:pt x="5150" y="1633"/>
                    <a:pt x="5247" y="1617"/>
                  </a:cubicBezTo>
                  <a:cubicBezTo>
                    <a:pt x="5619" y="1575"/>
                    <a:pt x="5881" y="1327"/>
                    <a:pt x="5646" y="983"/>
                  </a:cubicBezTo>
                  <a:cubicBezTo>
                    <a:pt x="5522" y="817"/>
                    <a:pt x="5330" y="707"/>
                    <a:pt x="5137" y="652"/>
                  </a:cubicBezTo>
                  <a:cubicBezTo>
                    <a:pt x="5109" y="638"/>
                    <a:pt x="5095" y="638"/>
                    <a:pt x="5068" y="638"/>
                  </a:cubicBezTo>
                  <a:cubicBezTo>
                    <a:pt x="5026" y="528"/>
                    <a:pt x="4902" y="445"/>
                    <a:pt x="4792" y="432"/>
                  </a:cubicBezTo>
                  <a:cubicBezTo>
                    <a:pt x="4707" y="413"/>
                    <a:pt x="4620" y="404"/>
                    <a:pt x="4534" y="404"/>
                  </a:cubicBezTo>
                  <a:cubicBezTo>
                    <a:pt x="4368" y="404"/>
                    <a:pt x="4202" y="437"/>
                    <a:pt x="4048" y="501"/>
                  </a:cubicBezTo>
                  <a:cubicBezTo>
                    <a:pt x="4021" y="418"/>
                    <a:pt x="3938" y="335"/>
                    <a:pt x="3814" y="294"/>
                  </a:cubicBezTo>
                  <a:cubicBezTo>
                    <a:pt x="3706" y="261"/>
                    <a:pt x="3609" y="249"/>
                    <a:pt x="3516" y="249"/>
                  </a:cubicBezTo>
                  <a:cubicBezTo>
                    <a:pt x="3334" y="249"/>
                    <a:pt x="3164" y="294"/>
                    <a:pt x="2946" y="321"/>
                  </a:cubicBezTo>
                  <a:cubicBezTo>
                    <a:pt x="3011" y="138"/>
                    <a:pt x="2791" y="17"/>
                    <a:pt x="2604" y="17"/>
                  </a:cubicBezTo>
                  <a:cubicBezTo>
                    <a:pt x="2594" y="17"/>
                    <a:pt x="2584" y="18"/>
                    <a:pt x="2574" y="18"/>
                  </a:cubicBezTo>
                  <a:cubicBezTo>
                    <a:pt x="2436" y="32"/>
                    <a:pt x="2312" y="87"/>
                    <a:pt x="2202" y="170"/>
                  </a:cubicBezTo>
                  <a:cubicBezTo>
                    <a:pt x="2170" y="73"/>
                    <a:pt x="2103" y="1"/>
                    <a:pt x="199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9"/>
            <p:cNvSpPr/>
            <p:nvPr/>
          </p:nvSpPr>
          <p:spPr>
            <a:xfrm>
              <a:off x="2394675" y="3044400"/>
              <a:ext cx="114025" cy="54100"/>
            </a:xfrm>
            <a:custGeom>
              <a:avLst/>
              <a:gdLst/>
              <a:ahLst/>
              <a:cxnLst/>
              <a:rect l="l" t="t" r="r" b="b"/>
              <a:pathLst>
                <a:path w="4561" h="2164" extrusionOk="0">
                  <a:moveTo>
                    <a:pt x="1716" y="1"/>
                  </a:moveTo>
                  <a:cubicBezTo>
                    <a:pt x="1616" y="1"/>
                    <a:pt x="1516" y="15"/>
                    <a:pt x="1419" y="39"/>
                  </a:cubicBezTo>
                  <a:cubicBezTo>
                    <a:pt x="1185" y="94"/>
                    <a:pt x="882" y="232"/>
                    <a:pt x="882" y="494"/>
                  </a:cubicBezTo>
                  <a:lnTo>
                    <a:pt x="896" y="494"/>
                  </a:lnTo>
                  <a:cubicBezTo>
                    <a:pt x="799" y="521"/>
                    <a:pt x="703" y="563"/>
                    <a:pt x="620" y="604"/>
                  </a:cubicBezTo>
                  <a:cubicBezTo>
                    <a:pt x="386" y="714"/>
                    <a:pt x="152" y="893"/>
                    <a:pt x="42" y="1114"/>
                  </a:cubicBezTo>
                  <a:cubicBezTo>
                    <a:pt x="0" y="1252"/>
                    <a:pt x="111" y="1376"/>
                    <a:pt x="221" y="1458"/>
                  </a:cubicBezTo>
                  <a:cubicBezTo>
                    <a:pt x="276" y="1500"/>
                    <a:pt x="345" y="1527"/>
                    <a:pt x="414" y="1555"/>
                  </a:cubicBezTo>
                  <a:cubicBezTo>
                    <a:pt x="372" y="1596"/>
                    <a:pt x="345" y="1651"/>
                    <a:pt x="317" y="1706"/>
                  </a:cubicBezTo>
                  <a:cubicBezTo>
                    <a:pt x="248" y="1844"/>
                    <a:pt x="262" y="2051"/>
                    <a:pt x="427" y="2120"/>
                  </a:cubicBezTo>
                  <a:cubicBezTo>
                    <a:pt x="480" y="2151"/>
                    <a:pt x="535" y="2163"/>
                    <a:pt x="589" y="2163"/>
                  </a:cubicBezTo>
                  <a:cubicBezTo>
                    <a:pt x="705" y="2163"/>
                    <a:pt x="820" y="2107"/>
                    <a:pt x="923" y="2051"/>
                  </a:cubicBezTo>
                  <a:cubicBezTo>
                    <a:pt x="1130" y="1941"/>
                    <a:pt x="1323" y="1803"/>
                    <a:pt x="1502" y="1651"/>
                  </a:cubicBezTo>
                  <a:cubicBezTo>
                    <a:pt x="1555" y="1822"/>
                    <a:pt x="1720" y="1955"/>
                    <a:pt x="1915" y="1955"/>
                  </a:cubicBezTo>
                  <a:cubicBezTo>
                    <a:pt x="1924" y="1955"/>
                    <a:pt x="1933" y="1955"/>
                    <a:pt x="1943" y="1954"/>
                  </a:cubicBezTo>
                  <a:cubicBezTo>
                    <a:pt x="2191" y="1954"/>
                    <a:pt x="2398" y="1817"/>
                    <a:pt x="2577" y="1665"/>
                  </a:cubicBezTo>
                  <a:cubicBezTo>
                    <a:pt x="2591" y="1706"/>
                    <a:pt x="2618" y="1748"/>
                    <a:pt x="2659" y="1775"/>
                  </a:cubicBezTo>
                  <a:cubicBezTo>
                    <a:pt x="2760" y="1858"/>
                    <a:pt x="2863" y="1892"/>
                    <a:pt x="2963" y="1892"/>
                  </a:cubicBezTo>
                  <a:cubicBezTo>
                    <a:pt x="3247" y="1892"/>
                    <a:pt x="3513" y="1621"/>
                    <a:pt x="3665" y="1417"/>
                  </a:cubicBezTo>
                  <a:cubicBezTo>
                    <a:pt x="3707" y="1445"/>
                    <a:pt x="3748" y="1472"/>
                    <a:pt x="3789" y="1500"/>
                  </a:cubicBezTo>
                  <a:cubicBezTo>
                    <a:pt x="3862" y="1532"/>
                    <a:pt x="3941" y="1548"/>
                    <a:pt x="4020" y="1548"/>
                  </a:cubicBezTo>
                  <a:cubicBezTo>
                    <a:pt x="4242" y="1548"/>
                    <a:pt x="4462" y="1427"/>
                    <a:pt x="4533" y="1224"/>
                  </a:cubicBezTo>
                  <a:cubicBezTo>
                    <a:pt x="4561" y="1045"/>
                    <a:pt x="4395" y="880"/>
                    <a:pt x="4258" y="769"/>
                  </a:cubicBezTo>
                  <a:cubicBezTo>
                    <a:pt x="4244" y="756"/>
                    <a:pt x="4203" y="742"/>
                    <a:pt x="4175" y="728"/>
                  </a:cubicBezTo>
                  <a:cubicBezTo>
                    <a:pt x="4285" y="508"/>
                    <a:pt x="4079" y="315"/>
                    <a:pt x="3817" y="273"/>
                  </a:cubicBezTo>
                  <a:cubicBezTo>
                    <a:pt x="3775" y="267"/>
                    <a:pt x="3696" y="260"/>
                    <a:pt x="3603" y="260"/>
                  </a:cubicBezTo>
                  <a:cubicBezTo>
                    <a:pt x="3510" y="260"/>
                    <a:pt x="3403" y="267"/>
                    <a:pt x="3307" y="287"/>
                  </a:cubicBezTo>
                  <a:cubicBezTo>
                    <a:pt x="3260" y="123"/>
                    <a:pt x="3141" y="61"/>
                    <a:pt x="3002" y="61"/>
                  </a:cubicBezTo>
                  <a:cubicBezTo>
                    <a:pt x="2897" y="61"/>
                    <a:pt x="2780" y="96"/>
                    <a:pt x="2673" y="149"/>
                  </a:cubicBezTo>
                  <a:cubicBezTo>
                    <a:pt x="2624" y="76"/>
                    <a:pt x="2557" y="46"/>
                    <a:pt x="2484" y="46"/>
                  </a:cubicBezTo>
                  <a:cubicBezTo>
                    <a:pt x="2391" y="46"/>
                    <a:pt x="2289" y="94"/>
                    <a:pt x="2205" y="163"/>
                  </a:cubicBezTo>
                  <a:cubicBezTo>
                    <a:pt x="2122" y="108"/>
                    <a:pt x="2039" y="53"/>
                    <a:pt x="1929" y="25"/>
                  </a:cubicBezTo>
                  <a:cubicBezTo>
                    <a:pt x="1860" y="8"/>
                    <a:pt x="1788" y="1"/>
                    <a:pt x="1716"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9"/>
            <p:cNvSpPr/>
            <p:nvPr/>
          </p:nvSpPr>
          <p:spPr>
            <a:xfrm>
              <a:off x="2490075" y="2893125"/>
              <a:ext cx="75575" cy="36125"/>
            </a:xfrm>
            <a:custGeom>
              <a:avLst/>
              <a:gdLst/>
              <a:ahLst/>
              <a:cxnLst/>
              <a:rect l="l" t="t" r="r" b="b"/>
              <a:pathLst>
                <a:path w="3023" h="1445" extrusionOk="0">
                  <a:moveTo>
                    <a:pt x="1075" y="0"/>
                  </a:moveTo>
                  <a:cubicBezTo>
                    <a:pt x="993" y="0"/>
                    <a:pt x="896" y="28"/>
                    <a:pt x="800" y="111"/>
                  </a:cubicBezTo>
                  <a:cubicBezTo>
                    <a:pt x="676" y="111"/>
                    <a:pt x="552" y="111"/>
                    <a:pt x="442" y="193"/>
                  </a:cubicBezTo>
                  <a:cubicBezTo>
                    <a:pt x="304" y="290"/>
                    <a:pt x="194" y="483"/>
                    <a:pt x="249" y="620"/>
                  </a:cubicBezTo>
                  <a:cubicBezTo>
                    <a:pt x="235" y="662"/>
                    <a:pt x="235" y="703"/>
                    <a:pt x="249" y="744"/>
                  </a:cubicBezTo>
                  <a:cubicBezTo>
                    <a:pt x="152" y="813"/>
                    <a:pt x="70" y="924"/>
                    <a:pt x="28" y="1034"/>
                  </a:cubicBezTo>
                  <a:cubicBezTo>
                    <a:pt x="1" y="1185"/>
                    <a:pt x="83" y="1337"/>
                    <a:pt x="235" y="1406"/>
                  </a:cubicBezTo>
                  <a:cubicBezTo>
                    <a:pt x="245" y="1426"/>
                    <a:pt x="270" y="1439"/>
                    <a:pt x="293" y="1439"/>
                  </a:cubicBezTo>
                  <a:cubicBezTo>
                    <a:pt x="302" y="1439"/>
                    <a:pt x="310" y="1437"/>
                    <a:pt x="318" y="1433"/>
                  </a:cubicBezTo>
                  <a:cubicBezTo>
                    <a:pt x="353" y="1441"/>
                    <a:pt x="388" y="1444"/>
                    <a:pt x="423" y="1444"/>
                  </a:cubicBezTo>
                  <a:cubicBezTo>
                    <a:pt x="652" y="1444"/>
                    <a:pt x="881" y="1301"/>
                    <a:pt x="1048" y="1158"/>
                  </a:cubicBezTo>
                  <a:cubicBezTo>
                    <a:pt x="1118" y="1218"/>
                    <a:pt x="1204" y="1257"/>
                    <a:pt x="1293" y="1257"/>
                  </a:cubicBezTo>
                  <a:cubicBezTo>
                    <a:pt x="1326" y="1257"/>
                    <a:pt x="1359" y="1252"/>
                    <a:pt x="1392" y="1240"/>
                  </a:cubicBezTo>
                  <a:cubicBezTo>
                    <a:pt x="1461" y="1227"/>
                    <a:pt x="1571" y="1158"/>
                    <a:pt x="1640" y="1116"/>
                  </a:cubicBezTo>
                  <a:cubicBezTo>
                    <a:pt x="1704" y="1212"/>
                    <a:pt x="1867" y="1390"/>
                    <a:pt x="2070" y="1390"/>
                  </a:cubicBezTo>
                  <a:cubicBezTo>
                    <a:pt x="2131" y="1390"/>
                    <a:pt x="2194" y="1375"/>
                    <a:pt x="2260" y="1337"/>
                  </a:cubicBezTo>
                  <a:cubicBezTo>
                    <a:pt x="2398" y="1282"/>
                    <a:pt x="2495" y="1185"/>
                    <a:pt x="2605" y="1075"/>
                  </a:cubicBezTo>
                  <a:cubicBezTo>
                    <a:pt x="2643" y="1094"/>
                    <a:pt x="2686" y="1103"/>
                    <a:pt x="2729" y="1103"/>
                  </a:cubicBezTo>
                  <a:cubicBezTo>
                    <a:pt x="2874" y="1103"/>
                    <a:pt x="3022" y="1003"/>
                    <a:pt x="2991" y="855"/>
                  </a:cubicBezTo>
                  <a:cubicBezTo>
                    <a:pt x="2873" y="555"/>
                    <a:pt x="2485" y="440"/>
                    <a:pt x="2129" y="440"/>
                  </a:cubicBezTo>
                  <a:cubicBezTo>
                    <a:pt x="2108" y="440"/>
                    <a:pt x="2088" y="441"/>
                    <a:pt x="2067" y="441"/>
                  </a:cubicBezTo>
                  <a:cubicBezTo>
                    <a:pt x="2054" y="276"/>
                    <a:pt x="1861" y="193"/>
                    <a:pt x="1709" y="152"/>
                  </a:cubicBezTo>
                  <a:lnTo>
                    <a:pt x="1654" y="152"/>
                  </a:lnTo>
                  <a:cubicBezTo>
                    <a:pt x="1608" y="79"/>
                    <a:pt x="1513" y="30"/>
                    <a:pt x="1422" y="30"/>
                  </a:cubicBezTo>
                  <a:cubicBezTo>
                    <a:pt x="1377" y="30"/>
                    <a:pt x="1333" y="42"/>
                    <a:pt x="1296" y="69"/>
                  </a:cubicBezTo>
                  <a:cubicBezTo>
                    <a:pt x="1282" y="69"/>
                    <a:pt x="1282" y="83"/>
                    <a:pt x="1282" y="83"/>
                  </a:cubicBezTo>
                  <a:cubicBezTo>
                    <a:pt x="1213" y="42"/>
                    <a:pt x="1144" y="14"/>
                    <a:pt x="1075"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9"/>
            <p:cNvSpPr/>
            <p:nvPr/>
          </p:nvSpPr>
          <p:spPr>
            <a:xfrm>
              <a:off x="2547250" y="3185225"/>
              <a:ext cx="144350" cy="59600"/>
            </a:xfrm>
            <a:custGeom>
              <a:avLst/>
              <a:gdLst/>
              <a:ahLst/>
              <a:cxnLst/>
              <a:rect l="l" t="t" r="r" b="b"/>
              <a:pathLst>
                <a:path w="5774" h="2384" extrusionOk="0">
                  <a:moveTo>
                    <a:pt x="3432" y="0"/>
                  </a:moveTo>
                  <a:cubicBezTo>
                    <a:pt x="3170" y="0"/>
                    <a:pt x="2839" y="110"/>
                    <a:pt x="2522" y="248"/>
                  </a:cubicBezTo>
                  <a:cubicBezTo>
                    <a:pt x="2497" y="134"/>
                    <a:pt x="2378" y="96"/>
                    <a:pt x="2239" y="96"/>
                  </a:cubicBezTo>
                  <a:cubicBezTo>
                    <a:pt x="2075" y="96"/>
                    <a:pt x="1882" y="148"/>
                    <a:pt x="1778" y="193"/>
                  </a:cubicBezTo>
                  <a:cubicBezTo>
                    <a:pt x="1696" y="234"/>
                    <a:pt x="1613" y="289"/>
                    <a:pt x="1544" y="344"/>
                  </a:cubicBezTo>
                  <a:cubicBezTo>
                    <a:pt x="1461" y="303"/>
                    <a:pt x="1379" y="276"/>
                    <a:pt x="1296" y="262"/>
                  </a:cubicBezTo>
                  <a:cubicBezTo>
                    <a:pt x="1252" y="254"/>
                    <a:pt x="1208" y="250"/>
                    <a:pt x="1166" y="250"/>
                  </a:cubicBezTo>
                  <a:cubicBezTo>
                    <a:pt x="1064" y="250"/>
                    <a:pt x="966" y="270"/>
                    <a:pt x="869" y="289"/>
                  </a:cubicBezTo>
                  <a:cubicBezTo>
                    <a:pt x="648" y="317"/>
                    <a:pt x="332" y="400"/>
                    <a:pt x="318" y="648"/>
                  </a:cubicBezTo>
                  <a:cubicBezTo>
                    <a:pt x="318" y="730"/>
                    <a:pt x="400" y="799"/>
                    <a:pt x="469" y="840"/>
                  </a:cubicBezTo>
                  <a:cubicBezTo>
                    <a:pt x="524" y="882"/>
                    <a:pt x="566" y="909"/>
                    <a:pt x="621" y="937"/>
                  </a:cubicBezTo>
                  <a:cubicBezTo>
                    <a:pt x="469" y="978"/>
                    <a:pt x="332" y="1047"/>
                    <a:pt x="208" y="1130"/>
                  </a:cubicBezTo>
                  <a:cubicBezTo>
                    <a:pt x="125" y="1199"/>
                    <a:pt x="1" y="1268"/>
                    <a:pt x="28" y="1392"/>
                  </a:cubicBezTo>
                  <a:cubicBezTo>
                    <a:pt x="97" y="1543"/>
                    <a:pt x="249" y="1640"/>
                    <a:pt x="387" y="1708"/>
                  </a:cubicBezTo>
                  <a:cubicBezTo>
                    <a:pt x="221" y="1819"/>
                    <a:pt x="84" y="1956"/>
                    <a:pt x="15" y="2122"/>
                  </a:cubicBezTo>
                  <a:cubicBezTo>
                    <a:pt x="15" y="2292"/>
                    <a:pt x="135" y="2354"/>
                    <a:pt x="312" y="2354"/>
                  </a:cubicBezTo>
                  <a:cubicBezTo>
                    <a:pt x="637" y="2354"/>
                    <a:pt x="1154" y="2145"/>
                    <a:pt x="1475" y="2012"/>
                  </a:cubicBezTo>
                  <a:cubicBezTo>
                    <a:pt x="1475" y="2039"/>
                    <a:pt x="1475" y="2080"/>
                    <a:pt x="1503" y="2122"/>
                  </a:cubicBezTo>
                  <a:cubicBezTo>
                    <a:pt x="1561" y="2220"/>
                    <a:pt x="1654" y="2256"/>
                    <a:pt x="1760" y="2256"/>
                  </a:cubicBezTo>
                  <a:cubicBezTo>
                    <a:pt x="1981" y="2256"/>
                    <a:pt x="2259" y="2100"/>
                    <a:pt x="2398" y="2025"/>
                  </a:cubicBezTo>
                  <a:cubicBezTo>
                    <a:pt x="2412" y="2218"/>
                    <a:pt x="2522" y="2384"/>
                    <a:pt x="2756" y="2384"/>
                  </a:cubicBezTo>
                  <a:cubicBezTo>
                    <a:pt x="3018" y="2356"/>
                    <a:pt x="3170" y="2136"/>
                    <a:pt x="3335" y="1970"/>
                  </a:cubicBezTo>
                  <a:cubicBezTo>
                    <a:pt x="3418" y="2039"/>
                    <a:pt x="3473" y="2108"/>
                    <a:pt x="3569" y="2163"/>
                  </a:cubicBezTo>
                  <a:cubicBezTo>
                    <a:pt x="3648" y="2222"/>
                    <a:pt x="3747" y="2250"/>
                    <a:pt x="3846" y="2250"/>
                  </a:cubicBezTo>
                  <a:cubicBezTo>
                    <a:pt x="4024" y="2250"/>
                    <a:pt x="4206" y="2162"/>
                    <a:pt x="4286" y="2012"/>
                  </a:cubicBezTo>
                  <a:cubicBezTo>
                    <a:pt x="4313" y="1929"/>
                    <a:pt x="4355" y="1860"/>
                    <a:pt x="4341" y="1777"/>
                  </a:cubicBezTo>
                  <a:lnTo>
                    <a:pt x="4341" y="1750"/>
                  </a:lnTo>
                  <a:cubicBezTo>
                    <a:pt x="4476" y="1772"/>
                    <a:pt x="4806" y="1848"/>
                    <a:pt x="5068" y="1848"/>
                  </a:cubicBezTo>
                  <a:cubicBezTo>
                    <a:pt x="5288" y="1848"/>
                    <a:pt x="5461" y="1794"/>
                    <a:pt x="5429" y="1612"/>
                  </a:cubicBezTo>
                  <a:cubicBezTo>
                    <a:pt x="5416" y="1557"/>
                    <a:pt x="5374" y="1516"/>
                    <a:pt x="5333" y="1474"/>
                  </a:cubicBezTo>
                  <a:cubicBezTo>
                    <a:pt x="5223" y="1378"/>
                    <a:pt x="5071" y="1295"/>
                    <a:pt x="4933" y="1226"/>
                  </a:cubicBezTo>
                  <a:cubicBezTo>
                    <a:pt x="4947" y="1226"/>
                    <a:pt x="4947" y="1212"/>
                    <a:pt x="4961" y="1212"/>
                  </a:cubicBezTo>
                  <a:cubicBezTo>
                    <a:pt x="5774" y="1157"/>
                    <a:pt x="5498" y="592"/>
                    <a:pt x="4920" y="455"/>
                  </a:cubicBezTo>
                  <a:cubicBezTo>
                    <a:pt x="5030" y="317"/>
                    <a:pt x="5002" y="193"/>
                    <a:pt x="4782" y="110"/>
                  </a:cubicBezTo>
                  <a:cubicBezTo>
                    <a:pt x="4670" y="84"/>
                    <a:pt x="4556" y="73"/>
                    <a:pt x="4443" y="73"/>
                  </a:cubicBezTo>
                  <a:cubicBezTo>
                    <a:pt x="4194" y="73"/>
                    <a:pt x="3944" y="127"/>
                    <a:pt x="3707" y="193"/>
                  </a:cubicBezTo>
                  <a:cubicBezTo>
                    <a:pt x="3707" y="96"/>
                    <a:pt x="3611" y="14"/>
                    <a:pt x="3432"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9"/>
            <p:cNvSpPr/>
            <p:nvPr/>
          </p:nvSpPr>
          <p:spPr>
            <a:xfrm>
              <a:off x="2376075" y="3115225"/>
              <a:ext cx="129525" cy="52750"/>
            </a:xfrm>
            <a:custGeom>
              <a:avLst/>
              <a:gdLst/>
              <a:ahLst/>
              <a:cxnLst/>
              <a:rect l="l" t="t" r="r" b="b"/>
              <a:pathLst>
                <a:path w="5181" h="2110" extrusionOk="0">
                  <a:moveTo>
                    <a:pt x="2780" y="0"/>
                  </a:moveTo>
                  <a:cubicBezTo>
                    <a:pt x="2682" y="0"/>
                    <a:pt x="2588" y="36"/>
                    <a:pt x="2508" y="86"/>
                  </a:cubicBezTo>
                  <a:cubicBezTo>
                    <a:pt x="2469" y="76"/>
                    <a:pt x="2437" y="66"/>
                    <a:pt x="2402" y="66"/>
                  </a:cubicBezTo>
                  <a:cubicBezTo>
                    <a:pt x="2387" y="66"/>
                    <a:pt x="2372" y="68"/>
                    <a:pt x="2356" y="72"/>
                  </a:cubicBezTo>
                  <a:cubicBezTo>
                    <a:pt x="2315" y="100"/>
                    <a:pt x="2274" y="127"/>
                    <a:pt x="2219" y="155"/>
                  </a:cubicBezTo>
                  <a:cubicBezTo>
                    <a:pt x="2142" y="138"/>
                    <a:pt x="2064" y="131"/>
                    <a:pt x="1986" y="131"/>
                  </a:cubicBezTo>
                  <a:cubicBezTo>
                    <a:pt x="1865" y="131"/>
                    <a:pt x="1743" y="149"/>
                    <a:pt x="1626" y="182"/>
                  </a:cubicBezTo>
                  <a:cubicBezTo>
                    <a:pt x="1516" y="196"/>
                    <a:pt x="1406" y="224"/>
                    <a:pt x="1337" y="292"/>
                  </a:cubicBezTo>
                  <a:cubicBezTo>
                    <a:pt x="1158" y="403"/>
                    <a:pt x="1158" y="568"/>
                    <a:pt x="1254" y="678"/>
                  </a:cubicBezTo>
                  <a:cubicBezTo>
                    <a:pt x="910" y="761"/>
                    <a:pt x="607" y="995"/>
                    <a:pt x="841" y="1229"/>
                  </a:cubicBezTo>
                  <a:cubicBezTo>
                    <a:pt x="689" y="1271"/>
                    <a:pt x="538" y="1367"/>
                    <a:pt x="400" y="1464"/>
                  </a:cubicBezTo>
                  <a:cubicBezTo>
                    <a:pt x="235" y="1601"/>
                    <a:pt x="0" y="1863"/>
                    <a:pt x="290" y="2015"/>
                  </a:cubicBezTo>
                  <a:cubicBezTo>
                    <a:pt x="375" y="2049"/>
                    <a:pt x="457" y="2065"/>
                    <a:pt x="536" y="2065"/>
                  </a:cubicBezTo>
                  <a:cubicBezTo>
                    <a:pt x="740" y="2065"/>
                    <a:pt x="928" y="1964"/>
                    <a:pt x="1116" y="1836"/>
                  </a:cubicBezTo>
                  <a:cubicBezTo>
                    <a:pt x="1158" y="1987"/>
                    <a:pt x="1337" y="2084"/>
                    <a:pt x="1502" y="2097"/>
                  </a:cubicBezTo>
                  <a:cubicBezTo>
                    <a:pt x="1519" y="2099"/>
                    <a:pt x="1535" y="2100"/>
                    <a:pt x="1552" y="2100"/>
                  </a:cubicBezTo>
                  <a:cubicBezTo>
                    <a:pt x="1757" y="2100"/>
                    <a:pt x="1970" y="1948"/>
                    <a:pt x="2136" y="1808"/>
                  </a:cubicBezTo>
                  <a:cubicBezTo>
                    <a:pt x="2158" y="1993"/>
                    <a:pt x="2257" y="2109"/>
                    <a:pt x="2467" y="2109"/>
                  </a:cubicBezTo>
                  <a:cubicBezTo>
                    <a:pt x="2523" y="2109"/>
                    <a:pt x="2587" y="2101"/>
                    <a:pt x="2659" y="2084"/>
                  </a:cubicBezTo>
                  <a:cubicBezTo>
                    <a:pt x="2866" y="2015"/>
                    <a:pt x="3018" y="1849"/>
                    <a:pt x="3169" y="1712"/>
                  </a:cubicBezTo>
                  <a:cubicBezTo>
                    <a:pt x="3197" y="1684"/>
                    <a:pt x="3224" y="1670"/>
                    <a:pt x="3238" y="1643"/>
                  </a:cubicBezTo>
                  <a:cubicBezTo>
                    <a:pt x="3336" y="1770"/>
                    <a:pt x="3442" y="1819"/>
                    <a:pt x="3546" y="1819"/>
                  </a:cubicBezTo>
                  <a:cubicBezTo>
                    <a:pt x="3735" y="1819"/>
                    <a:pt x="3917" y="1656"/>
                    <a:pt x="4023" y="1505"/>
                  </a:cubicBezTo>
                  <a:cubicBezTo>
                    <a:pt x="4112" y="1604"/>
                    <a:pt x="4236" y="1686"/>
                    <a:pt x="4374" y="1686"/>
                  </a:cubicBezTo>
                  <a:cubicBezTo>
                    <a:pt x="4408" y="1686"/>
                    <a:pt x="4443" y="1681"/>
                    <a:pt x="4478" y="1670"/>
                  </a:cubicBezTo>
                  <a:cubicBezTo>
                    <a:pt x="4657" y="1615"/>
                    <a:pt x="4767" y="1408"/>
                    <a:pt x="4754" y="1243"/>
                  </a:cubicBezTo>
                  <a:cubicBezTo>
                    <a:pt x="4740" y="1188"/>
                    <a:pt x="4699" y="1133"/>
                    <a:pt x="4671" y="1064"/>
                  </a:cubicBezTo>
                  <a:cubicBezTo>
                    <a:pt x="4754" y="1064"/>
                    <a:pt x="4836" y="1009"/>
                    <a:pt x="4919" y="981"/>
                  </a:cubicBezTo>
                  <a:cubicBezTo>
                    <a:pt x="4988" y="940"/>
                    <a:pt x="5071" y="899"/>
                    <a:pt x="5112" y="830"/>
                  </a:cubicBezTo>
                  <a:cubicBezTo>
                    <a:pt x="5181" y="651"/>
                    <a:pt x="4933" y="554"/>
                    <a:pt x="4795" y="499"/>
                  </a:cubicBezTo>
                  <a:cubicBezTo>
                    <a:pt x="4616" y="444"/>
                    <a:pt x="4382" y="416"/>
                    <a:pt x="4175" y="416"/>
                  </a:cubicBezTo>
                  <a:cubicBezTo>
                    <a:pt x="4244" y="306"/>
                    <a:pt x="4230" y="155"/>
                    <a:pt x="4106" y="100"/>
                  </a:cubicBezTo>
                  <a:cubicBezTo>
                    <a:pt x="3996" y="36"/>
                    <a:pt x="3865" y="9"/>
                    <a:pt x="3723" y="9"/>
                  </a:cubicBezTo>
                  <a:cubicBezTo>
                    <a:pt x="3528" y="9"/>
                    <a:pt x="3314" y="61"/>
                    <a:pt x="3114" y="141"/>
                  </a:cubicBezTo>
                  <a:cubicBezTo>
                    <a:pt x="3059" y="72"/>
                    <a:pt x="2976" y="31"/>
                    <a:pt x="2894" y="17"/>
                  </a:cubicBezTo>
                  <a:cubicBezTo>
                    <a:pt x="2856" y="6"/>
                    <a:pt x="2818" y="0"/>
                    <a:pt x="278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9"/>
            <p:cNvSpPr/>
            <p:nvPr/>
          </p:nvSpPr>
          <p:spPr>
            <a:xfrm>
              <a:off x="2546575" y="2984950"/>
              <a:ext cx="93375" cy="54900"/>
            </a:xfrm>
            <a:custGeom>
              <a:avLst/>
              <a:gdLst/>
              <a:ahLst/>
              <a:cxnLst/>
              <a:rect l="l" t="t" r="r" b="b"/>
              <a:pathLst>
                <a:path w="3735" h="2196" extrusionOk="0">
                  <a:moveTo>
                    <a:pt x="2607" y="1"/>
                  </a:moveTo>
                  <a:cubicBezTo>
                    <a:pt x="2403" y="1"/>
                    <a:pt x="2196" y="82"/>
                    <a:pt x="2039" y="213"/>
                  </a:cubicBezTo>
                  <a:cubicBezTo>
                    <a:pt x="1941" y="108"/>
                    <a:pt x="1828" y="61"/>
                    <a:pt x="1718" y="61"/>
                  </a:cubicBezTo>
                  <a:cubicBezTo>
                    <a:pt x="1582" y="61"/>
                    <a:pt x="1449" y="132"/>
                    <a:pt x="1351" y="254"/>
                  </a:cubicBezTo>
                  <a:cubicBezTo>
                    <a:pt x="1323" y="240"/>
                    <a:pt x="1309" y="227"/>
                    <a:pt x="1295" y="213"/>
                  </a:cubicBezTo>
                  <a:cubicBezTo>
                    <a:pt x="1249" y="190"/>
                    <a:pt x="1199" y="179"/>
                    <a:pt x="1148" y="179"/>
                  </a:cubicBezTo>
                  <a:cubicBezTo>
                    <a:pt x="1077" y="179"/>
                    <a:pt x="1007" y="200"/>
                    <a:pt x="951" y="240"/>
                  </a:cubicBezTo>
                  <a:cubicBezTo>
                    <a:pt x="923" y="268"/>
                    <a:pt x="896" y="295"/>
                    <a:pt x="882" y="323"/>
                  </a:cubicBezTo>
                  <a:cubicBezTo>
                    <a:pt x="786" y="282"/>
                    <a:pt x="689" y="240"/>
                    <a:pt x="579" y="240"/>
                  </a:cubicBezTo>
                  <a:cubicBezTo>
                    <a:pt x="386" y="254"/>
                    <a:pt x="235" y="419"/>
                    <a:pt x="207" y="585"/>
                  </a:cubicBezTo>
                  <a:lnTo>
                    <a:pt x="207" y="599"/>
                  </a:lnTo>
                  <a:cubicBezTo>
                    <a:pt x="83" y="709"/>
                    <a:pt x="0" y="847"/>
                    <a:pt x="14" y="1012"/>
                  </a:cubicBezTo>
                  <a:cubicBezTo>
                    <a:pt x="42" y="1136"/>
                    <a:pt x="152" y="1219"/>
                    <a:pt x="262" y="1274"/>
                  </a:cubicBezTo>
                  <a:cubicBezTo>
                    <a:pt x="303" y="1287"/>
                    <a:pt x="345" y="1287"/>
                    <a:pt x="386" y="1287"/>
                  </a:cubicBezTo>
                  <a:cubicBezTo>
                    <a:pt x="331" y="1329"/>
                    <a:pt x="290" y="1384"/>
                    <a:pt x="262" y="1439"/>
                  </a:cubicBezTo>
                  <a:cubicBezTo>
                    <a:pt x="235" y="1549"/>
                    <a:pt x="303" y="1659"/>
                    <a:pt x="400" y="1715"/>
                  </a:cubicBezTo>
                  <a:cubicBezTo>
                    <a:pt x="495" y="1776"/>
                    <a:pt x="599" y="1801"/>
                    <a:pt x="705" y="1801"/>
                  </a:cubicBezTo>
                  <a:cubicBezTo>
                    <a:pt x="862" y="1801"/>
                    <a:pt x="1024" y="1747"/>
                    <a:pt x="1171" y="1673"/>
                  </a:cubicBezTo>
                  <a:cubicBezTo>
                    <a:pt x="1216" y="1865"/>
                    <a:pt x="1381" y="1964"/>
                    <a:pt x="1575" y="1964"/>
                  </a:cubicBezTo>
                  <a:cubicBezTo>
                    <a:pt x="1618" y="1964"/>
                    <a:pt x="1663" y="1959"/>
                    <a:pt x="1709" y="1949"/>
                  </a:cubicBezTo>
                  <a:cubicBezTo>
                    <a:pt x="1764" y="1935"/>
                    <a:pt x="1833" y="1907"/>
                    <a:pt x="1902" y="1880"/>
                  </a:cubicBezTo>
                  <a:cubicBezTo>
                    <a:pt x="1929" y="1976"/>
                    <a:pt x="1971" y="2073"/>
                    <a:pt x="2081" y="2128"/>
                  </a:cubicBezTo>
                  <a:cubicBezTo>
                    <a:pt x="2119" y="2166"/>
                    <a:pt x="2183" y="2196"/>
                    <a:pt x="2241" y="2196"/>
                  </a:cubicBezTo>
                  <a:cubicBezTo>
                    <a:pt x="2288" y="2196"/>
                    <a:pt x="2332" y="2177"/>
                    <a:pt x="2356" y="2128"/>
                  </a:cubicBezTo>
                  <a:cubicBezTo>
                    <a:pt x="2398" y="2059"/>
                    <a:pt x="2384" y="1990"/>
                    <a:pt x="2370" y="1907"/>
                  </a:cubicBezTo>
                  <a:lnTo>
                    <a:pt x="2370" y="1907"/>
                  </a:lnTo>
                  <a:cubicBezTo>
                    <a:pt x="2470" y="1958"/>
                    <a:pt x="2577" y="2051"/>
                    <a:pt x="2687" y="2051"/>
                  </a:cubicBezTo>
                  <a:cubicBezTo>
                    <a:pt x="2728" y="2051"/>
                    <a:pt x="2769" y="2038"/>
                    <a:pt x="2811" y="2004"/>
                  </a:cubicBezTo>
                  <a:cubicBezTo>
                    <a:pt x="2866" y="1949"/>
                    <a:pt x="2880" y="1880"/>
                    <a:pt x="2866" y="1811"/>
                  </a:cubicBezTo>
                  <a:lnTo>
                    <a:pt x="2866" y="1811"/>
                  </a:lnTo>
                  <a:cubicBezTo>
                    <a:pt x="2866" y="1811"/>
                    <a:pt x="2880" y="1825"/>
                    <a:pt x="2880" y="1825"/>
                  </a:cubicBezTo>
                  <a:cubicBezTo>
                    <a:pt x="2923" y="1832"/>
                    <a:pt x="2967" y="1836"/>
                    <a:pt x="3011" y="1836"/>
                  </a:cubicBezTo>
                  <a:cubicBezTo>
                    <a:pt x="3293" y="1836"/>
                    <a:pt x="3586" y="1687"/>
                    <a:pt x="3693" y="1425"/>
                  </a:cubicBezTo>
                  <a:cubicBezTo>
                    <a:pt x="3734" y="1329"/>
                    <a:pt x="3707" y="1205"/>
                    <a:pt x="3651" y="1108"/>
                  </a:cubicBezTo>
                  <a:lnTo>
                    <a:pt x="3638" y="1108"/>
                  </a:lnTo>
                  <a:cubicBezTo>
                    <a:pt x="3651" y="1081"/>
                    <a:pt x="3651" y="1067"/>
                    <a:pt x="3651" y="1039"/>
                  </a:cubicBezTo>
                  <a:cubicBezTo>
                    <a:pt x="3651" y="888"/>
                    <a:pt x="3486" y="778"/>
                    <a:pt x="3348" y="723"/>
                  </a:cubicBezTo>
                  <a:cubicBezTo>
                    <a:pt x="3252" y="695"/>
                    <a:pt x="3169" y="667"/>
                    <a:pt x="3087" y="654"/>
                  </a:cubicBezTo>
                  <a:cubicBezTo>
                    <a:pt x="3142" y="599"/>
                    <a:pt x="3183" y="530"/>
                    <a:pt x="3183" y="447"/>
                  </a:cubicBezTo>
                  <a:cubicBezTo>
                    <a:pt x="3169" y="295"/>
                    <a:pt x="3087" y="171"/>
                    <a:pt x="2949" y="89"/>
                  </a:cubicBezTo>
                  <a:cubicBezTo>
                    <a:pt x="2843" y="28"/>
                    <a:pt x="2725" y="1"/>
                    <a:pt x="260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9"/>
            <p:cNvSpPr/>
            <p:nvPr/>
          </p:nvSpPr>
          <p:spPr>
            <a:xfrm>
              <a:off x="2415000" y="2983375"/>
              <a:ext cx="106450" cy="44175"/>
            </a:xfrm>
            <a:custGeom>
              <a:avLst/>
              <a:gdLst/>
              <a:ahLst/>
              <a:cxnLst/>
              <a:rect l="l" t="t" r="r" b="b"/>
              <a:pathLst>
                <a:path w="4258" h="1767" extrusionOk="0">
                  <a:moveTo>
                    <a:pt x="2136" y="0"/>
                  </a:moveTo>
                  <a:cubicBezTo>
                    <a:pt x="1970" y="14"/>
                    <a:pt x="1791" y="69"/>
                    <a:pt x="1654" y="166"/>
                  </a:cubicBezTo>
                  <a:cubicBezTo>
                    <a:pt x="1612" y="97"/>
                    <a:pt x="1543" y="55"/>
                    <a:pt x="1461" y="42"/>
                  </a:cubicBezTo>
                  <a:cubicBezTo>
                    <a:pt x="1437" y="37"/>
                    <a:pt x="1413" y="35"/>
                    <a:pt x="1390" y="35"/>
                  </a:cubicBezTo>
                  <a:cubicBezTo>
                    <a:pt x="1281" y="35"/>
                    <a:pt x="1182" y="86"/>
                    <a:pt x="1102" y="166"/>
                  </a:cubicBezTo>
                  <a:lnTo>
                    <a:pt x="1020" y="166"/>
                  </a:lnTo>
                  <a:cubicBezTo>
                    <a:pt x="689" y="221"/>
                    <a:pt x="262" y="441"/>
                    <a:pt x="358" y="813"/>
                  </a:cubicBezTo>
                  <a:cubicBezTo>
                    <a:pt x="358" y="827"/>
                    <a:pt x="372" y="854"/>
                    <a:pt x="386" y="882"/>
                  </a:cubicBezTo>
                  <a:cubicBezTo>
                    <a:pt x="331" y="910"/>
                    <a:pt x="276" y="965"/>
                    <a:pt x="234" y="1006"/>
                  </a:cubicBezTo>
                  <a:cubicBezTo>
                    <a:pt x="0" y="1213"/>
                    <a:pt x="97" y="1585"/>
                    <a:pt x="358" y="1709"/>
                  </a:cubicBezTo>
                  <a:cubicBezTo>
                    <a:pt x="430" y="1751"/>
                    <a:pt x="510" y="1767"/>
                    <a:pt x="592" y="1767"/>
                  </a:cubicBezTo>
                  <a:cubicBezTo>
                    <a:pt x="698" y="1767"/>
                    <a:pt x="808" y="1740"/>
                    <a:pt x="910" y="1709"/>
                  </a:cubicBezTo>
                  <a:cubicBezTo>
                    <a:pt x="992" y="1681"/>
                    <a:pt x="1075" y="1640"/>
                    <a:pt x="1144" y="1585"/>
                  </a:cubicBezTo>
                  <a:cubicBezTo>
                    <a:pt x="1244" y="1669"/>
                    <a:pt x="1358" y="1705"/>
                    <a:pt x="1474" y="1705"/>
                  </a:cubicBezTo>
                  <a:cubicBezTo>
                    <a:pt x="1661" y="1705"/>
                    <a:pt x="1853" y="1611"/>
                    <a:pt x="1998" y="1474"/>
                  </a:cubicBezTo>
                  <a:cubicBezTo>
                    <a:pt x="2053" y="1433"/>
                    <a:pt x="2108" y="1378"/>
                    <a:pt x="2150" y="1337"/>
                  </a:cubicBezTo>
                  <a:cubicBezTo>
                    <a:pt x="2205" y="1378"/>
                    <a:pt x="2274" y="1419"/>
                    <a:pt x="2356" y="1433"/>
                  </a:cubicBezTo>
                  <a:cubicBezTo>
                    <a:pt x="2409" y="1445"/>
                    <a:pt x="2462" y="1450"/>
                    <a:pt x="2515" y="1450"/>
                  </a:cubicBezTo>
                  <a:cubicBezTo>
                    <a:pt x="2708" y="1450"/>
                    <a:pt x="2893" y="1376"/>
                    <a:pt x="3045" y="1268"/>
                  </a:cubicBezTo>
                  <a:cubicBezTo>
                    <a:pt x="3086" y="1254"/>
                    <a:pt x="3114" y="1226"/>
                    <a:pt x="3155" y="1199"/>
                  </a:cubicBezTo>
                  <a:cubicBezTo>
                    <a:pt x="3155" y="1199"/>
                    <a:pt x="3169" y="1213"/>
                    <a:pt x="3183" y="1226"/>
                  </a:cubicBezTo>
                  <a:cubicBezTo>
                    <a:pt x="3248" y="1274"/>
                    <a:pt x="3322" y="1293"/>
                    <a:pt x="3399" y="1293"/>
                  </a:cubicBezTo>
                  <a:cubicBezTo>
                    <a:pt x="3569" y="1293"/>
                    <a:pt x="3753" y="1201"/>
                    <a:pt x="3886" y="1116"/>
                  </a:cubicBezTo>
                  <a:cubicBezTo>
                    <a:pt x="4258" y="827"/>
                    <a:pt x="3665" y="469"/>
                    <a:pt x="3362" y="469"/>
                  </a:cubicBezTo>
                  <a:lnTo>
                    <a:pt x="3238" y="469"/>
                  </a:lnTo>
                  <a:cubicBezTo>
                    <a:pt x="3238" y="455"/>
                    <a:pt x="3252" y="455"/>
                    <a:pt x="3238" y="441"/>
                  </a:cubicBezTo>
                  <a:cubicBezTo>
                    <a:pt x="3183" y="317"/>
                    <a:pt x="3100" y="248"/>
                    <a:pt x="2935" y="221"/>
                  </a:cubicBezTo>
                  <a:cubicBezTo>
                    <a:pt x="2913" y="219"/>
                    <a:pt x="2890" y="218"/>
                    <a:pt x="2868" y="218"/>
                  </a:cubicBezTo>
                  <a:cubicBezTo>
                    <a:pt x="2722" y="218"/>
                    <a:pt x="2572" y="254"/>
                    <a:pt x="2453" y="290"/>
                  </a:cubicBezTo>
                  <a:cubicBezTo>
                    <a:pt x="2453" y="276"/>
                    <a:pt x="2453" y="262"/>
                    <a:pt x="2453" y="248"/>
                  </a:cubicBezTo>
                  <a:cubicBezTo>
                    <a:pt x="2411" y="124"/>
                    <a:pt x="2274" y="28"/>
                    <a:pt x="2136"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9"/>
            <p:cNvSpPr/>
            <p:nvPr/>
          </p:nvSpPr>
          <p:spPr>
            <a:xfrm>
              <a:off x="2464600" y="2940950"/>
              <a:ext cx="139525" cy="32100"/>
            </a:xfrm>
            <a:custGeom>
              <a:avLst/>
              <a:gdLst/>
              <a:ahLst/>
              <a:cxnLst/>
              <a:rect l="l" t="t" r="r" b="b"/>
              <a:pathLst>
                <a:path w="5581" h="1284" extrusionOk="0">
                  <a:moveTo>
                    <a:pt x="1662" y="0"/>
                  </a:moveTo>
                  <a:cubicBezTo>
                    <a:pt x="1592" y="0"/>
                    <a:pt x="1527" y="39"/>
                    <a:pt x="1488" y="140"/>
                  </a:cubicBezTo>
                  <a:cubicBezTo>
                    <a:pt x="1488" y="168"/>
                    <a:pt x="1474" y="182"/>
                    <a:pt x="1474" y="195"/>
                  </a:cubicBezTo>
                  <a:cubicBezTo>
                    <a:pt x="1378" y="154"/>
                    <a:pt x="1268" y="99"/>
                    <a:pt x="1144" y="85"/>
                  </a:cubicBezTo>
                  <a:cubicBezTo>
                    <a:pt x="1133" y="84"/>
                    <a:pt x="1123" y="84"/>
                    <a:pt x="1113" y="84"/>
                  </a:cubicBezTo>
                  <a:cubicBezTo>
                    <a:pt x="1006" y="84"/>
                    <a:pt x="935" y="148"/>
                    <a:pt x="910" y="223"/>
                  </a:cubicBezTo>
                  <a:cubicBezTo>
                    <a:pt x="799" y="223"/>
                    <a:pt x="675" y="237"/>
                    <a:pt x="593" y="264"/>
                  </a:cubicBezTo>
                  <a:cubicBezTo>
                    <a:pt x="303" y="361"/>
                    <a:pt x="14" y="581"/>
                    <a:pt x="0" y="884"/>
                  </a:cubicBezTo>
                  <a:cubicBezTo>
                    <a:pt x="23" y="1116"/>
                    <a:pt x="195" y="1198"/>
                    <a:pt x="400" y="1198"/>
                  </a:cubicBezTo>
                  <a:cubicBezTo>
                    <a:pt x="574" y="1198"/>
                    <a:pt x="772" y="1139"/>
                    <a:pt x="923" y="1063"/>
                  </a:cubicBezTo>
                  <a:cubicBezTo>
                    <a:pt x="923" y="1077"/>
                    <a:pt x="923" y="1077"/>
                    <a:pt x="923" y="1091"/>
                  </a:cubicBezTo>
                  <a:cubicBezTo>
                    <a:pt x="937" y="1105"/>
                    <a:pt x="965" y="1119"/>
                    <a:pt x="978" y="1132"/>
                  </a:cubicBezTo>
                  <a:cubicBezTo>
                    <a:pt x="1034" y="1215"/>
                    <a:pt x="1116" y="1284"/>
                    <a:pt x="1226" y="1284"/>
                  </a:cubicBezTo>
                  <a:cubicBezTo>
                    <a:pt x="1419" y="1284"/>
                    <a:pt x="1585" y="1174"/>
                    <a:pt x="1736" y="1091"/>
                  </a:cubicBezTo>
                  <a:cubicBezTo>
                    <a:pt x="1791" y="1063"/>
                    <a:pt x="1833" y="1036"/>
                    <a:pt x="1874" y="995"/>
                  </a:cubicBezTo>
                  <a:cubicBezTo>
                    <a:pt x="1940" y="1137"/>
                    <a:pt x="2075" y="1236"/>
                    <a:pt x="2280" y="1236"/>
                  </a:cubicBezTo>
                  <a:cubicBezTo>
                    <a:pt x="2333" y="1236"/>
                    <a:pt x="2390" y="1229"/>
                    <a:pt x="2453" y="1215"/>
                  </a:cubicBezTo>
                  <a:cubicBezTo>
                    <a:pt x="2618" y="1174"/>
                    <a:pt x="2921" y="995"/>
                    <a:pt x="3004" y="939"/>
                  </a:cubicBezTo>
                  <a:cubicBezTo>
                    <a:pt x="3114" y="1107"/>
                    <a:pt x="3252" y="1167"/>
                    <a:pt x="3396" y="1167"/>
                  </a:cubicBezTo>
                  <a:cubicBezTo>
                    <a:pt x="3629" y="1167"/>
                    <a:pt x="3875" y="1009"/>
                    <a:pt x="4037" y="898"/>
                  </a:cubicBezTo>
                  <a:lnTo>
                    <a:pt x="4051" y="898"/>
                  </a:lnTo>
                  <a:cubicBezTo>
                    <a:pt x="4051" y="898"/>
                    <a:pt x="4051" y="912"/>
                    <a:pt x="4051" y="912"/>
                  </a:cubicBezTo>
                  <a:cubicBezTo>
                    <a:pt x="4162" y="1066"/>
                    <a:pt x="4333" y="1135"/>
                    <a:pt x="4512" y="1135"/>
                  </a:cubicBezTo>
                  <a:cubicBezTo>
                    <a:pt x="4621" y="1135"/>
                    <a:pt x="4732" y="1110"/>
                    <a:pt x="4836" y="1063"/>
                  </a:cubicBezTo>
                  <a:cubicBezTo>
                    <a:pt x="4960" y="1022"/>
                    <a:pt x="5070" y="953"/>
                    <a:pt x="5181" y="884"/>
                  </a:cubicBezTo>
                  <a:cubicBezTo>
                    <a:pt x="5208" y="898"/>
                    <a:pt x="5236" y="912"/>
                    <a:pt x="5263" y="926"/>
                  </a:cubicBezTo>
                  <a:cubicBezTo>
                    <a:pt x="5280" y="932"/>
                    <a:pt x="5296" y="935"/>
                    <a:pt x="5313" y="935"/>
                  </a:cubicBezTo>
                  <a:cubicBezTo>
                    <a:pt x="5405" y="935"/>
                    <a:pt x="5490" y="844"/>
                    <a:pt x="5525" y="774"/>
                  </a:cubicBezTo>
                  <a:cubicBezTo>
                    <a:pt x="5580" y="664"/>
                    <a:pt x="5553" y="540"/>
                    <a:pt x="5470" y="457"/>
                  </a:cubicBezTo>
                  <a:lnTo>
                    <a:pt x="5470" y="443"/>
                  </a:lnTo>
                  <a:cubicBezTo>
                    <a:pt x="5346" y="251"/>
                    <a:pt x="5098" y="182"/>
                    <a:pt x="4878" y="127"/>
                  </a:cubicBezTo>
                  <a:cubicBezTo>
                    <a:pt x="4735" y="98"/>
                    <a:pt x="4584" y="73"/>
                    <a:pt x="4434" y="73"/>
                  </a:cubicBezTo>
                  <a:cubicBezTo>
                    <a:pt x="4295" y="73"/>
                    <a:pt x="4156" y="95"/>
                    <a:pt x="4023" y="154"/>
                  </a:cubicBezTo>
                  <a:cubicBezTo>
                    <a:pt x="3968" y="182"/>
                    <a:pt x="3913" y="223"/>
                    <a:pt x="3858" y="264"/>
                  </a:cubicBezTo>
                  <a:cubicBezTo>
                    <a:pt x="3779" y="201"/>
                    <a:pt x="3687" y="176"/>
                    <a:pt x="3589" y="176"/>
                  </a:cubicBezTo>
                  <a:cubicBezTo>
                    <a:pt x="3431" y="176"/>
                    <a:pt x="3259" y="243"/>
                    <a:pt x="3114" y="319"/>
                  </a:cubicBezTo>
                  <a:cubicBezTo>
                    <a:pt x="3073" y="278"/>
                    <a:pt x="3045" y="237"/>
                    <a:pt x="2990" y="209"/>
                  </a:cubicBezTo>
                  <a:cubicBezTo>
                    <a:pt x="2924" y="166"/>
                    <a:pt x="2851" y="149"/>
                    <a:pt x="2777" y="149"/>
                  </a:cubicBezTo>
                  <a:cubicBezTo>
                    <a:pt x="2710" y="149"/>
                    <a:pt x="2642" y="162"/>
                    <a:pt x="2577" y="182"/>
                  </a:cubicBezTo>
                  <a:cubicBezTo>
                    <a:pt x="2549" y="195"/>
                    <a:pt x="2508" y="209"/>
                    <a:pt x="2480" y="223"/>
                  </a:cubicBezTo>
                  <a:cubicBezTo>
                    <a:pt x="2425" y="140"/>
                    <a:pt x="2342" y="85"/>
                    <a:pt x="2232" y="58"/>
                  </a:cubicBezTo>
                  <a:cubicBezTo>
                    <a:pt x="2211" y="54"/>
                    <a:pt x="2191" y="52"/>
                    <a:pt x="2172" y="52"/>
                  </a:cubicBezTo>
                  <a:cubicBezTo>
                    <a:pt x="2066" y="52"/>
                    <a:pt x="1990" y="112"/>
                    <a:pt x="1943" y="182"/>
                  </a:cubicBezTo>
                  <a:cubicBezTo>
                    <a:pt x="1878" y="84"/>
                    <a:pt x="1764" y="0"/>
                    <a:pt x="166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5" name="Google Shape;3115;p49"/>
          <p:cNvSpPr/>
          <p:nvPr/>
        </p:nvSpPr>
        <p:spPr>
          <a:xfrm>
            <a:off x="796575" y="1372350"/>
            <a:ext cx="678434" cy="181712"/>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9"/>
          <p:cNvSpPr/>
          <p:nvPr/>
        </p:nvSpPr>
        <p:spPr>
          <a:xfrm>
            <a:off x="4980225" y="3353550"/>
            <a:ext cx="678434" cy="181712"/>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7" name="Google Shape;3117;p49"/>
          <p:cNvGrpSpPr/>
          <p:nvPr/>
        </p:nvGrpSpPr>
        <p:grpSpPr>
          <a:xfrm rot="-181068">
            <a:off x="6620842" y="2942967"/>
            <a:ext cx="342841" cy="1060031"/>
            <a:chOff x="-1600200" y="721967"/>
            <a:chExt cx="713409" cy="2205795"/>
          </a:xfrm>
        </p:grpSpPr>
        <p:sp>
          <p:nvSpPr>
            <p:cNvPr id="3118" name="Google Shape;3118;p49"/>
            <p:cNvSpPr/>
            <p:nvPr/>
          </p:nvSpPr>
          <p:spPr>
            <a:xfrm flipH="1">
              <a:off x="-1330200" y="721967"/>
              <a:ext cx="262627" cy="452238"/>
            </a:xfrm>
            <a:custGeom>
              <a:avLst/>
              <a:gdLst/>
              <a:ahLst/>
              <a:cxnLst/>
              <a:rect l="l" t="t" r="r" b="b"/>
              <a:pathLst>
                <a:path w="20761" h="35750" extrusionOk="0">
                  <a:moveTo>
                    <a:pt x="9607" y="0"/>
                  </a:moveTo>
                  <a:cubicBezTo>
                    <a:pt x="9570" y="0"/>
                    <a:pt x="9530" y="29"/>
                    <a:pt x="9519" y="86"/>
                  </a:cubicBezTo>
                  <a:cubicBezTo>
                    <a:pt x="9314" y="2314"/>
                    <a:pt x="9337" y="4588"/>
                    <a:pt x="9291" y="6817"/>
                  </a:cubicBezTo>
                  <a:cubicBezTo>
                    <a:pt x="9269" y="7885"/>
                    <a:pt x="9223" y="8954"/>
                    <a:pt x="9223" y="10023"/>
                  </a:cubicBezTo>
                  <a:cubicBezTo>
                    <a:pt x="9223" y="10842"/>
                    <a:pt x="9109" y="11751"/>
                    <a:pt x="9223" y="12593"/>
                  </a:cubicBezTo>
                  <a:cubicBezTo>
                    <a:pt x="9087" y="13525"/>
                    <a:pt x="9109" y="14503"/>
                    <a:pt x="9087" y="15458"/>
                  </a:cubicBezTo>
                  <a:cubicBezTo>
                    <a:pt x="9041" y="16504"/>
                    <a:pt x="8996" y="17550"/>
                    <a:pt x="8950" y="18596"/>
                  </a:cubicBezTo>
                  <a:cubicBezTo>
                    <a:pt x="8882" y="20574"/>
                    <a:pt x="8700" y="22598"/>
                    <a:pt x="8746" y="24599"/>
                  </a:cubicBezTo>
                  <a:cubicBezTo>
                    <a:pt x="8746" y="24622"/>
                    <a:pt x="8723" y="24622"/>
                    <a:pt x="8723" y="24622"/>
                  </a:cubicBezTo>
                  <a:cubicBezTo>
                    <a:pt x="7245" y="26418"/>
                    <a:pt x="5789" y="28215"/>
                    <a:pt x="4334" y="30034"/>
                  </a:cubicBezTo>
                  <a:cubicBezTo>
                    <a:pt x="3606" y="30921"/>
                    <a:pt x="2879" y="31808"/>
                    <a:pt x="2174" y="32695"/>
                  </a:cubicBezTo>
                  <a:cubicBezTo>
                    <a:pt x="1469" y="33581"/>
                    <a:pt x="718" y="34468"/>
                    <a:pt x="104" y="35423"/>
                  </a:cubicBezTo>
                  <a:cubicBezTo>
                    <a:pt x="0" y="35580"/>
                    <a:pt x="148" y="35750"/>
                    <a:pt x="305" y="35750"/>
                  </a:cubicBezTo>
                  <a:cubicBezTo>
                    <a:pt x="354" y="35750"/>
                    <a:pt x="403" y="35734"/>
                    <a:pt x="446" y="35696"/>
                  </a:cubicBezTo>
                  <a:cubicBezTo>
                    <a:pt x="1264" y="34900"/>
                    <a:pt x="1969" y="33968"/>
                    <a:pt x="2697" y="33081"/>
                  </a:cubicBezTo>
                  <a:cubicBezTo>
                    <a:pt x="3402" y="32194"/>
                    <a:pt x="4129" y="31307"/>
                    <a:pt x="4857" y="30421"/>
                  </a:cubicBezTo>
                  <a:cubicBezTo>
                    <a:pt x="6290" y="28647"/>
                    <a:pt x="7745" y="26873"/>
                    <a:pt x="9155" y="25077"/>
                  </a:cubicBezTo>
                  <a:cubicBezTo>
                    <a:pt x="11088" y="26487"/>
                    <a:pt x="12975" y="27942"/>
                    <a:pt x="14840" y="29443"/>
                  </a:cubicBezTo>
                  <a:cubicBezTo>
                    <a:pt x="15749" y="30193"/>
                    <a:pt x="16659" y="30944"/>
                    <a:pt x="17546" y="31694"/>
                  </a:cubicBezTo>
                  <a:cubicBezTo>
                    <a:pt x="18001" y="32081"/>
                    <a:pt x="18456" y="32467"/>
                    <a:pt x="18910" y="32854"/>
                  </a:cubicBezTo>
                  <a:cubicBezTo>
                    <a:pt x="19365" y="33240"/>
                    <a:pt x="19797" y="33695"/>
                    <a:pt x="20275" y="34013"/>
                  </a:cubicBezTo>
                  <a:cubicBezTo>
                    <a:pt x="20324" y="34046"/>
                    <a:pt x="20373" y="34061"/>
                    <a:pt x="20419" y="34061"/>
                  </a:cubicBezTo>
                  <a:cubicBezTo>
                    <a:pt x="20624" y="34061"/>
                    <a:pt x="20761" y="33772"/>
                    <a:pt x="20593" y="33604"/>
                  </a:cubicBezTo>
                  <a:cubicBezTo>
                    <a:pt x="20207" y="33127"/>
                    <a:pt x="19684" y="32740"/>
                    <a:pt x="19206" y="32331"/>
                  </a:cubicBezTo>
                  <a:cubicBezTo>
                    <a:pt x="18774" y="31944"/>
                    <a:pt x="18342" y="31580"/>
                    <a:pt x="17910" y="31194"/>
                  </a:cubicBezTo>
                  <a:cubicBezTo>
                    <a:pt x="16977" y="30398"/>
                    <a:pt x="16022" y="29625"/>
                    <a:pt x="15067" y="28851"/>
                  </a:cubicBezTo>
                  <a:cubicBezTo>
                    <a:pt x="13203" y="27351"/>
                    <a:pt x="11292" y="25895"/>
                    <a:pt x="9360" y="24485"/>
                  </a:cubicBezTo>
                  <a:cubicBezTo>
                    <a:pt x="9337" y="24463"/>
                    <a:pt x="9291" y="24440"/>
                    <a:pt x="9269" y="24440"/>
                  </a:cubicBezTo>
                  <a:cubicBezTo>
                    <a:pt x="9473" y="22530"/>
                    <a:pt x="9451" y="20574"/>
                    <a:pt x="9519" y="18664"/>
                  </a:cubicBezTo>
                  <a:cubicBezTo>
                    <a:pt x="9564" y="17663"/>
                    <a:pt x="9610" y="16640"/>
                    <a:pt x="9655" y="15617"/>
                  </a:cubicBezTo>
                  <a:cubicBezTo>
                    <a:pt x="9701" y="14707"/>
                    <a:pt x="9814" y="13752"/>
                    <a:pt x="9769" y="12820"/>
                  </a:cubicBezTo>
                  <a:cubicBezTo>
                    <a:pt x="9928" y="11979"/>
                    <a:pt x="9837" y="11046"/>
                    <a:pt x="9837" y="10205"/>
                  </a:cubicBezTo>
                  <a:cubicBezTo>
                    <a:pt x="9837" y="9068"/>
                    <a:pt x="9837" y="7954"/>
                    <a:pt x="9837" y="6817"/>
                  </a:cubicBezTo>
                  <a:cubicBezTo>
                    <a:pt x="9814" y="4588"/>
                    <a:pt x="9860" y="2314"/>
                    <a:pt x="9678" y="86"/>
                  </a:cubicBezTo>
                  <a:cubicBezTo>
                    <a:pt x="9678" y="29"/>
                    <a:pt x="9644" y="0"/>
                    <a:pt x="9607" y="0"/>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9"/>
            <p:cNvSpPr/>
            <p:nvPr/>
          </p:nvSpPr>
          <p:spPr>
            <a:xfrm flipH="1">
              <a:off x="-1378128" y="1132138"/>
              <a:ext cx="344915" cy="99821"/>
            </a:xfrm>
            <a:custGeom>
              <a:avLst/>
              <a:gdLst/>
              <a:ahLst/>
              <a:cxnLst/>
              <a:rect l="l" t="t" r="r" b="b"/>
              <a:pathLst>
                <a:path w="27266" h="7891" extrusionOk="0">
                  <a:moveTo>
                    <a:pt x="18632" y="1"/>
                  </a:moveTo>
                  <a:cubicBezTo>
                    <a:pt x="12381" y="1"/>
                    <a:pt x="6044" y="760"/>
                    <a:pt x="1" y="1955"/>
                  </a:cubicBezTo>
                  <a:cubicBezTo>
                    <a:pt x="114" y="3934"/>
                    <a:pt x="114" y="5912"/>
                    <a:pt x="23" y="7890"/>
                  </a:cubicBezTo>
                  <a:cubicBezTo>
                    <a:pt x="8869" y="7640"/>
                    <a:pt x="18397" y="6776"/>
                    <a:pt x="27266" y="6503"/>
                  </a:cubicBezTo>
                  <a:cubicBezTo>
                    <a:pt x="27129" y="4479"/>
                    <a:pt x="26493" y="2296"/>
                    <a:pt x="25856" y="363"/>
                  </a:cubicBezTo>
                  <a:cubicBezTo>
                    <a:pt x="23476" y="115"/>
                    <a:pt x="21060" y="1"/>
                    <a:pt x="18632"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9"/>
            <p:cNvSpPr/>
            <p:nvPr/>
          </p:nvSpPr>
          <p:spPr>
            <a:xfrm flipH="1">
              <a:off x="-1378128" y="1168763"/>
              <a:ext cx="344624" cy="63199"/>
            </a:xfrm>
            <a:custGeom>
              <a:avLst/>
              <a:gdLst/>
              <a:ahLst/>
              <a:cxnLst/>
              <a:rect l="l" t="t" r="r" b="b"/>
              <a:pathLst>
                <a:path w="27243" h="4996" extrusionOk="0">
                  <a:moveTo>
                    <a:pt x="21033" y="0"/>
                  </a:moveTo>
                  <a:cubicBezTo>
                    <a:pt x="14887" y="0"/>
                    <a:pt x="8716" y="834"/>
                    <a:pt x="2706" y="2176"/>
                  </a:cubicBezTo>
                  <a:cubicBezTo>
                    <a:pt x="1842" y="2358"/>
                    <a:pt x="933" y="2562"/>
                    <a:pt x="69" y="2835"/>
                  </a:cubicBezTo>
                  <a:cubicBezTo>
                    <a:pt x="46" y="3540"/>
                    <a:pt x="23" y="4268"/>
                    <a:pt x="0" y="4995"/>
                  </a:cubicBezTo>
                  <a:cubicBezTo>
                    <a:pt x="8869" y="4745"/>
                    <a:pt x="18397" y="3881"/>
                    <a:pt x="27243" y="3608"/>
                  </a:cubicBezTo>
                  <a:cubicBezTo>
                    <a:pt x="27175" y="2517"/>
                    <a:pt x="26947" y="1357"/>
                    <a:pt x="26652" y="243"/>
                  </a:cubicBezTo>
                  <a:cubicBezTo>
                    <a:pt x="24784" y="78"/>
                    <a:pt x="22910" y="0"/>
                    <a:pt x="210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9"/>
            <p:cNvSpPr/>
            <p:nvPr/>
          </p:nvSpPr>
          <p:spPr>
            <a:xfrm flipH="1">
              <a:off x="-1600200" y="1187144"/>
              <a:ext cx="713409" cy="1274614"/>
            </a:xfrm>
            <a:custGeom>
              <a:avLst/>
              <a:gdLst/>
              <a:ahLst/>
              <a:cxnLst/>
              <a:rect l="l" t="t" r="r" b="b"/>
              <a:pathLst>
                <a:path w="56396" h="100760" extrusionOk="0">
                  <a:moveTo>
                    <a:pt x="30031" y="0"/>
                  </a:moveTo>
                  <a:cubicBezTo>
                    <a:pt x="23025" y="0"/>
                    <a:pt x="16063" y="890"/>
                    <a:pt x="9801" y="3588"/>
                  </a:cubicBezTo>
                  <a:cubicBezTo>
                    <a:pt x="5344" y="5521"/>
                    <a:pt x="1069" y="9000"/>
                    <a:pt x="250" y="13775"/>
                  </a:cubicBezTo>
                  <a:cubicBezTo>
                    <a:pt x="0" y="15253"/>
                    <a:pt x="91" y="16754"/>
                    <a:pt x="205" y="18255"/>
                  </a:cubicBezTo>
                  <a:cubicBezTo>
                    <a:pt x="1524" y="38152"/>
                    <a:pt x="3366" y="58027"/>
                    <a:pt x="5731" y="77833"/>
                  </a:cubicBezTo>
                  <a:cubicBezTo>
                    <a:pt x="6254" y="82086"/>
                    <a:pt x="6799" y="86406"/>
                    <a:pt x="8732" y="90227"/>
                  </a:cubicBezTo>
                  <a:cubicBezTo>
                    <a:pt x="11097" y="94934"/>
                    <a:pt x="15531" y="98527"/>
                    <a:pt x="20602" y="99891"/>
                  </a:cubicBezTo>
                  <a:cubicBezTo>
                    <a:pt x="22926" y="100512"/>
                    <a:pt x="25358" y="100760"/>
                    <a:pt x="27846" y="100760"/>
                  </a:cubicBezTo>
                  <a:cubicBezTo>
                    <a:pt x="34826" y="100760"/>
                    <a:pt x="42241" y="98808"/>
                    <a:pt x="48914" y="97685"/>
                  </a:cubicBezTo>
                  <a:lnTo>
                    <a:pt x="48891" y="97685"/>
                  </a:lnTo>
                  <a:cubicBezTo>
                    <a:pt x="52347" y="93933"/>
                    <a:pt x="55122" y="89385"/>
                    <a:pt x="55940" y="84360"/>
                  </a:cubicBezTo>
                  <a:cubicBezTo>
                    <a:pt x="56395" y="81654"/>
                    <a:pt x="56259" y="78879"/>
                    <a:pt x="56122" y="76128"/>
                  </a:cubicBezTo>
                  <a:cubicBezTo>
                    <a:pt x="55349" y="59755"/>
                    <a:pt x="54599" y="43383"/>
                    <a:pt x="53825" y="27010"/>
                  </a:cubicBezTo>
                  <a:cubicBezTo>
                    <a:pt x="53644" y="23303"/>
                    <a:pt x="52643" y="19324"/>
                    <a:pt x="52575" y="15617"/>
                  </a:cubicBezTo>
                  <a:cubicBezTo>
                    <a:pt x="52529" y="13116"/>
                    <a:pt x="52165" y="10614"/>
                    <a:pt x="51506" y="8204"/>
                  </a:cubicBezTo>
                  <a:cubicBezTo>
                    <a:pt x="51256" y="7317"/>
                    <a:pt x="50983" y="6430"/>
                    <a:pt x="50460" y="5680"/>
                  </a:cubicBezTo>
                  <a:cubicBezTo>
                    <a:pt x="50005" y="5020"/>
                    <a:pt x="49391" y="4475"/>
                    <a:pt x="48754" y="3974"/>
                  </a:cubicBezTo>
                  <a:cubicBezTo>
                    <a:pt x="47231" y="2769"/>
                    <a:pt x="45548" y="1086"/>
                    <a:pt x="43615" y="882"/>
                  </a:cubicBezTo>
                  <a:cubicBezTo>
                    <a:pt x="39189" y="379"/>
                    <a:pt x="34601" y="0"/>
                    <a:pt x="300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9"/>
            <p:cNvSpPr/>
            <p:nvPr/>
          </p:nvSpPr>
          <p:spPr>
            <a:xfrm flipH="1">
              <a:off x="-1516487" y="1187359"/>
              <a:ext cx="568997" cy="1273476"/>
            </a:xfrm>
            <a:custGeom>
              <a:avLst/>
              <a:gdLst/>
              <a:ahLst/>
              <a:cxnLst/>
              <a:rect l="l" t="t" r="r" b="b"/>
              <a:pathLst>
                <a:path w="44980" h="100670" extrusionOk="0">
                  <a:moveTo>
                    <a:pt x="26378" y="1"/>
                  </a:moveTo>
                  <a:cubicBezTo>
                    <a:pt x="29448" y="4480"/>
                    <a:pt x="31427" y="9642"/>
                    <a:pt x="32564" y="14941"/>
                  </a:cubicBezTo>
                  <a:cubicBezTo>
                    <a:pt x="34042" y="21763"/>
                    <a:pt x="34156" y="28789"/>
                    <a:pt x="34406" y="35725"/>
                  </a:cubicBezTo>
                  <a:cubicBezTo>
                    <a:pt x="34633" y="42888"/>
                    <a:pt x="34838" y="50051"/>
                    <a:pt x="35111" y="57214"/>
                  </a:cubicBezTo>
                  <a:cubicBezTo>
                    <a:pt x="35361" y="64263"/>
                    <a:pt x="35656" y="71335"/>
                    <a:pt x="35816" y="78408"/>
                  </a:cubicBezTo>
                  <a:cubicBezTo>
                    <a:pt x="35952" y="84297"/>
                    <a:pt x="35884" y="90596"/>
                    <a:pt x="33155" y="95985"/>
                  </a:cubicBezTo>
                  <a:cubicBezTo>
                    <a:pt x="32837" y="96645"/>
                    <a:pt x="32473" y="97304"/>
                    <a:pt x="32063" y="97918"/>
                  </a:cubicBezTo>
                  <a:cubicBezTo>
                    <a:pt x="31889" y="98172"/>
                    <a:pt x="32135" y="98415"/>
                    <a:pt x="32377" y="98415"/>
                  </a:cubicBezTo>
                  <a:cubicBezTo>
                    <a:pt x="32482" y="98415"/>
                    <a:pt x="32586" y="98369"/>
                    <a:pt x="32655" y="98259"/>
                  </a:cubicBezTo>
                  <a:cubicBezTo>
                    <a:pt x="36020" y="93211"/>
                    <a:pt x="36611" y="86912"/>
                    <a:pt x="36589" y="81000"/>
                  </a:cubicBezTo>
                  <a:cubicBezTo>
                    <a:pt x="36543" y="73973"/>
                    <a:pt x="36179" y="66924"/>
                    <a:pt x="35975" y="59897"/>
                  </a:cubicBezTo>
                  <a:cubicBezTo>
                    <a:pt x="35770" y="52621"/>
                    <a:pt x="35520" y="45321"/>
                    <a:pt x="35270" y="38022"/>
                  </a:cubicBezTo>
                  <a:cubicBezTo>
                    <a:pt x="35020" y="30950"/>
                    <a:pt x="34974" y="23832"/>
                    <a:pt x="33746" y="16851"/>
                  </a:cubicBezTo>
                  <a:cubicBezTo>
                    <a:pt x="32700" y="10870"/>
                    <a:pt x="30699" y="4890"/>
                    <a:pt x="27038" y="1"/>
                  </a:cubicBezTo>
                  <a:close/>
                  <a:moveTo>
                    <a:pt x="34815" y="455"/>
                  </a:moveTo>
                  <a:cubicBezTo>
                    <a:pt x="38067" y="4549"/>
                    <a:pt x="39772" y="9665"/>
                    <a:pt x="40636" y="14804"/>
                  </a:cubicBezTo>
                  <a:cubicBezTo>
                    <a:pt x="41205" y="18170"/>
                    <a:pt x="41387" y="21603"/>
                    <a:pt x="41569" y="25014"/>
                  </a:cubicBezTo>
                  <a:cubicBezTo>
                    <a:pt x="41751" y="28562"/>
                    <a:pt x="41910" y="32109"/>
                    <a:pt x="42069" y="35679"/>
                  </a:cubicBezTo>
                  <a:cubicBezTo>
                    <a:pt x="42433" y="42797"/>
                    <a:pt x="42729" y="49915"/>
                    <a:pt x="43070" y="57032"/>
                  </a:cubicBezTo>
                  <a:cubicBezTo>
                    <a:pt x="43433" y="64172"/>
                    <a:pt x="43729" y="71313"/>
                    <a:pt x="44047" y="78453"/>
                  </a:cubicBezTo>
                  <a:cubicBezTo>
                    <a:pt x="44320" y="84661"/>
                    <a:pt x="44389" y="91551"/>
                    <a:pt x="40477" y="96781"/>
                  </a:cubicBezTo>
                  <a:cubicBezTo>
                    <a:pt x="40000" y="97395"/>
                    <a:pt x="39545" y="97987"/>
                    <a:pt x="38976" y="98510"/>
                  </a:cubicBezTo>
                  <a:cubicBezTo>
                    <a:pt x="38931" y="98555"/>
                    <a:pt x="38908" y="98601"/>
                    <a:pt x="38931" y="98646"/>
                  </a:cubicBezTo>
                  <a:cubicBezTo>
                    <a:pt x="39090" y="98601"/>
                    <a:pt x="39272" y="98578"/>
                    <a:pt x="39431" y="98532"/>
                  </a:cubicBezTo>
                  <a:cubicBezTo>
                    <a:pt x="44093" y="94234"/>
                    <a:pt x="44980" y="87799"/>
                    <a:pt x="44889" y="81728"/>
                  </a:cubicBezTo>
                  <a:cubicBezTo>
                    <a:pt x="44843" y="78135"/>
                    <a:pt x="44593" y="74542"/>
                    <a:pt x="44457" y="70949"/>
                  </a:cubicBezTo>
                  <a:cubicBezTo>
                    <a:pt x="44298" y="67311"/>
                    <a:pt x="44138" y="63672"/>
                    <a:pt x="43979" y="60034"/>
                  </a:cubicBezTo>
                  <a:cubicBezTo>
                    <a:pt x="43638" y="52757"/>
                    <a:pt x="43320" y="45458"/>
                    <a:pt x="43001" y="38181"/>
                  </a:cubicBezTo>
                  <a:cubicBezTo>
                    <a:pt x="42865" y="34497"/>
                    <a:pt x="42683" y="30836"/>
                    <a:pt x="42547" y="27152"/>
                  </a:cubicBezTo>
                  <a:cubicBezTo>
                    <a:pt x="42410" y="23650"/>
                    <a:pt x="42251" y="20148"/>
                    <a:pt x="41819" y="16669"/>
                  </a:cubicBezTo>
                  <a:cubicBezTo>
                    <a:pt x="41114" y="10961"/>
                    <a:pt x="39545" y="5208"/>
                    <a:pt x="36066" y="569"/>
                  </a:cubicBezTo>
                  <a:cubicBezTo>
                    <a:pt x="35634" y="524"/>
                    <a:pt x="35224" y="478"/>
                    <a:pt x="34815" y="455"/>
                  </a:cubicBezTo>
                  <a:close/>
                  <a:moveTo>
                    <a:pt x="12348" y="1251"/>
                  </a:moveTo>
                  <a:lnTo>
                    <a:pt x="12348" y="1251"/>
                  </a:lnTo>
                  <a:cubicBezTo>
                    <a:pt x="12143" y="1297"/>
                    <a:pt x="11939" y="1342"/>
                    <a:pt x="11711" y="1388"/>
                  </a:cubicBezTo>
                  <a:cubicBezTo>
                    <a:pt x="9483" y="6277"/>
                    <a:pt x="8505" y="11643"/>
                    <a:pt x="8232" y="17033"/>
                  </a:cubicBezTo>
                  <a:cubicBezTo>
                    <a:pt x="7845" y="24514"/>
                    <a:pt x="8687" y="31950"/>
                    <a:pt x="9301" y="39386"/>
                  </a:cubicBezTo>
                  <a:cubicBezTo>
                    <a:pt x="9938" y="46867"/>
                    <a:pt x="10642" y="54326"/>
                    <a:pt x="11302" y="61785"/>
                  </a:cubicBezTo>
                  <a:cubicBezTo>
                    <a:pt x="11620" y="65514"/>
                    <a:pt x="11893" y="69243"/>
                    <a:pt x="12280" y="72973"/>
                  </a:cubicBezTo>
                  <a:cubicBezTo>
                    <a:pt x="12621" y="76475"/>
                    <a:pt x="12825" y="79999"/>
                    <a:pt x="13508" y="83456"/>
                  </a:cubicBezTo>
                  <a:cubicBezTo>
                    <a:pt x="14645" y="89163"/>
                    <a:pt x="17283" y="95121"/>
                    <a:pt x="22558" y="98123"/>
                  </a:cubicBezTo>
                  <a:cubicBezTo>
                    <a:pt x="23149" y="98464"/>
                    <a:pt x="23763" y="98714"/>
                    <a:pt x="24400" y="98942"/>
                  </a:cubicBezTo>
                  <a:cubicBezTo>
                    <a:pt x="24432" y="98953"/>
                    <a:pt x="24463" y="98958"/>
                    <a:pt x="24493" y="98958"/>
                  </a:cubicBezTo>
                  <a:cubicBezTo>
                    <a:pt x="24759" y="98958"/>
                    <a:pt x="24914" y="98541"/>
                    <a:pt x="24628" y="98419"/>
                  </a:cubicBezTo>
                  <a:cubicBezTo>
                    <a:pt x="22058" y="97259"/>
                    <a:pt x="19875" y="95462"/>
                    <a:pt x="18238" y="93166"/>
                  </a:cubicBezTo>
                  <a:cubicBezTo>
                    <a:pt x="16464" y="90710"/>
                    <a:pt x="15350" y="87890"/>
                    <a:pt x="14645" y="84979"/>
                  </a:cubicBezTo>
                  <a:cubicBezTo>
                    <a:pt x="13849" y="81637"/>
                    <a:pt x="13530" y="78203"/>
                    <a:pt x="13235" y="74792"/>
                  </a:cubicBezTo>
                  <a:cubicBezTo>
                    <a:pt x="12894" y="71108"/>
                    <a:pt x="12598" y="67447"/>
                    <a:pt x="12280" y="63786"/>
                  </a:cubicBezTo>
                  <a:cubicBezTo>
                    <a:pt x="11620" y="56486"/>
                    <a:pt x="11006" y="49187"/>
                    <a:pt x="10370" y="41887"/>
                  </a:cubicBezTo>
                  <a:cubicBezTo>
                    <a:pt x="9733" y="34633"/>
                    <a:pt x="8823" y="27334"/>
                    <a:pt x="8869" y="20034"/>
                  </a:cubicBezTo>
                  <a:cubicBezTo>
                    <a:pt x="8914" y="13599"/>
                    <a:pt x="9869" y="7186"/>
                    <a:pt x="12348" y="1251"/>
                  </a:cubicBezTo>
                  <a:close/>
                  <a:moveTo>
                    <a:pt x="20603" y="114"/>
                  </a:moveTo>
                  <a:cubicBezTo>
                    <a:pt x="20330" y="137"/>
                    <a:pt x="20057" y="160"/>
                    <a:pt x="19807" y="183"/>
                  </a:cubicBezTo>
                  <a:cubicBezTo>
                    <a:pt x="20148" y="6300"/>
                    <a:pt x="20784" y="12417"/>
                    <a:pt x="21307" y="18511"/>
                  </a:cubicBezTo>
                  <a:cubicBezTo>
                    <a:pt x="21853" y="25014"/>
                    <a:pt x="22376" y="31518"/>
                    <a:pt x="22922" y="38022"/>
                  </a:cubicBezTo>
                  <a:cubicBezTo>
                    <a:pt x="23991" y="51029"/>
                    <a:pt x="25037" y="64036"/>
                    <a:pt x="26128" y="77020"/>
                  </a:cubicBezTo>
                  <a:cubicBezTo>
                    <a:pt x="26447" y="80682"/>
                    <a:pt x="26742" y="84320"/>
                    <a:pt x="27061" y="87958"/>
                  </a:cubicBezTo>
                  <a:cubicBezTo>
                    <a:pt x="27356" y="91619"/>
                    <a:pt x="27561" y="95281"/>
                    <a:pt x="28039" y="98919"/>
                  </a:cubicBezTo>
                  <a:cubicBezTo>
                    <a:pt x="28050" y="99047"/>
                    <a:pt x="28163" y="99115"/>
                    <a:pt x="28270" y="99115"/>
                  </a:cubicBezTo>
                  <a:cubicBezTo>
                    <a:pt x="28373" y="99115"/>
                    <a:pt x="28471" y="99052"/>
                    <a:pt x="28471" y="98919"/>
                  </a:cubicBezTo>
                  <a:cubicBezTo>
                    <a:pt x="28357" y="95667"/>
                    <a:pt x="28016" y="92415"/>
                    <a:pt x="27766" y="89163"/>
                  </a:cubicBezTo>
                  <a:cubicBezTo>
                    <a:pt x="27493" y="85912"/>
                    <a:pt x="27243" y="82660"/>
                    <a:pt x="26992" y="79408"/>
                  </a:cubicBezTo>
                  <a:lnTo>
                    <a:pt x="26970" y="79408"/>
                  </a:lnTo>
                  <a:cubicBezTo>
                    <a:pt x="26469" y="72905"/>
                    <a:pt x="25924" y="66401"/>
                    <a:pt x="25423" y="59920"/>
                  </a:cubicBezTo>
                  <a:cubicBezTo>
                    <a:pt x="24400" y="46913"/>
                    <a:pt x="23331" y="33906"/>
                    <a:pt x="22285" y="20899"/>
                  </a:cubicBezTo>
                  <a:cubicBezTo>
                    <a:pt x="21717" y="13986"/>
                    <a:pt x="21330" y="7027"/>
                    <a:pt x="20603" y="114"/>
                  </a:cubicBezTo>
                  <a:close/>
                  <a:moveTo>
                    <a:pt x="5321" y="3457"/>
                  </a:moveTo>
                  <a:lnTo>
                    <a:pt x="5321" y="3457"/>
                  </a:lnTo>
                  <a:cubicBezTo>
                    <a:pt x="5208" y="3503"/>
                    <a:pt x="5094" y="3548"/>
                    <a:pt x="5003" y="3594"/>
                  </a:cubicBezTo>
                  <a:cubicBezTo>
                    <a:pt x="4616" y="3753"/>
                    <a:pt x="4230" y="3935"/>
                    <a:pt x="3843" y="4117"/>
                  </a:cubicBezTo>
                  <a:cubicBezTo>
                    <a:pt x="1001" y="7937"/>
                    <a:pt x="0" y="13031"/>
                    <a:pt x="0" y="17783"/>
                  </a:cubicBezTo>
                  <a:cubicBezTo>
                    <a:pt x="0" y="21649"/>
                    <a:pt x="523" y="25492"/>
                    <a:pt x="955" y="29335"/>
                  </a:cubicBezTo>
                  <a:cubicBezTo>
                    <a:pt x="1387" y="33224"/>
                    <a:pt x="1797" y="37112"/>
                    <a:pt x="2229" y="41001"/>
                  </a:cubicBezTo>
                  <a:cubicBezTo>
                    <a:pt x="3116" y="48800"/>
                    <a:pt x="3957" y="56623"/>
                    <a:pt x="4844" y="64423"/>
                  </a:cubicBezTo>
                  <a:cubicBezTo>
                    <a:pt x="5276" y="68288"/>
                    <a:pt x="5731" y="72131"/>
                    <a:pt x="6140" y="75997"/>
                  </a:cubicBezTo>
                  <a:cubicBezTo>
                    <a:pt x="6527" y="79545"/>
                    <a:pt x="6981" y="83092"/>
                    <a:pt x="7959" y="86526"/>
                  </a:cubicBezTo>
                  <a:cubicBezTo>
                    <a:pt x="8801" y="89573"/>
                    <a:pt x="10074" y="92506"/>
                    <a:pt x="12007" y="95030"/>
                  </a:cubicBezTo>
                  <a:cubicBezTo>
                    <a:pt x="13712" y="97282"/>
                    <a:pt x="15964" y="99328"/>
                    <a:pt x="18624" y="100374"/>
                  </a:cubicBezTo>
                  <a:cubicBezTo>
                    <a:pt x="18715" y="100397"/>
                    <a:pt x="18829" y="100442"/>
                    <a:pt x="18943" y="100488"/>
                  </a:cubicBezTo>
                  <a:cubicBezTo>
                    <a:pt x="19534" y="100556"/>
                    <a:pt x="20148" y="100624"/>
                    <a:pt x="20739" y="100670"/>
                  </a:cubicBezTo>
                  <a:cubicBezTo>
                    <a:pt x="14963" y="98737"/>
                    <a:pt x="11052" y="93666"/>
                    <a:pt x="9142" y="88072"/>
                  </a:cubicBezTo>
                  <a:cubicBezTo>
                    <a:pt x="8005" y="84752"/>
                    <a:pt x="7459" y="81273"/>
                    <a:pt x="7050" y="77794"/>
                  </a:cubicBezTo>
                  <a:cubicBezTo>
                    <a:pt x="6595" y="74110"/>
                    <a:pt x="6231" y="70403"/>
                    <a:pt x="5822" y="66697"/>
                  </a:cubicBezTo>
                  <a:cubicBezTo>
                    <a:pt x="5003" y="59124"/>
                    <a:pt x="4139" y="51529"/>
                    <a:pt x="3297" y="43957"/>
                  </a:cubicBezTo>
                  <a:cubicBezTo>
                    <a:pt x="2888" y="40159"/>
                    <a:pt x="2479" y="36384"/>
                    <a:pt x="2047" y="32587"/>
                  </a:cubicBezTo>
                  <a:cubicBezTo>
                    <a:pt x="1615" y="28858"/>
                    <a:pt x="1160" y="25105"/>
                    <a:pt x="864" y="21353"/>
                  </a:cubicBezTo>
                  <a:cubicBezTo>
                    <a:pt x="409" y="15168"/>
                    <a:pt x="978" y="8255"/>
                    <a:pt x="5321" y="34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9"/>
            <p:cNvSpPr/>
            <p:nvPr/>
          </p:nvSpPr>
          <p:spPr>
            <a:xfrm flipH="1">
              <a:off x="-1507876" y="2409042"/>
              <a:ext cx="365914" cy="129422"/>
            </a:xfrm>
            <a:custGeom>
              <a:avLst/>
              <a:gdLst/>
              <a:ahLst/>
              <a:cxnLst/>
              <a:rect l="l" t="t" r="r" b="b"/>
              <a:pathLst>
                <a:path w="28926" h="10231" extrusionOk="0">
                  <a:moveTo>
                    <a:pt x="19623" y="1"/>
                  </a:moveTo>
                  <a:cubicBezTo>
                    <a:pt x="12980" y="1"/>
                    <a:pt x="6273" y="1031"/>
                    <a:pt x="0" y="3079"/>
                  </a:cubicBezTo>
                  <a:cubicBezTo>
                    <a:pt x="205" y="5421"/>
                    <a:pt x="546" y="7740"/>
                    <a:pt x="1024" y="10014"/>
                  </a:cubicBezTo>
                  <a:cubicBezTo>
                    <a:pt x="2439" y="10166"/>
                    <a:pt x="3865" y="10230"/>
                    <a:pt x="5294" y="10230"/>
                  </a:cubicBezTo>
                  <a:cubicBezTo>
                    <a:pt x="9215" y="10230"/>
                    <a:pt x="13166" y="9747"/>
                    <a:pt x="17033" y="9264"/>
                  </a:cubicBezTo>
                  <a:cubicBezTo>
                    <a:pt x="21103" y="8741"/>
                    <a:pt x="25196" y="8354"/>
                    <a:pt x="28926" y="6649"/>
                  </a:cubicBezTo>
                  <a:cubicBezTo>
                    <a:pt x="28857" y="4830"/>
                    <a:pt x="28766" y="2806"/>
                    <a:pt x="28675" y="1009"/>
                  </a:cubicBezTo>
                  <a:cubicBezTo>
                    <a:pt x="27266" y="441"/>
                    <a:pt x="25742" y="282"/>
                    <a:pt x="24241" y="168"/>
                  </a:cubicBezTo>
                  <a:cubicBezTo>
                    <a:pt x="22710" y="56"/>
                    <a:pt x="21168" y="1"/>
                    <a:pt x="196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9"/>
            <p:cNvSpPr/>
            <p:nvPr/>
          </p:nvSpPr>
          <p:spPr>
            <a:xfrm flipH="1">
              <a:off x="-1507877" y="2486049"/>
              <a:ext cx="353264" cy="52422"/>
            </a:xfrm>
            <a:custGeom>
              <a:avLst/>
              <a:gdLst/>
              <a:ahLst/>
              <a:cxnLst/>
              <a:rect l="l" t="t" r="r" b="b"/>
              <a:pathLst>
                <a:path w="27926" h="4144" extrusionOk="0">
                  <a:moveTo>
                    <a:pt x="23459" y="0"/>
                  </a:moveTo>
                  <a:cubicBezTo>
                    <a:pt x="23067" y="0"/>
                    <a:pt x="22675" y="7"/>
                    <a:pt x="22286" y="16"/>
                  </a:cubicBezTo>
                  <a:cubicBezTo>
                    <a:pt x="16760" y="130"/>
                    <a:pt x="11212" y="539"/>
                    <a:pt x="5822" y="1744"/>
                  </a:cubicBezTo>
                  <a:cubicBezTo>
                    <a:pt x="4549" y="2040"/>
                    <a:pt x="3298" y="2358"/>
                    <a:pt x="2116" y="2858"/>
                  </a:cubicBezTo>
                  <a:cubicBezTo>
                    <a:pt x="1570" y="3086"/>
                    <a:pt x="706" y="3404"/>
                    <a:pt x="1" y="3813"/>
                  </a:cubicBezTo>
                  <a:cubicBezTo>
                    <a:pt x="24" y="3859"/>
                    <a:pt x="24" y="3904"/>
                    <a:pt x="24" y="3927"/>
                  </a:cubicBezTo>
                  <a:cubicBezTo>
                    <a:pt x="1433" y="4079"/>
                    <a:pt x="2856" y="4143"/>
                    <a:pt x="4284" y="4143"/>
                  </a:cubicBezTo>
                  <a:cubicBezTo>
                    <a:pt x="8203" y="4143"/>
                    <a:pt x="12166" y="3660"/>
                    <a:pt x="16033" y="3177"/>
                  </a:cubicBezTo>
                  <a:cubicBezTo>
                    <a:pt x="20103" y="2654"/>
                    <a:pt x="24196" y="2267"/>
                    <a:pt x="27926" y="562"/>
                  </a:cubicBezTo>
                  <a:lnTo>
                    <a:pt x="27926" y="493"/>
                  </a:lnTo>
                  <a:cubicBezTo>
                    <a:pt x="26499" y="96"/>
                    <a:pt x="24972" y="0"/>
                    <a:pt x="23459"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9"/>
            <p:cNvSpPr/>
            <p:nvPr/>
          </p:nvSpPr>
          <p:spPr>
            <a:xfrm flipH="1">
              <a:off x="-1334142" y="2492286"/>
              <a:ext cx="15711" cy="207700"/>
            </a:xfrm>
            <a:custGeom>
              <a:avLst/>
              <a:gdLst/>
              <a:ahLst/>
              <a:cxnLst/>
              <a:rect l="l" t="t" r="r" b="b"/>
              <a:pathLst>
                <a:path w="1242" h="16419" extrusionOk="0">
                  <a:moveTo>
                    <a:pt x="810" y="0"/>
                  </a:moveTo>
                  <a:cubicBezTo>
                    <a:pt x="605" y="23"/>
                    <a:pt x="400" y="46"/>
                    <a:pt x="196" y="69"/>
                  </a:cubicBezTo>
                  <a:cubicBezTo>
                    <a:pt x="241" y="342"/>
                    <a:pt x="264" y="614"/>
                    <a:pt x="309" y="865"/>
                  </a:cubicBezTo>
                  <a:cubicBezTo>
                    <a:pt x="378" y="1570"/>
                    <a:pt x="446" y="2274"/>
                    <a:pt x="491" y="2957"/>
                  </a:cubicBezTo>
                  <a:cubicBezTo>
                    <a:pt x="491" y="2979"/>
                    <a:pt x="491" y="2979"/>
                    <a:pt x="491" y="3002"/>
                  </a:cubicBezTo>
                  <a:cubicBezTo>
                    <a:pt x="605" y="4480"/>
                    <a:pt x="673" y="5958"/>
                    <a:pt x="673" y="7436"/>
                  </a:cubicBezTo>
                  <a:cubicBezTo>
                    <a:pt x="673" y="8892"/>
                    <a:pt x="605" y="10347"/>
                    <a:pt x="491" y="11802"/>
                  </a:cubicBezTo>
                  <a:cubicBezTo>
                    <a:pt x="355" y="13281"/>
                    <a:pt x="127" y="14759"/>
                    <a:pt x="14" y="16237"/>
                  </a:cubicBezTo>
                  <a:cubicBezTo>
                    <a:pt x="1" y="16354"/>
                    <a:pt x="99" y="16419"/>
                    <a:pt x="195" y="16419"/>
                  </a:cubicBezTo>
                  <a:cubicBezTo>
                    <a:pt x="266" y="16419"/>
                    <a:pt x="335" y="16383"/>
                    <a:pt x="355" y="16305"/>
                  </a:cubicBezTo>
                  <a:cubicBezTo>
                    <a:pt x="719" y="14850"/>
                    <a:pt x="878" y="13371"/>
                    <a:pt x="1014" y="11893"/>
                  </a:cubicBezTo>
                  <a:cubicBezTo>
                    <a:pt x="1128" y="10415"/>
                    <a:pt x="1219" y="8914"/>
                    <a:pt x="1219" y="7436"/>
                  </a:cubicBezTo>
                  <a:cubicBezTo>
                    <a:pt x="1242" y="5936"/>
                    <a:pt x="1196" y="4435"/>
                    <a:pt x="1082" y="2957"/>
                  </a:cubicBezTo>
                  <a:cubicBezTo>
                    <a:pt x="1082" y="2957"/>
                    <a:pt x="1082" y="2934"/>
                    <a:pt x="1082" y="2934"/>
                  </a:cubicBezTo>
                  <a:cubicBezTo>
                    <a:pt x="991" y="1979"/>
                    <a:pt x="946" y="978"/>
                    <a:pt x="810" y="0"/>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9"/>
            <p:cNvSpPr/>
            <p:nvPr/>
          </p:nvSpPr>
          <p:spPr>
            <a:xfrm flipH="1">
              <a:off x="-1388797" y="2652814"/>
              <a:ext cx="140972" cy="274948"/>
            </a:xfrm>
            <a:custGeom>
              <a:avLst/>
              <a:gdLst/>
              <a:ahLst/>
              <a:cxnLst/>
              <a:rect l="l" t="t" r="r" b="b"/>
              <a:pathLst>
                <a:path w="11144" h="21735" extrusionOk="0">
                  <a:moveTo>
                    <a:pt x="10370" y="0"/>
                  </a:moveTo>
                  <a:lnTo>
                    <a:pt x="10370" y="0"/>
                  </a:lnTo>
                  <a:cubicBezTo>
                    <a:pt x="8710" y="228"/>
                    <a:pt x="7027" y="455"/>
                    <a:pt x="5367" y="660"/>
                  </a:cubicBezTo>
                  <a:cubicBezTo>
                    <a:pt x="4594" y="773"/>
                    <a:pt x="3707" y="887"/>
                    <a:pt x="3025" y="1251"/>
                  </a:cubicBezTo>
                  <a:cubicBezTo>
                    <a:pt x="2480" y="7952"/>
                    <a:pt x="1481" y="14631"/>
                    <a:pt x="5" y="21196"/>
                  </a:cubicBezTo>
                  <a:lnTo>
                    <a:pt x="5" y="21196"/>
                  </a:lnTo>
                  <a:cubicBezTo>
                    <a:pt x="4" y="21195"/>
                    <a:pt x="2" y="21194"/>
                    <a:pt x="1" y="21194"/>
                  </a:cubicBezTo>
                  <a:lnTo>
                    <a:pt x="1" y="21217"/>
                  </a:lnTo>
                  <a:cubicBezTo>
                    <a:pt x="2" y="21210"/>
                    <a:pt x="4" y="21203"/>
                    <a:pt x="5" y="21196"/>
                  </a:cubicBezTo>
                  <a:lnTo>
                    <a:pt x="5" y="21196"/>
                  </a:lnTo>
                  <a:cubicBezTo>
                    <a:pt x="964" y="21589"/>
                    <a:pt x="2030" y="21735"/>
                    <a:pt x="3077" y="21735"/>
                  </a:cubicBezTo>
                  <a:cubicBezTo>
                    <a:pt x="3296" y="21735"/>
                    <a:pt x="3514" y="21729"/>
                    <a:pt x="3730" y="21717"/>
                  </a:cubicBezTo>
                  <a:cubicBezTo>
                    <a:pt x="4867" y="21671"/>
                    <a:pt x="6004" y="21535"/>
                    <a:pt x="7141" y="21398"/>
                  </a:cubicBezTo>
                  <a:cubicBezTo>
                    <a:pt x="8687" y="17555"/>
                    <a:pt x="9392" y="13417"/>
                    <a:pt x="10074" y="9324"/>
                  </a:cubicBezTo>
                  <a:cubicBezTo>
                    <a:pt x="10597" y="6254"/>
                    <a:pt x="11143" y="3002"/>
                    <a:pt x="10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130"/>
        <p:cNvGrpSpPr/>
        <p:nvPr/>
      </p:nvGrpSpPr>
      <p:grpSpPr>
        <a:xfrm>
          <a:off x="0" y="0"/>
          <a:ext cx="0" cy="0"/>
          <a:chOff x="0" y="0"/>
          <a:chExt cx="0" cy="0"/>
        </a:xfrm>
      </p:grpSpPr>
      <p:sp>
        <p:nvSpPr>
          <p:cNvPr id="3131" name="Google Shape;3131;p50"/>
          <p:cNvSpPr/>
          <p:nvPr/>
        </p:nvSpPr>
        <p:spPr>
          <a:xfrm>
            <a:off x="4227531" y="120297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0"/>
          <p:cNvSpPr/>
          <p:nvPr/>
        </p:nvSpPr>
        <p:spPr>
          <a:xfrm>
            <a:off x="744069" y="3655600"/>
            <a:ext cx="16848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0"/>
          <p:cNvSpPr/>
          <p:nvPr/>
        </p:nvSpPr>
        <p:spPr>
          <a:xfrm>
            <a:off x="3747594" y="3655600"/>
            <a:ext cx="16848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0"/>
          <p:cNvSpPr/>
          <p:nvPr/>
        </p:nvSpPr>
        <p:spPr>
          <a:xfrm>
            <a:off x="3726831" y="1861325"/>
            <a:ext cx="16848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0"/>
          <p:cNvSpPr/>
          <p:nvPr/>
        </p:nvSpPr>
        <p:spPr>
          <a:xfrm>
            <a:off x="6725944" y="1861325"/>
            <a:ext cx="16848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0"/>
          <p:cNvSpPr/>
          <p:nvPr/>
        </p:nvSpPr>
        <p:spPr>
          <a:xfrm>
            <a:off x="6697269" y="3655600"/>
            <a:ext cx="16848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0"/>
          <p:cNvSpPr/>
          <p:nvPr/>
        </p:nvSpPr>
        <p:spPr>
          <a:xfrm>
            <a:off x="759944" y="1861325"/>
            <a:ext cx="16848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Monday: Things I need for class</a:t>
            </a:r>
            <a:endParaRPr/>
          </a:p>
        </p:txBody>
      </p:sp>
      <p:sp>
        <p:nvSpPr>
          <p:cNvPr id="3139" name="Google Shape;3139;p50"/>
          <p:cNvSpPr/>
          <p:nvPr/>
        </p:nvSpPr>
        <p:spPr>
          <a:xfrm>
            <a:off x="4427770" y="1284788"/>
            <a:ext cx="309672" cy="282022"/>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0"/>
          <p:cNvSpPr txBox="1">
            <a:spLocks noGrp="1"/>
          </p:cNvSpPr>
          <p:nvPr>
            <p:ph type="subTitle" idx="1"/>
          </p:nvPr>
        </p:nvSpPr>
        <p:spPr>
          <a:xfrm>
            <a:off x="721251" y="1942629"/>
            <a:ext cx="1762200" cy="24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3141" name="Google Shape;3141;p50"/>
          <p:cNvSpPr txBox="1">
            <a:spLocks noGrp="1"/>
          </p:cNvSpPr>
          <p:nvPr>
            <p:ph type="subTitle" idx="2"/>
          </p:nvPr>
        </p:nvSpPr>
        <p:spPr>
          <a:xfrm>
            <a:off x="706550" y="2260499"/>
            <a:ext cx="17649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3142" name="Google Shape;3142;p50"/>
          <p:cNvSpPr txBox="1">
            <a:spLocks noGrp="1"/>
          </p:cNvSpPr>
          <p:nvPr>
            <p:ph type="subTitle" idx="3"/>
          </p:nvPr>
        </p:nvSpPr>
        <p:spPr>
          <a:xfrm>
            <a:off x="705376" y="3736904"/>
            <a:ext cx="1762200" cy="24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3143" name="Google Shape;3143;p50"/>
          <p:cNvSpPr txBox="1">
            <a:spLocks noGrp="1"/>
          </p:cNvSpPr>
          <p:nvPr>
            <p:ph type="subTitle" idx="4"/>
          </p:nvPr>
        </p:nvSpPr>
        <p:spPr>
          <a:xfrm>
            <a:off x="704119" y="4065111"/>
            <a:ext cx="17649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not the only planet with rings</a:t>
            </a:r>
            <a:endParaRPr/>
          </a:p>
        </p:txBody>
      </p:sp>
      <p:sp>
        <p:nvSpPr>
          <p:cNvPr id="3144" name="Google Shape;3144;p50"/>
          <p:cNvSpPr txBox="1">
            <a:spLocks noGrp="1"/>
          </p:cNvSpPr>
          <p:nvPr>
            <p:ph type="subTitle" idx="5"/>
          </p:nvPr>
        </p:nvSpPr>
        <p:spPr>
          <a:xfrm>
            <a:off x="3688131" y="1942629"/>
            <a:ext cx="1762200" cy="24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3145" name="Google Shape;3145;p50"/>
          <p:cNvSpPr txBox="1">
            <a:spLocks noGrp="1"/>
          </p:cNvSpPr>
          <p:nvPr>
            <p:ph type="subTitle" idx="6"/>
          </p:nvPr>
        </p:nvSpPr>
        <p:spPr>
          <a:xfrm>
            <a:off x="3673338" y="2260499"/>
            <a:ext cx="17649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full of iron oxide dust</a:t>
            </a:r>
            <a:endParaRPr/>
          </a:p>
        </p:txBody>
      </p:sp>
      <p:sp>
        <p:nvSpPr>
          <p:cNvPr id="3146" name="Google Shape;3146;p50"/>
          <p:cNvSpPr txBox="1">
            <a:spLocks noGrp="1"/>
          </p:cNvSpPr>
          <p:nvPr>
            <p:ph type="subTitle" idx="7"/>
          </p:nvPr>
        </p:nvSpPr>
        <p:spPr>
          <a:xfrm>
            <a:off x="3708894" y="3736904"/>
            <a:ext cx="1762200" cy="24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3147" name="Google Shape;3147;p50"/>
          <p:cNvSpPr txBox="1">
            <a:spLocks noGrp="1"/>
          </p:cNvSpPr>
          <p:nvPr>
            <p:ph type="subTitle" idx="8"/>
          </p:nvPr>
        </p:nvSpPr>
        <p:spPr>
          <a:xfrm>
            <a:off x="3707544" y="4065111"/>
            <a:ext cx="17649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3148" name="Google Shape;3148;p50"/>
          <p:cNvSpPr txBox="1">
            <a:spLocks noGrp="1"/>
          </p:cNvSpPr>
          <p:nvPr>
            <p:ph type="subTitle" idx="9"/>
          </p:nvPr>
        </p:nvSpPr>
        <p:spPr>
          <a:xfrm>
            <a:off x="6687251" y="1942629"/>
            <a:ext cx="1762200" cy="24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3149" name="Google Shape;3149;p50"/>
          <p:cNvSpPr txBox="1">
            <a:spLocks noGrp="1"/>
          </p:cNvSpPr>
          <p:nvPr>
            <p:ph type="subTitle" idx="13"/>
          </p:nvPr>
        </p:nvSpPr>
        <p:spPr>
          <a:xfrm>
            <a:off x="6672550" y="2260499"/>
            <a:ext cx="17649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doesn’t have a solid surface</a:t>
            </a:r>
            <a:endParaRPr/>
          </a:p>
        </p:txBody>
      </p:sp>
      <p:sp>
        <p:nvSpPr>
          <p:cNvPr id="3150" name="Google Shape;3150;p50"/>
          <p:cNvSpPr txBox="1">
            <a:spLocks noGrp="1"/>
          </p:cNvSpPr>
          <p:nvPr>
            <p:ph type="subTitle" idx="14"/>
          </p:nvPr>
        </p:nvSpPr>
        <p:spPr>
          <a:xfrm>
            <a:off x="6658576" y="3736904"/>
            <a:ext cx="1762200" cy="24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a:t>
            </a:r>
            <a:endParaRPr/>
          </a:p>
        </p:txBody>
      </p:sp>
      <p:sp>
        <p:nvSpPr>
          <p:cNvPr id="3151" name="Google Shape;3151;p50"/>
          <p:cNvSpPr txBox="1">
            <a:spLocks noGrp="1"/>
          </p:cNvSpPr>
          <p:nvPr>
            <p:ph type="subTitle" idx="15"/>
          </p:nvPr>
        </p:nvSpPr>
        <p:spPr>
          <a:xfrm>
            <a:off x="6657319" y="4065111"/>
            <a:ext cx="17649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a:t>
            </a:r>
            <a:endParaRPr/>
          </a:p>
        </p:txBody>
      </p:sp>
      <p:sp>
        <p:nvSpPr>
          <p:cNvPr id="3152" name="Google Shape;3152;p50"/>
          <p:cNvSpPr/>
          <p:nvPr/>
        </p:nvSpPr>
        <p:spPr>
          <a:xfrm>
            <a:off x="1260658" y="120297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0"/>
          <p:cNvSpPr/>
          <p:nvPr/>
        </p:nvSpPr>
        <p:spPr>
          <a:xfrm>
            <a:off x="1244783" y="2999264"/>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0"/>
          <p:cNvSpPr/>
          <p:nvPr/>
        </p:nvSpPr>
        <p:spPr>
          <a:xfrm>
            <a:off x="1430608" y="1284812"/>
            <a:ext cx="311941" cy="309436"/>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0"/>
          <p:cNvSpPr/>
          <p:nvPr/>
        </p:nvSpPr>
        <p:spPr>
          <a:xfrm>
            <a:off x="4248294" y="2999264"/>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0"/>
          <p:cNvSpPr/>
          <p:nvPr/>
        </p:nvSpPr>
        <p:spPr>
          <a:xfrm>
            <a:off x="7255433" y="1202976"/>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0"/>
          <p:cNvSpPr/>
          <p:nvPr/>
        </p:nvSpPr>
        <p:spPr>
          <a:xfrm>
            <a:off x="7485694" y="1285836"/>
            <a:ext cx="222853" cy="307387"/>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8" name="Google Shape;3158;p50"/>
          <p:cNvGrpSpPr/>
          <p:nvPr/>
        </p:nvGrpSpPr>
        <p:grpSpPr>
          <a:xfrm>
            <a:off x="4435185" y="3113488"/>
            <a:ext cx="309648" cy="242827"/>
            <a:chOff x="-41694200" y="2382950"/>
            <a:chExt cx="317425" cy="248900"/>
          </a:xfrm>
        </p:grpSpPr>
        <p:sp>
          <p:nvSpPr>
            <p:cNvPr id="3159" name="Google Shape;3159;p50"/>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0"/>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1" name="Google Shape;3161;p50"/>
          <p:cNvSpPr/>
          <p:nvPr/>
        </p:nvSpPr>
        <p:spPr>
          <a:xfrm>
            <a:off x="7226744" y="2999264"/>
            <a:ext cx="683400" cy="47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0"/>
          <p:cNvSpPr/>
          <p:nvPr/>
        </p:nvSpPr>
        <p:spPr>
          <a:xfrm>
            <a:off x="7412859" y="3080366"/>
            <a:ext cx="311185" cy="309094"/>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0"/>
          <p:cNvSpPr/>
          <p:nvPr/>
        </p:nvSpPr>
        <p:spPr>
          <a:xfrm>
            <a:off x="1427913" y="3094579"/>
            <a:ext cx="317330" cy="280680"/>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4" name="Google Shape;3164;p50"/>
          <p:cNvGrpSpPr/>
          <p:nvPr/>
        </p:nvGrpSpPr>
        <p:grpSpPr>
          <a:xfrm rot="8494763">
            <a:off x="8135588" y="496696"/>
            <a:ext cx="1028655" cy="354974"/>
            <a:chOff x="4586700" y="3008575"/>
            <a:chExt cx="1065750" cy="367775"/>
          </a:xfrm>
        </p:grpSpPr>
        <p:sp>
          <p:nvSpPr>
            <p:cNvPr id="3165" name="Google Shape;3165;p50"/>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0"/>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7" name="Google Shape;3167;p50"/>
          <p:cNvGrpSpPr/>
          <p:nvPr/>
        </p:nvGrpSpPr>
        <p:grpSpPr>
          <a:xfrm rot="-140420">
            <a:off x="7122660" y="68627"/>
            <a:ext cx="1801808" cy="695700"/>
            <a:chOff x="6746101" y="5089142"/>
            <a:chExt cx="2460778" cy="950266"/>
          </a:xfrm>
        </p:grpSpPr>
        <p:sp>
          <p:nvSpPr>
            <p:cNvPr id="3168" name="Google Shape;3168;p50"/>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0"/>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0"/>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0"/>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0"/>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0"/>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0"/>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0"/>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0"/>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0"/>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0"/>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0"/>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0" name="Google Shape;3180;p50"/>
          <p:cNvGrpSpPr/>
          <p:nvPr/>
        </p:nvGrpSpPr>
        <p:grpSpPr>
          <a:xfrm rot="-9156992">
            <a:off x="8003329" y="56610"/>
            <a:ext cx="485303" cy="402472"/>
            <a:chOff x="4593250" y="3554450"/>
            <a:chExt cx="530825" cy="440225"/>
          </a:xfrm>
        </p:grpSpPr>
        <p:sp>
          <p:nvSpPr>
            <p:cNvPr id="3181" name="Google Shape;3181;p50"/>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0"/>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0"/>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0"/>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0"/>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0"/>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7" name="Google Shape;3187;p50"/>
          <p:cNvGrpSpPr/>
          <p:nvPr/>
        </p:nvGrpSpPr>
        <p:grpSpPr>
          <a:xfrm rot="1054004">
            <a:off x="8326183" y="-204012"/>
            <a:ext cx="1546220" cy="1016390"/>
            <a:chOff x="1506700" y="3966175"/>
            <a:chExt cx="674775" cy="443550"/>
          </a:xfrm>
        </p:grpSpPr>
        <p:sp>
          <p:nvSpPr>
            <p:cNvPr id="3188" name="Google Shape;3188;p50"/>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0"/>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0"/>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50"/>
          <p:cNvGrpSpPr/>
          <p:nvPr/>
        </p:nvGrpSpPr>
        <p:grpSpPr>
          <a:xfrm rot="-3083645">
            <a:off x="8456317" y="402203"/>
            <a:ext cx="1426303" cy="550802"/>
            <a:chOff x="3894848" y="-1228334"/>
            <a:chExt cx="1590913" cy="614370"/>
          </a:xfrm>
        </p:grpSpPr>
        <p:sp>
          <p:nvSpPr>
            <p:cNvPr id="3192" name="Google Shape;3192;p50"/>
            <p:cNvSpPr/>
            <p:nvPr/>
          </p:nvSpPr>
          <p:spPr>
            <a:xfrm rot="-6022921" flipH="1">
              <a:off x="4959151" y="-1167404"/>
              <a:ext cx="156642" cy="201304"/>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0"/>
            <p:cNvSpPr/>
            <p:nvPr/>
          </p:nvSpPr>
          <p:spPr>
            <a:xfrm rot="-6022921" flipH="1">
              <a:off x="4754778" y="-1154092"/>
              <a:ext cx="222066" cy="217101"/>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0"/>
            <p:cNvSpPr/>
            <p:nvPr/>
          </p:nvSpPr>
          <p:spPr>
            <a:xfrm rot="-6022921" flipH="1">
              <a:off x="4548132" y="-1139266"/>
              <a:ext cx="277445" cy="209522"/>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0"/>
            <p:cNvSpPr/>
            <p:nvPr/>
          </p:nvSpPr>
          <p:spPr>
            <a:xfrm rot="-6022921" flipH="1">
              <a:off x="4380584" y="-1111603"/>
              <a:ext cx="252883" cy="191305"/>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0"/>
            <p:cNvSpPr/>
            <p:nvPr/>
          </p:nvSpPr>
          <p:spPr>
            <a:xfrm rot="-6022921" flipH="1">
              <a:off x="4185328" y="-1123136"/>
              <a:ext cx="252928" cy="191259"/>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0"/>
            <p:cNvSpPr/>
            <p:nvPr/>
          </p:nvSpPr>
          <p:spPr>
            <a:xfrm rot="-6022921" flipH="1">
              <a:off x="4219299" y="-938999"/>
              <a:ext cx="181205" cy="259836"/>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0"/>
            <p:cNvSpPr/>
            <p:nvPr/>
          </p:nvSpPr>
          <p:spPr>
            <a:xfrm rot="-6022921" flipH="1">
              <a:off x="4422992" y="-899337"/>
              <a:ext cx="214578" cy="233401"/>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0"/>
            <p:cNvSpPr/>
            <p:nvPr/>
          </p:nvSpPr>
          <p:spPr>
            <a:xfrm rot="-6022921" flipH="1">
              <a:off x="4596719" y="-874926"/>
              <a:ext cx="272423" cy="215183"/>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0"/>
            <p:cNvSpPr/>
            <p:nvPr/>
          </p:nvSpPr>
          <p:spPr>
            <a:xfrm rot="-6022921" flipH="1">
              <a:off x="4791144" y="-941876"/>
              <a:ext cx="217044" cy="221484"/>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0"/>
            <p:cNvSpPr/>
            <p:nvPr/>
          </p:nvSpPr>
          <p:spPr>
            <a:xfrm rot="-6022921" flipH="1">
              <a:off x="4996740" y="-986995"/>
              <a:ext cx="195677" cy="163636"/>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0"/>
            <p:cNvSpPr/>
            <p:nvPr/>
          </p:nvSpPr>
          <p:spPr>
            <a:xfrm rot="-6022921" flipH="1">
              <a:off x="4681596" y="-1626284"/>
              <a:ext cx="276806" cy="1302971"/>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0"/>
            <p:cNvSpPr/>
            <p:nvPr/>
          </p:nvSpPr>
          <p:spPr>
            <a:xfrm rot="-6022921" flipH="1">
              <a:off x="3965939" y="-1182259"/>
              <a:ext cx="199467" cy="310790"/>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4" name="Google Shape;3204;p50"/>
          <p:cNvGrpSpPr/>
          <p:nvPr/>
        </p:nvGrpSpPr>
        <p:grpSpPr>
          <a:xfrm rot="-1186036">
            <a:off x="98433" y="4487399"/>
            <a:ext cx="850834" cy="293611"/>
            <a:chOff x="4586700" y="3008575"/>
            <a:chExt cx="1065750" cy="367775"/>
          </a:xfrm>
        </p:grpSpPr>
        <p:sp>
          <p:nvSpPr>
            <p:cNvPr id="3205" name="Google Shape;3205;p50"/>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0"/>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50"/>
          <p:cNvGrpSpPr/>
          <p:nvPr/>
        </p:nvGrpSpPr>
        <p:grpSpPr>
          <a:xfrm rot="-9821209">
            <a:off x="201519" y="4714757"/>
            <a:ext cx="1490198" cy="575371"/>
            <a:chOff x="6746101" y="5089142"/>
            <a:chExt cx="2460778" cy="950266"/>
          </a:xfrm>
        </p:grpSpPr>
        <p:sp>
          <p:nvSpPr>
            <p:cNvPr id="3208" name="Google Shape;3208;p50"/>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0"/>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0"/>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0"/>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0"/>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0"/>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0"/>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0"/>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0"/>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0"/>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0"/>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0"/>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0" name="Google Shape;3220;p50"/>
          <p:cNvGrpSpPr/>
          <p:nvPr/>
        </p:nvGrpSpPr>
        <p:grpSpPr>
          <a:xfrm rot="2762369">
            <a:off x="529274" y="4900896"/>
            <a:ext cx="401390" cy="332882"/>
            <a:chOff x="4593250" y="3554450"/>
            <a:chExt cx="530825" cy="440225"/>
          </a:xfrm>
        </p:grpSpPr>
        <p:sp>
          <p:nvSpPr>
            <p:cNvPr id="3221" name="Google Shape;3221;p50"/>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0"/>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0"/>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0"/>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0"/>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0"/>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7" name="Google Shape;3227;p50"/>
          <p:cNvGrpSpPr/>
          <p:nvPr/>
        </p:nvGrpSpPr>
        <p:grpSpPr>
          <a:xfrm rot="-8626769">
            <a:off x="-565873" y="4384996"/>
            <a:ext cx="1278875" cy="840670"/>
            <a:chOff x="1506700" y="3966175"/>
            <a:chExt cx="674775" cy="443550"/>
          </a:xfrm>
        </p:grpSpPr>
        <p:sp>
          <p:nvSpPr>
            <p:cNvPr id="3228" name="Google Shape;3228;p50"/>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0"/>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0"/>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1" name="Google Shape;3231;p50"/>
          <p:cNvGrpSpPr/>
          <p:nvPr/>
        </p:nvGrpSpPr>
        <p:grpSpPr>
          <a:xfrm rot="8835301">
            <a:off x="-472229" y="4266655"/>
            <a:ext cx="1179727" cy="455580"/>
            <a:chOff x="3894848" y="-1228334"/>
            <a:chExt cx="1590913" cy="614370"/>
          </a:xfrm>
        </p:grpSpPr>
        <p:sp>
          <p:nvSpPr>
            <p:cNvPr id="3232" name="Google Shape;3232;p50"/>
            <p:cNvSpPr/>
            <p:nvPr/>
          </p:nvSpPr>
          <p:spPr>
            <a:xfrm rot="-6022921" flipH="1">
              <a:off x="4959151" y="-1167404"/>
              <a:ext cx="156642" cy="201304"/>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0"/>
            <p:cNvSpPr/>
            <p:nvPr/>
          </p:nvSpPr>
          <p:spPr>
            <a:xfrm rot="-6022921" flipH="1">
              <a:off x="4754778" y="-1154092"/>
              <a:ext cx="222066" cy="217101"/>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0"/>
            <p:cNvSpPr/>
            <p:nvPr/>
          </p:nvSpPr>
          <p:spPr>
            <a:xfrm rot="-6022921" flipH="1">
              <a:off x="4548132" y="-1139266"/>
              <a:ext cx="277445" cy="209522"/>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0"/>
            <p:cNvSpPr/>
            <p:nvPr/>
          </p:nvSpPr>
          <p:spPr>
            <a:xfrm rot="-6022921" flipH="1">
              <a:off x="4380584" y="-1111603"/>
              <a:ext cx="252883" cy="191305"/>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0"/>
            <p:cNvSpPr/>
            <p:nvPr/>
          </p:nvSpPr>
          <p:spPr>
            <a:xfrm rot="-6022921" flipH="1">
              <a:off x="4185328" y="-1123136"/>
              <a:ext cx="252928" cy="191259"/>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0"/>
            <p:cNvSpPr/>
            <p:nvPr/>
          </p:nvSpPr>
          <p:spPr>
            <a:xfrm rot="-6022921" flipH="1">
              <a:off x="4219299" y="-938999"/>
              <a:ext cx="181205" cy="259836"/>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0"/>
            <p:cNvSpPr/>
            <p:nvPr/>
          </p:nvSpPr>
          <p:spPr>
            <a:xfrm rot="-6022921" flipH="1">
              <a:off x="4422992" y="-899337"/>
              <a:ext cx="214578" cy="233401"/>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0"/>
            <p:cNvSpPr/>
            <p:nvPr/>
          </p:nvSpPr>
          <p:spPr>
            <a:xfrm rot="-6022921" flipH="1">
              <a:off x="4596719" y="-874926"/>
              <a:ext cx="272423" cy="215183"/>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0"/>
            <p:cNvSpPr/>
            <p:nvPr/>
          </p:nvSpPr>
          <p:spPr>
            <a:xfrm rot="-6022921" flipH="1">
              <a:off x="4791144" y="-941876"/>
              <a:ext cx="217044" cy="221484"/>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0"/>
            <p:cNvSpPr/>
            <p:nvPr/>
          </p:nvSpPr>
          <p:spPr>
            <a:xfrm rot="-6022921" flipH="1">
              <a:off x="4996740" y="-986995"/>
              <a:ext cx="195677" cy="163636"/>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0"/>
            <p:cNvSpPr/>
            <p:nvPr/>
          </p:nvSpPr>
          <p:spPr>
            <a:xfrm rot="-6022921" flipH="1">
              <a:off x="4681596" y="-1626284"/>
              <a:ext cx="276806" cy="1302971"/>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0"/>
            <p:cNvSpPr/>
            <p:nvPr/>
          </p:nvSpPr>
          <p:spPr>
            <a:xfrm rot="-6022921" flipH="1">
              <a:off x="3965939" y="-1182259"/>
              <a:ext cx="199467" cy="310790"/>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247"/>
        <p:cNvGrpSpPr/>
        <p:nvPr/>
      </p:nvGrpSpPr>
      <p:grpSpPr>
        <a:xfrm>
          <a:off x="0" y="0"/>
          <a:ext cx="0" cy="0"/>
          <a:chOff x="0" y="0"/>
          <a:chExt cx="0" cy="0"/>
        </a:xfrm>
      </p:grpSpPr>
      <p:sp>
        <p:nvSpPr>
          <p:cNvPr id="3248" name="Google Shape;3248;p51"/>
          <p:cNvSpPr/>
          <p:nvPr/>
        </p:nvSpPr>
        <p:spPr>
          <a:xfrm>
            <a:off x="2489250" y="1377000"/>
            <a:ext cx="4248000" cy="3186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1"/>
          <p:cNvSpPr txBox="1">
            <a:spLocks noGrp="1"/>
          </p:cNvSpPr>
          <p:nvPr>
            <p:ph type="title" idx="4"/>
          </p:nvPr>
        </p:nvSpPr>
        <p:spPr>
          <a:xfrm>
            <a:off x="2489250" y="3452300"/>
            <a:ext cx="42480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6"/>
                </a:solidFill>
              </a:rPr>
              <a:t>18:30hr</a:t>
            </a:r>
            <a:endParaRPr>
              <a:solidFill>
                <a:schemeClr val="accent6"/>
              </a:solidFill>
            </a:endParaRPr>
          </a:p>
        </p:txBody>
      </p:sp>
      <p:sp>
        <p:nvSpPr>
          <p:cNvPr id="3250" name="Google Shape;3250;p51"/>
          <p:cNvSpPr/>
          <p:nvPr/>
        </p:nvSpPr>
        <p:spPr>
          <a:xfrm>
            <a:off x="2489250" y="2828788"/>
            <a:ext cx="4248000" cy="3186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1"/>
          <p:cNvSpPr/>
          <p:nvPr/>
        </p:nvSpPr>
        <p:spPr>
          <a:xfrm>
            <a:off x="2489250" y="4280600"/>
            <a:ext cx="4248000" cy="3186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1"/>
          <p:cNvSpPr txBox="1">
            <a:spLocks noGrp="1"/>
          </p:cNvSpPr>
          <p:nvPr>
            <p:ph type="title"/>
          </p:nvPr>
        </p:nvSpPr>
        <p:spPr>
          <a:xfrm>
            <a:off x="2489250" y="540000"/>
            <a:ext cx="42480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4"/>
                </a:solidFill>
              </a:rPr>
              <a:t>9h 55m </a:t>
            </a:r>
            <a:endParaRPr>
              <a:solidFill>
                <a:schemeClr val="accent4"/>
              </a:solidFill>
            </a:endParaRPr>
          </a:p>
        </p:txBody>
      </p:sp>
      <p:sp>
        <p:nvSpPr>
          <p:cNvPr id="3253" name="Google Shape;3253;p51"/>
          <p:cNvSpPr txBox="1">
            <a:spLocks noGrp="1"/>
          </p:cNvSpPr>
          <p:nvPr>
            <p:ph type="subTitle" idx="1"/>
          </p:nvPr>
        </p:nvSpPr>
        <p:spPr>
          <a:xfrm>
            <a:off x="2514600" y="1463575"/>
            <a:ext cx="4222800" cy="12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hours I have studied this Monday</a:t>
            </a:r>
            <a:endParaRPr/>
          </a:p>
        </p:txBody>
      </p:sp>
      <p:sp>
        <p:nvSpPr>
          <p:cNvPr id="3254" name="Google Shape;3254;p51"/>
          <p:cNvSpPr txBox="1">
            <a:spLocks noGrp="1"/>
          </p:cNvSpPr>
          <p:nvPr>
            <p:ph type="subTitle" idx="3"/>
          </p:nvPr>
        </p:nvSpPr>
        <p:spPr>
          <a:xfrm>
            <a:off x="2489250" y="2924038"/>
            <a:ext cx="4248000" cy="12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 has been my study performance</a:t>
            </a:r>
            <a:endParaRPr/>
          </a:p>
        </p:txBody>
      </p:sp>
      <p:sp>
        <p:nvSpPr>
          <p:cNvPr id="3255" name="Google Shape;3255;p51"/>
          <p:cNvSpPr txBox="1">
            <a:spLocks noGrp="1"/>
          </p:cNvSpPr>
          <p:nvPr>
            <p:ph type="subTitle" idx="5"/>
          </p:nvPr>
        </p:nvSpPr>
        <p:spPr>
          <a:xfrm>
            <a:off x="2489400" y="4375850"/>
            <a:ext cx="4248000" cy="12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time I stop studying</a:t>
            </a:r>
            <a:endParaRPr/>
          </a:p>
        </p:txBody>
      </p:sp>
      <p:sp>
        <p:nvSpPr>
          <p:cNvPr id="3256" name="Google Shape;3256;p51"/>
          <p:cNvSpPr txBox="1">
            <a:spLocks noGrp="1"/>
          </p:cNvSpPr>
          <p:nvPr>
            <p:ph type="title" idx="2"/>
          </p:nvPr>
        </p:nvSpPr>
        <p:spPr>
          <a:xfrm>
            <a:off x="2489250" y="1996150"/>
            <a:ext cx="42480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90%</a:t>
            </a:r>
            <a:endParaRPr/>
          </a:p>
        </p:txBody>
      </p:sp>
      <p:grpSp>
        <p:nvGrpSpPr>
          <p:cNvPr id="3257" name="Google Shape;3257;p51"/>
          <p:cNvGrpSpPr/>
          <p:nvPr/>
        </p:nvGrpSpPr>
        <p:grpSpPr>
          <a:xfrm rot="5400000">
            <a:off x="-3573493" y="1865561"/>
            <a:ext cx="7864530" cy="1279030"/>
            <a:chOff x="131" y="4266941"/>
            <a:chExt cx="9143739" cy="1487071"/>
          </a:xfrm>
        </p:grpSpPr>
        <p:grpSp>
          <p:nvGrpSpPr>
            <p:cNvPr id="3258" name="Google Shape;3258;p51"/>
            <p:cNvGrpSpPr/>
            <p:nvPr/>
          </p:nvGrpSpPr>
          <p:grpSpPr>
            <a:xfrm rot="10065285" flipH="1">
              <a:off x="4260683" y="4833595"/>
              <a:ext cx="1023056" cy="353042"/>
              <a:chOff x="4586700" y="3008575"/>
              <a:chExt cx="1065750" cy="367775"/>
            </a:xfrm>
          </p:grpSpPr>
          <p:sp>
            <p:nvSpPr>
              <p:cNvPr id="3259" name="Google Shape;3259;p5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1" name="Google Shape;3261;p51"/>
            <p:cNvSpPr/>
            <p:nvPr/>
          </p:nvSpPr>
          <p:spPr>
            <a:xfrm rot="-4929948" flipH="1">
              <a:off x="6580358"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1"/>
            <p:cNvSpPr/>
            <p:nvPr/>
          </p:nvSpPr>
          <p:spPr>
            <a:xfrm rot="-4929948" flipH="1">
              <a:off x="6427097"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1"/>
            <p:cNvSpPr/>
            <p:nvPr/>
          </p:nvSpPr>
          <p:spPr>
            <a:xfrm rot="-4929948" flipH="1">
              <a:off x="62748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1"/>
            <p:cNvSpPr/>
            <p:nvPr/>
          </p:nvSpPr>
          <p:spPr>
            <a:xfrm rot="-4929948" flipH="1">
              <a:off x="6150364"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1"/>
            <p:cNvSpPr/>
            <p:nvPr/>
          </p:nvSpPr>
          <p:spPr>
            <a:xfrm rot="-4929948" flipH="1">
              <a:off x="6012659"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1"/>
            <p:cNvSpPr/>
            <p:nvPr/>
          </p:nvSpPr>
          <p:spPr>
            <a:xfrm rot="-4929948" flipH="1">
              <a:off x="5986745"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1"/>
            <p:cNvSpPr/>
            <p:nvPr/>
          </p:nvSpPr>
          <p:spPr>
            <a:xfrm rot="-4929948" flipH="1">
              <a:off x="612635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1"/>
            <p:cNvSpPr/>
            <p:nvPr/>
          </p:nvSpPr>
          <p:spPr>
            <a:xfrm rot="-4929948" flipH="1">
              <a:off x="624659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1"/>
            <p:cNvSpPr/>
            <p:nvPr/>
          </p:nvSpPr>
          <p:spPr>
            <a:xfrm rot="-4929948" flipH="1">
              <a:off x="6402590"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1"/>
            <p:cNvSpPr/>
            <p:nvPr/>
          </p:nvSpPr>
          <p:spPr>
            <a:xfrm rot="-4929948" flipH="1">
              <a:off x="656840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1"/>
            <p:cNvSpPr/>
            <p:nvPr/>
          </p:nvSpPr>
          <p:spPr>
            <a:xfrm rot="-4929948" flipH="1">
              <a:off x="6356676"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1"/>
            <p:cNvSpPr/>
            <p:nvPr/>
          </p:nvSpPr>
          <p:spPr>
            <a:xfrm rot="-4929948" flipH="1">
              <a:off x="5855725"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3" name="Google Shape;3273;p51"/>
            <p:cNvGrpSpPr/>
            <p:nvPr/>
          </p:nvGrpSpPr>
          <p:grpSpPr>
            <a:xfrm rot="2188332">
              <a:off x="6738992" y="4656666"/>
              <a:ext cx="1544475" cy="707621"/>
              <a:chOff x="-2353813" y="170553"/>
              <a:chExt cx="2077588" cy="951798"/>
            </a:xfrm>
          </p:grpSpPr>
          <p:sp>
            <p:nvSpPr>
              <p:cNvPr id="3274" name="Google Shape;3274;p5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0" name="Google Shape;3280;p51"/>
            <p:cNvGrpSpPr/>
            <p:nvPr/>
          </p:nvGrpSpPr>
          <p:grpSpPr>
            <a:xfrm flipH="1">
              <a:off x="8420971" y="4836401"/>
              <a:ext cx="722898" cy="249462"/>
              <a:chOff x="4586700" y="3008575"/>
              <a:chExt cx="1065750" cy="367775"/>
            </a:xfrm>
          </p:grpSpPr>
          <p:sp>
            <p:nvSpPr>
              <p:cNvPr id="3281" name="Google Shape;3281;p5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3" name="Google Shape;3283;p51"/>
            <p:cNvGrpSpPr/>
            <p:nvPr/>
          </p:nvGrpSpPr>
          <p:grpSpPr>
            <a:xfrm rot="-8425059" flipH="1">
              <a:off x="7877941" y="4690216"/>
              <a:ext cx="772845" cy="640869"/>
              <a:chOff x="4593250" y="3554450"/>
              <a:chExt cx="530825" cy="440225"/>
            </a:xfrm>
          </p:grpSpPr>
          <p:sp>
            <p:nvSpPr>
              <p:cNvPr id="3284" name="Google Shape;3284;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0" name="Google Shape;3290;p51"/>
            <p:cNvGrpSpPr/>
            <p:nvPr/>
          </p:nvGrpSpPr>
          <p:grpSpPr>
            <a:xfrm flipH="1">
              <a:off x="6417741" y="4788950"/>
              <a:ext cx="851199" cy="442923"/>
              <a:chOff x="721375" y="3644650"/>
              <a:chExt cx="866625" cy="450950"/>
            </a:xfrm>
          </p:grpSpPr>
          <p:sp>
            <p:nvSpPr>
              <p:cNvPr id="3291" name="Google Shape;3291;p51"/>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1"/>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1"/>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1"/>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1"/>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1"/>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1"/>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1"/>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 name="Google Shape;3299;p51"/>
            <p:cNvGrpSpPr/>
            <p:nvPr/>
          </p:nvGrpSpPr>
          <p:grpSpPr>
            <a:xfrm flipH="1">
              <a:off x="7330745" y="4705201"/>
              <a:ext cx="617031" cy="511718"/>
              <a:chOff x="4593250" y="3554450"/>
              <a:chExt cx="530825" cy="440225"/>
            </a:xfrm>
          </p:grpSpPr>
          <p:sp>
            <p:nvSpPr>
              <p:cNvPr id="3300" name="Google Shape;3300;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6" name="Google Shape;3306;p51"/>
            <p:cNvGrpSpPr/>
            <p:nvPr/>
          </p:nvGrpSpPr>
          <p:grpSpPr>
            <a:xfrm rot="-3059037" flipH="1">
              <a:off x="5849173" y="4768551"/>
              <a:ext cx="942377" cy="619453"/>
              <a:chOff x="1506700" y="3966175"/>
              <a:chExt cx="674775" cy="443550"/>
            </a:xfrm>
          </p:grpSpPr>
          <p:sp>
            <p:nvSpPr>
              <p:cNvPr id="3307" name="Google Shape;3307;p51"/>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1"/>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1"/>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0" name="Google Shape;3310;p51"/>
            <p:cNvGrpSpPr/>
            <p:nvPr/>
          </p:nvGrpSpPr>
          <p:grpSpPr>
            <a:xfrm rot="462" flipH="1">
              <a:off x="4873302" y="4628954"/>
              <a:ext cx="1544479" cy="707662"/>
              <a:chOff x="-2353813" y="170553"/>
              <a:chExt cx="2077588" cy="951798"/>
            </a:xfrm>
          </p:grpSpPr>
          <p:sp>
            <p:nvSpPr>
              <p:cNvPr id="3311" name="Google Shape;3311;p5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7" name="Google Shape;3317;p51"/>
            <p:cNvGrpSpPr/>
            <p:nvPr/>
          </p:nvGrpSpPr>
          <p:grpSpPr>
            <a:xfrm rot="-5279132" flipH="1">
              <a:off x="4870183" y="4569859"/>
              <a:ext cx="943806" cy="782720"/>
              <a:chOff x="4593250" y="3554450"/>
              <a:chExt cx="530825" cy="440225"/>
            </a:xfrm>
          </p:grpSpPr>
          <p:sp>
            <p:nvSpPr>
              <p:cNvPr id="3318" name="Google Shape;3318;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4" name="Google Shape;3324;p51"/>
            <p:cNvGrpSpPr/>
            <p:nvPr/>
          </p:nvGrpSpPr>
          <p:grpSpPr>
            <a:xfrm rot="-10065285">
              <a:off x="3860261" y="4833595"/>
              <a:ext cx="1023056" cy="353042"/>
              <a:chOff x="4586700" y="3008575"/>
              <a:chExt cx="1065750" cy="367775"/>
            </a:xfrm>
          </p:grpSpPr>
          <p:sp>
            <p:nvSpPr>
              <p:cNvPr id="3325" name="Google Shape;3325;p5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7" name="Google Shape;3327;p51"/>
            <p:cNvSpPr/>
            <p:nvPr/>
          </p:nvSpPr>
          <p:spPr>
            <a:xfrm rot="4929948">
              <a:off x="2445024"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1"/>
            <p:cNvSpPr/>
            <p:nvPr/>
          </p:nvSpPr>
          <p:spPr>
            <a:xfrm rot="4929948">
              <a:off x="2548742"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1"/>
            <p:cNvSpPr/>
            <p:nvPr/>
          </p:nvSpPr>
          <p:spPr>
            <a:xfrm rot="4929948">
              <a:off x="26591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1"/>
            <p:cNvSpPr/>
            <p:nvPr/>
          </p:nvSpPr>
          <p:spPr>
            <a:xfrm rot="4929948">
              <a:off x="2802138"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1"/>
            <p:cNvSpPr/>
            <p:nvPr/>
          </p:nvSpPr>
          <p:spPr>
            <a:xfrm rot="4929948">
              <a:off x="2939808"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1"/>
            <p:cNvSpPr/>
            <p:nvPr/>
          </p:nvSpPr>
          <p:spPr>
            <a:xfrm rot="4929948">
              <a:off x="3020036"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1"/>
            <p:cNvSpPr/>
            <p:nvPr/>
          </p:nvSpPr>
          <p:spPr>
            <a:xfrm rot="4929948">
              <a:off x="285514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1"/>
            <p:cNvSpPr/>
            <p:nvPr/>
          </p:nvSpPr>
          <p:spPr>
            <a:xfrm rot="4929948">
              <a:off x="269111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1"/>
            <p:cNvSpPr/>
            <p:nvPr/>
          </p:nvSpPr>
          <p:spPr>
            <a:xfrm rot="4929948">
              <a:off x="2577051"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1"/>
            <p:cNvSpPr/>
            <p:nvPr/>
          </p:nvSpPr>
          <p:spPr>
            <a:xfrm rot="4929948">
              <a:off x="242742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1"/>
            <p:cNvSpPr/>
            <p:nvPr/>
          </p:nvSpPr>
          <p:spPr>
            <a:xfrm rot="4929948">
              <a:off x="2577710"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1"/>
            <p:cNvSpPr/>
            <p:nvPr/>
          </p:nvSpPr>
          <p:spPr>
            <a:xfrm rot="4929948">
              <a:off x="3137227"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9" name="Google Shape;3339;p51"/>
            <p:cNvGrpSpPr/>
            <p:nvPr/>
          </p:nvGrpSpPr>
          <p:grpSpPr>
            <a:xfrm rot="-2188332" flipH="1">
              <a:off x="860534" y="4656666"/>
              <a:ext cx="1544475" cy="707621"/>
              <a:chOff x="-2353813" y="170553"/>
              <a:chExt cx="2077588" cy="951798"/>
            </a:xfrm>
          </p:grpSpPr>
          <p:sp>
            <p:nvSpPr>
              <p:cNvPr id="3340" name="Google Shape;3340;p5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6" name="Google Shape;3346;p51"/>
            <p:cNvGrpSpPr/>
            <p:nvPr/>
          </p:nvGrpSpPr>
          <p:grpSpPr>
            <a:xfrm>
              <a:off x="131" y="4836401"/>
              <a:ext cx="722898" cy="249462"/>
              <a:chOff x="4586700" y="3008575"/>
              <a:chExt cx="1065750" cy="367775"/>
            </a:xfrm>
          </p:grpSpPr>
          <p:sp>
            <p:nvSpPr>
              <p:cNvPr id="3347" name="Google Shape;3347;p5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9" name="Google Shape;3349;p51"/>
            <p:cNvGrpSpPr/>
            <p:nvPr/>
          </p:nvGrpSpPr>
          <p:grpSpPr>
            <a:xfrm rot="8425059">
              <a:off x="493214" y="4690216"/>
              <a:ext cx="772845" cy="640869"/>
              <a:chOff x="4593250" y="3554450"/>
              <a:chExt cx="530825" cy="440225"/>
            </a:xfrm>
          </p:grpSpPr>
          <p:sp>
            <p:nvSpPr>
              <p:cNvPr id="3350" name="Google Shape;3350;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6" name="Google Shape;3356;p51"/>
            <p:cNvGrpSpPr/>
            <p:nvPr/>
          </p:nvGrpSpPr>
          <p:grpSpPr>
            <a:xfrm>
              <a:off x="1875060" y="4788950"/>
              <a:ext cx="851199" cy="442923"/>
              <a:chOff x="721375" y="3644650"/>
              <a:chExt cx="866625" cy="450950"/>
            </a:xfrm>
          </p:grpSpPr>
          <p:sp>
            <p:nvSpPr>
              <p:cNvPr id="3357" name="Google Shape;3357;p51"/>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1"/>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1"/>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1"/>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1"/>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1"/>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1"/>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1"/>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5" name="Google Shape;3365;p51"/>
            <p:cNvGrpSpPr/>
            <p:nvPr/>
          </p:nvGrpSpPr>
          <p:grpSpPr>
            <a:xfrm>
              <a:off x="1196224" y="4705201"/>
              <a:ext cx="617031" cy="511718"/>
              <a:chOff x="4593250" y="3554450"/>
              <a:chExt cx="530825" cy="440225"/>
            </a:xfrm>
          </p:grpSpPr>
          <p:sp>
            <p:nvSpPr>
              <p:cNvPr id="3366" name="Google Shape;3366;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 name="Google Shape;3372;p51"/>
            <p:cNvGrpSpPr/>
            <p:nvPr/>
          </p:nvGrpSpPr>
          <p:grpSpPr>
            <a:xfrm rot="3059037">
              <a:off x="2352450" y="4768551"/>
              <a:ext cx="942377" cy="619453"/>
              <a:chOff x="1506700" y="3966175"/>
              <a:chExt cx="674775" cy="443550"/>
            </a:xfrm>
          </p:grpSpPr>
          <p:sp>
            <p:nvSpPr>
              <p:cNvPr id="3373" name="Google Shape;3373;p51"/>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1"/>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1"/>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 name="Google Shape;3376;p51"/>
            <p:cNvGrpSpPr/>
            <p:nvPr/>
          </p:nvGrpSpPr>
          <p:grpSpPr>
            <a:xfrm rot="-462">
              <a:off x="2726219" y="4628954"/>
              <a:ext cx="1544479" cy="707662"/>
              <a:chOff x="-2353813" y="170553"/>
              <a:chExt cx="2077588" cy="951798"/>
            </a:xfrm>
          </p:grpSpPr>
          <p:sp>
            <p:nvSpPr>
              <p:cNvPr id="3377" name="Google Shape;3377;p5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51"/>
            <p:cNvGrpSpPr/>
            <p:nvPr/>
          </p:nvGrpSpPr>
          <p:grpSpPr>
            <a:xfrm rot="5279132">
              <a:off x="3330011" y="4569859"/>
              <a:ext cx="943806" cy="782720"/>
              <a:chOff x="4593250" y="3554450"/>
              <a:chExt cx="530825" cy="440225"/>
            </a:xfrm>
          </p:grpSpPr>
          <p:sp>
            <p:nvSpPr>
              <p:cNvPr id="3384" name="Google Shape;3384;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 name="Google Shape;3390;p51"/>
            <p:cNvGrpSpPr/>
            <p:nvPr/>
          </p:nvGrpSpPr>
          <p:grpSpPr>
            <a:xfrm>
              <a:off x="4137146" y="4514025"/>
              <a:ext cx="1031765" cy="855709"/>
              <a:chOff x="4593250" y="3554450"/>
              <a:chExt cx="530825" cy="440225"/>
            </a:xfrm>
          </p:grpSpPr>
          <p:sp>
            <p:nvSpPr>
              <p:cNvPr id="3391" name="Google Shape;3391;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97" name="Google Shape;3397;p51"/>
          <p:cNvGrpSpPr/>
          <p:nvPr/>
        </p:nvGrpSpPr>
        <p:grpSpPr>
          <a:xfrm rot="-5400000">
            <a:off x="4848457" y="1865561"/>
            <a:ext cx="7864530" cy="1279030"/>
            <a:chOff x="131" y="4266941"/>
            <a:chExt cx="9143739" cy="1487071"/>
          </a:xfrm>
        </p:grpSpPr>
        <p:grpSp>
          <p:nvGrpSpPr>
            <p:cNvPr id="3398" name="Google Shape;3398;p51"/>
            <p:cNvGrpSpPr/>
            <p:nvPr/>
          </p:nvGrpSpPr>
          <p:grpSpPr>
            <a:xfrm rot="10065285" flipH="1">
              <a:off x="4260683" y="4833595"/>
              <a:ext cx="1023056" cy="353042"/>
              <a:chOff x="4586700" y="3008575"/>
              <a:chExt cx="1065750" cy="367775"/>
            </a:xfrm>
          </p:grpSpPr>
          <p:sp>
            <p:nvSpPr>
              <p:cNvPr id="3399" name="Google Shape;3399;p5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1" name="Google Shape;3401;p51"/>
            <p:cNvSpPr/>
            <p:nvPr/>
          </p:nvSpPr>
          <p:spPr>
            <a:xfrm rot="-4929948" flipH="1">
              <a:off x="6580358"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1"/>
            <p:cNvSpPr/>
            <p:nvPr/>
          </p:nvSpPr>
          <p:spPr>
            <a:xfrm rot="-4929948" flipH="1">
              <a:off x="6427097"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1"/>
            <p:cNvSpPr/>
            <p:nvPr/>
          </p:nvSpPr>
          <p:spPr>
            <a:xfrm rot="-4929948" flipH="1">
              <a:off x="62748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1"/>
            <p:cNvSpPr/>
            <p:nvPr/>
          </p:nvSpPr>
          <p:spPr>
            <a:xfrm rot="-4929948" flipH="1">
              <a:off x="6150364"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1"/>
            <p:cNvSpPr/>
            <p:nvPr/>
          </p:nvSpPr>
          <p:spPr>
            <a:xfrm rot="-4929948" flipH="1">
              <a:off x="6012659"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1"/>
            <p:cNvSpPr/>
            <p:nvPr/>
          </p:nvSpPr>
          <p:spPr>
            <a:xfrm rot="-4929948" flipH="1">
              <a:off x="5986745"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1"/>
            <p:cNvSpPr/>
            <p:nvPr/>
          </p:nvSpPr>
          <p:spPr>
            <a:xfrm rot="-4929948" flipH="1">
              <a:off x="612635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1"/>
            <p:cNvSpPr/>
            <p:nvPr/>
          </p:nvSpPr>
          <p:spPr>
            <a:xfrm rot="-4929948" flipH="1">
              <a:off x="624659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1"/>
            <p:cNvSpPr/>
            <p:nvPr/>
          </p:nvSpPr>
          <p:spPr>
            <a:xfrm rot="-4929948" flipH="1">
              <a:off x="6402590"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1"/>
            <p:cNvSpPr/>
            <p:nvPr/>
          </p:nvSpPr>
          <p:spPr>
            <a:xfrm rot="-4929948" flipH="1">
              <a:off x="656840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1"/>
            <p:cNvSpPr/>
            <p:nvPr/>
          </p:nvSpPr>
          <p:spPr>
            <a:xfrm rot="-4929948" flipH="1">
              <a:off x="6356676"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1"/>
            <p:cNvSpPr/>
            <p:nvPr/>
          </p:nvSpPr>
          <p:spPr>
            <a:xfrm rot="-4929948" flipH="1">
              <a:off x="5855725"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3" name="Google Shape;3413;p51"/>
            <p:cNvGrpSpPr/>
            <p:nvPr/>
          </p:nvGrpSpPr>
          <p:grpSpPr>
            <a:xfrm rot="2188332">
              <a:off x="6738992" y="4656666"/>
              <a:ext cx="1544475" cy="707621"/>
              <a:chOff x="-2353813" y="170553"/>
              <a:chExt cx="2077588" cy="951798"/>
            </a:xfrm>
          </p:grpSpPr>
          <p:sp>
            <p:nvSpPr>
              <p:cNvPr id="3414" name="Google Shape;3414;p5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51"/>
            <p:cNvGrpSpPr/>
            <p:nvPr/>
          </p:nvGrpSpPr>
          <p:grpSpPr>
            <a:xfrm flipH="1">
              <a:off x="8420971" y="4836401"/>
              <a:ext cx="722898" cy="249462"/>
              <a:chOff x="4586700" y="3008575"/>
              <a:chExt cx="1065750" cy="367775"/>
            </a:xfrm>
          </p:grpSpPr>
          <p:sp>
            <p:nvSpPr>
              <p:cNvPr id="3421" name="Google Shape;3421;p5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51"/>
            <p:cNvGrpSpPr/>
            <p:nvPr/>
          </p:nvGrpSpPr>
          <p:grpSpPr>
            <a:xfrm rot="-8425059" flipH="1">
              <a:off x="7877941" y="4690216"/>
              <a:ext cx="772845" cy="640869"/>
              <a:chOff x="4593250" y="3554450"/>
              <a:chExt cx="530825" cy="440225"/>
            </a:xfrm>
          </p:grpSpPr>
          <p:sp>
            <p:nvSpPr>
              <p:cNvPr id="3424" name="Google Shape;3424;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0" name="Google Shape;3430;p51"/>
            <p:cNvGrpSpPr/>
            <p:nvPr/>
          </p:nvGrpSpPr>
          <p:grpSpPr>
            <a:xfrm flipH="1">
              <a:off x="6417741" y="4788950"/>
              <a:ext cx="851199" cy="442923"/>
              <a:chOff x="721375" y="3644650"/>
              <a:chExt cx="866625" cy="450950"/>
            </a:xfrm>
          </p:grpSpPr>
          <p:sp>
            <p:nvSpPr>
              <p:cNvPr id="3431" name="Google Shape;3431;p51"/>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1"/>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1"/>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1"/>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1"/>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1"/>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1"/>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1"/>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9" name="Google Shape;3439;p51"/>
            <p:cNvGrpSpPr/>
            <p:nvPr/>
          </p:nvGrpSpPr>
          <p:grpSpPr>
            <a:xfrm flipH="1">
              <a:off x="7330745" y="4705201"/>
              <a:ext cx="617031" cy="511718"/>
              <a:chOff x="4593250" y="3554450"/>
              <a:chExt cx="530825" cy="440225"/>
            </a:xfrm>
          </p:grpSpPr>
          <p:sp>
            <p:nvSpPr>
              <p:cNvPr id="3440" name="Google Shape;3440;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6" name="Google Shape;3446;p51"/>
            <p:cNvGrpSpPr/>
            <p:nvPr/>
          </p:nvGrpSpPr>
          <p:grpSpPr>
            <a:xfrm rot="-3059037" flipH="1">
              <a:off x="5849173" y="4768551"/>
              <a:ext cx="942377" cy="619453"/>
              <a:chOff x="1506700" y="3966175"/>
              <a:chExt cx="674775" cy="443550"/>
            </a:xfrm>
          </p:grpSpPr>
          <p:sp>
            <p:nvSpPr>
              <p:cNvPr id="3447" name="Google Shape;3447;p51"/>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1"/>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1"/>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51"/>
            <p:cNvGrpSpPr/>
            <p:nvPr/>
          </p:nvGrpSpPr>
          <p:grpSpPr>
            <a:xfrm rot="462" flipH="1">
              <a:off x="4873302" y="4628954"/>
              <a:ext cx="1544479" cy="707662"/>
              <a:chOff x="-2353813" y="170553"/>
              <a:chExt cx="2077588" cy="951798"/>
            </a:xfrm>
          </p:grpSpPr>
          <p:sp>
            <p:nvSpPr>
              <p:cNvPr id="3451" name="Google Shape;3451;p5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7" name="Google Shape;3457;p51"/>
            <p:cNvGrpSpPr/>
            <p:nvPr/>
          </p:nvGrpSpPr>
          <p:grpSpPr>
            <a:xfrm rot="-5279132" flipH="1">
              <a:off x="4870183" y="4569859"/>
              <a:ext cx="943806" cy="782720"/>
              <a:chOff x="4593250" y="3554450"/>
              <a:chExt cx="530825" cy="440225"/>
            </a:xfrm>
          </p:grpSpPr>
          <p:sp>
            <p:nvSpPr>
              <p:cNvPr id="3458" name="Google Shape;3458;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4" name="Google Shape;3464;p51"/>
            <p:cNvGrpSpPr/>
            <p:nvPr/>
          </p:nvGrpSpPr>
          <p:grpSpPr>
            <a:xfrm rot="-10065285">
              <a:off x="3860261" y="4833595"/>
              <a:ext cx="1023056" cy="353042"/>
              <a:chOff x="4586700" y="3008575"/>
              <a:chExt cx="1065750" cy="367775"/>
            </a:xfrm>
          </p:grpSpPr>
          <p:sp>
            <p:nvSpPr>
              <p:cNvPr id="3465" name="Google Shape;3465;p5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7" name="Google Shape;3467;p51"/>
            <p:cNvSpPr/>
            <p:nvPr/>
          </p:nvSpPr>
          <p:spPr>
            <a:xfrm rot="4929948">
              <a:off x="2445024"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1"/>
            <p:cNvSpPr/>
            <p:nvPr/>
          </p:nvSpPr>
          <p:spPr>
            <a:xfrm rot="4929948">
              <a:off x="2548742"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1"/>
            <p:cNvSpPr/>
            <p:nvPr/>
          </p:nvSpPr>
          <p:spPr>
            <a:xfrm rot="4929948">
              <a:off x="26591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1"/>
            <p:cNvSpPr/>
            <p:nvPr/>
          </p:nvSpPr>
          <p:spPr>
            <a:xfrm rot="4929948">
              <a:off x="2802138"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1"/>
            <p:cNvSpPr/>
            <p:nvPr/>
          </p:nvSpPr>
          <p:spPr>
            <a:xfrm rot="4929948">
              <a:off x="2939808"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1"/>
            <p:cNvSpPr/>
            <p:nvPr/>
          </p:nvSpPr>
          <p:spPr>
            <a:xfrm rot="4929948">
              <a:off x="3020036"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1"/>
            <p:cNvSpPr/>
            <p:nvPr/>
          </p:nvSpPr>
          <p:spPr>
            <a:xfrm rot="4929948">
              <a:off x="285514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1"/>
            <p:cNvSpPr/>
            <p:nvPr/>
          </p:nvSpPr>
          <p:spPr>
            <a:xfrm rot="4929948">
              <a:off x="269111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1"/>
            <p:cNvSpPr/>
            <p:nvPr/>
          </p:nvSpPr>
          <p:spPr>
            <a:xfrm rot="4929948">
              <a:off x="2577051"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1"/>
            <p:cNvSpPr/>
            <p:nvPr/>
          </p:nvSpPr>
          <p:spPr>
            <a:xfrm rot="4929948">
              <a:off x="242742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1"/>
            <p:cNvSpPr/>
            <p:nvPr/>
          </p:nvSpPr>
          <p:spPr>
            <a:xfrm rot="4929948">
              <a:off x="2577710"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1"/>
            <p:cNvSpPr/>
            <p:nvPr/>
          </p:nvSpPr>
          <p:spPr>
            <a:xfrm rot="4929948">
              <a:off x="3137227"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9" name="Google Shape;3479;p51"/>
            <p:cNvGrpSpPr/>
            <p:nvPr/>
          </p:nvGrpSpPr>
          <p:grpSpPr>
            <a:xfrm rot="-2188332" flipH="1">
              <a:off x="860534" y="4656666"/>
              <a:ext cx="1544475" cy="707621"/>
              <a:chOff x="-2353813" y="170553"/>
              <a:chExt cx="2077588" cy="951798"/>
            </a:xfrm>
          </p:grpSpPr>
          <p:sp>
            <p:nvSpPr>
              <p:cNvPr id="3480" name="Google Shape;3480;p5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6" name="Google Shape;3486;p51"/>
            <p:cNvGrpSpPr/>
            <p:nvPr/>
          </p:nvGrpSpPr>
          <p:grpSpPr>
            <a:xfrm>
              <a:off x="131" y="4836401"/>
              <a:ext cx="722898" cy="249462"/>
              <a:chOff x="4586700" y="3008575"/>
              <a:chExt cx="1065750" cy="367775"/>
            </a:xfrm>
          </p:grpSpPr>
          <p:sp>
            <p:nvSpPr>
              <p:cNvPr id="3487" name="Google Shape;3487;p5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9" name="Google Shape;3489;p51"/>
            <p:cNvGrpSpPr/>
            <p:nvPr/>
          </p:nvGrpSpPr>
          <p:grpSpPr>
            <a:xfrm rot="8425059">
              <a:off x="493214" y="4690216"/>
              <a:ext cx="772845" cy="640869"/>
              <a:chOff x="4593250" y="3554450"/>
              <a:chExt cx="530825" cy="440225"/>
            </a:xfrm>
          </p:grpSpPr>
          <p:sp>
            <p:nvSpPr>
              <p:cNvPr id="3490" name="Google Shape;3490;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6" name="Google Shape;3496;p51"/>
            <p:cNvGrpSpPr/>
            <p:nvPr/>
          </p:nvGrpSpPr>
          <p:grpSpPr>
            <a:xfrm>
              <a:off x="1875060" y="4788950"/>
              <a:ext cx="851199" cy="442923"/>
              <a:chOff x="721375" y="3644650"/>
              <a:chExt cx="866625" cy="450950"/>
            </a:xfrm>
          </p:grpSpPr>
          <p:sp>
            <p:nvSpPr>
              <p:cNvPr id="3497" name="Google Shape;3497;p51"/>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1"/>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1"/>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1"/>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1"/>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1"/>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1"/>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1"/>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51"/>
            <p:cNvGrpSpPr/>
            <p:nvPr/>
          </p:nvGrpSpPr>
          <p:grpSpPr>
            <a:xfrm>
              <a:off x="1196224" y="4705201"/>
              <a:ext cx="617031" cy="511718"/>
              <a:chOff x="4593250" y="3554450"/>
              <a:chExt cx="530825" cy="440225"/>
            </a:xfrm>
          </p:grpSpPr>
          <p:sp>
            <p:nvSpPr>
              <p:cNvPr id="3506" name="Google Shape;3506;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2" name="Google Shape;3512;p51"/>
            <p:cNvGrpSpPr/>
            <p:nvPr/>
          </p:nvGrpSpPr>
          <p:grpSpPr>
            <a:xfrm rot="3059037">
              <a:off x="2352450" y="4768551"/>
              <a:ext cx="942377" cy="619453"/>
              <a:chOff x="1506700" y="3966175"/>
              <a:chExt cx="674775" cy="443550"/>
            </a:xfrm>
          </p:grpSpPr>
          <p:sp>
            <p:nvSpPr>
              <p:cNvPr id="3513" name="Google Shape;3513;p51"/>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1"/>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1"/>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6" name="Google Shape;3516;p51"/>
            <p:cNvGrpSpPr/>
            <p:nvPr/>
          </p:nvGrpSpPr>
          <p:grpSpPr>
            <a:xfrm rot="-462">
              <a:off x="2726219" y="4628954"/>
              <a:ext cx="1544479" cy="707662"/>
              <a:chOff x="-2353813" y="170553"/>
              <a:chExt cx="2077588" cy="951798"/>
            </a:xfrm>
          </p:grpSpPr>
          <p:sp>
            <p:nvSpPr>
              <p:cNvPr id="3517" name="Google Shape;3517;p5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3" name="Google Shape;3523;p51"/>
            <p:cNvGrpSpPr/>
            <p:nvPr/>
          </p:nvGrpSpPr>
          <p:grpSpPr>
            <a:xfrm rot="5279132">
              <a:off x="3330011" y="4569859"/>
              <a:ext cx="943806" cy="782720"/>
              <a:chOff x="4593250" y="3554450"/>
              <a:chExt cx="530825" cy="440225"/>
            </a:xfrm>
          </p:grpSpPr>
          <p:sp>
            <p:nvSpPr>
              <p:cNvPr id="3524" name="Google Shape;3524;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0" name="Google Shape;3530;p51"/>
            <p:cNvGrpSpPr/>
            <p:nvPr/>
          </p:nvGrpSpPr>
          <p:grpSpPr>
            <a:xfrm>
              <a:off x="4137146" y="4514025"/>
              <a:ext cx="1031765" cy="855709"/>
              <a:chOff x="4593250" y="3554450"/>
              <a:chExt cx="530825" cy="440225"/>
            </a:xfrm>
          </p:grpSpPr>
          <p:sp>
            <p:nvSpPr>
              <p:cNvPr id="3531" name="Google Shape;3531;p5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37" name="Google Shape;3537;p51"/>
          <p:cNvGrpSpPr/>
          <p:nvPr/>
        </p:nvGrpSpPr>
        <p:grpSpPr>
          <a:xfrm>
            <a:off x="6041651" y="800472"/>
            <a:ext cx="695756" cy="663109"/>
            <a:chOff x="630650" y="-245187"/>
            <a:chExt cx="1122550" cy="1069875"/>
          </a:xfrm>
        </p:grpSpPr>
        <p:sp>
          <p:nvSpPr>
            <p:cNvPr id="3538" name="Google Shape;3538;p51"/>
            <p:cNvSpPr/>
            <p:nvPr/>
          </p:nvSpPr>
          <p:spPr>
            <a:xfrm>
              <a:off x="1300925" y="313863"/>
              <a:ext cx="372725" cy="341025"/>
            </a:xfrm>
            <a:custGeom>
              <a:avLst/>
              <a:gdLst/>
              <a:ahLst/>
              <a:cxnLst/>
              <a:rect l="l" t="t" r="r" b="b"/>
              <a:pathLst>
                <a:path w="14909" h="13641" extrusionOk="0">
                  <a:moveTo>
                    <a:pt x="1" y="0"/>
                  </a:moveTo>
                  <a:lnTo>
                    <a:pt x="7138" y="13640"/>
                  </a:lnTo>
                  <a:lnTo>
                    <a:pt x="14908" y="13640"/>
                  </a:lnTo>
                  <a:lnTo>
                    <a:pt x="1365" y="28"/>
                  </a:lnTo>
                  <a:lnTo>
                    <a:pt x="1" y="0"/>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1"/>
            <p:cNvSpPr/>
            <p:nvPr/>
          </p:nvSpPr>
          <p:spPr>
            <a:xfrm>
              <a:off x="1380500" y="313863"/>
              <a:ext cx="372700" cy="341025"/>
            </a:xfrm>
            <a:custGeom>
              <a:avLst/>
              <a:gdLst/>
              <a:ahLst/>
              <a:cxnLst/>
              <a:rect l="l" t="t" r="r" b="b"/>
              <a:pathLst>
                <a:path w="14908" h="13641" extrusionOk="0">
                  <a:moveTo>
                    <a:pt x="0" y="0"/>
                  </a:moveTo>
                  <a:lnTo>
                    <a:pt x="7137" y="13640"/>
                  </a:lnTo>
                  <a:lnTo>
                    <a:pt x="14908" y="13640"/>
                  </a:lnTo>
                  <a:lnTo>
                    <a:pt x="1364" y="28"/>
                  </a:lnTo>
                  <a:lnTo>
                    <a:pt x="0"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1"/>
            <p:cNvSpPr/>
            <p:nvPr/>
          </p:nvSpPr>
          <p:spPr>
            <a:xfrm>
              <a:off x="1231700" y="541188"/>
              <a:ext cx="8625" cy="247675"/>
            </a:xfrm>
            <a:custGeom>
              <a:avLst/>
              <a:gdLst/>
              <a:ahLst/>
              <a:cxnLst/>
              <a:rect l="l" t="t" r="r" b="b"/>
              <a:pathLst>
                <a:path w="345" h="9907" extrusionOk="0">
                  <a:moveTo>
                    <a:pt x="345" y="9907"/>
                  </a:moveTo>
                  <a:lnTo>
                    <a:pt x="345" y="0"/>
                  </a:lnTo>
                  <a:lnTo>
                    <a:pt x="0" y="0"/>
                  </a:lnTo>
                  <a:lnTo>
                    <a:pt x="0" y="9907"/>
                  </a:lnTo>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1"/>
            <p:cNvSpPr/>
            <p:nvPr/>
          </p:nvSpPr>
          <p:spPr>
            <a:xfrm>
              <a:off x="1137675" y="783663"/>
              <a:ext cx="118850" cy="41025"/>
            </a:xfrm>
            <a:custGeom>
              <a:avLst/>
              <a:gdLst/>
              <a:ahLst/>
              <a:cxnLst/>
              <a:rect l="l" t="t" r="r" b="b"/>
              <a:pathLst>
                <a:path w="4754" h="1641" extrusionOk="0">
                  <a:moveTo>
                    <a:pt x="4753" y="1393"/>
                  </a:moveTo>
                  <a:lnTo>
                    <a:pt x="4009" y="1"/>
                  </a:lnTo>
                  <a:lnTo>
                    <a:pt x="0" y="1310"/>
                  </a:lnTo>
                  <a:lnTo>
                    <a:pt x="110" y="1641"/>
                  </a:lnTo>
                  <a:lnTo>
                    <a:pt x="3844" y="414"/>
                  </a:lnTo>
                  <a:lnTo>
                    <a:pt x="4450" y="155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1"/>
            <p:cNvSpPr/>
            <p:nvPr/>
          </p:nvSpPr>
          <p:spPr>
            <a:xfrm>
              <a:off x="1132500" y="541188"/>
              <a:ext cx="8625" cy="247675"/>
            </a:xfrm>
            <a:custGeom>
              <a:avLst/>
              <a:gdLst/>
              <a:ahLst/>
              <a:cxnLst/>
              <a:rect l="l" t="t" r="r" b="b"/>
              <a:pathLst>
                <a:path w="345" h="9907" extrusionOk="0">
                  <a:moveTo>
                    <a:pt x="345" y="9907"/>
                  </a:moveTo>
                  <a:lnTo>
                    <a:pt x="345" y="0"/>
                  </a:lnTo>
                  <a:lnTo>
                    <a:pt x="0" y="0"/>
                  </a:lnTo>
                  <a:lnTo>
                    <a:pt x="0" y="9907"/>
                  </a:lnTo>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1"/>
            <p:cNvSpPr/>
            <p:nvPr/>
          </p:nvSpPr>
          <p:spPr>
            <a:xfrm>
              <a:off x="1038475" y="783663"/>
              <a:ext cx="119200" cy="41025"/>
            </a:xfrm>
            <a:custGeom>
              <a:avLst/>
              <a:gdLst/>
              <a:ahLst/>
              <a:cxnLst/>
              <a:rect l="l" t="t" r="r" b="b"/>
              <a:pathLst>
                <a:path w="4768" h="1641" extrusionOk="0">
                  <a:moveTo>
                    <a:pt x="4767" y="1393"/>
                  </a:moveTo>
                  <a:lnTo>
                    <a:pt x="4009" y="1"/>
                  </a:lnTo>
                  <a:lnTo>
                    <a:pt x="0" y="1310"/>
                  </a:lnTo>
                  <a:lnTo>
                    <a:pt x="110" y="1641"/>
                  </a:lnTo>
                  <a:lnTo>
                    <a:pt x="3844" y="414"/>
                  </a:lnTo>
                  <a:lnTo>
                    <a:pt x="4450" y="155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1"/>
            <p:cNvSpPr/>
            <p:nvPr/>
          </p:nvSpPr>
          <p:spPr>
            <a:xfrm>
              <a:off x="989550" y="484363"/>
              <a:ext cx="311400" cy="173625"/>
            </a:xfrm>
            <a:custGeom>
              <a:avLst/>
              <a:gdLst/>
              <a:ahLst/>
              <a:cxnLst/>
              <a:rect l="l" t="t" r="r" b="b"/>
              <a:pathLst>
                <a:path w="12456" h="6945" extrusionOk="0">
                  <a:moveTo>
                    <a:pt x="1" y="0"/>
                  </a:moveTo>
                  <a:lnTo>
                    <a:pt x="5953" y="6503"/>
                  </a:lnTo>
                  <a:lnTo>
                    <a:pt x="7606" y="4740"/>
                  </a:lnTo>
                  <a:lnTo>
                    <a:pt x="9921" y="6944"/>
                  </a:lnTo>
                  <a:lnTo>
                    <a:pt x="12456" y="2315"/>
                  </a:lnTo>
                  <a:lnTo>
                    <a:pt x="1"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1"/>
            <p:cNvSpPr/>
            <p:nvPr/>
          </p:nvSpPr>
          <p:spPr>
            <a:xfrm>
              <a:off x="853850" y="139563"/>
              <a:ext cx="575575" cy="426100"/>
            </a:xfrm>
            <a:custGeom>
              <a:avLst/>
              <a:gdLst/>
              <a:ahLst/>
              <a:cxnLst/>
              <a:rect l="l" t="t" r="r" b="b"/>
              <a:pathLst>
                <a:path w="23023" h="17044" extrusionOk="0">
                  <a:moveTo>
                    <a:pt x="744" y="1"/>
                  </a:moveTo>
                  <a:cubicBezTo>
                    <a:pt x="689" y="194"/>
                    <a:pt x="620" y="386"/>
                    <a:pt x="565" y="566"/>
                  </a:cubicBezTo>
                  <a:cubicBezTo>
                    <a:pt x="538" y="648"/>
                    <a:pt x="510" y="717"/>
                    <a:pt x="496" y="800"/>
                  </a:cubicBezTo>
                  <a:cubicBezTo>
                    <a:pt x="166" y="1902"/>
                    <a:pt x="0" y="3073"/>
                    <a:pt x="0" y="4299"/>
                  </a:cubicBezTo>
                  <a:cubicBezTo>
                    <a:pt x="0" y="11326"/>
                    <a:pt x="5718" y="17044"/>
                    <a:pt x="12745" y="17044"/>
                  </a:cubicBezTo>
                  <a:cubicBezTo>
                    <a:pt x="15707" y="17044"/>
                    <a:pt x="18435" y="16024"/>
                    <a:pt x="20612" y="14329"/>
                  </a:cubicBezTo>
                  <a:cubicBezTo>
                    <a:pt x="22058" y="13186"/>
                    <a:pt x="22885" y="11519"/>
                    <a:pt x="23023" y="9783"/>
                  </a:cubicBezTo>
                  <a:lnTo>
                    <a:pt x="23023" y="9783"/>
                  </a:lnTo>
                  <a:cubicBezTo>
                    <a:pt x="21976" y="10981"/>
                    <a:pt x="20681" y="11987"/>
                    <a:pt x="19165" y="12731"/>
                  </a:cubicBezTo>
                  <a:cubicBezTo>
                    <a:pt x="17352" y="13632"/>
                    <a:pt x="15427" y="14058"/>
                    <a:pt x="13530" y="14058"/>
                  </a:cubicBezTo>
                  <a:cubicBezTo>
                    <a:pt x="8839" y="14058"/>
                    <a:pt x="4321" y="11451"/>
                    <a:pt x="2094" y="6958"/>
                  </a:cubicBezTo>
                  <a:cubicBezTo>
                    <a:pt x="1557" y="5884"/>
                    <a:pt x="1185" y="4754"/>
                    <a:pt x="978" y="3610"/>
                  </a:cubicBezTo>
                  <a:cubicBezTo>
                    <a:pt x="965" y="3528"/>
                    <a:pt x="951" y="3459"/>
                    <a:pt x="937" y="3390"/>
                  </a:cubicBezTo>
                  <a:cubicBezTo>
                    <a:pt x="744" y="2274"/>
                    <a:pt x="689" y="1130"/>
                    <a:pt x="74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1"/>
            <p:cNvSpPr/>
            <p:nvPr/>
          </p:nvSpPr>
          <p:spPr>
            <a:xfrm>
              <a:off x="871075" y="-86387"/>
              <a:ext cx="559400" cy="577425"/>
            </a:xfrm>
            <a:custGeom>
              <a:avLst/>
              <a:gdLst/>
              <a:ahLst/>
              <a:cxnLst/>
              <a:rect l="l" t="t" r="r" b="b"/>
              <a:pathLst>
                <a:path w="22376" h="23097" extrusionOk="0">
                  <a:moveTo>
                    <a:pt x="11077" y="0"/>
                  </a:moveTo>
                  <a:cubicBezTo>
                    <a:pt x="10829" y="14"/>
                    <a:pt x="10595" y="28"/>
                    <a:pt x="10347" y="56"/>
                  </a:cubicBezTo>
                  <a:cubicBezTo>
                    <a:pt x="9824" y="124"/>
                    <a:pt x="9300" y="221"/>
                    <a:pt x="8790" y="345"/>
                  </a:cubicBezTo>
                  <a:cubicBezTo>
                    <a:pt x="4629" y="1433"/>
                    <a:pt x="1461" y="4947"/>
                    <a:pt x="55" y="9052"/>
                  </a:cubicBezTo>
                  <a:cubicBezTo>
                    <a:pt x="0" y="10168"/>
                    <a:pt x="55" y="11312"/>
                    <a:pt x="248" y="12428"/>
                  </a:cubicBezTo>
                  <a:cubicBezTo>
                    <a:pt x="262" y="12497"/>
                    <a:pt x="276" y="12566"/>
                    <a:pt x="289" y="12662"/>
                  </a:cubicBezTo>
                  <a:cubicBezTo>
                    <a:pt x="496" y="13792"/>
                    <a:pt x="868" y="14922"/>
                    <a:pt x="1405" y="16010"/>
                  </a:cubicBezTo>
                  <a:cubicBezTo>
                    <a:pt x="3632" y="20493"/>
                    <a:pt x="8149" y="23097"/>
                    <a:pt x="12838" y="23097"/>
                  </a:cubicBezTo>
                  <a:cubicBezTo>
                    <a:pt x="14736" y="23097"/>
                    <a:pt x="16662" y="22670"/>
                    <a:pt x="18476" y="21769"/>
                  </a:cubicBezTo>
                  <a:cubicBezTo>
                    <a:pt x="19992" y="21025"/>
                    <a:pt x="21287" y="20019"/>
                    <a:pt x="22334" y="18821"/>
                  </a:cubicBezTo>
                  <a:cubicBezTo>
                    <a:pt x="22375" y="18407"/>
                    <a:pt x="22375" y="17994"/>
                    <a:pt x="22334" y="17595"/>
                  </a:cubicBezTo>
                  <a:cubicBezTo>
                    <a:pt x="22224" y="16492"/>
                    <a:pt x="21838" y="15390"/>
                    <a:pt x="21163" y="14426"/>
                  </a:cubicBezTo>
                  <a:lnTo>
                    <a:pt x="12896" y="2591"/>
                  </a:lnTo>
                  <a:lnTo>
                    <a:pt x="11821" y="1061"/>
                  </a:lnTo>
                  <a:lnTo>
                    <a:pt x="11077" y="0"/>
                  </a:ln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1"/>
            <p:cNvSpPr/>
            <p:nvPr/>
          </p:nvSpPr>
          <p:spPr>
            <a:xfrm>
              <a:off x="630650" y="-13712"/>
              <a:ext cx="161900" cy="92675"/>
            </a:xfrm>
            <a:custGeom>
              <a:avLst/>
              <a:gdLst/>
              <a:ahLst/>
              <a:cxnLst/>
              <a:rect l="l" t="t" r="r" b="b"/>
              <a:pathLst>
                <a:path w="6476" h="3707" extrusionOk="0">
                  <a:moveTo>
                    <a:pt x="6090" y="1"/>
                  </a:moveTo>
                  <a:lnTo>
                    <a:pt x="14" y="317"/>
                  </a:lnTo>
                  <a:lnTo>
                    <a:pt x="0" y="331"/>
                  </a:lnTo>
                  <a:lnTo>
                    <a:pt x="6476" y="3707"/>
                  </a:lnTo>
                  <a:lnTo>
                    <a:pt x="6476" y="3707"/>
                  </a:lnTo>
                  <a:lnTo>
                    <a:pt x="6090" y="1"/>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1"/>
            <p:cNvSpPr/>
            <p:nvPr/>
          </p:nvSpPr>
          <p:spPr>
            <a:xfrm>
              <a:off x="631000" y="-96387"/>
              <a:ext cx="151900" cy="90625"/>
            </a:xfrm>
            <a:custGeom>
              <a:avLst/>
              <a:gdLst/>
              <a:ahLst/>
              <a:cxnLst/>
              <a:rect l="l" t="t" r="r" b="b"/>
              <a:pathLst>
                <a:path w="6076" h="3625" extrusionOk="0">
                  <a:moveTo>
                    <a:pt x="5732" y="1"/>
                  </a:moveTo>
                  <a:cubicBezTo>
                    <a:pt x="3844" y="276"/>
                    <a:pt x="1157" y="2260"/>
                    <a:pt x="0" y="3624"/>
                  </a:cubicBezTo>
                  <a:lnTo>
                    <a:pt x="6076" y="3308"/>
                  </a:lnTo>
                  <a:lnTo>
                    <a:pt x="5732" y="1"/>
                  </a:ln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1"/>
            <p:cNvSpPr/>
            <p:nvPr/>
          </p:nvSpPr>
          <p:spPr>
            <a:xfrm>
              <a:off x="743625" y="-245187"/>
              <a:ext cx="404400" cy="404075"/>
            </a:xfrm>
            <a:custGeom>
              <a:avLst/>
              <a:gdLst/>
              <a:ahLst/>
              <a:cxnLst/>
              <a:rect l="l" t="t" r="r" b="b"/>
              <a:pathLst>
                <a:path w="16176" h="16163" extrusionOk="0">
                  <a:moveTo>
                    <a:pt x="8487" y="1"/>
                  </a:moveTo>
                  <a:cubicBezTo>
                    <a:pt x="4712" y="1"/>
                    <a:pt x="1516" y="2453"/>
                    <a:pt x="414" y="5856"/>
                  </a:cubicBezTo>
                  <a:cubicBezTo>
                    <a:pt x="138" y="6697"/>
                    <a:pt x="0" y="7565"/>
                    <a:pt x="0" y="8488"/>
                  </a:cubicBezTo>
                  <a:cubicBezTo>
                    <a:pt x="0" y="9645"/>
                    <a:pt x="221" y="10734"/>
                    <a:pt x="648" y="11740"/>
                  </a:cubicBezTo>
                  <a:lnTo>
                    <a:pt x="648" y="11753"/>
                  </a:lnTo>
                  <a:cubicBezTo>
                    <a:pt x="1461" y="13682"/>
                    <a:pt x="2949" y="15253"/>
                    <a:pt x="4836" y="16162"/>
                  </a:cubicBezTo>
                  <a:cubicBezTo>
                    <a:pt x="4878" y="16093"/>
                    <a:pt x="4919" y="16024"/>
                    <a:pt x="4974" y="15969"/>
                  </a:cubicBezTo>
                  <a:cubicBezTo>
                    <a:pt x="5746" y="14771"/>
                    <a:pt x="6889" y="13779"/>
                    <a:pt x="8074" y="12980"/>
                  </a:cubicBezTo>
                  <a:cubicBezTo>
                    <a:pt x="10086" y="11629"/>
                    <a:pt x="12373" y="10665"/>
                    <a:pt x="14178" y="9053"/>
                  </a:cubicBezTo>
                  <a:cubicBezTo>
                    <a:pt x="14495" y="8764"/>
                    <a:pt x="14798" y="8447"/>
                    <a:pt x="15087" y="8102"/>
                  </a:cubicBezTo>
                  <a:cubicBezTo>
                    <a:pt x="15514" y="7565"/>
                    <a:pt x="15900" y="6972"/>
                    <a:pt x="16175" y="6352"/>
                  </a:cubicBezTo>
                  <a:lnTo>
                    <a:pt x="15679" y="5650"/>
                  </a:lnTo>
                  <a:lnTo>
                    <a:pt x="13709" y="2812"/>
                  </a:lnTo>
                  <a:cubicBezTo>
                    <a:pt x="12524" y="1117"/>
                    <a:pt x="10595" y="1"/>
                    <a:pt x="85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1"/>
            <p:cNvSpPr/>
            <p:nvPr/>
          </p:nvSpPr>
          <p:spPr>
            <a:xfrm>
              <a:off x="814225" y="-96387"/>
              <a:ext cx="36200" cy="56875"/>
            </a:xfrm>
            <a:custGeom>
              <a:avLst/>
              <a:gdLst/>
              <a:ahLst/>
              <a:cxnLst/>
              <a:rect l="l" t="t" r="r" b="b"/>
              <a:pathLst>
                <a:path w="1448" h="2275" extrusionOk="0">
                  <a:moveTo>
                    <a:pt x="731" y="1"/>
                  </a:moveTo>
                  <a:cubicBezTo>
                    <a:pt x="331" y="1"/>
                    <a:pt x="1" y="511"/>
                    <a:pt x="1" y="1131"/>
                  </a:cubicBezTo>
                  <a:cubicBezTo>
                    <a:pt x="1" y="1764"/>
                    <a:pt x="331" y="2274"/>
                    <a:pt x="731" y="2274"/>
                  </a:cubicBezTo>
                  <a:cubicBezTo>
                    <a:pt x="1131" y="2274"/>
                    <a:pt x="1447" y="1764"/>
                    <a:pt x="1447" y="1131"/>
                  </a:cubicBezTo>
                  <a:cubicBezTo>
                    <a:pt x="1447" y="511"/>
                    <a:pt x="1131" y="1"/>
                    <a:pt x="73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1"/>
            <p:cNvSpPr/>
            <p:nvPr/>
          </p:nvSpPr>
          <p:spPr>
            <a:xfrm>
              <a:off x="821475" y="-20612"/>
              <a:ext cx="108175" cy="71325"/>
            </a:xfrm>
            <a:custGeom>
              <a:avLst/>
              <a:gdLst/>
              <a:ahLst/>
              <a:cxnLst/>
              <a:rect l="l" t="t" r="r" b="b"/>
              <a:pathLst>
                <a:path w="4327" h="2853" extrusionOk="0">
                  <a:moveTo>
                    <a:pt x="2163" y="1"/>
                  </a:moveTo>
                  <a:cubicBezTo>
                    <a:pt x="965" y="1"/>
                    <a:pt x="0" y="649"/>
                    <a:pt x="0" y="1434"/>
                  </a:cubicBezTo>
                  <a:cubicBezTo>
                    <a:pt x="0" y="2219"/>
                    <a:pt x="965" y="2853"/>
                    <a:pt x="2163" y="2853"/>
                  </a:cubicBezTo>
                  <a:cubicBezTo>
                    <a:pt x="3348" y="2853"/>
                    <a:pt x="4326" y="2219"/>
                    <a:pt x="4326" y="1434"/>
                  </a:cubicBezTo>
                  <a:cubicBezTo>
                    <a:pt x="4326" y="649"/>
                    <a:pt x="3348" y="1"/>
                    <a:pt x="2163" y="1"/>
                  </a:cubicBezTo>
                  <a:close/>
                </a:path>
              </a:pathLst>
            </a:custGeom>
            <a:solidFill>
              <a:srgbClr val="FFD6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1"/>
            <p:cNvSpPr/>
            <p:nvPr/>
          </p:nvSpPr>
          <p:spPr>
            <a:xfrm>
              <a:off x="1109075" y="-100862"/>
              <a:ext cx="582825" cy="405275"/>
            </a:xfrm>
            <a:custGeom>
              <a:avLst/>
              <a:gdLst/>
              <a:ahLst/>
              <a:cxnLst/>
              <a:rect l="l" t="t" r="r" b="b"/>
              <a:pathLst>
                <a:path w="23313" h="16211" extrusionOk="0">
                  <a:moveTo>
                    <a:pt x="1103" y="1"/>
                  </a:moveTo>
                  <a:lnTo>
                    <a:pt x="1103" y="1"/>
                  </a:lnTo>
                  <a:cubicBezTo>
                    <a:pt x="937" y="524"/>
                    <a:pt x="800" y="1062"/>
                    <a:pt x="703" y="1613"/>
                  </a:cubicBezTo>
                  <a:cubicBezTo>
                    <a:pt x="1" y="5415"/>
                    <a:pt x="1117" y="9122"/>
                    <a:pt x="3445" y="11850"/>
                  </a:cubicBezTo>
                  <a:cubicBezTo>
                    <a:pt x="5222" y="13944"/>
                    <a:pt x="7716" y="15459"/>
                    <a:pt x="10637" y="16010"/>
                  </a:cubicBezTo>
                  <a:cubicBezTo>
                    <a:pt x="11384" y="16145"/>
                    <a:pt x="12128" y="16211"/>
                    <a:pt x="12862" y="16211"/>
                  </a:cubicBezTo>
                  <a:cubicBezTo>
                    <a:pt x="17145" y="16211"/>
                    <a:pt x="21077" y="13989"/>
                    <a:pt x="23312" y="10472"/>
                  </a:cubicBezTo>
                  <a:lnTo>
                    <a:pt x="22472" y="10072"/>
                  </a:lnTo>
                  <a:cubicBezTo>
                    <a:pt x="20205" y="12543"/>
                    <a:pt x="16962" y="14071"/>
                    <a:pt x="13405" y="14071"/>
                  </a:cubicBezTo>
                  <a:cubicBezTo>
                    <a:pt x="13114" y="14071"/>
                    <a:pt x="12820" y="14061"/>
                    <a:pt x="12524" y="14040"/>
                  </a:cubicBezTo>
                  <a:cubicBezTo>
                    <a:pt x="9562" y="13847"/>
                    <a:pt x="6917" y="12621"/>
                    <a:pt x="4905" y="10734"/>
                  </a:cubicBezTo>
                  <a:cubicBezTo>
                    <a:pt x="2288" y="8281"/>
                    <a:pt x="758" y="4713"/>
                    <a:pt x="1020" y="869"/>
                  </a:cubicBezTo>
                  <a:cubicBezTo>
                    <a:pt x="1034" y="579"/>
                    <a:pt x="1075" y="290"/>
                    <a:pt x="110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1"/>
            <p:cNvSpPr/>
            <p:nvPr/>
          </p:nvSpPr>
          <p:spPr>
            <a:xfrm>
              <a:off x="1128025" y="-102237"/>
              <a:ext cx="542850" cy="353175"/>
            </a:xfrm>
            <a:custGeom>
              <a:avLst/>
              <a:gdLst/>
              <a:ahLst/>
              <a:cxnLst/>
              <a:rect l="l" t="t" r="r" b="b"/>
              <a:pathLst>
                <a:path w="21714" h="14127" extrusionOk="0">
                  <a:moveTo>
                    <a:pt x="359" y="1"/>
                  </a:moveTo>
                  <a:lnTo>
                    <a:pt x="359" y="42"/>
                  </a:lnTo>
                  <a:lnTo>
                    <a:pt x="359" y="56"/>
                  </a:lnTo>
                  <a:lnTo>
                    <a:pt x="345" y="56"/>
                  </a:lnTo>
                  <a:cubicBezTo>
                    <a:pt x="317" y="331"/>
                    <a:pt x="276" y="621"/>
                    <a:pt x="262" y="924"/>
                  </a:cubicBezTo>
                  <a:cubicBezTo>
                    <a:pt x="0" y="4782"/>
                    <a:pt x="1530" y="8336"/>
                    <a:pt x="4147" y="10789"/>
                  </a:cubicBezTo>
                  <a:cubicBezTo>
                    <a:pt x="6159" y="12676"/>
                    <a:pt x="8804" y="13902"/>
                    <a:pt x="11766" y="14095"/>
                  </a:cubicBezTo>
                  <a:cubicBezTo>
                    <a:pt x="12062" y="14116"/>
                    <a:pt x="12356" y="14126"/>
                    <a:pt x="12647" y="14126"/>
                  </a:cubicBezTo>
                  <a:cubicBezTo>
                    <a:pt x="16204" y="14126"/>
                    <a:pt x="19447" y="12598"/>
                    <a:pt x="21714" y="10127"/>
                  </a:cubicBezTo>
                  <a:lnTo>
                    <a:pt x="19950" y="9287"/>
                  </a:lnTo>
                  <a:lnTo>
                    <a:pt x="18173" y="8446"/>
                  </a:lnTo>
                  <a:lnTo>
                    <a:pt x="15266" y="7069"/>
                  </a:lnTo>
                  <a:lnTo>
                    <a:pt x="414" y="28"/>
                  </a:lnTo>
                  <a:lnTo>
                    <a:pt x="359"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1"/>
            <p:cNvSpPr/>
            <p:nvPr/>
          </p:nvSpPr>
          <p:spPr>
            <a:xfrm>
              <a:off x="1132150" y="-101537"/>
              <a:ext cx="497400" cy="295200"/>
            </a:xfrm>
            <a:custGeom>
              <a:avLst/>
              <a:gdLst/>
              <a:ahLst/>
              <a:cxnLst/>
              <a:rect l="l" t="t" r="r" b="b"/>
              <a:pathLst>
                <a:path w="19896" h="11808" extrusionOk="0">
                  <a:moveTo>
                    <a:pt x="386" y="0"/>
                  </a:moveTo>
                  <a:lnTo>
                    <a:pt x="1" y="42"/>
                  </a:lnTo>
                  <a:cubicBezTo>
                    <a:pt x="14" y="248"/>
                    <a:pt x="28" y="482"/>
                    <a:pt x="56" y="717"/>
                  </a:cubicBezTo>
                  <a:cubicBezTo>
                    <a:pt x="510" y="4602"/>
                    <a:pt x="2715" y="7867"/>
                    <a:pt x="5787" y="9824"/>
                  </a:cubicBezTo>
                  <a:cubicBezTo>
                    <a:pt x="7744" y="11078"/>
                    <a:pt x="10058" y="11808"/>
                    <a:pt x="12511" y="11808"/>
                  </a:cubicBezTo>
                  <a:cubicBezTo>
                    <a:pt x="12993" y="11808"/>
                    <a:pt x="13503" y="11766"/>
                    <a:pt x="13999" y="11711"/>
                  </a:cubicBezTo>
                  <a:cubicBezTo>
                    <a:pt x="16203" y="11450"/>
                    <a:pt x="18215" y="10637"/>
                    <a:pt x="19896" y="9410"/>
                  </a:cubicBezTo>
                  <a:lnTo>
                    <a:pt x="19675" y="9107"/>
                  </a:lnTo>
                  <a:cubicBezTo>
                    <a:pt x="18049" y="10292"/>
                    <a:pt x="16093" y="11078"/>
                    <a:pt x="13957" y="11339"/>
                  </a:cubicBezTo>
                  <a:cubicBezTo>
                    <a:pt x="13475" y="11394"/>
                    <a:pt x="12993" y="11422"/>
                    <a:pt x="12511" y="11422"/>
                  </a:cubicBezTo>
                  <a:cubicBezTo>
                    <a:pt x="10141" y="11422"/>
                    <a:pt x="7895" y="10719"/>
                    <a:pt x="5994" y="9507"/>
                  </a:cubicBezTo>
                  <a:cubicBezTo>
                    <a:pt x="3018" y="7606"/>
                    <a:pt x="882" y="4450"/>
                    <a:pt x="442" y="662"/>
                  </a:cubicBezTo>
                  <a:cubicBezTo>
                    <a:pt x="414" y="455"/>
                    <a:pt x="400" y="234"/>
                    <a:pt x="386" y="14"/>
                  </a:cubicBezTo>
                  <a:lnTo>
                    <a:pt x="3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1"/>
            <p:cNvSpPr/>
            <p:nvPr/>
          </p:nvSpPr>
          <p:spPr>
            <a:xfrm>
              <a:off x="1133525" y="-103262"/>
              <a:ext cx="377550" cy="194975"/>
            </a:xfrm>
            <a:custGeom>
              <a:avLst/>
              <a:gdLst/>
              <a:ahLst/>
              <a:cxnLst/>
              <a:rect l="l" t="t" r="r" b="b"/>
              <a:pathLst>
                <a:path w="15102" h="7799" extrusionOk="0">
                  <a:moveTo>
                    <a:pt x="359" y="0"/>
                  </a:moveTo>
                  <a:lnTo>
                    <a:pt x="219" y="59"/>
                  </a:lnTo>
                  <a:lnTo>
                    <a:pt x="1" y="83"/>
                  </a:lnTo>
                  <a:lnTo>
                    <a:pt x="1" y="124"/>
                  </a:lnTo>
                  <a:lnTo>
                    <a:pt x="15" y="138"/>
                  </a:lnTo>
                  <a:cubicBezTo>
                    <a:pt x="1503" y="3707"/>
                    <a:pt x="4465" y="6200"/>
                    <a:pt x="7895" y="7247"/>
                  </a:cubicBezTo>
                  <a:cubicBezTo>
                    <a:pt x="9080" y="7619"/>
                    <a:pt x="10320" y="7799"/>
                    <a:pt x="11588" y="7799"/>
                  </a:cubicBezTo>
                  <a:cubicBezTo>
                    <a:pt x="12759" y="7799"/>
                    <a:pt x="13944" y="7633"/>
                    <a:pt x="15101" y="7289"/>
                  </a:cubicBezTo>
                  <a:lnTo>
                    <a:pt x="14991" y="6931"/>
                  </a:lnTo>
                  <a:cubicBezTo>
                    <a:pt x="13861" y="7261"/>
                    <a:pt x="12718" y="7427"/>
                    <a:pt x="11588" y="7427"/>
                  </a:cubicBezTo>
                  <a:cubicBezTo>
                    <a:pt x="10362" y="7427"/>
                    <a:pt x="9149" y="7234"/>
                    <a:pt x="8006" y="6889"/>
                  </a:cubicBezTo>
                  <a:cubicBezTo>
                    <a:pt x="4671" y="5870"/>
                    <a:pt x="1806" y="3445"/>
                    <a:pt x="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6" name="Google Shape;3556;p51"/>
          <p:cNvGrpSpPr/>
          <p:nvPr/>
        </p:nvGrpSpPr>
        <p:grpSpPr>
          <a:xfrm>
            <a:off x="2438611" y="3827859"/>
            <a:ext cx="552303" cy="547991"/>
            <a:chOff x="-3114539" y="1593254"/>
            <a:chExt cx="829907" cy="823427"/>
          </a:xfrm>
        </p:grpSpPr>
        <p:sp>
          <p:nvSpPr>
            <p:cNvPr id="3557" name="Google Shape;3557;p51"/>
            <p:cNvSpPr/>
            <p:nvPr/>
          </p:nvSpPr>
          <p:spPr>
            <a:xfrm>
              <a:off x="-2753239" y="2190721"/>
              <a:ext cx="78666" cy="72556"/>
            </a:xfrm>
            <a:custGeom>
              <a:avLst/>
              <a:gdLst/>
              <a:ahLst/>
              <a:cxnLst/>
              <a:rect l="l" t="t" r="r" b="b"/>
              <a:pathLst>
                <a:path w="2343" h="2161" extrusionOk="0">
                  <a:moveTo>
                    <a:pt x="1175" y="1"/>
                  </a:moveTo>
                  <a:cubicBezTo>
                    <a:pt x="661" y="1"/>
                    <a:pt x="208" y="362"/>
                    <a:pt x="110" y="874"/>
                  </a:cubicBezTo>
                  <a:cubicBezTo>
                    <a:pt x="0" y="1453"/>
                    <a:pt x="386" y="2017"/>
                    <a:pt x="964" y="2141"/>
                  </a:cubicBezTo>
                  <a:cubicBezTo>
                    <a:pt x="1031" y="2154"/>
                    <a:pt x="1098" y="2160"/>
                    <a:pt x="1163" y="2160"/>
                  </a:cubicBezTo>
                  <a:cubicBezTo>
                    <a:pt x="1667" y="2160"/>
                    <a:pt x="2121" y="1799"/>
                    <a:pt x="2218" y="1287"/>
                  </a:cubicBezTo>
                  <a:cubicBezTo>
                    <a:pt x="2342" y="695"/>
                    <a:pt x="1956" y="130"/>
                    <a:pt x="1378" y="20"/>
                  </a:cubicBezTo>
                  <a:cubicBezTo>
                    <a:pt x="1310" y="7"/>
                    <a:pt x="1242" y="1"/>
                    <a:pt x="117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1"/>
            <p:cNvSpPr/>
            <p:nvPr/>
          </p:nvSpPr>
          <p:spPr>
            <a:xfrm>
              <a:off x="-2539064" y="2069247"/>
              <a:ext cx="90216" cy="90216"/>
            </a:xfrm>
            <a:custGeom>
              <a:avLst/>
              <a:gdLst/>
              <a:ahLst/>
              <a:cxnLst/>
              <a:rect l="l" t="t" r="r" b="b"/>
              <a:pathLst>
                <a:path w="2687" h="2687" extrusionOk="0">
                  <a:moveTo>
                    <a:pt x="1337" y="0"/>
                  </a:moveTo>
                  <a:cubicBezTo>
                    <a:pt x="606" y="0"/>
                    <a:pt x="0" y="607"/>
                    <a:pt x="0" y="1351"/>
                  </a:cubicBezTo>
                  <a:cubicBezTo>
                    <a:pt x="0" y="2081"/>
                    <a:pt x="606" y="2687"/>
                    <a:pt x="1337" y="2687"/>
                  </a:cubicBezTo>
                  <a:cubicBezTo>
                    <a:pt x="2081" y="2687"/>
                    <a:pt x="2687" y="2081"/>
                    <a:pt x="2687" y="1351"/>
                  </a:cubicBezTo>
                  <a:cubicBezTo>
                    <a:pt x="2687" y="607"/>
                    <a:pt x="2081" y="0"/>
                    <a:pt x="1337" y="0"/>
                  </a:cubicBezTo>
                  <a:close/>
                </a:path>
              </a:pathLst>
            </a:custGeom>
            <a:solidFill>
              <a:srgbClr val="FF7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1"/>
            <p:cNvSpPr/>
            <p:nvPr/>
          </p:nvSpPr>
          <p:spPr>
            <a:xfrm>
              <a:off x="-3103426" y="2068307"/>
              <a:ext cx="377954" cy="186476"/>
            </a:xfrm>
            <a:custGeom>
              <a:avLst/>
              <a:gdLst/>
              <a:ahLst/>
              <a:cxnLst/>
              <a:rect l="l" t="t" r="r" b="b"/>
              <a:pathLst>
                <a:path w="11257" h="5554" extrusionOk="0">
                  <a:moveTo>
                    <a:pt x="10774" y="1"/>
                  </a:moveTo>
                  <a:lnTo>
                    <a:pt x="400" y="3500"/>
                  </a:lnTo>
                  <a:lnTo>
                    <a:pt x="0" y="5553"/>
                  </a:lnTo>
                  <a:lnTo>
                    <a:pt x="11257" y="152"/>
                  </a:lnTo>
                  <a:lnTo>
                    <a:pt x="10774" y="1"/>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1"/>
            <p:cNvSpPr/>
            <p:nvPr/>
          </p:nvSpPr>
          <p:spPr>
            <a:xfrm>
              <a:off x="-3114539" y="2073410"/>
              <a:ext cx="413577" cy="252148"/>
            </a:xfrm>
            <a:custGeom>
              <a:avLst/>
              <a:gdLst/>
              <a:ahLst/>
              <a:cxnLst/>
              <a:rect l="l" t="t" r="r" b="b"/>
              <a:pathLst>
                <a:path w="12318" h="7510" extrusionOk="0">
                  <a:moveTo>
                    <a:pt x="11588" y="0"/>
                  </a:moveTo>
                  <a:lnTo>
                    <a:pt x="428" y="4891"/>
                  </a:lnTo>
                  <a:lnTo>
                    <a:pt x="1" y="7509"/>
                  </a:lnTo>
                  <a:lnTo>
                    <a:pt x="12318" y="317"/>
                  </a:lnTo>
                  <a:lnTo>
                    <a:pt x="115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1"/>
            <p:cNvSpPr/>
            <p:nvPr/>
          </p:nvSpPr>
          <p:spPr>
            <a:xfrm>
              <a:off x="-2626057" y="2193206"/>
              <a:ext cx="6984" cy="195239"/>
            </a:xfrm>
            <a:custGeom>
              <a:avLst/>
              <a:gdLst/>
              <a:ahLst/>
              <a:cxnLst/>
              <a:rect l="l" t="t" r="r" b="b"/>
              <a:pathLst>
                <a:path w="208" h="5815" extrusionOk="0">
                  <a:moveTo>
                    <a:pt x="1" y="1"/>
                  </a:moveTo>
                  <a:lnTo>
                    <a:pt x="1" y="5815"/>
                  </a:lnTo>
                  <a:lnTo>
                    <a:pt x="208" y="5815"/>
                  </a:lnTo>
                  <a:lnTo>
                    <a:pt x="208"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1"/>
            <p:cNvSpPr/>
            <p:nvPr/>
          </p:nvSpPr>
          <p:spPr>
            <a:xfrm>
              <a:off x="-2638983" y="2384248"/>
              <a:ext cx="93909" cy="32433"/>
            </a:xfrm>
            <a:custGeom>
              <a:avLst/>
              <a:gdLst/>
              <a:ahLst/>
              <a:cxnLst/>
              <a:rect l="l" t="t" r="r" b="b"/>
              <a:pathLst>
                <a:path w="2797" h="966" extrusionOk="0">
                  <a:moveTo>
                    <a:pt x="441" y="1"/>
                  </a:moveTo>
                  <a:lnTo>
                    <a:pt x="0" y="814"/>
                  </a:lnTo>
                  <a:lnTo>
                    <a:pt x="179" y="910"/>
                  </a:lnTo>
                  <a:lnTo>
                    <a:pt x="537"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1"/>
            <p:cNvSpPr/>
            <p:nvPr/>
          </p:nvSpPr>
          <p:spPr>
            <a:xfrm>
              <a:off x="-2547860" y="2193206"/>
              <a:ext cx="6950" cy="195239"/>
            </a:xfrm>
            <a:custGeom>
              <a:avLst/>
              <a:gdLst/>
              <a:ahLst/>
              <a:cxnLst/>
              <a:rect l="l" t="t" r="r" b="b"/>
              <a:pathLst>
                <a:path w="207" h="5815" extrusionOk="0">
                  <a:moveTo>
                    <a:pt x="0" y="1"/>
                  </a:moveTo>
                  <a:lnTo>
                    <a:pt x="0" y="5815"/>
                  </a:lnTo>
                  <a:lnTo>
                    <a:pt x="207" y="5815"/>
                  </a:lnTo>
                  <a:lnTo>
                    <a:pt x="207"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1"/>
            <p:cNvSpPr/>
            <p:nvPr/>
          </p:nvSpPr>
          <p:spPr>
            <a:xfrm>
              <a:off x="-2560820" y="2384248"/>
              <a:ext cx="93943" cy="32433"/>
            </a:xfrm>
            <a:custGeom>
              <a:avLst/>
              <a:gdLst/>
              <a:ahLst/>
              <a:cxnLst/>
              <a:rect l="l" t="t" r="r" b="b"/>
              <a:pathLst>
                <a:path w="2798" h="966" extrusionOk="0">
                  <a:moveTo>
                    <a:pt x="441" y="1"/>
                  </a:moveTo>
                  <a:lnTo>
                    <a:pt x="1" y="814"/>
                  </a:lnTo>
                  <a:lnTo>
                    <a:pt x="193" y="910"/>
                  </a:lnTo>
                  <a:lnTo>
                    <a:pt x="552"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1"/>
            <p:cNvSpPr/>
            <p:nvPr/>
          </p:nvSpPr>
          <p:spPr>
            <a:xfrm>
              <a:off x="-2673699" y="2147880"/>
              <a:ext cx="245668" cy="137422"/>
            </a:xfrm>
            <a:custGeom>
              <a:avLst/>
              <a:gdLst/>
              <a:ahLst/>
              <a:cxnLst/>
              <a:rect l="l" t="t" r="r" b="b"/>
              <a:pathLst>
                <a:path w="7317" h="4093" extrusionOk="0">
                  <a:moveTo>
                    <a:pt x="7317" y="1"/>
                  </a:moveTo>
                  <a:lnTo>
                    <a:pt x="1" y="1365"/>
                  </a:lnTo>
                  <a:lnTo>
                    <a:pt x="1489" y="4093"/>
                  </a:lnTo>
                  <a:lnTo>
                    <a:pt x="2839" y="2797"/>
                  </a:lnTo>
                  <a:lnTo>
                    <a:pt x="3817" y="3831"/>
                  </a:lnTo>
                  <a:lnTo>
                    <a:pt x="73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1"/>
            <p:cNvSpPr/>
            <p:nvPr/>
          </p:nvSpPr>
          <p:spPr>
            <a:xfrm>
              <a:off x="-2835128" y="1899458"/>
              <a:ext cx="541733" cy="306271"/>
            </a:xfrm>
            <a:custGeom>
              <a:avLst/>
              <a:gdLst/>
              <a:ahLst/>
              <a:cxnLst/>
              <a:rect l="l" t="t" r="r" b="b"/>
              <a:pathLst>
                <a:path w="16135" h="9122" extrusionOk="0">
                  <a:moveTo>
                    <a:pt x="16093" y="1"/>
                  </a:moveTo>
                  <a:cubicBezTo>
                    <a:pt x="15679" y="4286"/>
                    <a:pt x="11491" y="7648"/>
                    <a:pt x="6379" y="7648"/>
                  </a:cubicBezTo>
                  <a:cubicBezTo>
                    <a:pt x="4313" y="7648"/>
                    <a:pt x="2398" y="7110"/>
                    <a:pt x="827" y="6173"/>
                  </a:cubicBezTo>
                  <a:cubicBezTo>
                    <a:pt x="551" y="6008"/>
                    <a:pt x="359" y="5788"/>
                    <a:pt x="221" y="5540"/>
                  </a:cubicBezTo>
                  <a:cubicBezTo>
                    <a:pt x="55" y="5870"/>
                    <a:pt x="0" y="6256"/>
                    <a:pt x="83" y="6628"/>
                  </a:cubicBezTo>
                  <a:cubicBezTo>
                    <a:pt x="166" y="7014"/>
                    <a:pt x="414" y="7400"/>
                    <a:pt x="827" y="7634"/>
                  </a:cubicBezTo>
                  <a:cubicBezTo>
                    <a:pt x="2398" y="8584"/>
                    <a:pt x="4313" y="9122"/>
                    <a:pt x="6379" y="9122"/>
                  </a:cubicBezTo>
                  <a:cubicBezTo>
                    <a:pt x="11767" y="9122"/>
                    <a:pt x="16134" y="5388"/>
                    <a:pt x="16134" y="772"/>
                  </a:cubicBezTo>
                  <a:cubicBezTo>
                    <a:pt x="16134" y="511"/>
                    <a:pt x="16120" y="263"/>
                    <a:pt x="1609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1"/>
            <p:cNvSpPr/>
            <p:nvPr/>
          </p:nvSpPr>
          <p:spPr>
            <a:xfrm>
              <a:off x="-2827271" y="1735243"/>
              <a:ext cx="542639" cy="420997"/>
            </a:xfrm>
            <a:custGeom>
              <a:avLst/>
              <a:gdLst/>
              <a:ahLst/>
              <a:cxnLst/>
              <a:rect l="l" t="t" r="r" b="b"/>
              <a:pathLst>
                <a:path w="16162" h="12539" extrusionOk="0">
                  <a:moveTo>
                    <a:pt x="15156" y="1"/>
                  </a:moveTo>
                  <a:cubicBezTo>
                    <a:pt x="13999" y="1"/>
                    <a:pt x="13048" y="938"/>
                    <a:pt x="13048" y="2109"/>
                  </a:cubicBezTo>
                  <a:cubicBezTo>
                    <a:pt x="13048" y="2247"/>
                    <a:pt x="13062" y="2398"/>
                    <a:pt x="13103" y="2536"/>
                  </a:cubicBezTo>
                  <a:lnTo>
                    <a:pt x="12731" y="2591"/>
                  </a:lnTo>
                  <a:lnTo>
                    <a:pt x="11849" y="2715"/>
                  </a:lnTo>
                  <a:cubicBezTo>
                    <a:pt x="11767" y="1627"/>
                    <a:pt x="10857" y="786"/>
                    <a:pt x="9755" y="786"/>
                  </a:cubicBezTo>
                  <a:cubicBezTo>
                    <a:pt x="8942" y="786"/>
                    <a:pt x="8240" y="1241"/>
                    <a:pt x="7895" y="1916"/>
                  </a:cubicBezTo>
                  <a:cubicBezTo>
                    <a:pt x="7799" y="2095"/>
                    <a:pt x="7730" y="2288"/>
                    <a:pt x="7689" y="2495"/>
                  </a:cubicBezTo>
                  <a:lnTo>
                    <a:pt x="7689" y="2522"/>
                  </a:lnTo>
                  <a:cubicBezTo>
                    <a:pt x="7744" y="2922"/>
                    <a:pt x="7840" y="3280"/>
                    <a:pt x="7992" y="3624"/>
                  </a:cubicBezTo>
                  <a:lnTo>
                    <a:pt x="7978" y="3624"/>
                  </a:lnTo>
                  <a:cubicBezTo>
                    <a:pt x="7950" y="3679"/>
                    <a:pt x="7909" y="3735"/>
                    <a:pt x="7854" y="3790"/>
                  </a:cubicBezTo>
                  <a:cubicBezTo>
                    <a:pt x="7606" y="4134"/>
                    <a:pt x="7330" y="4465"/>
                    <a:pt x="7027" y="4809"/>
                  </a:cubicBezTo>
                  <a:cubicBezTo>
                    <a:pt x="5029" y="7083"/>
                    <a:pt x="2797" y="8791"/>
                    <a:pt x="758" y="9714"/>
                  </a:cubicBezTo>
                  <a:cubicBezTo>
                    <a:pt x="400" y="9879"/>
                    <a:pt x="152" y="10127"/>
                    <a:pt x="1" y="10431"/>
                  </a:cubicBezTo>
                  <a:cubicBezTo>
                    <a:pt x="125" y="10679"/>
                    <a:pt x="331" y="10899"/>
                    <a:pt x="593" y="11064"/>
                  </a:cubicBezTo>
                  <a:cubicBezTo>
                    <a:pt x="2164" y="12001"/>
                    <a:pt x="4079" y="12539"/>
                    <a:pt x="6145" y="12539"/>
                  </a:cubicBezTo>
                  <a:cubicBezTo>
                    <a:pt x="11257" y="12539"/>
                    <a:pt x="15445" y="9177"/>
                    <a:pt x="15873" y="4892"/>
                  </a:cubicBezTo>
                  <a:lnTo>
                    <a:pt x="15873" y="4878"/>
                  </a:lnTo>
                  <a:cubicBezTo>
                    <a:pt x="15845" y="4630"/>
                    <a:pt x="15790" y="4368"/>
                    <a:pt x="15735" y="4134"/>
                  </a:cubicBezTo>
                  <a:cubicBezTo>
                    <a:pt x="15735" y="4051"/>
                    <a:pt x="15707" y="3983"/>
                    <a:pt x="15693" y="3900"/>
                  </a:cubicBezTo>
                  <a:cubicBezTo>
                    <a:pt x="15749" y="3762"/>
                    <a:pt x="15817" y="3624"/>
                    <a:pt x="15873" y="3487"/>
                  </a:cubicBezTo>
                  <a:cubicBezTo>
                    <a:pt x="16052" y="3018"/>
                    <a:pt x="16162" y="2495"/>
                    <a:pt x="16162" y="1971"/>
                  </a:cubicBezTo>
                  <a:cubicBezTo>
                    <a:pt x="16162" y="1709"/>
                    <a:pt x="16134" y="1461"/>
                    <a:pt x="16093" y="1213"/>
                  </a:cubicBezTo>
                  <a:cubicBezTo>
                    <a:pt x="16010" y="814"/>
                    <a:pt x="15886" y="428"/>
                    <a:pt x="15707" y="70"/>
                  </a:cubicBezTo>
                  <a:cubicBezTo>
                    <a:pt x="15542" y="28"/>
                    <a:pt x="15349" y="1"/>
                    <a:pt x="15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1"/>
            <p:cNvSpPr/>
            <p:nvPr/>
          </p:nvSpPr>
          <p:spPr>
            <a:xfrm>
              <a:off x="-2609403" y="1593254"/>
              <a:ext cx="309528" cy="233178"/>
            </a:xfrm>
            <a:custGeom>
              <a:avLst/>
              <a:gdLst/>
              <a:ahLst/>
              <a:cxnLst/>
              <a:rect l="l" t="t" r="r" b="b"/>
              <a:pathLst>
                <a:path w="9219" h="6945" extrusionOk="0">
                  <a:moveTo>
                    <a:pt x="1764" y="0"/>
                  </a:moveTo>
                  <a:lnTo>
                    <a:pt x="1764" y="0"/>
                  </a:lnTo>
                  <a:cubicBezTo>
                    <a:pt x="2550" y="331"/>
                    <a:pt x="3225" y="923"/>
                    <a:pt x="3652" y="1667"/>
                  </a:cubicBezTo>
                  <a:cubicBezTo>
                    <a:pt x="3558" y="1664"/>
                    <a:pt x="3464" y="1663"/>
                    <a:pt x="3369" y="1663"/>
                  </a:cubicBezTo>
                  <a:cubicBezTo>
                    <a:pt x="2210" y="1663"/>
                    <a:pt x="1059" y="1897"/>
                    <a:pt x="1" y="2356"/>
                  </a:cubicBezTo>
                  <a:cubicBezTo>
                    <a:pt x="786" y="2701"/>
                    <a:pt x="1613" y="2962"/>
                    <a:pt x="2440" y="3155"/>
                  </a:cubicBezTo>
                  <a:cubicBezTo>
                    <a:pt x="1654" y="3927"/>
                    <a:pt x="1158" y="5001"/>
                    <a:pt x="1158" y="6200"/>
                  </a:cubicBezTo>
                  <a:cubicBezTo>
                    <a:pt x="1158" y="6379"/>
                    <a:pt x="1172" y="6558"/>
                    <a:pt x="1200" y="6724"/>
                  </a:cubicBezTo>
                  <a:cubicBezTo>
                    <a:pt x="1379" y="5745"/>
                    <a:pt x="2233" y="5015"/>
                    <a:pt x="3266" y="5015"/>
                  </a:cubicBezTo>
                  <a:cubicBezTo>
                    <a:pt x="4368" y="5015"/>
                    <a:pt x="5278" y="5856"/>
                    <a:pt x="5360" y="6944"/>
                  </a:cubicBezTo>
                  <a:lnTo>
                    <a:pt x="6242" y="6820"/>
                  </a:lnTo>
                  <a:lnTo>
                    <a:pt x="6600" y="6765"/>
                  </a:lnTo>
                  <a:cubicBezTo>
                    <a:pt x="6573" y="6627"/>
                    <a:pt x="6559" y="6476"/>
                    <a:pt x="6559" y="6338"/>
                  </a:cubicBezTo>
                  <a:cubicBezTo>
                    <a:pt x="6559" y="5167"/>
                    <a:pt x="7510" y="4230"/>
                    <a:pt x="8667" y="4230"/>
                  </a:cubicBezTo>
                  <a:cubicBezTo>
                    <a:pt x="8860" y="4230"/>
                    <a:pt x="9039" y="4257"/>
                    <a:pt x="9218" y="4299"/>
                  </a:cubicBezTo>
                  <a:cubicBezTo>
                    <a:pt x="8695" y="3238"/>
                    <a:pt x="7730" y="2439"/>
                    <a:pt x="6573" y="2108"/>
                  </a:cubicBezTo>
                  <a:lnTo>
                    <a:pt x="6587" y="2108"/>
                  </a:lnTo>
                  <a:cubicBezTo>
                    <a:pt x="5236" y="937"/>
                    <a:pt x="3542" y="179"/>
                    <a:pt x="1764"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1"/>
            <p:cNvSpPr/>
            <p:nvPr/>
          </p:nvSpPr>
          <p:spPr>
            <a:xfrm>
              <a:off x="-2832341" y="2061391"/>
              <a:ext cx="30553" cy="37503"/>
            </a:xfrm>
            <a:custGeom>
              <a:avLst/>
              <a:gdLst/>
              <a:ahLst/>
              <a:cxnLst/>
              <a:rect l="l" t="t" r="r" b="b"/>
              <a:pathLst>
                <a:path w="910" h="1117" extrusionOk="0">
                  <a:moveTo>
                    <a:pt x="909" y="0"/>
                  </a:moveTo>
                  <a:cubicBezTo>
                    <a:pt x="620" y="124"/>
                    <a:pt x="400" y="317"/>
                    <a:pt x="248" y="551"/>
                  </a:cubicBezTo>
                  <a:cubicBezTo>
                    <a:pt x="400" y="317"/>
                    <a:pt x="620" y="138"/>
                    <a:pt x="909" y="0"/>
                  </a:cubicBezTo>
                  <a:close/>
                  <a:moveTo>
                    <a:pt x="83" y="855"/>
                  </a:moveTo>
                  <a:cubicBezTo>
                    <a:pt x="41" y="937"/>
                    <a:pt x="14" y="1020"/>
                    <a:pt x="0" y="1116"/>
                  </a:cubicBezTo>
                  <a:cubicBezTo>
                    <a:pt x="14" y="1034"/>
                    <a:pt x="41" y="937"/>
                    <a:pt x="83" y="855"/>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1"/>
            <p:cNvSpPr/>
            <p:nvPr/>
          </p:nvSpPr>
          <p:spPr>
            <a:xfrm>
              <a:off x="-2834222" y="2098860"/>
              <a:ext cx="1880" cy="21287"/>
            </a:xfrm>
            <a:custGeom>
              <a:avLst/>
              <a:gdLst/>
              <a:ahLst/>
              <a:cxnLst/>
              <a:rect l="l" t="t" r="r" b="b"/>
              <a:pathLst>
                <a:path w="56" h="634" extrusionOk="0">
                  <a:moveTo>
                    <a:pt x="56" y="1"/>
                  </a:moveTo>
                  <a:cubicBezTo>
                    <a:pt x="15" y="207"/>
                    <a:pt x="1" y="427"/>
                    <a:pt x="42" y="634"/>
                  </a:cubicBezTo>
                  <a:cubicBezTo>
                    <a:pt x="15" y="427"/>
                    <a:pt x="15" y="207"/>
                    <a:pt x="56"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1"/>
            <p:cNvSpPr/>
            <p:nvPr/>
          </p:nvSpPr>
          <p:spPr>
            <a:xfrm>
              <a:off x="-2832811" y="2120113"/>
              <a:ext cx="504" cy="1880"/>
            </a:xfrm>
            <a:custGeom>
              <a:avLst/>
              <a:gdLst/>
              <a:ahLst/>
              <a:cxnLst/>
              <a:rect l="l" t="t" r="r" b="b"/>
              <a:pathLst>
                <a:path w="15" h="56" extrusionOk="0">
                  <a:moveTo>
                    <a:pt x="0" y="1"/>
                  </a:moveTo>
                  <a:lnTo>
                    <a:pt x="0" y="1"/>
                  </a:lnTo>
                  <a:cubicBezTo>
                    <a:pt x="14" y="28"/>
                    <a:pt x="14" y="28"/>
                    <a:pt x="14" y="56"/>
                  </a:cubicBezTo>
                  <a:cubicBezTo>
                    <a:pt x="14" y="28"/>
                    <a:pt x="14" y="28"/>
                    <a:pt x="0" y="1"/>
                  </a:cubicBezTo>
                  <a:close/>
                </a:path>
              </a:pathLst>
            </a:custGeom>
            <a:solidFill>
              <a:srgbClr val="F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1"/>
            <p:cNvSpPr/>
            <p:nvPr/>
          </p:nvSpPr>
          <p:spPr>
            <a:xfrm>
              <a:off x="-2833751" y="2085430"/>
              <a:ext cx="50463" cy="36127"/>
            </a:xfrm>
            <a:custGeom>
              <a:avLst/>
              <a:gdLst/>
              <a:ahLst/>
              <a:cxnLst/>
              <a:rect l="l" t="t" r="r" b="b"/>
              <a:pathLst>
                <a:path w="1503" h="1076" extrusionOk="0">
                  <a:moveTo>
                    <a:pt x="194" y="1"/>
                  </a:moveTo>
                  <a:cubicBezTo>
                    <a:pt x="166" y="42"/>
                    <a:pt x="138" y="97"/>
                    <a:pt x="125" y="138"/>
                  </a:cubicBezTo>
                  <a:cubicBezTo>
                    <a:pt x="83" y="221"/>
                    <a:pt x="56" y="304"/>
                    <a:pt x="42" y="400"/>
                  </a:cubicBezTo>
                  <a:cubicBezTo>
                    <a:pt x="1" y="607"/>
                    <a:pt x="1" y="827"/>
                    <a:pt x="28" y="1034"/>
                  </a:cubicBezTo>
                  <a:cubicBezTo>
                    <a:pt x="42" y="1048"/>
                    <a:pt x="42" y="1061"/>
                    <a:pt x="42" y="1075"/>
                  </a:cubicBezTo>
                  <a:lnTo>
                    <a:pt x="194" y="1075"/>
                  </a:lnTo>
                  <a:cubicBezTo>
                    <a:pt x="634" y="1075"/>
                    <a:pt x="1062" y="1061"/>
                    <a:pt x="1502" y="1006"/>
                  </a:cubicBezTo>
                  <a:cubicBezTo>
                    <a:pt x="1254" y="896"/>
                    <a:pt x="1020" y="758"/>
                    <a:pt x="786" y="621"/>
                  </a:cubicBezTo>
                  <a:cubicBezTo>
                    <a:pt x="524" y="469"/>
                    <a:pt x="318" y="249"/>
                    <a:pt x="194"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1"/>
            <p:cNvSpPr/>
            <p:nvPr/>
          </p:nvSpPr>
          <p:spPr>
            <a:xfrm>
              <a:off x="-2827271" y="1856919"/>
              <a:ext cx="306271" cy="262321"/>
            </a:xfrm>
            <a:custGeom>
              <a:avLst/>
              <a:gdLst/>
              <a:ahLst/>
              <a:cxnLst/>
              <a:rect l="l" t="t" r="r" b="b"/>
              <a:pathLst>
                <a:path w="9122" h="7813" extrusionOk="0">
                  <a:moveTo>
                    <a:pt x="7978" y="0"/>
                  </a:moveTo>
                  <a:cubicBezTo>
                    <a:pt x="7937" y="55"/>
                    <a:pt x="7909" y="111"/>
                    <a:pt x="7854" y="166"/>
                  </a:cubicBezTo>
                  <a:cubicBezTo>
                    <a:pt x="7592" y="510"/>
                    <a:pt x="7317" y="841"/>
                    <a:pt x="7027" y="1185"/>
                  </a:cubicBezTo>
                  <a:cubicBezTo>
                    <a:pt x="5029" y="3459"/>
                    <a:pt x="2784" y="5167"/>
                    <a:pt x="758" y="6090"/>
                  </a:cubicBezTo>
                  <a:cubicBezTo>
                    <a:pt x="469" y="6228"/>
                    <a:pt x="249" y="6407"/>
                    <a:pt x="97" y="6641"/>
                  </a:cubicBezTo>
                  <a:cubicBezTo>
                    <a:pt x="56" y="6696"/>
                    <a:pt x="28" y="6751"/>
                    <a:pt x="1" y="6807"/>
                  </a:cubicBezTo>
                  <a:cubicBezTo>
                    <a:pt x="125" y="7055"/>
                    <a:pt x="331" y="7275"/>
                    <a:pt x="593" y="7427"/>
                  </a:cubicBezTo>
                  <a:cubicBezTo>
                    <a:pt x="827" y="7564"/>
                    <a:pt x="1061" y="7702"/>
                    <a:pt x="1309" y="7812"/>
                  </a:cubicBezTo>
                  <a:cubicBezTo>
                    <a:pt x="1874" y="7757"/>
                    <a:pt x="2425" y="7661"/>
                    <a:pt x="2990" y="7523"/>
                  </a:cubicBezTo>
                  <a:cubicBezTo>
                    <a:pt x="4878" y="7055"/>
                    <a:pt x="6393" y="6214"/>
                    <a:pt x="7399" y="5167"/>
                  </a:cubicBezTo>
                  <a:cubicBezTo>
                    <a:pt x="8694" y="3817"/>
                    <a:pt x="9121" y="2136"/>
                    <a:pt x="8336" y="565"/>
                  </a:cubicBezTo>
                  <a:cubicBezTo>
                    <a:pt x="8240" y="372"/>
                    <a:pt x="8116" y="179"/>
                    <a:pt x="7978" y="0"/>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1"/>
            <p:cNvSpPr/>
            <p:nvPr/>
          </p:nvSpPr>
          <p:spPr>
            <a:xfrm>
              <a:off x="-2945220" y="1861552"/>
              <a:ext cx="406190" cy="197186"/>
            </a:xfrm>
            <a:custGeom>
              <a:avLst/>
              <a:gdLst/>
              <a:ahLst/>
              <a:cxnLst/>
              <a:rect l="l" t="t" r="r" b="b"/>
              <a:pathLst>
                <a:path w="12098" h="5873" extrusionOk="0">
                  <a:moveTo>
                    <a:pt x="11505" y="0"/>
                  </a:moveTo>
                  <a:lnTo>
                    <a:pt x="3486" y="3486"/>
                  </a:lnTo>
                  <a:lnTo>
                    <a:pt x="1915" y="4161"/>
                  </a:lnTo>
                  <a:lnTo>
                    <a:pt x="951" y="4574"/>
                  </a:lnTo>
                  <a:lnTo>
                    <a:pt x="0" y="5001"/>
                  </a:lnTo>
                  <a:cubicBezTo>
                    <a:pt x="1167" y="5560"/>
                    <a:pt x="2628" y="5873"/>
                    <a:pt x="4193" y="5873"/>
                  </a:cubicBezTo>
                  <a:cubicBezTo>
                    <a:pt x="4791" y="5873"/>
                    <a:pt x="5404" y="5827"/>
                    <a:pt x="6021" y="5732"/>
                  </a:cubicBezTo>
                  <a:cubicBezTo>
                    <a:pt x="7702" y="5456"/>
                    <a:pt x="9135" y="4850"/>
                    <a:pt x="10154" y="4051"/>
                  </a:cubicBezTo>
                  <a:cubicBezTo>
                    <a:pt x="11477" y="3004"/>
                    <a:pt x="12097" y="1653"/>
                    <a:pt x="11656" y="317"/>
                  </a:cubicBezTo>
                  <a:cubicBezTo>
                    <a:pt x="11629" y="207"/>
                    <a:pt x="11587" y="110"/>
                    <a:pt x="11546" y="14"/>
                  </a:cubicBezTo>
                  <a:lnTo>
                    <a:pt x="115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1"/>
            <p:cNvSpPr/>
            <p:nvPr/>
          </p:nvSpPr>
          <p:spPr>
            <a:xfrm>
              <a:off x="-2441461" y="1818509"/>
              <a:ext cx="64330" cy="60166"/>
            </a:xfrm>
            <a:custGeom>
              <a:avLst/>
              <a:gdLst/>
              <a:ahLst/>
              <a:cxnLst/>
              <a:rect l="l" t="t" r="r" b="b"/>
              <a:pathLst>
                <a:path w="1916" h="1792" extrusionOk="0">
                  <a:moveTo>
                    <a:pt x="1915" y="1"/>
                  </a:moveTo>
                  <a:lnTo>
                    <a:pt x="1199" y="97"/>
                  </a:lnTo>
                  <a:lnTo>
                    <a:pt x="965" y="139"/>
                  </a:lnTo>
                  <a:lnTo>
                    <a:pt x="386" y="221"/>
                  </a:lnTo>
                  <a:lnTo>
                    <a:pt x="0" y="276"/>
                  </a:lnTo>
                  <a:lnTo>
                    <a:pt x="345" y="703"/>
                  </a:lnTo>
                  <a:lnTo>
                    <a:pt x="606" y="1034"/>
                  </a:lnTo>
                  <a:lnTo>
                    <a:pt x="1199" y="1792"/>
                  </a:lnTo>
                  <a:lnTo>
                    <a:pt x="1557" y="896"/>
                  </a:lnTo>
                  <a:lnTo>
                    <a:pt x="1598" y="814"/>
                  </a:lnTo>
                  <a:lnTo>
                    <a:pt x="1915"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1"/>
            <p:cNvSpPr/>
            <p:nvPr/>
          </p:nvSpPr>
          <p:spPr>
            <a:xfrm>
              <a:off x="-2358195" y="1776339"/>
              <a:ext cx="26390" cy="37201"/>
            </a:xfrm>
            <a:custGeom>
              <a:avLst/>
              <a:gdLst/>
              <a:ahLst/>
              <a:cxnLst/>
              <a:rect l="l" t="t" r="r" b="b"/>
              <a:pathLst>
                <a:path w="786" h="1108" extrusionOk="0">
                  <a:moveTo>
                    <a:pt x="362" y="1"/>
                  </a:moveTo>
                  <a:cubicBezTo>
                    <a:pt x="352" y="1"/>
                    <a:pt x="341" y="2"/>
                    <a:pt x="331" y="3"/>
                  </a:cubicBezTo>
                  <a:cubicBezTo>
                    <a:pt x="124" y="17"/>
                    <a:pt x="0" y="292"/>
                    <a:pt x="42" y="595"/>
                  </a:cubicBezTo>
                  <a:cubicBezTo>
                    <a:pt x="81" y="882"/>
                    <a:pt x="255" y="1107"/>
                    <a:pt x="438" y="1107"/>
                  </a:cubicBezTo>
                  <a:cubicBezTo>
                    <a:pt x="448" y="1107"/>
                    <a:pt x="458" y="1107"/>
                    <a:pt x="469" y="1105"/>
                  </a:cubicBezTo>
                  <a:cubicBezTo>
                    <a:pt x="662" y="1078"/>
                    <a:pt x="786" y="816"/>
                    <a:pt x="744" y="513"/>
                  </a:cubicBezTo>
                  <a:cubicBezTo>
                    <a:pt x="718" y="226"/>
                    <a:pt x="544" y="1"/>
                    <a:pt x="362"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1"/>
            <p:cNvSpPr/>
            <p:nvPr/>
          </p:nvSpPr>
          <p:spPr>
            <a:xfrm>
              <a:off x="-2492831" y="1793462"/>
              <a:ext cx="26424" cy="37201"/>
            </a:xfrm>
            <a:custGeom>
              <a:avLst/>
              <a:gdLst/>
              <a:ahLst/>
              <a:cxnLst/>
              <a:rect l="l" t="t" r="r" b="b"/>
              <a:pathLst>
                <a:path w="787" h="1108" extrusionOk="0">
                  <a:moveTo>
                    <a:pt x="349" y="1"/>
                  </a:moveTo>
                  <a:cubicBezTo>
                    <a:pt x="338" y="1"/>
                    <a:pt x="328" y="1"/>
                    <a:pt x="318" y="3"/>
                  </a:cubicBezTo>
                  <a:cubicBezTo>
                    <a:pt x="125" y="30"/>
                    <a:pt x="1" y="292"/>
                    <a:pt x="42" y="609"/>
                  </a:cubicBezTo>
                  <a:cubicBezTo>
                    <a:pt x="68" y="895"/>
                    <a:pt x="241" y="1107"/>
                    <a:pt x="423" y="1107"/>
                  </a:cubicBezTo>
                  <a:cubicBezTo>
                    <a:pt x="434" y="1107"/>
                    <a:pt x="445" y="1107"/>
                    <a:pt x="456" y="1105"/>
                  </a:cubicBezTo>
                  <a:cubicBezTo>
                    <a:pt x="662" y="1091"/>
                    <a:pt x="786" y="816"/>
                    <a:pt x="745" y="513"/>
                  </a:cubicBezTo>
                  <a:cubicBezTo>
                    <a:pt x="706" y="226"/>
                    <a:pt x="531" y="1"/>
                    <a:pt x="349"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1"/>
            <p:cNvSpPr/>
            <p:nvPr/>
          </p:nvSpPr>
          <p:spPr>
            <a:xfrm>
              <a:off x="-2334626" y="1812600"/>
              <a:ext cx="47240" cy="30385"/>
            </a:xfrm>
            <a:custGeom>
              <a:avLst/>
              <a:gdLst/>
              <a:ahLst/>
              <a:cxnLst/>
              <a:rect l="l" t="t" r="r" b="b"/>
              <a:pathLst>
                <a:path w="1407" h="905" extrusionOk="0">
                  <a:moveTo>
                    <a:pt x="785" y="0"/>
                  </a:moveTo>
                  <a:cubicBezTo>
                    <a:pt x="737" y="0"/>
                    <a:pt x="686" y="4"/>
                    <a:pt x="635" y="11"/>
                  </a:cubicBezTo>
                  <a:cubicBezTo>
                    <a:pt x="263" y="67"/>
                    <a:pt x="1" y="315"/>
                    <a:pt x="28" y="549"/>
                  </a:cubicBezTo>
                  <a:cubicBezTo>
                    <a:pt x="64" y="762"/>
                    <a:pt x="314" y="905"/>
                    <a:pt x="612" y="905"/>
                  </a:cubicBezTo>
                  <a:cubicBezTo>
                    <a:pt x="660" y="905"/>
                    <a:pt x="709" y="901"/>
                    <a:pt x="759" y="893"/>
                  </a:cubicBezTo>
                  <a:cubicBezTo>
                    <a:pt x="1131" y="838"/>
                    <a:pt x="1406" y="604"/>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1"/>
            <p:cNvSpPr/>
            <p:nvPr/>
          </p:nvSpPr>
          <p:spPr>
            <a:xfrm>
              <a:off x="-2536311" y="1839896"/>
              <a:ext cx="47240" cy="30385"/>
            </a:xfrm>
            <a:custGeom>
              <a:avLst/>
              <a:gdLst/>
              <a:ahLst/>
              <a:cxnLst/>
              <a:rect l="l" t="t" r="r" b="b"/>
              <a:pathLst>
                <a:path w="1407" h="905" extrusionOk="0">
                  <a:moveTo>
                    <a:pt x="785" y="0"/>
                  </a:moveTo>
                  <a:cubicBezTo>
                    <a:pt x="737" y="0"/>
                    <a:pt x="686" y="4"/>
                    <a:pt x="635" y="11"/>
                  </a:cubicBezTo>
                  <a:cubicBezTo>
                    <a:pt x="263" y="66"/>
                    <a:pt x="1" y="301"/>
                    <a:pt x="28" y="549"/>
                  </a:cubicBezTo>
                  <a:cubicBezTo>
                    <a:pt x="64" y="762"/>
                    <a:pt x="304" y="904"/>
                    <a:pt x="608" y="904"/>
                  </a:cubicBezTo>
                  <a:cubicBezTo>
                    <a:pt x="657" y="904"/>
                    <a:pt x="707" y="901"/>
                    <a:pt x="759" y="893"/>
                  </a:cubicBezTo>
                  <a:cubicBezTo>
                    <a:pt x="1131" y="838"/>
                    <a:pt x="1406" y="590"/>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583"/>
        <p:cNvGrpSpPr/>
        <p:nvPr/>
      </p:nvGrpSpPr>
      <p:grpSpPr>
        <a:xfrm>
          <a:off x="0" y="0"/>
          <a:ext cx="0" cy="0"/>
          <a:chOff x="0" y="0"/>
          <a:chExt cx="0" cy="0"/>
        </a:xfrm>
      </p:grpSpPr>
      <p:sp>
        <p:nvSpPr>
          <p:cNvPr id="3584" name="Google Shape;3584;p52"/>
          <p:cNvSpPr/>
          <p:nvPr/>
        </p:nvSpPr>
        <p:spPr>
          <a:xfrm>
            <a:off x="7448725" y="3584975"/>
            <a:ext cx="1010700" cy="4095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2"/>
          <p:cNvSpPr txBox="1"/>
          <p:nvPr/>
        </p:nvSpPr>
        <p:spPr>
          <a:xfrm>
            <a:off x="684575" y="3448995"/>
            <a:ext cx="2336400" cy="540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a:ea typeface="Barlow"/>
                <a:cs typeface="Barlow"/>
                <a:sym typeface="Barlow"/>
              </a:rPr>
              <a:t>Despite being red, Mars is actually a cold place</a:t>
            </a:r>
            <a:endParaRPr>
              <a:solidFill>
                <a:schemeClr val="dk1"/>
              </a:solidFill>
              <a:latin typeface="Barlow"/>
              <a:ea typeface="Barlow"/>
              <a:cs typeface="Barlow"/>
              <a:sym typeface="Barlow"/>
            </a:endParaRPr>
          </a:p>
        </p:txBody>
      </p:sp>
      <p:sp>
        <p:nvSpPr>
          <p:cNvPr id="3586" name="Google Shape;3586;p52"/>
          <p:cNvSpPr txBox="1">
            <a:spLocks noGrp="1"/>
          </p:cNvSpPr>
          <p:nvPr>
            <p:ph type="title"/>
          </p:nvPr>
        </p:nvSpPr>
        <p:spPr>
          <a:xfrm>
            <a:off x="720000" y="445025"/>
            <a:ext cx="7905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Friday: Achievements of this week</a:t>
            </a:r>
            <a:endParaRPr/>
          </a:p>
        </p:txBody>
      </p:sp>
      <p:sp>
        <p:nvSpPr>
          <p:cNvPr id="3587" name="Google Shape;3587;p52"/>
          <p:cNvSpPr txBox="1"/>
          <p:nvPr/>
        </p:nvSpPr>
        <p:spPr>
          <a:xfrm>
            <a:off x="684575" y="1672400"/>
            <a:ext cx="2336400" cy="540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a:ea typeface="Barlow"/>
                <a:cs typeface="Barlow"/>
                <a:sym typeface="Barlow"/>
              </a:rPr>
              <a:t>The Sun is the star at the center of the Solar System</a:t>
            </a:r>
            <a:endParaRPr>
              <a:solidFill>
                <a:schemeClr val="dk1"/>
              </a:solidFill>
              <a:latin typeface="Barlow"/>
              <a:ea typeface="Barlow"/>
              <a:cs typeface="Barlow"/>
              <a:sym typeface="Barlow"/>
            </a:endParaRPr>
          </a:p>
        </p:txBody>
      </p:sp>
      <p:sp>
        <p:nvSpPr>
          <p:cNvPr id="3588" name="Google Shape;3588;p52"/>
          <p:cNvSpPr txBox="1"/>
          <p:nvPr/>
        </p:nvSpPr>
        <p:spPr>
          <a:xfrm>
            <a:off x="684575" y="2564095"/>
            <a:ext cx="2336400" cy="540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a:ea typeface="Barlow"/>
                <a:cs typeface="Barlow"/>
                <a:sym typeface="Barlow"/>
              </a:rPr>
              <a:t>Saturn is a gas giant and has several rings</a:t>
            </a:r>
            <a:endParaRPr>
              <a:solidFill>
                <a:schemeClr val="dk1"/>
              </a:solidFill>
              <a:latin typeface="Barlow"/>
              <a:ea typeface="Barlow"/>
              <a:cs typeface="Barlow"/>
              <a:sym typeface="Barlow"/>
            </a:endParaRPr>
          </a:p>
        </p:txBody>
      </p:sp>
      <p:sp>
        <p:nvSpPr>
          <p:cNvPr id="3589" name="Google Shape;3589;p52"/>
          <p:cNvSpPr/>
          <p:nvPr/>
        </p:nvSpPr>
        <p:spPr>
          <a:xfrm>
            <a:off x="7448725" y="1738100"/>
            <a:ext cx="1010700" cy="409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2"/>
          <p:cNvSpPr txBox="1"/>
          <p:nvPr/>
        </p:nvSpPr>
        <p:spPr>
          <a:xfrm>
            <a:off x="7448725" y="1782800"/>
            <a:ext cx="10107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60%</a:t>
            </a:r>
            <a:endParaRPr sz="2100">
              <a:solidFill>
                <a:srgbClr val="FFFFFF"/>
              </a:solidFill>
              <a:latin typeface="Fredoka One"/>
              <a:ea typeface="Fredoka One"/>
              <a:cs typeface="Fredoka One"/>
              <a:sym typeface="Fredoka One"/>
            </a:endParaRPr>
          </a:p>
        </p:txBody>
      </p:sp>
      <p:sp>
        <p:nvSpPr>
          <p:cNvPr id="3591" name="Google Shape;3591;p52"/>
          <p:cNvSpPr/>
          <p:nvPr/>
        </p:nvSpPr>
        <p:spPr>
          <a:xfrm>
            <a:off x="7448725" y="2629775"/>
            <a:ext cx="1010700" cy="4095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2"/>
          <p:cNvSpPr txBox="1"/>
          <p:nvPr/>
        </p:nvSpPr>
        <p:spPr>
          <a:xfrm>
            <a:off x="7448725" y="2674475"/>
            <a:ext cx="10107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20%</a:t>
            </a:r>
            <a:endParaRPr sz="2100">
              <a:solidFill>
                <a:srgbClr val="FFFFFF"/>
              </a:solidFill>
              <a:latin typeface="Fredoka One"/>
              <a:ea typeface="Fredoka One"/>
              <a:cs typeface="Fredoka One"/>
              <a:sym typeface="Fredoka One"/>
            </a:endParaRPr>
          </a:p>
        </p:txBody>
      </p:sp>
      <p:sp>
        <p:nvSpPr>
          <p:cNvPr id="3593" name="Google Shape;3593;p52"/>
          <p:cNvSpPr txBox="1"/>
          <p:nvPr/>
        </p:nvSpPr>
        <p:spPr>
          <a:xfrm>
            <a:off x="7448725" y="3629675"/>
            <a:ext cx="10107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80%</a:t>
            </a:r>
            <a:endParaRPr sz="2100">
              <a:solidFill>
                <a:srgbClr val="FFFFFF"/>
              </a:solidFill>
              <a:latin typeface="Fredoka One"/>
              <a:ea typeface="Fredoka One"/>
              <a:cs typeface="Fredoka One"/>
              <a:sym typeface="Fredoka One"/>
            </a:endParaRPr>
          </a:p>
        </p:txBody>
      </p:sp>
      <p:grpSp>
        <p:nvGrpSpPr>
          <p:cNvPr id="3594" name="Google Shape;3594;p52"/>
          <p:cNvGrpSpPr/>
          <p:nvPr/>
        </p:nvGrpSpPr>
        <p:grpSpPr>
          <a:xfrm>
            <a:off x="3077213" y="1665649"/>
            <a:ext cx="4295684" cy="554400"/>
            <a:chOff x="3117525" y="2155599"/>
            <a:chExt cx="4295684" cy="554400"/>
          </a:xfrm>
        </p:grpSpPr>
        <p:sp>
          <p:nvSpPr>
            <p:cNvPr id="3595" name="Google Shape;3595;p52"/>
            <p:cNvSpPr/>
            <p:nvPr/>
          </p:nvSpPr>
          <p:spPr>
            <a:xfrm>
              <a:off x="5241817" y="2155599"/>
              <a:ext cx="47100" cy="554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2"/>
            <p:cNvSpPr/>
            <p:nvPr/>
          </p:nvSpPr>
          <p:spPr>
            <a:xfrm>
              <a:off x="4179671" y="2155599"/>
              <a:ext cx="47100" cy="554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2"/>
            <p:cNvSpPr/>
            <p:nvPr/>
          </p:nvSpPr>
          <p:spPr>
            <a:xfrm>
              <a:off x="3117525" y="2155599"/>
              <a:ext cx="47100" cy="554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2"/>
            <p:cNvSpPr/>
            <p:nvPr/>
          </p:nvSpPr>
          <p:spPr>
            <a:xfrm>
              <a:off x="3117525" y="2285830"/>
              <a:ext cx="4295400" cy="331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2"/>
            <p:cNvSpPr/>
            <p:nvPr/>
          </p:nvSpPr>
          <p:spPr>
            <a:xfrm>
              <a:off x="3117525" y="2285830"/>
              <a:ext cx="2673300" cy="3315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2"/>
            <p:cNvSpPr/>
            <p:nvPr/>
          </p:nvSpPr>
          <p:spPr>
            <a:xfrm>
              <a:off x="6303963" y="2155599"/>
              <a:ext cx="47100" cy="554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2"/>
            <p:cNvSpPr/>
            <p:nvPr/>
          </p:nvSpPr>
          <p:spPr>
            <a:xfrm>
              <a:off x="7366109" y="2155599"/>
              <a:ext cx="47100" cy="554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2" name="Google Shape;3602;p52"/>
          <p:cNvGrpSpPr/>
          <p:nvPr/>
        </p:nvGrpSpPr>
        <p:grpSpPr>
          <a:xfrm>
            <a:off x="3077200" y="2557333"/>
            <a:ext cx="4295684" cy="554400"/>
            <a:chOff x="3117525" y="2557333"/>
            <a:chExt cx="4295684" cy="554400"/>
          </a:xfrm>
        </p:grpSpPr>
        <p:sp>
          <p:nvSpPr>
            <p:cNvPr id="3603" name="Google Shape;3603;p52"/>
            <p:cNvSpPr/>
            <p:nvPr/>
          </p:nvSpPr>
          <p:spPr>
            <a:xfrm>
              <a:off x="5241817" y="2557333"/>
              <a:ext cx="47100" cy="5544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2"/>
            <p:cNvSpPr/>
            <p:nvPr/>
          </p:nvSpPr>
          <p:spPr>
            <a:xfrm>
              <a:off x="4179671" y="2557333"/>
              <a:ext cx="47100" cy="5544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2"/>
            <p:cNvSpPr/>
            <p:nvPr/>
          </p:nvSpPr>
          <p:spPr>
            <a:xfrm>
              <a:off x="3117525" y="2557333"/>
              <a:ext cx="47100" cy="5544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2"/>
            <p:cNvSpPr/>
            <p:nvPr/>
          </p:nvSpPr>
          <p:spPr>
            <a:xfrm>
              <a:off x="6303963" y="2557333"/>
              <a:ext cx="47100" cy="5544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2"/>
            <p:cNvSpPr/>
            <p:nvPr/>
          </p:nvSpPr>
          <p:spPr>
            <a:xfrm>
              <a:off x="7366109" y="2557333"/>
              <a:ext cx="47100" cy="5544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2"/>
            <p:cNvSpPr/>
            <p:nvPr/>
          </p:nvSpPr>
          <p:spPr>
            <a:xfrm>
              <a:off x="3117525" y="2673438"/>
              <a:ext cx="4295400" cy="3315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2"/>
            <p:cNvSpPr/>
            <p:nvPr/>
          </p:nvSpPr>
          <p:spPr>
            <a:xfrm>
              <a:off x="3117525" y="2673438"/>
              <a:ext cx="977100" cy="3315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0" name="Google Shape;3610;p52"/>
          <p:cNvGrpSpPr/>
          <p:nvPr/>
        </p:nvGrpSpPr>
        <p:grpSpPr>
          <a:xfrm>
            <a:off x="3077200" y="3512516"/>
            <a:ext cx="4295916" cy="554400"/>
            <a:chOff x="3117525" y="3512516"/>
            <a:chExt cx="4295916" cy="554400"/>
          </a:xfrm>
        </p:grpSpPr>
        <p:sp>
          <p:nvSpPr>
            <p:cNvPr id="3611" name="Google Shape;3611;p52"/>
            <p:cNvSpPr/>
            <p:nvPr/>
          </p:nvSpPr>
          <p:spPr>
            <a:xfrm>
              <a:off x="5241817" y="3512516"/>
              <a:ext cx="47100" cy="5544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2"/>
            <p:cNvSpPr/>
            <p:nvPr/>
          </p:nvSpPr>
          <p:spPr>
            <a:xfrm>
              <a:off x="4179671" y="3512516"/>
              <a:ext cx="47100" cy="5544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2"/>
            <p:cNvSpPr/>
            <p:nvPr/>
          </p:nvSpPr>
          <p:spPr>
            <a:xfrm>
              <a:off x="3117525" y="3512516"/>
              <a:ext cx="47100" cy="5544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2"/>
            <p:cNvSpPr/>
            <p:nvPr/>
          </p:nvSpPr>
          <p:spPr>
            <a:xfrm>
              <a:off x="6303963" y="3512516"/>
              <a:ext cx="47100" cy="5544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2"/>
            <p:cNvSpPr/>
            <p:nvPr/>
          </p:nvSpPr>
          <p:spPr>
            <a:xfrm>
              <a:off x="7366109" y="3512516"/>
              <a:ext cx="47100" cy="5544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2"/>
            <p:cNvSpPr/>
            <p:nvPr/>
          </p:nvSpPr>
          <p:spPr>
            <a:xfrm>
              <a:off x="6595041" y="3623986"/>
              <a:ext cx="818400" cy="3315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2"/>
            <p:cNvSpPr/>
            <p:nvPr/>
          </p:nvSpPr>
          <p:spPr>
            <a:xfrm>
              <a:off x="3117525" y="3623986"/>
              <a:ext cx="4295400" cy="3315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2"/>
            <p:cNvSpPr/>
            <p:nvPr/>
          </p:nvSpPr>
          <p:spPr>
            <a:xfrm>
              <a:off x="3117525" y="3623986"/>
              <a:ext cx="3560100" cy="3315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9" name="Google Shape;3619;p52"/>
          <p:cNvGrpSpPr/>
          <p:nvPr/>
        </p:nvGrpSpPr>
        <p:grpSpPr>
          <a:xfrm flipH="1">
            <a:off x="7874420" y="96971"/>
            <a:ext cx="1617005" cy="1090497"/>
            <a:chOff x="-9537" y="114004"/>
            <a:chExt cx="2185732" cy="1486298"/>
          </a:xfrm>
        </p:grpSpPr>
        <p:sp>
          <p:nvSpPr>
            <p:cNvPr id="3620" name="Google Shape;3620;p52"/>
            <p:cNvSpPr/>
            <p:nvPr/>
          </p:nvSpPr>
          <p:spPr>
            <a:xfrm>
              <a:off x="-9537" y="743099"/>
              <a:ext cx="1060735" cy="781357"/>
            </a:xfrm>
            <a:custGeom>
              <a:avLst/>
              <a:gdLst/>
              <a:ahLst/>
              <a:cxnLst/>
              <a:rect l="l" t="t" r="r" b="b"/>
              <a:pathLst>
                <a:path w="31593" h="23272" extrusionOk="0">
                  <a:moveTo>
                    <a:pt x="31152" y="1"/>
                  </a:moveTo>
                  <a:cubicBezTo>
                    <a:pt x="27487" y="5650"/>
                    <a:pt x="23422" y="11133"/>
                    <a:pt x="18256" y="15390"/>
                  </a:cubicBezTo>
                  <a:cubicBezTo>
                    <a:pt x="13089" y="19662"/>
                    <a:pt x="6669" y="22679"/>
                    <a:pt x="0" y="22748"/>
                  </a:cubicBezTo>
                  <a:lnTo>
                    <a:pt x="0" y="23271"/>
                  </a:lnTo>
                  <a:cubicBezTo>
                    <a:pt x="6820" y="23189"/>
                    <a:pt x="13351" y="20130"/>
                    <a:pt x="18586" y="15804"/>
                  </a:cubicBezTo>
                  <a:cubicBezTo>
                    <a:pt x="23822" y="11478"/>
                    <a:pt x="27900" y="5953"/>
                    <a:pt x="31593" y="276"/>
                  </a:cubicBezTo>
                  <a:lnTo>
                    <a:pt x="31152"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2"/>
            <p:cNvSpPr/>
            <p:nvPr/>
          </p:nvSpPr>
          <p:spPr>
            <a:xfrm>
              <a:off x="639938" y="1143246"/>
              <a:ext cx="1319800" cy="228545"/>
            </a:xfrm>
            <a:custGeom>
              <a:avLst/>
              <a:gdLst/>
              <a:ahLst/>
              <a:cxnLst/>
              <a:rect l="l" t="t" r="r" b="b"/>
              <a:pathLst>
                <a:path w="39309" h="6807" extrusionOk="0">
                  <a:moveTo>
                    <a:pt x="39019" y="1"/>
                  </a:moveTo>
                  <a:cubicBezTo>
                    <a:pt x="32598" y="4161"/>
                    <a:pt x="24924" y="6297"/>
                    <a:pt x="17264" y="6297"/>
                  </a:cubicBezTo>
                  <a:cubicBezTo>
                    <a:pt x="11394" y="6297"/>
                    <a:pt x="5525" y="5043"/>
                    <a:pt x="234" y="2508"/>
                  </a:cubicBezTo>
                  <a:lnTo>
                    <a:pt x="14" y="2990"/>
                  </a:lnTo>
                  <a:lnTo>
                    <a:pt x="0" y="2990"/>
                  </a:lnTo>
                  <a:cubicBezTo>
                    <a:pt x="5373" y="5553"/>
                    <a:pt x="11325" y="6807"/>
                    <a:pt x="17264" y="6807"/>
                  </a:cubicBezTo>
                  <a:cubicBezTo>
                    <a:pt x="25021" y="6807"/>
                    <a:pt x="32791" y="4657"/>
                    <a:pt x="39308" y="441"/>
                  </a:cubicBezTo>
                  <a:lnTo>
                    <a:pt x="39019"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2"/>
            <p:cNvSpPr/>
            <p:nvPr/>
          </p:nvSpPr>
          <p:spPr>
            <a:xfrm>
              <a:off x="791193" y="515058"/>
              <a:ext cx="145279" cy="540793"/>
            </a:xfrm>
            <a:custGeom>
              <a:avLst/>
              <a:gdLst/>
              <a:ahLst/>
              <a:cxnLst/>
              <a:rect l="l" t="t" r="r" b="b"/>
              <a:pathLst>
                <a:path w="4327" h="16107" extrusionOk="0">
                  <a:moveTo>
                    <a:pt x="3996" y="0"/>
                  </a:moveTo>
                  <a:cubicBezTo>
                    <a:pt x="1723" y="1833"/>
                    <a:pt x="538" y="4712"/>
                    <a:pt x="166" y="7564"/>
                  </a:cubicBezTo>
                  <a:cubicBezTo>
                    <a:pt x="56" y="8419"/>
                    <a:pt x="1" y="9273"/>
                    <a:pt x="1" y="10127"/>
                  </a:cubicBezTo>
                  <a:cubicBezTo>
                    <a:pt x="1" y="12139"/>
                    <a:pt x="249" y="14136"/>
                    <a:pt x="497" y="16107"/>
                  </a:cubicBezTo>
                  <a:lnTo>
                    <a:pt x="1020" y="16038"/>
                  </a:lnTo>
                  <a:cubicBezTo>
                    <a:pt x="772" y="14067"/>
                    <a:pt x="524" y="12083"/>
                    <a:pt x="524" y="10127"/>
                  </a:cubicBezTo>
                  <a:cubicBezTo>
                    <a:pt x="524" y="9300"/>
                    <a:pt x="565" y="8460"/>
                    <a:pt x="676" y="7633"/>
                  </a:cubicBezTo>
                  <a:cubicBezTo>
                    <a:pt x="1034" y="4878"/>
                    <a:pt x="2191" y="2122"/>
                    <a:pt x="4327" y="400"/>
                  </a:cubicBezTo>
                  <a:lnTo>
                    <a:pt x="3996"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2"/>
            <p:cNvSpPr/>
            <p:nvPr/>
          </p:nvSpPr>
          <p:spPr>
            <a:xfrm>
              <a:off x="917939" y="735243"/>
              <a:ext cx="545426" cy="221629"/>
            </a:xfrm>
            <a:custGeom>
              <a:avLst/>
              <a:gdLst/>
              <a:ahLst/>
              <a:cxnLst/>
              <a:rect l="l" t="t" r="r" b="b"/>
              <a:pathLst>
                <a:path w="16245" h="6601" extrusionOk="0">
                  <a:moveTo>
                    <a:pt x="15845" y="1"/>
                  </a:moveTo>
                  <a:cubicBezTo>
                    <a:pt x="12786" y="3817"/>
                    <a:pt x="7881" y="6077"/>
                    <a:pt x="3004" y="6077"/>
                  </a:cubicBezTo>
                  <a:cubicBezTo>
                    <a:pt x="2026" y="6077"/>
                    <a:pt x="1048" y="5980"/>
                    <a:pt x="97" y="5801"/>
                  </a:cubicBezTo>
                  <a:lnTo>
                    <a:pt x="1" y="6311"/>
                  </a:lnTo>
                  <a:cubicBezTo>
                    <a:pt x="993" y="6504"/>
                    <a:pt x="1998" y="6600"/>
                    <a:pt x="3004" y="6600"/>
                  </a:cubicBezTo>
                  <a:cubicBezTo>
                    <a:pt x="8047" y="6600"/>
                    <a:pt x="13076" y="4272"/>
                    <a:pt x="16245" y="317"/>
                  </a:cubicBezTo>
                  <a:lnTo>
                    <a:pt x="15845"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2"/>
            <p:cNvSpPr/>
            <p:nvPr/>
          </p:nvSpPr>
          <p:spPr>
            <a:xfrm>
              <a:off x="1252849" y="633947"/>
              <a:ext cx="101799" cy="220218"/>
            </a:xfrm>
            <a:custGeom>
              <a:avLst/>
              <a:gdLst/>
              <a:ahLst/>
              <a:cxnLst/>
              <a:rect l="l" t="t" r="r" b="b"/>
              <a:pathLst>
                <a:path w="3032" h="6559" extrusionOk="0">
                  <a:moveTo>
                    <a:pt x="70" y="0"/>
                  </a:moveTo>
                  <a:cubicBezTo>
                    <a:pt x="14" y="317"/>
                    <a:pt x="1" y="634"/>
                    <a:pt x="1" y="951"/>
                  </a:cubicBezTo>
                  <a:cubicBezTo>
                    <a:pt x="1" y="3100"/>
                    <a:pt x="1006" y="5236"/>
                    <a:pt x="2715" y="6558"/>
                  </a:cubicBezTo>
                  <a:lnTo>
                    <a:pt x="3032" y="6145"/>
                  </a:lnTo>
                  <a:cubicBezTo>
                    <a:pt x="1461" y="4933"/>
                    <a:pt x="510" y="2935"/>
                    <a:pt x="510" y="951"/>
                  </a:cubicBezTo>
                  <a:cubicBezTo>
                    <a:pt x="510" y="662"/>
                    <a:pt x="538" y="358"/>
                    <a:pt x="579" y="69"/>
                  </a:cubicBezTo>
                  <a:lnTo>
                    <a:pt x="70" y="0"/>
                  </a:lnTo>
                  <a:close/>
                </a:path>
              </a:pathLst>
            </a:custGeom>
            <a:solidFill>
              <a:srgbClr val="B550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2"/>
            <p:cNvSpPr/>
            <p:nvPr/>
          </p:nvSpPr>
          <p:spPr>
            <a:xfrm>
              <a:off x="1325002" y="1358797"/>
              <a:ext cx="231802" cy="159179"/>
            </a:xfrm>
            <a:custGeom>
              <a:avLst/>
              <a:gdLst/>
              <a:ahLst/>
              <a:cxnLst/>
              <a:rect l="l" t="t" r="r" b="b"/>
              <a:pathLst>
                <a:path w="6904" h="4741" extrusionOk="0">
                  <a:moveTo>
                    <a:pt x="469" y="1"/>
                  </a:moveTo>
                  <a:lnTo>
                    <a:pt x="1" y="263"/>
                  </a:lnTo>
                  <a:cubicBezTo>
                    <a:pt x="1379" y="2743"/>
                    <a:pt x="4024" y="4479"/>
                    <a:pt x="6849" y="4740"/>
                  </a:cubicBezTo>
                  <a:lnTo>
                    <a:pt x="6904" y="4217"/>
                  </a:lnTo>
                  <a:cubicBezTo>
                    <a:pt x="4245" y="3969"/>
                    <a:pt x="1751" y="2343"/>
                    <a:pt x="46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2"/>
            <p:cNvSpPr/>
            <p:nvPr/>
          </p:nvSpPr>
          <p:spPr>
            <a:xfrm>
              <a:off x="872142" y="463252"/>
              <a:ext cx="117546" cy="117076"/>
            </a:xfrm>
            <a:custGeom>
              <a:avLst/>
              <a:gdLst/>
              <a:ahLst/>
              <a:cxnLst/>
              <a:rect l="l" t="t" r="r" b="b"/>
              <a:pathLst>
                <a:path w="3501" h="3487" extrusionOk="0">
                  <a:moveTo>
                    <a:pt x="1750" y="0"/>
                  </a:moveTo>
                  <a:cubicBezTo>
                    <a:pt x="786" y="0"/>
                    <a:pt x="1" y="772"/>
                    <a:pt x="1" y="1750"/>
                  </a:cubicBezTo>
                  <a:cubicBezTo>
                    <a:pt x="1" y="2714"/>
                    <a:pt x="786" y="3486"/>
                    <a:pt x="1750" y="3486"/>
                  </a:cubicBezTo>
                  <a:cubicBezTo>
                    <a:pt x="2715" y="3486"/>
                    <a:pt x="3500" y="2714"/>
                    <a:pt x="3500" y="1750"/>
                  </a:cubicBezTo>
                  <a:cubicBezTo>
                    <a:pt x="3500" y="772"/>
                    <a:pt x="2715" y="0"/>
                    <a:pt x="175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2"/>
            <p:cNvSpPr/>
            <p:nvPr/>
          </p:nvSpPr>
          <p:spPr>
            <a:xfrm>
              <a:off x="1004461" y="711471"/>
              <a:ext cx="78666" cy="72556"/>
            </a:xfrm>
            <a:custGeom>
              <a:avLst/>
              <a:gdLst/>
              <a:ahLst/>
              <a:cxnLst/>
              <a:rect l="l" t="t" r="r" b="b"/>
              <a:pathLst>
                <a:path w="2343" h="2161" extrusionOk="0">
                  <a:moveTo>
                    <a:pt x="1175" y="1"/>
                  </a:moveTo>
                  <a:cubicBezTo>
                    <a:pt x="661" y="1"/>
                    <a:pt x="208" y="362"/>
                    <a:pt x="110" y="874"/>
                  </a:cubicBezTo>
                  <a:cubicBezTo>
                    <a:pt x="0" y="1453"/>
                    <a:pt x="386" y="2017"/>
                    <a:pt x="964" y="2141"/>
                  </a:cubicBezTo>
                  <a:cubicBezTo>
                    <a:pt x="1031" y="2154"/>
                    <a:pt x="1098" y="2160"/>
                    <a:pt x="1163" y="2160"/>
                  </a:cubicBezTo>
                  <a:cubicBezTo>
                    <a:pt x="1667" y="2160"/>
                    <a:pt x="2121" y="1799"/>
                    <a:pt x="2218" y="1287"/>
                  </a:cubicBezTo>
                  <a:cubicBezTo>
                    <a:pt x="2342" y="695"/>
                    <a:pt x="1956" y="130"/>
                    <a:pt x="1378" y="20"/>
                  </a:cubicBezTo>
                  <a:cubicBezTo>
                    <a:pt x="1310" y="7"/>
                    <a:pt x="1242" y="1"/>
                    <a:pt x="117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2"/>
            <p:cNvSpPr/>
            <p:nvPr/>
          </p:nvSpPr>
          <p:spPr>
            <a:xfrm>
              <a:off x="1218636" y="589997"/>
              <a:ext cx="90216" cy="90216"/>
            </a:xfrm>
            <a:custGeom>
              <a:avLst/>
              <a:gdLst/>
              <a:ahLst/>
              <a:cxnLst/>
              <a:rect l="l" t="t" r="r" b="b"/>
              <a:pathLst>
                <a:path w="2687" h="2687" extrusionOk="0">
                  <a:moveTo>
                    <a:pt x="1337" y="0"/>
                  </a:moveTo>
                  <a:cubicBezTo>
                    <a:pt x="606" y="0"/>
                    <a:pt x="0" y="607"/>
                    <a:pt x="0" y="1351"/>
                  </a:cubicBezTo>
                  <a:cubicBezTo>
                    <a:pt x="0" y="2081"/>
                    <a:pt x="606" y="2687"/>
                    <a:pt x="1337" y="2687"/>
                  </a:cubicBezTo>
                  <a:cubicBezTo>
                    <a:pt x="2081" y="2687"/>
                    <a:pt x="2687" y="2081"/>
                    <a:pt x="2687" y="1351"/>
                  </a:cubicBezTo>
                  <a:cubicBezTo>
                    <a:pt x="2687" y="607"/>
                    <a:pt x="2081" y="0"/>
                    <a:pt x="1337" y="0"/>
                  </a:cubicBezTo>
                  <a:close/>
                </a:path>
              </a:pathLst>
            </a:custGeom>
            <a:solidFill>
              <a:srgbClr val="FF7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2"/>
            <p:cNvSpPr/>
            <p:nvPr/>
          </p:nvSpPr>
          <p:spPr>
            <a:xfrm>
              <a:off x="1411995" y="695926"/>
              <a:ext cx="88839" cy="88839"/>
            </a:xfrm>
            <a:custGeom>
              <a:avLst/>
              <a:gdLst/>
              <a:ahLst/>
              <a:cxnLst/>
              <a:rect l="l" t="t" r="r" b="b"/>
              <a:pathLst>
                <a:path w="2646" h="2646" extrusionOk="0">
                  <a:moveTo>
                    <a:pt x="1323" y="0"/>
                  </a:moveTo>
                  <a:cubicBezTo>
                    <a:pt x="593" y="0"/>
                    <a:pt x="0" y="593"/>
                    <a:pt x="0" y="1323"/>
                  </a:cubicBezTo>
                  <a:cubicBezTo>
                    <a:pt x="0" y="2053"/>
                    <a:pt x="593" y="2646"/>
                    <a:pt x="1323" y="2646"/>
                  </a:cubicBezTo>
                  <a:cubicBezTo>
                    <a:pt x="2053" y="2646"/>
                    <a:pt x="2646" y="2053"/>
                    <a:pt x="2646" y="1323"/>
                  </a:cubicBezTo>
                  <a:cubicBezTo>
                    <a:pt x="2646" y="593"/>
                    <a:pt x="2053" y="0"/>
                    <a:pt x="132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2"/>
            <p:cNvSpPr/>
            <p:nvPr/>
          </p:nvSpPr>
          <p:spPr>
            <a:xfrm>
              <a:off x="1896314" y="1092346"/>
              <a:ext cx="117076" cy="116606"/>
            </a:xfrm>
            <a:custGeom>
              <a:avLst/>
              <a:gdLst/>
              <a:ahLst/>
              <a:cxnLst/>
              <a:rect l="l" t="t" r="r" b="b"/>
              <a:pathLst>
                <a:path w="3487" h="3473" extrusionOk="0">
                  <a:moveTo>
                    <a:pt x="1736" y="1"/>
                  </a:moveTo>
                  <a:cubicBezTo>
                    <a:pt x="786" y="1"/>
                    <a:pt x="0" y="773"/>
                    <a:pt x="0" y="1737"/>
                  </a:cubicBezTo>
                  <a:cubicBezTo>
                    <a:pt x="0" y="2701"/>
                    <a:pt x="786" y="3473"/>
                    <a:pt x="1736" y="3473"/>
                  </a:cubicBezTo>
                  <a:cubicBezTo>
                    <a:pt x="2701" y="3473"/>
                    <a:pt x="3486" y="2701"/>
                    <a:pt x="3486" y="1737"/>
                  </a:cubicBezTo>
                  <a:cubicBezTo>
                    <a:pt x="3486" y="773"/>
                    <a:pt x="2701" y="1"/>
                    <a:pt x="173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2"/>
            <p:cNvSpPr/>
            <p:nvPr/>
          </p:nvSpPr>
          <p:spPr>
            <a:xfrm>
              <a:off x="1493851" y="1454553"/>
              <a:ext cx="145749" cy="145749"/>
            </a:xfrm>
            <a:custGeom>
              <a:avLst/>
              <a:gdLst/>
              <a:ahLst/>
              <a:cxnLst/>
              <a:rect l="l" t="t" r="r" b="b"/>
              <a:pathLst>
                <a:path w="4341" h="4341" extrusionOk="0">
                  <a:moveTo>
                    <a:pt x="2178" y="1"/>
                  </a:moveTo>
                  <a:cubicBezTo>
                    <a:pt x="979" y="1"/>
                    <a:pt x="1" y="965"/>
                    <a:pt x="1" y="2164"/>
                  </a:cubicBezTo>
                  <a:cubicBezTo>
                    <a:pt x="1" y="3363"/>
                    <a:pt x="979" y="4341"/>
                    <a:pt x="2178" y="4341"/>
                  </a:cubicBezTo>
                  <a:cubicBezTo>
                    <a:pt x="3376" y="4341"/>
                    <a:pt x="4341" y="3363"/>
                    <a:pt x="4341" y="2164"/>
                  </a:cubicBezTo>
                  <a:cubicBezTo>
                    <a:pt x="4341" y="965"/>
                    <a:pt x="3376" y="1"/>
                    <a:pt x="2178"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2"/>
            <p:cNvSpPr/>
            <p:nvPr/>
          </p:nvSpPr>
          <p:spPr>
            <a:xfrm>
              <a:off x="1920824" y="806019"/>
              <a:ext cx="255371" cy="141418"/>
            </a:xfrm>
            <a:custGeom>
              <a:avLst/>
              <a:gdLst/>
              <a:ahLst/>
              <a:cxnLst/>
              <a:rect l="l" t="t" r="r" b="b"/>
              <a:pathLst>
                <a:path w="7606" h="4212" extrusionOk="0">
                  <a:moveTo>
                    <a:pt x="7606" y="1"/>
                  </a:moveTo>
                  <a:lnTo>
                    <a:pt x="7317" y="97"/>
                  </a:lnTo>
                  <a:cubicBezTo>
                    <a:pt x="6876" y="1089"/>
                    <a:pt x="5994" y="2109"/>
                    <a:pt x="4823" y="2825"/>
                  </a:cubicBezTo>
                  <a:cubicBezTo>
                    <a:pt x="3941" y="3376"/>
                    <a:pt x="3032" y="3665"/>
                    <a:pt x="2246" y="3693"/>
                  </a:cubicBezTo>
                  <a:cubicBezTo>
                    <a:pt x="2182" y="3696"/>
                    <a:pt x="2118" y="3698"/>
                    <a:pt x="2055" y="3698"/>
                  </a:cubicBezTo>
                  <a:cubicBezTo>
                    <a:pt x="1113" y="3698"/>
                    <a:pt x="380" y="3313"/>
                    <a:pt x="70" y="2577"/>
                  </a:cubicBezTo>
                  <a:cubicBezTo>
                    <a:pt x="42" y="2508"/>
                    <a:pt x="14" y="2453"/>
                    <a:pt x="1" y="2384"/>
                  </a:cubicBezTo>
                  <a:lnTo>
                    <a:pt x="1" y="2384"/>
                  </a:lnTo>
                  <a:cubicBezTo>
                    <a:pt x="1" y="2522"/>
                    <a:pt x="14" y="2646"/>
                    <a:pt x="56" y="2770"/>
                  </a:cubicBezTo>
                  <a:cubicBezTo>
                    <a:pt x="249" y="3652"/>
                    <a:pt x="965" y="4134"/>
                    <a:pt x="1943" y="4203"/>
                  </a:cubicBezTo>
                  <a:cubicBezTo>
                    <a:pt x="2020" y="4209"/>
                    <a:pt x="2099" y="4211"/>
                    <a:pt x="2179" y="4211"/>
                  </a:cubicBezTo>
                  <a:cubicBezTo>
                    <a:pt x="2862" y="4211"/>
                    <a:pt x="3665" y="4002"/>
                    <a:pt x="4478" y="3583"/>
                  </a:cubicBezTo>
                  <a:cubicBezTo>
                    <a:pt x="6077" y="2742"/>
                    <a:pt x="7275" y="1323"/>
                    <a:pt x="7606" y="14"/>
                  </a:cubicBezTo>
                  <a:lnTo>
                    <a:pt x="76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2"/>
            <p:cNvSpPr/>
            <p:nvPr/>
          </p:nvSpPr>
          <p:spPr>
            <a:xfrm>
              <a:off x="1920824" y="809242"/>
              <a:ext cx="245668" cy="120971"/>
            </a:xfrm>
            <a:custGeom>
              <a:avLst/>
              <a:gdLst/>
              <a:ahLst/>
              <a:cxnLst/>
              <a:rect l="l" t="t" r="r" b="b"/>
              <a:pathLst>
                <a:path w="7317" h="3603" extrusionOk="0">
                  <a:moveTo>
                    <a:pt x="7317" y="1"/>
                  </a:moveTo>
                  <a:lnTo>
                    <a:pt x="6710" y="194"/>
                  </a:lnTo>
                  <a:lnTo>
                    <a:pt x="6104" y="373"/>
                  </a:lnTo>
                  <a:lnTo>
                    <a:pt x="5098" y="690"/>
                  </a:lnTo>
                  <a:lnTo>
                    <a:pt x="14" y="2274"/>
                  </a:lnTo>
                  <a:lnTo>
                    <a:pt x="1" y="2274"/>
                  </a:lnTo>
                  <a:lnTo>
                    <a:pt x="1" y="2288"/>
                  </a:lnTo>
                  <a:cubicBezTo>
                    <a:pt x="14" y="2357"/>
                    <a:pt x="42" y="2412"/>
                    <a:pt x="56" y="2481"/>
                  </a:cubicBezTo>
                  <a:cubicBezTo>
                    <a:pt x="366" y="3217"/>
                    <a:pt x="1111" y="3602"/>
                    <a:pt x="2055" y="3602"/>
                  </a:cubicBezTo>
                  <a:cubicBezTo>
                    <a:pt x="2118" y="3602"/>
                    <a:pt x="2182" y="3600"/>
                    <a:pt x="2246" y="3597"/>
                  </a:cubicBezTo>
                  <a:cubicBezTo>
                    <a:pt x="3032" y="3569"/>
                    <a:pt x="3941" y="3280"/>
                    <a:pt x="4823" y="2729"/>
                  </a:cubicBezTo>
                  <a:cubicBezTo>
                    <a:pt x="5994" y="2013"/>
                    <a:pt x="6876" y="993"/>
                    <a:pt x="73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2"/>
            <p:cNvSpPr/>
            <p:nvPr/>
          </p:nvSpPr>
          <p:spPr>
            <a:xfrm>
              <a:off x="1463331" y="1012337"/>
              <a:ext cx="229955" cy="113819"/>
            </a:xfrm>
            <a:custGeom>
              <a:avLst/>
              <a:gdLst/>
              <a:ahLst/>
              <a:cxnLst/>
              <a:rect l="l" t="t" r="r" b="b"/>
              <a:pathLst>
                <a:path w="6849" h="3390" extrusionOk="0">
                  <a:moveTo>
                    <a:pt x="6559" y="0"/>
                  </a:moveTo>
                  <a:lnTo>
                    <a:pt x="235" y="2136"/>
                  </a:lnTo>
                  <a:lnTo>
                    <a:pt x="1" y="3390"/>
                  </a:lnTo>
                  <a:lnTo>
                    <a:pt x="1" y="3390"/>
                  </a:lnTo>
                  <a:lnTo>
                    <a:pt x="6848" y="97"/>
                  </a:lnTo>
                  <a:lnTo>
                    <a:pt x="6559" y="0"/>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2"/>
            <p:cNvSpPr/>
            <p:nvPr/>
          </p:nvSpPr>
          <p:spPr>
            <a:xfrm>
              <a:off x="1456381" y="1015560"/>
              <a:ext cx="252148" cy="153639"/>
            </a:xfrm>
            <a:custGeom>
              <a:avLst/>
              <a:gdLst/>
              <a:ahLst/>
              <a:cxnLst/>
              <a:rect l="l" t="t" r="r" b="b"/>
              <a:pathLst>
                <a:path w="7510" h="4576" extrusionOk="0">
                  <a:moveTo>
                    <a:pt x="7055" y="1"/>
                  </a:moveTo>
                  <a:lnTo>
                    <a:pt x="263" y="2977"/>
                  </a:lnTo>
                  <a:lnTo>
                    <a:pt x="1" y="4575"/>
                  </a:lnTo>
                  <a:lnTo>
                    <a:pt x="7510" y="194"/>
                  </a:lnTo>
                  <a:lnTo>
                    <a:pt x="70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2"/>
            <p:cNvSpPr/>
            <p:nvPr/>
          </p:nvSpPr>
          <p:spPr>
            <a:xfrm>
              <a:off x="1754292" y="108818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2"/>
            <p:cNvSpPr/>
            <p:nvPr/>
          </p:nvSpPr>
          <p:spPr>
            <a:xfrm>
              <a:off x="1746435" y="1204755"/>
              <a:ext cx="56943" cy="19944"/>
            </a:xfrm>
            <a:custGeom>
              <a:avLst/>
              <a:gdLst/>
              <a:ahLst/>
              <a:cxnLst/>
              <a:rect l="l" t="t" r="r" b="b"/>
              <a:pathLst>
                <a:path w="1696" h="594" extrusionOk="0">
                  <a:moveTo>
                    <a:pt x="262" y="1"/>
                  </a:moveTo>
                  <a:lnTo>
                    <a:pt x="1" y="511"/>
                  </a:lnTo>
                  <a:lnTo>
                    <a:pt x="111" y="566"/>
                  </a:lnTo>
                  <a:lnTo>
                    <a:pt x="317" y="152"/>
                  </a:lnTo>
                  <a:lnTo>
                    <a:pt x="1654"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2"/>
            <p:cNvSpPr/>
            <p:nvPr/>
          </p:nvSpPr>
          <p:spPr>
            <a:xfrm>
              <a:off x="1801935" y="1088183"/>
              <a:ext cx="4197" cy="119393"/>
            </a:xfrm>
            <a:custGeom>
              <a:avLst/>
              <a:gdLst/>
              <a:ahLst/>
              <a:cxnLst/>
              <a:rect l="l" t="t" r="r" b="b"/>
              <a:pathLst>
                <a:path w="125" h="3556" extrusionOk="0">
                  <a:moveTo>
                    <a:pt x="1" y="1"/>
                  </a:moveTo>
                  <a:lnTo>
                    <a:pt x="1" y="3556"/>
                  </a:lnTo>
                  <a:lnTo>
                    <a:pt x="125" y="3556"/>
                  </a:lnTo>
                  <a:lnTo>
                    <a:pt x="125"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2"/>
            <p:cNvSpPr/>
            <p:nvPr/>
          </p:nvSpPr>
          <p:spPr>
            <a:xfrm>
              <a:off x="1794078" y="1204755"/>
              <a:ext cx="56943" cy="19944"/>
            </a:xfrm>
            <a:custGeom>
              <a:avLst/>
              <a:gdLst/>
              <a:ahLst/>
              <a:cxnLst/>
              <a:rect l="l" t="t" r="r" b="b"/>
              <a:pathLst>
                <a:path w="1696" h="594" extrusionOk="0">
                  <a:moveTo>
                    <a:pt x="262" y="1"/>
                  </a:moveTo>
                  <a:lnTo>
                    <a:pt x="1" y="511"/>
                  </a:lnTo>
                  <a:lnTo>
                    <a:pt x="111" y="566"/>
                  </a:lnTo>
                  <a:lnTo>
                    <a:pt x="317" y="152"/>
                  </a:lnTo>
                  <a:lnTo>
                    <a:pt x="1668" y="593"/>
                  </a:lnTo>
                  <a:lnTo>
                    <a:pt x="1695" y="469"/>
                  </a:lnTo>
                  <a:lnTo>
                    <a:pt x="262"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2"/>
            <p:cNvSpPr/>
            <p:nvPr/>
          </p:nvSpPr>
          <p:spPr>
            <a:xfrm>
              <a:off x="1724679" y="1060920"/>
              <a:ext cx="149912" cy="83736"/>
            </a:xfrm>
            <a:custGeom>
              <a:avLst/>
              <a:gdLst/>
              <a:ahLst/>
              <a:cxnLst/>
              <a:rect l="l" t="t" r="r" b="b"/>
              <a:pathLst>
                <a:path w="4465" h="2494" extrusionOk="0">
                  <a:moveTo>
                    <a:pt x="4465" y="0"/>
                  </a:moveTo>
                  <a:lnTo>
                    <a:pt x="1" y="827"/>
                  </a:lnTo>
                  <a:lnTo>
                    <a:pt x="910" y="2494"/>
                  </a:lnTo>
                  <a:lnTo>
                    <a:pt x="1737" y="1695"/>
                  </a:lnTo>
                  <a:lnTo>
                    <a:pt x="2329" y="2329"/>
                  </a:lnTo>
                  <a:lnTo>
                    <a:pt x="44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2"/>
            <p:cNvSpPr/>
            <p:nvPr/>
          </p:nvSpPr>
          <p:spPr>
            <a:xfrm>
              <a:off x="1626640" y="909631"/>
              <a:ext cx="330311" cy="186476"/>
            </a:xfrm>
            <a:custGeom>
              <a:avLst/>
              <a:gdLst/>
              <a:ahLst/>
              <a:cxnLst/>
              <a:rect l="l" t="t" r="r" b="b"/>
              <a:pathLst>
                <a:path w="9838" h="5554" extrusionOk="0">
                  <a:moveTo>
                    <a:pt x="9810" y="1"/>
                  </a:moveTo>
                  <a:cubicBezTo>
                    <a:pt x="9562" y="2605"/>
                    <a:pt x="6999" y="4658"/>
                    <a:pt x="3885" y="4658"/>
                  </a:cubicBezTo>
                  <a:cubicBezTo>
                    <a:pt x="2632" y="4658"/>
                    <a:pt x="1461" y="4327"/>
                    <a:pt x="510" y="3748"/>
                  </a:cubicBezTo>
                  <a:cubicBezTo>
                    <a:pt x="345" y="3652"/>
                    <a:pt x="221" y="3528"/>
                    <a:pt x="138" y="3376"/>
                  </a:cubicBezTo>
                  <a:cubicBezTo>
                    <a:pt x="41" y="3569"/>
                    <a:pt x="0" y="3803"/>
                    <a:pt x="55" y="4038"/>
                  </a:cubicBezTo>
                  <a:cubicBezTo>
                    <a:pt x="97" y="4272"/>
                    <a:pt x="262" y="4506"/>
                    <a:pt x="510" y="4658"/>
                  </a:cubicBezTo>
                  <a:cubicBezTo>
                    <a:pt x="1461" y="5223"/>
                    <a:pt x="2632" y="5553"/>
                    <a:pt x="3885" y="5553"/>
                  </a:cubicBezTo>
                  <a:cubicBezTo>
                    <a:pt x="7178" y="5553"/>
                    <a:pt x="9837" y="3280"/>
                    <a:pt x="9837" y="469"/>
                  </a:cubicBezTo>
                  <a:cubicBezTo>
                    <a:pt x="9837" y="304"/>
                    <a:pt x="9824" y="152"/>
                    <a:pt x="9810"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2"/>
            <p:cNvSpPr/>
            <p:nvPr/>
          </p:nvSpPr>
          <p:spPr>
            <a:xfrm>
              <a:off x="1631239" y="809712"/>
              <a:ext cx="330781" cy="256312"/>
            </a:xfrm>
            <a:custGeom>
              <a:avLst/>
              <a:gdLst/>
              <a:ahLst/>
              <a:cxnLst/>
              <a:rect l="l" t="t" r="r" b="b"/>
              <a:pathLst>
                <a:path w="9852" h="7634" extrusionOk="0">
                  <a:moveTo>
                    <a:pt x="9246" y="1"/>
                  </a:moveTo>
                  <a:cubicBezTo>
                    <a:pt x="8543" y="1"/>
                    <a:pt x="7964" y="566"/>
                    <a:pt x="7964" y="1282"/>
                  </a:cubicBezTo>
                  <a:cubicBezTo>
                    <a:pt x="7964" y="1365"/>
                    <a:pt x="7964" y="1447"/>
                    <a:pt x="7992" y="1530"/>
                  </a:cubicBezTo>
                  <a:lnTo>
                    <a:pt x="7771" y="1571"/>
                  </a:lnTo>
                  <a:lnTo>
                    <a:pt x="7234" y="1640"/>
                  </a:lnTo>
                  <a:cubicBezTo>
                    <a:pt x="7179" y="979"/>
                    <a:pt x="6628" y="469"/>
                    <a:pt x="5953" y="469"/>
                  </a:cubicBezTo>
                  <a:cubicBezTo>
                    <a:pt x="5457" y="469"/>
                    <a:pt x="5030" y="745"/>
                    <a:pt x="4823" y="1158"/>
                  </a:cubicBezTo>
                  <a:cubicBezTo>
                    <a:pt x="4754" y="1268"/>
                    <a:pt x="4713" y="1392"/>
                    <a:pt x="4685" y="1516"/>
                  </a:cubicBezTo>
                  <a:lnTo>
                    <a:pt x="4699" y="1530"/>
                  </a:lnTo>
                  <a:cubicBezTo>
                    <a:pt x="4727" y="1764"/>
                    <a:pt x="4782" y="1999"/>
                    <a:pt x="4878" y="2205"/>
                  </a:cubicBezTo>
                  <a:lnTo>
                    <a:pt x="4864" y="2205"/>
                  </a:lnTo>
                  <a:cubicBezTo>
                    <a:pt x="4851" y="2233"/>
                    <a:pt x="4837" y="2247"/>
                    <a:pt x="4823" y="2274"/>
                  </a:cubicBezTo>
                  <a:lnTo>
                    <a:pt x="4795" y="2302"/>
                  </a:lnTo>
                  <a:cubicBezTo>
                    <a:pt x="4630" y="2508"/>
                    <a:pt x="4465" y="2715"/>
                    <a:pt x="4286" y="2922"/>
                  </a:cubicBezTo>
                  <a:cubicBezTo>
                    <a:pt x="3762" y="3528"/>
                    <a:pt x="3197" y="4065"/>
                    <a:pt x="2632" y="4520"/>
                  </a:cubicBezTo>
                  <a:cubicBezTo>
                    <a:pt x="1902" y="5126"/>
                    <a:pt x="1172" y="5595"/>
                    <a:pt x="469" y="5911"/>
                  </a:cubicBezTo>
                  <a:cubicBezTo>
                    <a:pt x="249" y="6008"/>
                    <a:pt x="97" y="6159"/>
                    <a:pt x="1" y="6352"/>
                  </a:cubicBezTo>
                  <a:cubicBezTo>
                    <a:pt x="84" y="6490"/>
                    <a:pt x="208" y="6628"/>
                    <a:pt x="373" y="6724"/>
                  </a:cubicBezTo>
                  <a:cubicBezTo>
                    <a:pt x="1324" y="7303"/>
                    <a:pt x="2495" y="7634"/>
                    <a:pt x="3748" y="7634"/>
                  </a:cubicBezTo>
                  <a:cubicBezTo>
                    <a:pt x="6862" y="7634"/>
                    <a:pt x="9425" y="5581"/>
                    <a:pt x="9673" y="2977"/>
                  </a:cubicBezTo>
                  <a:lnTo>
                    <a:pt x="9673" y="2963"/>
                  </a:lnTo>
                  <a:cubicBezTo>
                    <a:pt x="9659" y="2811"/>
                    <a:pt x="9631" y="2660"/>
                    <a:pt x="9590" y="2508"/>
                  </a:cubicBezTo>
                  <a:cubicBezTo>
                    <a:pt x="9590" y="2467"/>
                    <a:pt x="9576" y="2412"/>
                    <a:pt x="9563" y="2371"/>
                  </a:cubicBezTo>
                  <a:cubicBezTo>
                    <a:pt x="9604" y="2288"/>
                    <a:pt x="9645" y="2205"/>
                    <a:pt x="9687" y="2109"/>
                  </a:cubicBezTo>
                  <a:cubicBezTo>
                    <a:pt x="9797" y="1833"/>
                    <a:pt x="9852" y="1516"/>
                    <a:pt x="9852" y="1186"/>
                  </a:cubicBezTo>
                  <a:cubicBezTo>
                    <a:pt x="9852" y="1034"/>
                    <a:pt x="9838" y="883"/>
                    <a:pt x="9811" y="731"/>
                  </a:cubicBezTo>
                  <a:cubicBezTo>
                    <a:pt x="9769" y="483"/>
                    <a:pt x="9700" y="249"/>
                    <a:pt x="9576" y="42"/>
                  </a:cubicBezTo>
                  <a:cubicBezTo>
                    <a:pt x="9480" y="15"/>
                    <a:pt x="9370" y="1"/>
                    <a:pt x="9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2"/>
            <p:cNvSpPr/>
            <p:nvPr/>
          </p:nvSpPr>
          <p:spPr>
            <a:xfrm>
              <a:off x="1764029" y="722753"/>
              <a:ext cx="188759" cy="142056"/>
            </a:xfrm>
            <a:custGeom>
              <a:avLst/>
              <a:gdLst/>
              <a:ahLst/>
              <a:cxnLst/>
              <a:rect l="l" t="t" r="r" b="b"/>
              <a:pathLst>
                <a:path w="5622" h="4231" extrusionOk="0">
                  <a:moveTo>
                    <a:pt x="1075" y="1"/>
                  </a:moveTo>
                  <a:cubicBezTo>
                    <a:pt x="1557" y="207"/>
                    <a:pt x="1970" y="565"/>
                    <a:pt x="2232" y="1020"/>
                  </a:cubicBezTo>
                  <a:cubicBezTo>
                    <a:pt x="2169" y="1018"/>
                    <a:pt x="2106" y="1017"/>
                    <a:pt x="2042" y="1017"/>
                  </a:cubicBezTo>
                  <a:cubicBezTo>
                    <a:pt x="1346" y="1017"/>
                    <a:pt x="644" y="1156"/>
                    <a:pt x="0" y="1433"/>
                  </a:cubicBezTo>
                  <a:cubicBezTo>
                    <a:pt x="482" y="1640"/>
                    <a:pt x="978" y="1805"/>
                    <a:pt x="1488" y="1929"/>
                  </a:cubicBezTo>
                  <a:cubicBezTo>
                    <a:pt x="1020" y="2398"/>
                    <a:pt x="716" y="3045"/>
                    <a:pt x="716" y="3776"/>
                  </a:cubicBezTo>
                  <a:cubicBezTo>
                    <a:pt x="716" y="3886"/>
                    <a:pt x="716" y="3996"/>
                    <a:pt x="730" y="4106"/>
                  </a:cubicBezTo>
                  <a:cubicBezTo>
                    <a:pt x="840" y="3500"/>
                    <a:pt x="1364" y="3059"/>
                    <a:pt x="1998" y="3059"/>
                  </a:cubicBezTo>
                  <a:cubicBezTo>
                    <a:pt x="2673" y="3059"/>
                    <a:pt x="3224" y="3569"/>
                    <a:pt x="3265" y="4230"/>
                  </a:cubicBezTo>
                  <a:lnTo>
                    <a:pt x="3803" y="4161"/>
                  </a:lnTo>
                  <a:lnTo>
                    <a:pt x="4037" y="4120"/>
                  </a:lnTo>
                  <a:cubicBezTo>
                    <a:pt x="4009" y="4037"/>
                    <a:pt x="4009" y="3955"/>
                    <a:pt x="4009" y="3858"/>
                  </a:cubicBezTo>
                  <a:cubicBezTo>
                    <a:pt x="4009" y="3156"/>
                    <a:pt x="4574" y="2577"/>
                    <a:pt x="5291" y="2577"/>
                  </a:cubicBezTo>
                  <a:cubicBezTo>
                    <a:pt x="5401" y="2577"/>
                    <a:pt x="5511" y="2591"/>
                    <a:pt x="5621" y="2618"/>
                  </a:cubicBezTo>
                  <a:cubicBezTo>
                    <a:pt x="5304" y="1971"/>
                    <a:pt x="4726" y="1489"/>
                    <a:pt x="4023" y="1282"/>
                  </a:cubicBezTo>
                  <a:lnTo>
                    <a:pt x="4009" y="1282"/>
                  </a:lnTo>
                  <a:cubicBezTo>
                    <a:pt x="3196" y="565"/>
                    <a:pt x="2163" y="111"/>
                    <a:pt x="1075"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2"/>
            <p:cNvSpPr/>
            <p:nvPr/>
          </p:nvSpPr>
          <p:spPr>
            <a:xfrm>
              <a:off x="1542904" y="806019"/>
              <a:ext cx="255371" cy="141418"/>
            </a:xfrm>
            <a:custGeom>
              <a:avLst/>
              <a:gdLst/>
              <a:ahLst/>
              <a:cxnLst/>
              <a:rect l="l" t="t" r="r" b="b"/>
              <a:pathLst>
                <a:path w="7606" h="4212" extrusionOk="0">
                  <a:moveTo>
                    <a:pt x="0" y="1"/>
                  </a:moveTo>
                  <a:lnTo>
                    <a:pt x="0" y="14"/>
                  </a:lnTo>
                  <a:cubicBezTo>
                    <a:pt x="331" y="1323"/>
                    <a:pt x="1530" y="2742"/>
                    <a:pt x="3128" y="3583"/>
                  </a:cubicBezTo>
                  <a:cubicBezTo>
                    <a:pt x="3941" y="4002"/>
                    <a:pt x="4744" y="4211"/>
                    <a:pt x="5427" y="4211"/>
                  </a:cubicBezTo>
                  <a:cubicBezTo>
                    <a:pt x="5507" y="4211"/>
                    <a:pt x="5586" y="4209"/>
                    <a:pt x="5663" y="4203"/>
                  </a:cubicBezTo>
                  <a:cubicBezTo>
                    <a:pt x="6641" y="4134"/>
                    <a:pt x="7358" y="3652"/>
                    <a:pt x="7550" y="2770"/>
                  </a:cubicBezTo>
                  <a:cubicBezTo>
                    <a:pt x="7578" y="2646"/>
                    <a:pt x="7606" y="2522"/>
                    <a:pt x="7606" y="2384"/>
                  </a:cubicBezTo>
                  <a:lnTo>
                    <a:pt x="7606" y="2384"/>
                  </a:lnTo>
                  <a:cubicBezTo>
                    <a:pt x="7592" y="2453"/>
                    <a:pt x="7564" y="2508"/>
                    <a:pt x="7537" y="2577"/>
                  </a:cubicBezTo>
                  <a:cubicBezTo>
                    <a:pt x="7227" y="3313"/>
                    <a:pt x="6493" y="3698"/>
                    <a:pt x="5551" y="3698"/>
                  </a:cubicBezTo>
                  <a:cubicBezTo>
                    <a:pt x="5489" y="3698"/>
                    <a:pt x="5425" y="3696"/>
                    <a:pt x="5360" y="3693"/>
                  </a:cubicBezTo>
                  <a:cubicBezTo>
                    <a:pt x="4575" y="3665"/>
                    <a:pt x="3665" y="3376"/>
                    <a:pt x="2783" y="2825"/>
                  </a:cubicBezTo>
                  <a:cubicBezTo>
                    <a:pt x="1612" y="2109"/>
                    <a:pt x="731" y="1089"/>
                    <a:pt x="290" y="9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2"/>
            <p:cNvSpPr/>
            <p:nvPr/>
          </p:nvSpPr>
          <p:spPr>
            <a:xfrm>
              <a:off x="1552607" y="809242"/>
              <a:ext cx="245668" cy="120971"/>
            </a:xfrm>
            <a:custGeom>
              <a:avLst/>
              <a:gdLst/>
              <a:ahLst/>
              <a:cxnLst/>
              <a:rect l="l" t="t" r="r" b="b"/>
              <a:pathLst>
                <a:path w="7317" h="3603" extrusionOk="0">
                  <a:moveTo>
                    <a:pt x="1" y="1"/>
                  </a:moveTo>
                  <a:lnTo>
                    <a:pt x="1" y="1"/>
                  </a:lnTo>
                  <a:cubicBezTo>
                    <a:pt x="442" y="993"/>
                    <a:pt x="1323" y="2013"/>
                    <a:pt x="2494" y="2729"/>
                  </a:cubicBezTo>
                  <a:cubicBezTo>
                    <a:pt x="3376" y="3280"/>
                    <a:pt x="4286" y="3569"/>
                    <a:pt x="5071" y="3597"/>
                  </a:cubicBezTo>
                  <a:cubicBezTo>
                    <a:pt x="5136" y="3600"/>
                    <a:pt x="5200" y="3602"/>
                    <a:pt x="5262" y="3602"/>
                  </a:cubicBezTo>
                  <a:cubicBezTo>
                    <a:pt x="6204" y="3602"/>
                    <a:pt x="6938" y="3217"/>
                    <a:pt x="7248" y="2481"/>
                  </a:cubicBezTo>
                  <a:cubicBezTo>
                    <a:pt x="7275" y="2412"/>
                    <a:pt x="7303" y="2357"/>
                    <a:pt x="7317" y="2288"/>
                  </a:cubicBezTo>
                  <a:lnTo>
                    <a:pt x="7317" y="2274"/>
                  </a:lnTo>
                  <a:lnTo>
                    <a:pt x="7303" y="2274"/>
                  </a:lnTo>
                  <a:lnTo>
                    <a:pt x="2205" y="690"/>
                  </a:lnTo>
                  <a:lnTo>
                    <a:pt x="1213" y="373"/>
                  </a:lnTo>
                  <a:lnTo>
                    <a:pt x="607" y="1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2"/>
            <p:cNvSpPr/>
            <p:nvPr/>
          </p:nvSpPr>
          <p:spPr>
            <a:xfrm>
              <a:off x="1866701" y="860142"/>
              <a:ext cx="38913" cy="36563"/>
            </a:xfrm>
            <a:custGeom>
              <a:avLst/>
              <a:gdLst/>
              <a:ahLst/>
              <a:cxnLst/>
              <a:rect l="l" t="t" r="r" b="b"/>
              <a:pathLst>
                <a:path w="1159" h="1089" extrusionOk="0">
                  <a:moveTo>
                    <a:pt x="1158" y="1"/>
                  </a:moveTo>
                  <a:lnTo>
                    <a:pt x="731" y="69"/>
                  </a:lnTo>
                  <a:lnTo>
                    <a:pt x="579" y="83"/>
                  </a:lnTo>
                  <a:lnTo>
                    <a:pt x="235" y="138"/>
                  </a:lnTo>
                  <a:lnTo>
                    <a:pt x="1" y="166"/>
                  </a:lnTo>
                  <a:lnTo>
                    <a:pt x="207" y="428"/>
                  </a:lnTo>
                  <a:lnTo>
                    <a:pt x="359" y="634"/>
                  </a:lnTo>
                  <a:lnTo>
                    <a:pt x="731" y="1089"/>
                  </a:lnTo>
                  <a:lnTo>
                    <a:pt x="938" y="552"/>
                  </a:lnTo>
                  <a:lnTo>
                    <a:pt x="965" y="497"/>
                  </a:lnTo>
                  <a:lnTo>
                    <a:pt x="1158"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2"/>
            <p:cNvSpPr/>
            <p:nvPr/>
          </p:nvSpPr>
          <p:spPr>
            <a:xfrm>
              <a:off x="1917131" y="834591"/>
              <a:ext cx="16217" cy="22395"/>
            </a:xfrm>
            <a:custGeom>
              <a:avLst/>
              <a:gdLst/>
              <a:ahLst/>
              <a:cxnLst/>
              <a:rect l="l" t="t" r="r" b="b"/>
              <a:pathLst>
                <a:path w="483" h="667" extrusionOk="0">
                  <a:moveTo>
                    <a:pt x="236" y="0"/>
                  </a:moveTo>
                  <a:cubicBezTo>
                    <a:pt x="226" y="0"/>
                    <a:pt x="217" y="1"/>
                    <a:pt x="207" y="4"/>
                  </a:cubicBezTo>
                  <a:cubicBezTo>
                    <a:pt x="83" y="18"/>
                    <a:pt x="0" y="169"/>
                    <a:pt x="28" y="362"/>
                  </a:cubicBezTo>
                  <a:cubicBezTo>
                    <a:pt x="54" y="533"/>
                    <a:pt x="156" y="666"/>
                    <a:pt x="273" y="666"/>
                  </a:cubicBezTo>
                  <a:cubicBezTo>
                    <a:pt x="278" y="666"/>
                    <a:pt x="284" y="666"/>
                    <a:pt x="290" y="665"/>
                  </a:cubicBezTo>
                  <a:cubicBezTo>
                    <a:pt x="400" y="651"/>
                    <a:pt x="483" y="486"/>
                    <a:pt x="455" y="307"/>
                  </a:cubicBezTo>
                  <a:cubicBezTo>
                    <a:pt x="443" y="131"/>
                    <a:pt x="338" y="0"/>
                    <a:pt x="236" y="0"/>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2"/>
            <p:cNvSpPr/>
            <p:nvPr/>
          </p:nvSpPr>
          <p:spPr>
            <a:xfrm>
              <a:off x="1835241" y="844831"/>
              <a:ext cx="16250" cy="22764"/>
            </a:xfrm>
            <a:custGeom>
              <a:avLst/>
              <a:gdLst/>
              <a:ahLst/>
              <a:cxnLst/>
              <a:rect l="l" t="t" r="r" b="b"/>
              <a:pathLst>
                <a:path w="484" h="678" extrusionOk="0">
                  <a:moveTo>
                    <a:pt x="211" y="1"/>
                  </a:moveTo>
                  <a:cubicBezTo>
                    <a:pt x="205" y="1"/>
                    <a:pt x="199" y="1"/>
                    <a:pt x="194" y="2"/>
                  </a:cubicBezTo>
                  <a:cubicBezTo>
                    <a:pt x="70" y="29"/>
                    <a:pt x="1" y="181"/>
                    <a:pt x="28" y="374"/>
                  </a:cubicBezTo>
                  <a:cubicBezTo>
                    <a:pt x="42" y="545"/>
                    <a:pt x="155" y="678"/>
                    <a:pt x="261" y="678"/>
                  </a:cubicBezTo>
                  <a:cubicBezTo>
                    <a:pt x="266" y="678"/>
                    <a:pt x="271" y="678"/>
                    <a:pt x="276" y="677"/>
                  </a:cubicBezTo>
                  <a:cubicBezTo>
                    <a:pt x="400" y="663"/>
                    <a:pt x="483" y="498"/>
                    <a:pt x="455" y="319"/>
                  </a:cubicBezTo>
                  <a:cubicBezTo>
                    <a:pt x="429" y="135"/>
                    <a:pt x="328" y="1"/>
                    <a:pt x="21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2"/>
            <p:cNvSpPr/>
            <p:nvPr/>
          </p:nvSpPr>
          <p:spPr>
            <a:xfrm>
              <a:off x="1931467" y="856583"/>
              <a:ext cx="28707" cy="18567"/>
            </a:xfrm>
            <a:custGeom>
              <a:avLst/>
              <a:gdLst/>
              <a:ahLst/>
              <a:cxnLst/>
              <a:rect l="l" t="t" r="r" b="b"/>
              <a:pathLst>
                <a:path w="855" h="553" extrusionOk="0">
                  <a:moveTo>
                    <a:pt x="493" y="0"/>
                  </a:moveTo>
                  <a:cubicBezTo>
                    <a:pt x="459" y="0"/>
                    <a:pt x="423" y="4"/>
                    <a:pt x="386" y="10"/>
                  </a:cubicBezTo>
                  <a:cubicBezTo>
                    <a:pt x="166" y="38"/>
                    <a:pt x="1" y="189"/>
                    <a:pt x="28" y="341"/>
                  </a:cubicBezTo>
                  <a:cubicBezTo>
                    <a:pt x="40" y="463"/>
                    <a:pt x="203" y="552"/>
                    <a:pt x="393" y="552"/>
                  </a:cubicBezTo>
                  <a:cubicBezTo>
                    <a:pt x="418" y="552"/>
                    <a:pt x="444" y="551"/>
                    <a:pt x="469" y="547"/>
                  </a:cubicBezTo>
                  <a:cubicBezTo>
                    <a:pt x="689" y="506"/>
                    <a:pt x="855" y="368"/>
                    <a:pt x="841" y="217"/>
                  </a:cubicBezTo>
                  <a:cubicBezTo>
                    <a:pt x="818" y="89"/>
                    <a:pt x="677" y="0"/>
                    <a:pt x="49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2"/>
            <p:cNvSpPr/>
            <p:nvPr/>
          </p:nvSpPr>
          <p:spPr>
            <a:xfrm>
              <a:off x="1808415" y="873236"/>
              <a:ext cx="29177" cy="18567"/>
            </a:xfrm>
            <a:custGeom>
              <a:avLst/>
              <a:gdLst/>
              <a:ahLst/>
              <a:cxnLst/>
              <a:rect l="l" t="t" r="r" b="b"/>
              <a:pathLst>
                <a:path w="869" h="553" extrusionOk="0">
                  <a:moveTo>
                    <a:pt x="502" y="0"/>
                  </a:moveTo>
                  <a:cubicBezTo>
                    <a:pt x="469" y="0"/>
                    <a:pt x="435" y="4"/>
                    <a:pt x="400" y="10"/>
                  </a:cubicBezTo>
                  <a:cubicBezTo>
                    <a:pt x="166" y="38"/>
                    <a:pt x="1" y="189"/>
                    <a:pt x="28" y="327"/>
                  </a:cubicBezTo>
                  <a:cubicBezTo>
                    <a:pt x="53" y="461"/>
                    <a:pt x="207" y="552"/>
                    <a:pt x="395" y="552"/>
                  </a:cubicBezTo>
                  <a:cubicBezTo>
                    <a:pt x="419" y="552"/>
                    <a:pt x="444" y="551"/>
                    <a:pt x="469" y="547"/>
                  </a:cubicBezTo>
                  <a:cubicBezTo>
                    <a:pt x="703" y="506"/>
                    <a:pt x="869" y="355"/>
                    <a:pt x="841" y="217"/>
                  </a:cubicBezTo>
                  <a:cubicBezTo>
                    <a:pt x="818" y="89"/>
                    <a:pt x="677" y="0"/>
                    <a:pt x="502"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2"/>
            <p:cNvSpPr/>
            <p:nvPr/>
          </p:nvSpPr>
          <p:spPr>
            <a:xfrm>
              <a:off x="654274" y="589057"/>
              <a:ext cx="377954" cy="186476"/>
            </a:xfrm>
            <a:custGeom>
              <a:avLst/>
              <a:gdLst/>
              <a:ahLst/>
              <a:cxnLst/>
              <a:rect l="l" t="t" r="r" b="b"/>
              <a:pathLst>
                <a:path w="11257" h="5554" extrusionOk="0">
                  <a:moveTo>
                    <a:pt x="10774" y="1"/>
                  </a:moveTo>
                  <a:lnTo>
                    <a:pt x="400" y="3500"/>
                  </a:lnTo>
                  <a:lnTo>
                    <a:pt x="0" y="5553"/>
                  </a:lnTo>
                  <a:lnTo>
                    <a:pt x="11257" y="152"/>
                  </a:lnTo>
                  <a:lnTo>
                    <a:pt x="10774" y="1"/>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2"/>
            <p:cNvSpPr/>
            <p:nvPr/>
          </p:nvSpPr>
          <p:spPr>
            <a:xfrm>
              <a:off x="643161" y="594160"/>
              <a:ext cx="413577" cy="252148"/>
            </a:xfrm>
            <a:custGeom>
              <a:avLst/>
              <a:gdLst/>
              <a:ahLst/>
              <a:cxnLst/>
              <a:rect l="l" t="t" r="r" b="b"/>
              <a:pathLst>
                <a:path w="12318" h="7510" extrusionOk="0">
                  <a:moveTo>
                    <a:pt x="11588" y="0"/>
                  </a:moveTo>
                  <a:lnTo>
                    <a:pt x="428" y="4891"/>
                  </a:lnTo>
                  <a:lnTo>
                    <a:pt x="1" y="7509"/>
                  </a:lnTo>
                  <a:lnTo>
                    <a:pt x="12318" y="317"/>
                  </a:lnTo>
                  <a:lnTo>
                    <a:pt x="115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2"/>
            <p:cNvSpPr/>
            <p:nvPr/>
          </p:nvSpPr>
          <p:spPr>
            <a:xfrm>
              <a:off x="1131643" y="713956"/>
              <a:ext cx="6984" cy="195239"/>
            </a:xfrm>
            <a:custGeom>
              <a:avLst/>
              <a:gdLst/>
              <a:ahLst/>
              <a:cxnLst/>
              <a:rect l="l" t="t" r="r" b="b"/>
              <a:pathLst>
                <a:path w="208" h="5815" extrusionOk="0">
                  <a:moveTo>
                    <a:pt x="1" y="1"/>
                  </a:moveTo>
                  <a:lnTo>
                    <a:pt x="1" y="5815"/>
                  </a:lnTo>
                  <a:lnTo>
                    <a:pt x="208" y="5815"/>
                  </a:lnTo>
                  <a:lnTo>
                    <a:pt x="208"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2"/>
            <p:cNvSpPr/>
            <p:nvPr/>
          </p:nvSpPr>
          <p:spPr>
            <a:xfrm>
              <a:off x="1118717" y="904998"/>
              <a:ext cx="93909" cy="32433"/>
            </a:xfrm>
            <a:custGeom>
              <a:avLst/>
              <a:gdLst/>
              <a:ahLst/>
              <a:cxnLst/>
              <a:rect l="l" t="t" r="r" b="b"/>
              <a:pathLst>
                <a:path w="2797" h="966" extrusionOk="0">
                  <a:moveTo>
                    <a:pt x="441" y="1"/>
                  </a:moveTo>
                  <a:lnTo>
                    <a:pt x="0" y="814"/>
                  </a:lnTo>
                  <a:lnTo>
                    <a:pt x="179" y="910"/>
                  </a:lnTo>
                  <a:lnTo>
                    <a:pt x="537"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2"/>
            <p:cNvSpPr/>
            <p:nvPr/>
          </p:nvSpPr>
          <p:spPr>
            <a:xfrm>
              <a:off x="1209840" y="713956"/>
              <a:ext cx="6950" cy="195239"/>
            </a:xfrm>
            <a:custGeom>
              <a:avLst/>
              <a:gdLst/>
              <a:ahLst/>
              <a:cxnLst/>
              <a:rect l="l" t="t" r="r" b="b"/>
              <a:pathLst>
                <a:path w="207" h="5815" extrusionOk="0">
                  <a:moveTo>
                    <a:pt x="0" y="1"/>
                  </a:moveTo>
                  <a:lnTo>
                    <a:pt x="0" y="5815"/>
                  </a:lnTo>
                  <a:lnTo>
                    <a:pt x="207" y="5815"/>
                  </a:lnTo>
                  <a:lnTo>
                    <a:pt x="207"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2"/>
            <p:cNvSpPr/>
            <p:nvPr/>
          </p:nvSpPr>
          <p:spPr>
            <a:xfrm>
              <a:off x="1196880" y="904998"/>
              <a:ext cx="93943" cy="32433"/>
            </a:xfrm>
            <a:custGeom>
              <a:avLst/>
              <a:gdLst/>
              <a:ahLst/>
              <a:cxnLst/>
              <a:rect l="l" t="t" r="r" b="b"/>
              <a:pathLst>
                <a:path w="2798" h="966" extrusionOk="0">
                  <a:moveTo>
                    <a:pt x="441" y="1"/>
                  </a:moveTo>
                  <a:lnTo>
                    <a:pt x="1" y="814"/>
                  </a:lnTo>
                  <a:lnTo>
                    <a:pt x="193" y="910"/>
                  </a:lnTo>
                  <a:lnTo>
                    <a:pt x="552"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2"/>
            <p:cNvSpPr/>
            <p:nvPr/>
          </p:nvSpPr>
          <p:spPr>
            <a:xfrm>
              <a:off x="1084001" y="668630"/>
              <a:ext cx="245668" cy="137422"/>
            </a:xfrm>
            <a:custGeom>
              <a:avLst/>
              <a:gdLst/>
              <a:ahLst/>
              <a:cxnLst/>
              <a:rect l="l" t="t" r="r" b="b"/>
              <a:pathLst>
                <a:path w="7317" h="4093" extrusionOk="0">
                  <a:moveTo>
                    <a:pt x="7317" y="1"/>
                  </a:moveTo>
                  <a:lnTo>
                    <a:pt x="1" y="1365"/>
                  </a:lnTo>
                  <a:lnTo>
                    <a:pt x="1489" y="4093"/>
                  </a:lnTo>
                  <a:lnTo>
                    <a:pt x="2839" y="2797"/>
                  </a:lnTo>
                  <a:lnTo>
                    <a:pt x="3817" y="3831"/>
                  </a:lnTo>
                  <a:lnTo>
                    <a:pt x="73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2"/>
            <p:cNvSpPr/>
            <p:nvPr/>
          </p:nvSpPr>
          <p:spPr>
            <a:xfrm>
              <a:off x="922572" y="420208"/>
              <a:ext cx="541733" cy="306271"/>
            </a:xfrm>
            <a:custGeom>
              <a:avLst/>
              <a:gdLst/>
              <a:ahLst/>
              <a:cxnLst/>
              <a:rect l="l" t="t" r="r" b="b"/>
              <a:pathLst>
                <a:path w="16135" h="9122" extrusionOk="0">
                  <a:moveTo>
                    <a:pt x="16093" y="1"/>
                  </a:moveTo>
                  <a:cubicBezTo>
                    <a:pt x="15679" y="4286"/>
                    <a:pt x="11491" y="7648"/>
                    <a:pt x="6379" y="7648"/>
                  </a:cubicBezTo>
                  <a:cubicBezTo>
                    <a:pt x="4313" y="7648"/>
                    <a:pt x="2398" y="7110"/>
                    <a:pt x="827" y="6173"/>
                  </a:cubicBezTo>
                  <a:cubicBezTo>
                    <a:pt x="551" y="6008"/>
                    <a:pt x="359" y="5788"/>
                    <a:pt x="221" y="5540"/>
                  </a:cubicBezTo>
                  <a:cubicBezTo>
                    <a:pt x="55" y="5870"/>
                    <a:pt x="0" y="6256"/>
                    <a:pt x="83" y="6628"/>
                  </a:cubicBezTo>
                  <a:cubicBezTo>
                    <a:pt x="166" y="7014"/>
                    <a:pt x="414" y="7400"/>
                    <a:pt x="827" y="7634"/>
                  </a:cubicBezTo>
                  <a:cubicBezTo>
                    <a:pt x="2398" y="8584"/>
                    <a:pt x="4313" y="9122"/>
                    <a:pt x="6379" y="9122"/>
                  </a:cubicBezTo>
                  <a:cubicBezTo>
                    <a:pt x="11767" y="9122"/>
                    <a:pt x="16134" y="5388"/>
                    <a:pt x="16134" y="772"/>
                  </a:cubicBezTo>
                  <a:cubicBezTo>
                    <a:pt x="16134" y="511"/>
                    <a:pt x="16120" y="263"/>
                    <a:pt x="1609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2"/>
            <p:cNvSpPr/>
            <p:nvPr/>
          </p:nvSpPr>
          <p:spPr>
            <a:xfrm>
              <a:off x="930429" y="255993"/>
              <a:ext cx="542639" cy="420997"/>
            </a:xfrm>
            <a:custGeom>
              <a:avLst/>
              <a:gdLst/>
              <a:ahLst/>
              <a:cxnLst/>
              <a:rect l="l" t="t" r="r" b="b"/>
              <a:pathLst>
                <a:path w="16162" h="12539" extrusionOk="0">
                  <a:moveTo>
                    <a:pt x="15156" y="1"/>
                  </a:moveTo>
                  <a:cubicBezTo>
                    <a:pt x="13999" y="1"/>
                    <a:pt x="13048" y="938"/>
                    <a:pt x="13048" y="2109"/>
                  </a:cubicBezTo>
                  <a:cubicBezTo>
                    <a:pt x="13048" y="2247"/>
                    <a:pt x="13062" y="2398"/>
                    <a:pt x="13103" y="2536"/>
                  </a:cubicBezTo>
                  <a:lnTo>
                    <a:pt x="12731" y="2591"/>
                  </a:lnTo>
                  <a:lnTo>
                    <a:pt x="11849" y="2715"/>
                  </a:lnTo>
                  <a:cubicBezTo>
                    <a:pt x="11767" y="1627"/>
                    <a:pt x="10857" y="786"/>
                    <a:pt x="9755" y="786"/>
                  </a:cubicBezTo>
                  <a:cubicBezTo>
                    <a:pt x="8942" y="786"/>
                    <a:pt x="8240" y="1241"/>
                    <a:pt x="7895" y="1916"/>
                  </a:cubicBezTo>
                  <a:cubicBezTo>
                    <a:pt x="7799" y="2095"/>
                    <a:pt x="7730" y="2288"/>
                    <a:pt x="7689" y="2495"/>
                  </a:cubicBezTo>
                  <a:lnTo>
                    <a:pt x="7689" y="2522"/>
                  </a:lnTo>
                  <a:cubicBezTo>
                    <a:pt x="7744" y="2922"/>
                    <a:pt x="7840" y="3280"/>
                    <a:pt x="7992" y="3624"/>
                  </a:cubicBezTo>
                  <a:lnTo>
                    <a:pt x="7978" y="3624"/>
                  </a:lnTo>
                  <a:cubicBezTo>
                    <a:pt x="7950" y="3679"/>
                    <a:pt x="7909" y="3735"/>
                    <a:pt x="7854" y="3790"/>
                  </a:cubicBezTo>
                  <a:cubicBezTo>
                    <a:pt x="7606" y="4134"/>
                    <a:pt x="7330" y="4465"/>
                    <a:pt x="7027" y="4809"/>
                  </a:cubicBezTo>
                  <a:cubicBezTo>
                    <a:pt x="5029" y="7083"/>
                    <a:pt x="2797" y="8791"/>
                    <a:pt x="758" y="9714"/>
                  </a:cubicBezTo>
                  <a:cubicBezTo>
                    <a:pt x="400" y="9879"/>
                    <a:pt x="152" y="10127"/>
                    <a:pt x="1" y="10431"/>
                  </a:cubicBezTo>
                  <a:cubicBezTo>
                    <a:pt x="125" y="10679"/>
                    <a:pt x="331" y="10899"/>
                    <a:pt x="593" y="11064"/>
                  </a:cubicBezTo>
                  <a:cubicBezTo>
                    <a:pt x="2164" y="12001"/>
                    <a:pt x="4079" y="12539"/>
                    <a:pt x="6145" y="12539"/>
                  </a:cubicBezTo>
                  <a:cubicBezTo>
                    <a:pt x="11257" y="12539"/>
                    <a:pt x="15445" y="9177"/>
                    <a:pt x="15873" y="4892"/>
                  </a:cubicBezTo>
                  <a:lnTo>
                    <a:pt x="15873" y="4878"/>
                  </a:lnTo>
                  <a:cubicBezTo>
                    <a:pt x="15845" y="4630"/>
                    <a:pt x="15790" y="4368"/>
                    <a:pt x="15735" y="4134"/>
                  </a:cubicBezTo>
                  <a:cubicBezTo>
                    <a:pt x="15735" y="4051"/>
                    <a:pt x="15707" y="3983"/>
                    <a:pt x="15693" y="3900"/>
                  </a:cubicBezTo>
                  <a:cubicBezTo>
                    <a:pt x="15749" y="3762"/>
                    <a:pt x="15817" y="3624"/>
                    <a:pt x="15873" y="3487"/>
                  </a:cubicBezTo>
                  <a:cubicBezTo>
                    <a:pt x="16052" y="3018"/>
                    <a:pt x="16162" y="2495"/>
                    <a:pt x="16162" y="1971"/>
                  </a:cubicBezTo>
                  <a:cubicBezTo>
                    <a:pt x="16162" y="1709"/>
                    <a:pt x="16134" y="1461"/>
                    <a:pt x="16093" y="1213"/>
                  </a:cubicBezTo>
                  <a:cubicBezTo>
                    <a:pt x="16010" y="814"/>
                    <a:pt x="15886" y="428"/>
                    <a:pt x="15707" y="70"/>
                  </a:cubicBezTo>
                  <a:cubicBezTo>
                    <a:pt x="15542" y="28"/>
                    <a:pt x="15349" y="1"/>
                    <a:pt x="15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2"/>
            <p:cNvSpPr/>
            <p:nvPr/>
          </p:nvSpPr>
          <p:spPr>
            <a:xfrm>
              <a:off x="1148297" y="114004"/>
              <a:ext cx="309528" cy="233178"/>
            </a:xfrm>
            <a:custGeom>
              <a:avLst/>
              <a:gdLst/>
              <a:ahLst/>
              <a:cxnLst/>
              <a:rect l="l" t="t" r="r" b="b"/>
              <a:pathLst>
                <a:path w="9219" h="6945" extrusionOk="0">
                  <a:moveTo>
                    <a:pt x="1764" y="0"/>
                  </a:moveTo>
                  <a:lnTo>
                    <a:pt x="1764" y="0"/>
                  </a:lnTo>
                  <a:cubicBezTo>
                    <a:pt x="2550" y="331"/>
                    <a:pt x="3225" y="923"/>
                    <a:pt x="3652" y="1667"/>
                  </a:cubicBezTo>
                  <a:cubicBezTo>
                    <a:pt x="3558" y="1664"/>
                    <a:pt x="3464" y="1663"/>
                    <a:pt x="3369" y="1663"/>
                  </a:cubicBezTo>
                  <a:cubicBezTo>
                    <a:pt x="2210" y="1663"/>
                    <a:pt x="1059" y="1897"/>
                    <a:pt x="1" y="2356"/>
                  </a:cubicBezTo>
                  <a:cubicBezTo>
                    <a:pt x="786" y="2701"/>
                    <a:pt x="1613" y="2962"/>
                    <a:pt x="2440" y="3155"/>
                  </a:cubicBezTo>
                  <a:cubicBezTo>
                    <a:pt x="1654" y="3927"/>
                    <a:pt x="1158" y="5001"/>
                    <a:pt x="1158" y="6200"/>
                  </a:cubicBezTo>
                  <a:cubicBezTo>
                    <a:pt x="1158" y="6379"/>
                    <a:pt x="1172" y="6558"/>
                    <a:pt x="1200" y="6724"/>
                  </a:cubicBezTo>
                  <a:cubicBezTo>
                    <a:pt x="1379" y="5745"/>
                    <a:pt x="2233" y="5015"/>
                    <a:pt x="3266" y="5015"/>
                  </a:cubicBezTo>
                  <a:cubicBezTo>
                    <a:pt x="4368" y="5015"/>
                    <a:pt x="5278" y="5856"/>
                    <a:pt x="5360" y="6944"/>
                  </a:cubicBezTo>
                  <a:lnTo>
                    <a:pt x="6242" y="6820"/>
                  </a:lnTo>
                  <a:lnTo>
                    <a:pt x="6600" y="6765"/>
                  </a:lnTo>
                  <a:cubicBezTo>
                    <a:pt x="6573" y="6627"/>
                    <a:pt x="6559" y="6476"/>
                    <a:pt x="6559" y="6338"/>
                  </a:cubicBezTo>
                  <a:cubicBezTo>
                    <a:pt x="6559" y="5167"/>
                    <a:pt x="7510" y="4230"/>
                    <a:pt x="8667" y="4230"/>
                  </a:cubicBezTo>
                  <a:cubicBezTo>
                    <a:pt x="8860" y="4230"/>
                    <a:pt x="9039" y="4257"/>
                    <a:pt x="9218" y="4299"/>
                  </a:cubicBezTo>
                  <a:cubicBezTo>
                    <a:pt x="8695" y="3238"/>
                    <a:pt x="7730" y="2439"/>
                    <a:pt x="6573" y="2108"/>
                  </a:cubicBezTo>
                  <a:lnTo>
                    <a:pt x="6587" y="2108"/>
                  </a:lnTo>
                  <a:cubicBezTo>
                    <a:pt x="5236" y="937"/>
                    <a:pt x="3542" y="179"/>
                    <a:pt x="1764"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2"/>
            <p:cNvSpPr/>
            <p:nvPr/>
          </p:nvSpPr>
          <p:spPr>
            <a:xfrm>
              <a:off x="925359" y="582141"/>
              <a:ext cx="30553" cy="37503"/>
            </a:xfrm>
            <a:custGeom>
              <a:avLst/>
              <a:gdLst/>
              <a:ahLst/>
              <a:cxnLst/>
              <a:rect l="l" t="t" r="r" b="b"/>
              <a:pathLst>
                <a:path w="910" h="1117" extrusionOk="0">
                  <a:moveTo>
                    <a:pt x="909" y="0"/>
                  </a:moveTo>
                  <a:cubicBezTo>
                    <a:pt x="620" y="124"/>
                    <a:pt x="400" y="317"/>
                    <a:pt x="248" y="551"/>
                  </a:cubicBezTo>
                  <a:cubicBezTo>
                    <a:pt x="400" y="317"/>
                    <a:pt x="620" y="138"/>
                    <a:pt x="909" y="0"/>
                  </a:cubicBezTo>
                  <a:close/>
                  <a:moveTo>
                    <a:pt x="83" y="855"/>
                  </a:moveTo>
                  <a:cubicBezTo>
                    <a:pt x="41" y="937"/>
                    <a:pt x="14" y="1020"/>
                    <a:pt x="0" y="1116"/>
                  </a:cubicBezTo>
                  <a:cubicBezTo>
                    <a:pt x="14" y="1034"/>
                    <a:pt x="41" y="937"/>
                    <a:pt x="83" y="855"/>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2"/>
            <p:cNvSpPr/>
            <p:nvPr/>
          </p:nvSpPr>
          <p:spPr>
            <a:xfrm>
              <a:off x="923478" y="619610"/>
              <a:ext cx="1880" cy="21287"/>
            </a:xfrm>
            <a:custGeom>
              <a:avLst/>
              <a:gdLst/>
              <a:ahLst/>
              <a:cxnLst/>
              <a:rect l="l" t="t" r="r" b="b"/>
              <a:pathLst>
                <a:path w="56" h="634" extrusionOk="0">
                  <a:moveTo>
                    <a:pt x="56" y="1"/>
                  </a:moveTo>
                  <a:cubicBezTo>
                    <a:pt x="15" y="207"/>
                    <a:pt x="1" y="427"/>
                    <a:pt x="42" y="634"/>
                  </a:cubicBezTo>
                  <a:cubicBezTo>
                    <a:pt x="15" y="427"/>
                    <a:pt x="15" y="207"/>
                    <a:pt x="56"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2"/>
            <p:cNvSpPr/>
            <p:nvPr/>
          </p:nvSpPr>
          <p:spPr>
            <a:xfrm>
              <a:off x="924889" y="640863"/>
              <a:ext cx="504" cy="1880"/>
            </a:xfrm>
            <a:custGeom>
              <a:avLst/>
              <a:gdLst/>
              <a:ahLst/>
              <a:cxnLst/>
              <a:rect l="l" t="t" r="r" b="b"/>
              <a:pathLst>
                <a:path w="15" h="56" extrusionOk="0">
                  <a:moveTo>
                    <a:pt x="0" y="1"/>
                  </a:moveTo>
                  <a:lnTo>
                    <a:pt x="0" y="1"/>
                  </a:lnTo>
                  <a:cubicBezTo>
                    <a:pt x="14" y="28"/>
                    <a:pt x="14" y="28"/>
                    <a:pt x="14" y="56"/>
                  </a:cubicBezTo>
                  <a:cubicBezTo>
                    <a:pt x="14" y="28"/>
                    <a:pt x="14" y="28"/>
                    <a:pt x="0" y="1"/>
                  </a:cubicBezTo>
                  <a:close/>
                </a:path>
              </a:pathLst>
            </a:custGeom>
            <a:solidFill>
              <a:srgbClr val="F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2"/>
            <p:cNvSpPr/>
            <p:nvPr/>
          </p:nvSpPr>
          <p:spPr>
            <a:xfrm>
              <a:off x="923949" y="606180"/>
              <a:ext cx="50463" cy="36127"/>
            </a:xfrm>
            <a:custGeom>
              <a:avLst/>
              <a:gdLst/>
              <a:ahLst/>
              <a:cxnLst/>
              <a:rect l="l" t="t" r="r" b="b"/>
              <a:pathLst>
                <a:path w="1503" h="1076" extrusionOk="0">
                  <a:moveTo>
                    <a:pt x="194" y="1"/>
                  </a:moveTo>
                  <a:cubicBezTo>
                    <a:pt x="166" y="42"/>
                    <a:pt x="138" y="97"/>
                    <a:pt x="125" y="138"/>
                  </a:cubicBezTo>
                  <a:cubicBezTo>
                    <a:pt x="83" y="221"/>
                    <a:pt x="56" y="304"/>
                    <a:pt x="42" y="400"/>
                  </a:cubicBezTo>
                  <a:cubicBezTo>
                    <a:pt x="1" y="607"/>
                    <a:pt x="1" y="827"/>
                    <a:pt x="28" y="1034"/>
                  </a:cubicBezTo>
                  <a:cubicBezTo>
                    <a:pt x="42" y="1048"/>
                    <a:pt x="42" y="1061"/>
                    <a:pt x="42" y="1075"/>
                  </a:cubicBezTo>
                  <a:lnTo>
                    <a:pt x="194" y="1075"/>
                  </a:lnTo>
                  <a:cubicBezTo>
                    <a:pt x="634" y="1075"/>
                    <a:pt x="1062" y="1061"/>
                    <a:pt x="1502" y="1006"/>
                  </a:cubicBezTo>
                  <a:cubicBezTo>
                    <a:pt x="1254" y="896"/>
                    <a:pt x="1020" y="758"/>
                    <a:pt x="786" y="621"/>
                  </a:cubicBezTo>
                  <a:cubicBezTo>
                    <a:pt x="524" y="469"/>
                    <a:pt x="318" y="249"/>
                    <a:pt x="194"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2"/>
            <p:cNvSpPr/>
            <p:nvPr/>
          </p:nvSpPr>
          <p:spPr>
            <a:xfrm>
              <a:off x="930429" y="377669"/>
              <a:ext cx="306271" cy="262321"/>
            </a:xfrm>
            <a:custGeom>
              <a:avLst/>
              <a:gdLst/>
              <a:ahLst/>
              <a:cxnLst/>
              <a:rect l="l" t="t" r="r" b="b"/>
              <a:pathLst>
                <a:path w="9122" h="7813" extrusionOk="0">
                  <a:moveTo>
                    <a:pt x="7978" y="0"/>
                  </a:moveTo>
                  <a:cubicBezTo>
                    <a:pt x="7937" y="55"/>
                    <a:pt x="7909" y="111"/>
                    <a:pt x="7854" y="166"/>
                  </a:cubicBezTo>
                  <a:cubicBezTo>
                    <a:pt x="7592" y="510"/>
                    <a:pt x="7317" y="841"/>
                    <a:pt x="7027" y="1185"/>
                  </a:cubicBezTo>
                  <a:cubicBezTo>
                    <a:pt x="5029" y="3459"/>
                    <a:pt x="2784" y="5167"/>
                    <a:pt x="758" y="6090"/>
                  </a:cubicBezTo>
                  <a:cubicBezTo>
                    <a:pt x="469" y="6228"/>
                    <a:pt x="249" y="6407"/>
                    <a:pt x="97" y="6641"/>
                  </a:cubicBezTo>
                  <a:cubicBezTo>
                    <a:pt x="56" y="6696"/>
                    <a:pt x="28" y="6751"/>
                    <a:pt x="1" y="6807"/>
                  </a:cubicBezTo>
                  <a:cubicBezTo>
                    <a:pt x="125" y="7055"/>
                    <a:pt x="331" y="7275"/>
                    <a:pt x="593" y="7427"/>
                  </a:cubicBezTo>
                  <a:cubicBezTo>
                    <a:pt x="827" y="7564"/>
                    <a:pt x="1061" y="7702"/>
                    <a:pt x="1309" y="7812"/>
                  </a:cubicBezTo>
                  <a:cubicBezTo>
                    <a:pt x="1874" y="7757"/>
                    <a:pt x="2425" y="7661"/>
                    <a:pt x="2990" y="7523"/>
                  </a:cubicBezTo>
                  <a:cubicBezTo>
                    <a:pt x="4878" y="7055"/>
                    <a:pt x="6393" y="6214"/>
                    <a:pt x="7399" y="5167"/>
                  </a:cubicBezTo>
                  <a:cubicBezTo>
                    <a:pt x="8694" y="3817"/>
                    <a:pt x="9121" y="2136"/>
                    <a:pt x="8336" y="565"/>
                  </a:cubicBezTo>
                  <a:cubicBezTo>
                    <a:pt x="8240" y="372"/>
                    <a:pt x="8116" y="179"/>
                    <a:pt x="7978" y="0"/>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2"/>
            <p:cNvSpPr/>
            <p:nvPr/>
          </p:nvSpPr>
          <p:spPr>
            <a:xfrm>
              <a:off x="812480" y="382302"/>
              <a:ext cx="406190" cy="197186"/>
            </a:xfrm>
            <a:custGeom>
              <a:avLst/>
              <a:gdLst/>
              <a:ahLst/>
              <a:cxnLst/>
              <a:rect l="l" t="t" r="r" b="b"/>
              <a:pathLst>
                <a:path w="12098" h="5873" extrusionOk="0">
                  <a:moveTo>
                    <a:pt x="11505" y="0"/>
                  </a:moveTo>
                  <a:lnTo>
                    <a:pt x="3486" y="3486"/>
                  </a:lnTo>
                  <a:lnTo>
                    <a:pt x="1915" y="4161"/>
                  </a:lnTo>
                  <a:lnTo>
                    <a:pt x="951" y="4574"/>
                  </a:lnTo>
                  <a:lnTo>
                    <a:pt x="0" y="5001"/>
                  </a:lnTo>
                  <a:cubicBezTo>
                    <a:pt x="1167" y="5560"/>
                    <a:pt x="2628" y="5873"/>
                    <a:pt x="4193" y="5873"/>
                  </a:cubicBezTo>
                  <a:cubicBezTo>
                    <a:pt x="4791" y="5873"/>
                    <a:pt x="5404" y="5827"/>
                    <a:pt x="6021" y="5732"/>
                  </a:cubicBezTo>
                  <a:cubicBezTo>
                    <a:pt x="7702" y="5456"/>
                    <a:pt x="9135" y="4850"/>
                    <a:pt x="10154" y="4051"/>
                  </a:cubicBezTo>
                  <a:cubicBezTo>
                    <a:pt x="11477" y="3004"/>
                    <a:pt x="12097" y="1653"/>
                    <a:pt x="11656" y="317"/>
                  </a:cubicBezTo>
                  <a:cubicBezTo>
                    <a:pt x="11629" y="207"/>
                    <a:pt x="11587" y="110"/>
                    <a:pt x="11546" y="14"/>
                  </a:cubicBezTo>
                  <a:lnTo>
                    <a:pt x="115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2"/>
            <p:cNvSpPr/>
            <p:nvPr/>
          </p:nvSpPr>
          <p:spPr>
            <a:xfrm>
              <a:off x="1316239" y="339259"/>
              <a:ext cx="64330" cy="60166"/>
            </a:xfrm>
            <a:custGeom>
              <a:avLst/>
              <a:gdLst/>
              <a:ahLst/>
              <a:cxnLst/>
              <a:rect l="l" t="t" r="r" b="b"/>
              <a:pathLst>
                <a:path w="1916" h="1792" extrusionOk="0">
                  <a:moveTo>
                    <a:pt x="1915" y="1"/>
                  </a:moveTo>
                  <a:lnTo>
                    <a:pt x="1199" y="97"/>
                  </a:lnTo>
                  <a:lnTo>
                    <a:pt x="965" y="139"/>
                  </a:lnTo>
                  <a:lnTo>
                    <a:pt x="386" y="221"/>
                  </a:lnTo>
                  <a:lnTo>
                    <a:pt x="0" y="276"/>
                  </a:lnTo>
                  <a:lnTo>
                    <a:pt x="345" y="703"/>
                  </a:lnTo>
                  <a:lnTo>
                    <a:pt x="606" y="1034"/>
                  </a:lnTo>
                  <a:lnTo>
                    <a:pt x="1199" y="1792"/>
                  </a:lnTo>
                  <a:lnTo>
                    <a:pt x="1557" y="896"/>
                  </a:lnTo>
                  <a:lnTo>
                    <a:pt x="1598" y="814"/>
                  </a:lnTo>
                  <a:lnTo>
                    <a:pt x="1915"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2"/>
            <p:cNvSpPr/>
            <p:nvPr/>
          </p:nvSpPr>
          <p:spPr>
            <a:xfrm>
              <a:off x="1399505" y="297089"/>
              <a:ext cx="26390" cy="37201"/>
            </a:xfrm>
            <a:custGeom>
              <a:avLst/>
              <a:gdLst/>
              <a:ahLst/>
              <a:cxnLst/>
              <a:rect l="l" t="t" r="r" b="b"/>
              <a:pathLst>
                <a:path w="786" h="1108" extrusionOk="0">
                  <a:moveTo>
                    <a:pt x="362" y="1"/>
                  </a:moveTo>
                  <a:cubicBezTo>
                    <a:pt x="352" y="1"/>
                    <a:pt x="341" y="2"/>
                    <a:pt x="331" y="3"/>
                  </a:cubicBezTo>
                  <a:cubicBezTo>
                    <a:pt x="124" y="17"/>
                    <a:pt x="0" y="292"/>
                    <a:pt x="42" y="595"/>
                  </a:cubicBezTo>
                  <a:cubicBezTo>
                    <a:pt x="81" y="882"/>
                    <a:pt x="255" y="1107"/>
                    <a:pt x="438" y="1107"/>
                  </a:cubicBezTo>
                  <a:cubicBezTo>
                    <a:pt x="448" y="1107"/>
                    <a:pt x="458" y="1107"/>
                    <a:pt x="469" y="1105"/>
                  </a:cubicBezTo>
                  <a:cubicBezTo>
                    <a:pt x="662" y="1078"/>
                    <a:pt x="786" y="816"/>
                    <a:pt x="744" y="513"/>
                  </a:cubicBezTo>
                  <a:cubicBezTo>
                    <a:pt x="718" y="226"/>
                    <a:pt x="544" y="1"/>
                    <a:pt x="362"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2"/>
            <p:cNvSpPr/>
            <p:nvPr/>
          </p:nvSpPr>
          <p:spPr>
            <a:xfrm>
              <a:off x="1264869" y="314212"/>
              <a:ext cx="26424" cy="37201"/>
            </a:xfrm>
            <a:custGeom>
              <a:avLst/>
              <a:gdLst/>
              <a:ahLst/>
              <a:cxnLst/>
              <a:rect l="l" t="t" r="r" b="b"/>
              <a:pathLst>
                <a:path w="787" h="1108" extrusionOk="0">
                  <a:moveTo>
                    <a:pt x="349" y="1"/>
                  </a:moveTo>
                  <a:cubicBezTo>
                    <a:pt x="338" y="1"/>
                    <a:pt x="328" y="1"/>
                    <a:pt x="318" y="3"/>
                  </a:cubicBezTo>
                  <a:cubicBezTo>
                    <a:pt x="125" y="30"/>
                    <a:pt x="1" y="292"/>
                    <a:pt x="42" y="609"/>
                  </a:cubicBezTo>
                  <a:cubicBezTo>
                    <a:pt x="68" y="895"/>
                    <a:pt x="241" y="1107"/>
                    <a:pt x="423" y="1107"/>
                  </a:cubicBezTo>
                  <a:cubicBezTo>
                    <a:pt x="434" y="1107"/>
                    <a:pt x="445" y="1107"/>
                    <a:pt x="456" y="1105"/>
                  </a:cubicBezTo>
                  <a:cubicBezTo>
                    <a:pt x="662" y="1091"/>
                    <a:pt x="786" y="816"/>
                    <a:pt x="745" y="513"/>
                  </a:cubicBezTo>
                  <a:cubicBezTo>
                    <a:pt x="706" y="226"/>
                    <a:pt x="531" y="1"/>
                    <a:pt x="349"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2"/>
            <p:cNvSpPr/>
            <p:nvPr/>
          </p:nvSpPr>
          <p:spPr>
            <a:xfrm>
              <a:off x="1423074" y="333350"/>
              <a:ext cx="47240" cy="30385"/>
            </a:xfrm>
            <a:custGeom>
              <a:avLst/>
              <a:gdLst/>
              <a:ahLst/>
              <a:cxnLst/>
              <a:rect l="l" t="t" r="r" b="b"/>
              <a:pathLst>
                <a:path w="1407" h="905" extrusionOk="0">
                  <a:moveTo>
                    <a:pt x="785" y="0"/>
                  </a:moveTo>
                  <a:cubicBezTo>
                    <a:pt x="737" y="0"/>
                    <a:pt x="686" y="4"/>
                    <a:pt x="635" y="11"/>
                  </a:cubicBezTo>
                  <a:cubicBezTo>
                    <a:pt x="263" y="67"/>
                    <a:pt x="1" y="315"/>
                    <a:pt x="28" y="549"/>
                  </a:cubicBezTo>
                  <a:cubicBezTo>
                    <a:pt x="64" y="762"/>
                    <a:pt x="314" y="905"/>
                    <a:pt x="612" y="905"/>
                  </a:cubicBezTo>
                  <a:cubicBezTo>
                    <a:pt x="660" y="905"/>
                    <a:pt x="709" y="901"/>
                    <a:pt x="759" y="893"/>
                  </a:cubicBezTo>
                  <a:cubicBezTo>
                    <a:pt x="1131" y="838"/>
                    <a:pt x="1406" y="604"/>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2"/>
            <p:cNvSpPr/>
            <p:nvPr/>
          </p:nvSpPr>
          <p:spPr>
            <a:xfrm>
              <a:off x="1221389" y="360646"/>
              <a:ext cx="47240" cy="30385"/>
            </a:xfrm>
            <a:custGeom>
              <a:avLst/>
              <a:gdLst/>
              <a:ahLst/>
              <a:cxnLst/>
              <a:rect l="l" t="t" r="r" b="b"/>
              <a:pathLst>
                <a:path w="1407" h="905" extrusionOk="0">
                  <a:moveTo>
                    <a:pt x="785" y="0"/>
                  </a:moveTo>
                  <a:cubicBezTo>
                    <a:pt x="737" y="0"/>
                    <a:pt x="686" y="4"/>
                    <a:pt x="635" y="11"/>
                  </a:cubicBezTo>
                  <a:cubicBezTo>
                    <a:pt x="263" y="66"/>
                    <a:pt x="1" y="301"/>
                    <a:pt x="28" y="549"/>
                  </a:cubicBezTo>
                  <a:cubicBezTo>
                    <a:pt x="64" y="762"/>
                    <a:pt x="304" y="904"/>
                    <a:pt x="608" y="904"/>
                  </a:cubicBezTo>
                  <a:cubicBezTo>
                    <a:pt x="657" y="904"/>
                    <a:pt x="707" y="901"/>
                    <a:pt x="759" y="893"/>
                  </a:cubicBezTo>
                  <a:cubicBezTo>
                    <a:pt x="1131" y="838"/>
                    <a:pt x="1406" y="590"/>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2" name="Google Shape;3672;p52"/>
          <p:cNvGrpSpPr/>
          <p:nvPr/>
        </p:nvGrpSpPr>
        <p:grpSpPr>
          <a:xfrm rot="-404230" flipH="1">
            <a:off x="-319304" y="3981521"/>
            <a:ext cx="2188895" cy="1003002"/>
            <a:chOff x="-2353813" y="170553"/>
            <a:chExt cx="2077588" cy="951798"/>
          </a:xfrm>
        </p:grpSpPr>
        <p:sp>
          <p:nvSpPr>
            <p:cNvPr id="3673" name="Google Shape;3673;p52"/>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2"/>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2"/>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2"/>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2"/>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2"/>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52"/>
          <p:cNvGrpSpPr/>
          <p:nvPr/>
        </p:nvGrpSpPr>
        <p:grpSpPr>
          <a:xfrm rot="-9782300" flipH="1">
            <a:off x="393643" y="4743269"/>
            <a:ext cx="683243" cy="355527"/>
            <a:chOff x="721375" y="3644650"/>
            <a:chExt cx="866625" cy="450950"/>
          </a:xfrm>
        </p:grpSpPr>
        <p:sp>
          <p:nvSpPr>
            <p:cNvPr id="3680" name="Google Shape;3680;p52"/>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2"/>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2"/>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2"/>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2"/>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2"/>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2"/>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2"/>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8" name="Google Shape;3688;p52"/>
          <p:cNvGrpSpPr/>
          <p:nvPr/>
        </p:nvGrpSpPr>
        <p:grpSpPr>
          <a:xfrm rot="-1058516" flipH="1">
            <a:off x="-167731" y="4656803"/>
            <a:ext cx="683137" cy="355472"/>
            <a:chOff x="721375" y="3644650"/>
            <a:chExt cx="866625" cy="450950"/>
          </a:xfrm>
        </p:grpSpPr>
        <p:sp>
          <p:nvSpPr>
            <p:cNvPr id="3689" name="Google Shape;3689;p52"/>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2"/>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2"/>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2"/>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2"/>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2"/>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2"/>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2"/>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7" name="Google Shape;3697;p52"/>
          <p:cNvGrpSpPr/>
          <p:nvPr/>
        </p:nvGrpSpPr>
        <p:grpSpPr>
          <a:xfrm rot="4799340" flipH="1">
            <a:off x="-16602" y="4419085"/>
            <a:ext cx="380874" cy="198189"/>
            <a:chOff x="721375" y="3644650"/>
            <a:chExt cx="866625" cy="450950"/>
          </a:xfrm>
        </p:grpSpPr>
        <p:sp>
          <p:nvSpPr>
            <p:cNvPr id="3698" name="Google Shape;3698;p52"/>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2"/>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2"/>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2"/>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2"/>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2"/>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2"/>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2"/>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6" name="Google Shape;3706;p52"/>
          <p:cNvGrpSpPr/>
          <p:nvPr/>
        </p:nvGrpSpPr>
        <p:grpSpPr>
          <a:xfrm rot="8100000">
            <a:off x="106218" y="4015469"/>
            <a:ext cx="626159" cy="519287"/>
            <a:chOff x="4593250" y="3554450"/>
            <a:chExt cx="530825" cy="440225"/>
          </a:xfrm>
        </p:grpSpPr>
        <p:sp>
          <p:nvSpPr>
            <p:cNvPr id="3707" name="Google Shape;3707;p52"/>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2"/>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2"/>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2"/>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2"/>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2"/>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3" name="Google Shape;3713;p52"/>
          <p:cNvGrpSpPr/>
          <p:nvPr/>
        </p:nvGrpSpPr>
        <p:grpSpPr>
          <a:xfrm rot="-2172891">
            <a:off x="1976334" y="4731712"/>
            <a:ext cx="373311" cy="309595"/>
            <a:chOff x="4593250" y="3554450"/>
            <a:chExt cx="530825" cy="440225"/>
          </a:xfrm>
        </p:grpSpPr>
        <p:sp>
          <p:nvSpPr>
            <p:cNvPr id="3714" name="Google Shape;3714;p52"/>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2"/>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2"/>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2"/>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2"/>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2"/>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0" name="Google Shape;3720;p52"/>
          <p:cNvGrpSpPr/>
          <p:nvPr/>
        </p:nvGrpSpPr>
        <p:grpSpPr>
          <a:xfrm>
            <a:off x="31610" y="-76197"/>
            <a:ext cx="665644" cy="2058142"/>
            <a:chOff x="-2362400" y="96975"/>
            <a:chExt cx="705655" cy="2181853"/>
          </a:xfrm>
        </p:grpSpPr>
        <p:sp>
          <p:nvSpPr>
            <p:cNvPr id="3721" name="Google Shape;3721;p52"/>
            <p:cNvSpPr/>
            <p:nvPr/>
          </p:nvSpPr>
          <p:spPr>
            <a:xfrm>
              <a:off x="-2183578" y="96975"/>
              <a:ext cx="259772" cy="447322"/>
            </a:xfrm>
            <a:custGeom>
              <a:avLst/>
              <a:gdLst/>
              <a:ahLst/>
              <a:cxnLst/>
              <a:rect l="l" t="t" r="r" b="b"/>
              <a:pathLst>
                <a:path w="20761" h="35750" extrusionOk="0">
                  <a:moveTo>
                    <a:pt x="9607" y="0"/>
                  </a:moveTo>
                  <a:cubicBezTo>
                    <a:pt x="9570" y="0"/>
                    <a:pt x="9530" y="29"/>
                    <a:pt x="9519" y="86"/>
                  </a:cubicBezTo>
                  <a:cubicBezTo>
                    <a:pt x="9314" y="2314"/>
                    <a:pt x="9337" y="4588"/>
                    <a:pt x="9291" y="6817"/>
                  </a:cubicBezTo>
                  <a:cubicBezTo>
                    <a:pt x="9269" y="7885"/>
                    <a:pt x="9223" y="8954"/>
                    <a:pt x="9223" y="10023"/>
                  </a:cubicBezTo>
                  <a:cubicBezTo>
                    <a:pt x="9223" y="10842"/>
                    <a:pt x="9109" y="11751"/>
                    <a:pt x="9223" y="12593"/>
                  </a:cubicBezTo>
                  <a:cubicBezTo>
                    <a:pt x="9087" y="13525"/>
                    <a:pt x="9109" y="14503"/>
                    <a:pt x="9087" y="15458"/>
                  </a:cubicBezTo>
                  <a:cubicBezTo>
                    <a:pt x="9041" y="16504"/>
                    <a:pt x="8996" y="17550"/>
                    <a:pt x="8950" y="18596"/>
                  </a:cubicBezTo>
                  <a:cubicBezTo>
                    <a:pt x="8882" y="20574"/>
                    <a:pt x="8700" y="22598"/>
                    <a:pt x="8746" y="24599"/>
                  </a:cubicBezTo>
                  <a:cubicBezTo>
                    <a:pt x="8746" y="24622"/>
                    <a:pt x="8723" y="24622"/>
                    <a:pt x="8723" y="24622"/>
                  </a:cubicBezTo>
                  <a:cubicBezTo>
                    <a:pt x="7245" y="26418"/>
                    <a:pt x="5789" y="28215"/>
                    <a:pt x="4334" y="30034"/>
                  </a:cubicBezTo>
                  <a:cubicBezTo>
                    <a:pt x="3606" y="30921"/>
                    <a:pt x="2879" y="31808"/>
                    <a:pt x="2174" y="32695"/>
                  </a:cubicBezTo>
                  <a:cubicBezTo>
                    <a:pt x="1469" y="33581"/>
                    <a:pt x="718" y="34468"/>
                    <a:pt x="104" y="35423"/>
                  </a:cubicBezTo>
                  <a:cubicBezTo>
                    <a:pt x="0" y="35580"/>
                    <a:pt x="148" y="35750"/>
                    <a:pt x="305" y="35750"/>
                  </a:cubicBezTo>
                  <a:cubicBezTo>
                    <a:pt x="354" y="35750"/>
                    <a:pt x="403" y="35734"/>
                    <a:pt x="446" y="35696"/>
                  </a:cubicBezTo>
                  <a:cubicBezTo>
                    <a:pt x="1264" y="34900"/>
                    <a:pt x="1969" y="33968"/>
                    <a:pt x="2697" y="33081"/>
                  </a:cubicBezTo>
                  <a:cubicBezTo>
                    <a:pt x="3402" y="32194"/>
                    <a:pt x="4129" y="31307"/>
                    <a:pt x="4857" y="30421"/>
                  </a:cubicBezTo>
                  <a:cubicBezTo>
                    <a:pt x="6290" y="28647"/>
                    <a:pt x="7745" y="26873"/>
                    <a:pt x="9155" y="25077"/>
                  </a:cubicBezTo>
                  <a:cubicBezTo>
                    <a:pt x="11088" y="26487"/>
                    <a:pt x="12975" y="27942"/>
                    <a:pt x="14840" y="29443"/>
                  </a:cubicBezTo>
                  <a:cubicBezTo>
                    <a:pt x="15749" y="30193"/>
                    <a:pt x="16659" y="30944"/>
                    <a:pt x="17546" y="31694"/>
                  </a:cubicBezTo>
                  <a:cubicBezTo>
                    <a:pt x="18001" y="32081"/>
                    <a:pt x="18456" y="32467"/>
                    <a:pt x="18910" y="32854"/>
                  </a:cubicBezTo>
                  <a:cubicBezTo>
                    <a:pt x="19365" y="33240"/>
                    <a:pt x="19797" y="33695"/>
                    <a:pt x="20275" y="34013"/>
                  </a:cubicBezTo>
                  <a:cubicBezTo>
                    <a:pt x="20324" y="34046"/>
                    <a:pt x="20373" y="34061"/>
                    <a:pt x="20419" y="34061"/>
                  </a:cubicBezTo>
                  <a:cubicBezTo>
                    <a:pt x="20624" y="34061"/>
                    <a:pt x="20761" y="33772"/>
                    <a:pt x="20593" y="33604"/>
                  </a:cubicBezTo>
                  <a:cubicBezTo>
                    <a:pt x="20207" y="33127"/>
                    <a:pt x="19684" y="32740"/>
                    <a:pt x="19206" y="32331"/>
                  </a:cubicBezTo>
                  <a:cubicBezTo>
                    <a:pt x="18774" y="31944"/>
                    <a:pt x="18342" y="31580"/>
                    <a:pt x="17910" y="31194"/>
                  </a:cubicBezTo>
                  <a:cubicBezTo>
                    <a:pt x="16977" y="30398"/>
                    <a:pt x="16022" y="29625"/>
                    <a:pt x="15067" y="28851"/>
                  </a:cubicBezTo>
                  <a:cubicBezTo>
                    <a:pt x="13203" y="27351"/>
                    <a:pt x="11292" y="25895"/>
                    <a:pt x="9360" y="24485"/>
                  </a:cubicBezTo>
                  <a:cubicBezTo>
                    <a:pt x="9337" y="24463"/>
                    <a:pt x="9291" y="24440"/>
                    <a:pt x="9269" y="24440"/>
                  </a:cubicBezTo>
                  <a:cubicBezTo>
                    <a:pt x="9473" y="22530"/>
                    <a:pt x="9451" y="20574"/>
                    <a:pt x="9519" y="18664"/>
                  </a:cubicBezTo>
                  <a:cubicBezTo>
                    <a:pt x="9564" y="17663"/>
                    <a:pt x="9610" y="16640"/>
                    <a:pt x="9655" y="15617"/>
                  </a:cubicBezTo>
                  <a:cubicBezTo>
                    <a:pt x="9701" y="14707"/>
                    <a:pt x="9814" y="13752"/>
                    <a:pt x="9769" y="12820"/>
                  </a:cubicBezTo>
                  <a:cubicBezTo>
                    <a:pt x="9928" y="11979"/>
                    <a:pt x="9837" y="11046"/>
                    <a:pt x="9837" y="10205"/>
                  </a:cubicBezTo>
                  <a:cubicBezTo>
                    <a:pt x="9837" y="9068"/>
                    <a:pt x="9837" y="7954"/>
                    <a:pt x="9837" y="6817"/>
                  </a:cubicBezTo>
                  <a:cubicBezTo>
                    <a:pt x="9814" y="4588"/>
                    <a:pt x="9860" y="2314"/>
                    <a:pt x="9678" y="86"/>
                  </a:cubicBezTo>
                  <a:cubicBezTo>
                    <a:pt x="9678" y="29"/>
                    <a:pt x="9644" y="0"/>
                    <a:pt x="9607" y="0"/>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2"/>
            <p:cNvSpPr/>
            <p:nvPr/>
          </p:nvSpPr>
          <p:spPr>
            <a:xfrm>
              <a:off x="-2217565" y="502695"/>
              <a:ext cx="341166" cy="98736"/>
            </a:xfrm>
            <a:custGeom>
              <a:avLst/>
              <a:gdLst/>
              <a:ahLst/>
              <a:cxnLst/>
              <a:rect l="l" t="t" r="r" b="b"/>
              <a:pathLst>
                <a:path w="27266" h="7891" extrusionOk="0">
                  <a:moveTo>
                    <a:pt x="18632" y="1"/>
                  </a:moveTo>
                  <a:cubicBezTo>
                    <a:pt x="12381" y="1"/>
                    <a:pt x="6044" y="760"/>
                    <a:pt x="1" y="1955"/>
                  </a:cubicBezTo>
                  <a:cubicBezTo>
                    <a:pt x="114" y="3934"/>
                    <a:pt x="114" y="5912"/>
                    <a:pt x="23" y="7890"/>
                  </a:cubicBezTo>
                  <a:cubicBezTo>
                    <a:pt x="8869" y="7640"/>
                    <a:pt x="18397" y="6776"/>
                    <a:pt x="27266" y="6503"/>
                  </a:cubicBezTo>
                  <a:cubicBezTo>
                    <a:pt x="27129" y="4479"/>
                    <a:pt x="26493" y="2296"/>
                    <a:pt x="25856" y="363"/>
                  </a:cubicBezTo>
                  <a:cubicBezTo>
                    <a:pt x="23476" y="115"/>
                    <a:pt x="21060" y="1"/>
                    <a:pt x="18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2"/>
            <p:cNvSpPr/>
            <p:nvPr/>
          </p:nvSpPr>
          <p:spPr>
            <a:xfrm>
              <a:off x="-2217278" y="538922"/>
              <a:ext cx="340878" cy="62512"/>
            </a:xfrm>
            <a:custGeom>
              <a:avLst/>
              <a:gdLst/>
              <a:ahLst/>
              <a:cxnLst/>
              <a:rect l="l" t="t" r="r" b="b"/>
              <a:pathLst>
                <a:path w="27243" h="4996" extrusionOk="0">
                  <a:moveTo>
                    <a:pt x="21033" y="0"/>
                  </a:moveTo>
                  <a:cubicBezTo>
                    <a:pt x="14887" y="0"/>
                    <a:pt x="8716" y="834"/>
                    <a:pt x="2706" y="2176"/>
                  </a:cubicBezTo>
                  <a:cubicBezTo>
                    <a:pt x="1842" y="2358"/>
                    <a:pt x="933" y="2562"/>
                    <a:pt x="69" y="2835"/>
                  </a:cubicBezTo>
                  <a:cubicBezTo>
                    <a:pt x="46" y="3540"/>
                    <a:pt x="23" y="4268"/>
                    <a:pt x="0" y="4995"/>
                  </a:cubicBezTo>
                  <a:cubicBezTo>
                    <a:pt x="8869" y="4745"/>
                    <a:pt x="18397" y="3881"/>
                    <a:pt x="27243" y="3608"/>
                  </a:cubicBezTo>
                  <a:cubicBezTo>
                    <a:pt x="27175" y="2517"/>
                    <a:pt x="26947" y="1357"/>
                    <a:pt x="26652" y="243"/>
                  </a:cubicBezTo>
                  <a:cubicBezTo>
                    <a:pt x="24784" y="78"/>
                    <a:pt x="22910" y="0"/>
                    <a:pt x="210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2"/>
            <p:cNvSpPr/>
            <p:nvPr/>
          </p:nvSpPr>
          <p:spPr>
            <a:xfrm>
              <a:off x="-2362400" y="557105"/>
              <a:ext cx="705655" cy="1260760"/>
            </a:xfrm>
            <a:custGeom>
              <a:avLst/>
              <a:gdLst/>
              <a:ahLst/>
              <a:cxnLst/>
              <a:rect l="l" t="t" r="r" b="b"/>
              <a:pathLst>
                <a:path w="56396" h="100760" extrusionOk="0">
                  <a:moveTo>
                    <a:pt x="30031" y="0"/>
                  </a:moveTo>
                  <a:cubicBezTo>
                    <a:pt x="23025" y="0"/>
                    <a:pt x="16063" y="890"/>
                    <a:pt x="9801" y="3588"/>
                  </a:cubicBezTo>
                  <a:cubicBezTo>
                    <a:pt x="5344" y="5521"/>
                    <a:pt x="1069" y="9000"/>
                    <a:pt x="250" y="13775"/>
                  </a:cubicBezTo>
                  <a:cubicBezTo>
                    <a:pt x="0" y="15253"/>
                    <a:pt x="91" y="16754"/>
                    <a:pt x="205" y="18255"/>
                  </a:cubicBezTo>
                  <a:cubicBezTo>
                    <a:pt x="1524" y="38152"/>
                    <a:pt x="3366" y="58027"/>
                    <a:pt x="5731" y="77833"/>
                  </a:cubicBezTo>
                  <a:cubicBezTo>
                    <a:pt x="6254" y="82086"/>
                    <a:pt x="6799" y="86406"/>
                    <a:pt x="8732" y="90227"/>
                  </a:cubicBezTo>
                  <a:cubicBezTo>
                    <a:pt x="11097" y="94934"/>
                    <a:pt x="15531" y="98527"/>
                    <a:pt x="20602" y="99891"/>
                  </a:cubicBezTo>
                  <a:cubicBezTo>
                    <a:pt x="22926" y="100512"/>
                    <a:pt x="25358" y="100760"/>
                    <a:pt x="27846" y="100760"/>
                  </a:cubicBezTo>
                  <a:cubicBezTo>
                    <a:pt x="34826" y="100760"/>
                    <a:pt x="42241" y="98808"/>
                    <a:pt x="48914" y="97685"/>
                  </a:cubicBezTo>
                  <a:lnTo>
                    <a:pt x="48891" y="97685"/>
                  </a:lnTo>
                  <a:cubicBezTo>
                    <a:pt x="52347" y="93933"/>
                    <a:pt x="55122" y="89385"/>
                    <a:pt x="55940" y="84360"/>
                  </a:cubicBezTo>
                  <a:cubicBezTo>
                    <a:pt x="56395" y="81654"/>
                    <a:pt x="56259" y="78879"/>
                    <a:pt x="56122" y="76128"/>
                  </a:cubicBezTo>
                  <a:cubicBezTo>
                    <a:pt x="55349" y="59755"/>
                    <a:pt x="54599" y="43383"/>
                    <a:pt x="53825" y="27010"/>
                  </a:cubicBezTo>
                  <a:cubicBezTo>
                    <a:pt x="53644" y="23303"/>
                    <a:pt x="52643" y="19324"/>
                    <a:pt x="52575" y="15617"/>
                  </a:cubicBezTo>
                  <a:cubicBezTo>
                    <a:pt x="52529" y="13116"/>
                    <a:pt x="52165" y="10614"/>
                    <a:pt x="51506" y="8204"/>
                  </a:cubicBezTo>
                  <a:cubicBezTo>
                    <a:pt x="51256" y="7317"/>
                    <a:pt x="50983" y="6430"/>
                    <a:pt x="50460" y="5680"/>
                  </a:cubicBezTo>
                  <a:cubicBezTo>
                    <a:pt x="50005" y="5020"/>
                    <a:pt x="49391" y="4475"/>
                    <a:pt x="48754" y="3974"/>
                  </a:cubicBezTo>
                  <a:cubicBezTo>
                    <a:pt x="47231" y="2769"/>
                    <a:pt x="45548" y="1086"/>
                    <a:pt x="43615" y="882"/>
                  </a:cubicBezTo>
                  <a:cubicBezTo>
                    <a:pt x="39189" y="379"/>
                    <a:pt x="34601" y="0"/>
                    <a:pt x="300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2"/>
            <p:cNvSpPr/>
            <p:nvPr/>
          </p:nvSpPr>
          <p:spPr>
            <a:xfrm>
              <a:off x="-2302359" y="557318"/>
              <a:ext cx="562812" cy="1259633"/>
            </a:xfrm>
            <a:custGeom>
              <a:avLst/>
              <a:gdLst/>
              <a:ahLst/>
              <a:cxnLst/>
              <a:rect l="l" t="t" r="r" b="b"/>
              <a:pathLst>
                <a:path w="44980" h="100670" extrusionOk="0">
                  <a:moveTo>
                    <a:pt x="26378" y="1"/>
                  </a:moveTo>
                  <a:cubicBezTo>
                    <a:pt x="29448" y="4480"/>
                    <a:pt x="31427" y="9642"/>
                    <a:pt x="32564" y="14941"/>
                  </a:cubicBezTo>
                  <a:cubicBezTo>
                    <a:pt x="34042" y="21763"/>
                    <a:pt x="34156" y="28789"/>
                    <a:pt x="34406" y="35725"/>
                  </a:cubicBezTo>
                  <a:cubicBezTo>
                    <a:pt x="34633" y="42888"/>
                    <a:pt x="34838" y="50051"/>
                    <a:pt x="35111" y="57214"/>
                  </a:cubicBezTo>
                  <a:cubicBezTo>
                    <a:pt x="35361" y="64263"/>
                    <a:pt x="35656" y="71335"/>
                    <a:pt x="35816" y="78408"/>
                  </a:cubicBezTo>
                  <a:cubicBezTo>
                    <a:pt x="35952" y="84297"/>
                    <a:pt x="35884" y="90596"/>
                    <a:pt x="33155" y="95985"/>
                  </a:cubicBezTo>
                  <a:cubicBezTo>
                    <a:pt x="32837" y="96645"/>
                    <a:pt x="32473" y="97304"/>
                    <a:pt x="32063" y="97918"/>
                  </a:cubicBezTo>
                  <a:cubicBezTo>
                    <a:pt x="31889" y="98172"/>
                    <a:pt x="32135" y="98415"/>
                    <a:pt x="32377" y="98415"/>
                  </a:cubicBezTo>
                  <a:cubicBezTo>
                    <a:pt x="32482" y="98415"/>
                    <a:pt x="32586" y="98369"/>
                    <a:pt x="32655" y="98259"/>
                  </a:cubicBezTo>
                  <a:cubicBezTo>
                    <a:pt x="36020" y="93211"/>
                    <a:pt x="36611" y="86912"/>
                    <a:pt x="36589" y="81000"/>
                  </a:cubicBezTo>
                  <a:cubicBezTo>
                    <a:pt x="36543" y="73973"/>
                    <a:pt x="36179" y="66924"/>
                    <a:pt x="35975" y="59897"/>
                  </a:cubicBezTo>
                  <a:cubicBezTo>
                    <a:pt x="35770" y="52621"/>
                    <a:pt x="35520" y="45321"/>
                    <a:pt x="35270" y="38022"/>
                  </a:cubicBezTo>
                  <a:cubicBezTo>
                    <a:pt x="35020" y="30950"/>
                    <a:pt x="34974" y="23832"/>
                    <a:pt x="33746" y="16851"/>
                  </a:cubicBezTo>
                  <a:cubicBezTo>
                    <a:pt x="32700" y="10870"/>
                    <a:pt x="30699" y="4890"/>
                    <a:pt x="27038" y="1"/>
                  </a:cubicBezTo>
                  <a:close/>
                  <a:moveTo>
                    <a:pt x="34815" y="455"/>
                  </a:moveTo>
                  <a:cubicBezTo>
                    <a:pt x="38067" y="4549"/>
                    <a:pt x="39772" y="9665"/>
                    <a:pt x="40636" y="14804"/>
                  </a:cubicBezTo>
                  <a:cubicBezTo>
                    <a:pt x="41205" y="18170"/>
                    <a:pt x="41387" y="21603"/>
                    <a:pt x="41569" y="25014"/>
                  </a:cubicBezTo>
                  <a:cubicBezTo>
                    <a:pt x="41751" y="28562"/>
                    <a:pt x="41910" y="32109"/>
                    <a:pt x="42069" y="35679"/>
                  </a:cubicBezTo>
                  <a:cubicBezTo>
                    <a:pt x="42433" y="42797"/>
                    <a:pt x="42729" y="49915"/>
                    <a:pt x="43070" y="57032"/>
                  </a:cubicBezTo>
                  <a:cubicBezTo>
                    <a:pt x="43433" y="64172"/>
                    <a:pt x="43729" y="71313"/>
                    <a:pt x="44047" y="78453"/>
                  </a:cubicBezTo>
                  <a:cubicBezTo>
                    <a:pt x="44320" y="84661"/>
                    <a:pt x="44389" y="91551"/>
                    <a:pt x="40477" y="96781"/>
                  </a:cubicBezTo>
                  <a:cubicBezTo>
                    <a:pt x="40000" y="97395"/>
                    <a:pt x="39545" y="97987"/>
                    <a:pt x="38976" y="98510"/>
                  </a:cubicBezTo>
                  <a:cubicBezTo>
                    <a:pt x="38931" y="98555"/>
                    <a:pt x="38908" y="98601"/>
                    <a:pt x="38931" y="98646"/>
                  </a:cubicBezTo>
                  <a:cubicBezTo>
                    <a:pt x="39090" y="98601"/>
                    <a:pt x="39272" y="98578"/>
                    <a:pt x="39431" y="98532"/>
                  </a:cubicBezTo>
                  <a:cubicBezTo>
                    <a:pt x="44093" y="94234"/>
                    <a:pt x="44980" y="87799"/>
                    <a:pt x="44889" y="81728"/>
                  </a:cubicBezTo>
                  <a:cubicBezTo>
                    <a:pt x="44843" y="78135"/>
                    <a:pt x="44593" y="74542"/>
                    <a:pt x="44457" y="70949"/>
                  </a:cubicBezTo>
                  <a:cubicBezTo>
                    <a:pt x="44298" y="67311"/>
                    <a:pt x="44138" y="63672"/>
                    <a:pt x="43979" y="60034"/>
                  </a:cubicBezTo>
                  <a:cubicBezTo>
                    <a:pt x="43638" y="52757"/>
                    <a:pt x="43320" y="45458"/>
                    <a:pt x="43001" y="38181"/>
                  </a:cubicBezTo>
                  <a:cubicBezTo>
                    <a:pt x="42865" y="34497"/>
                    <a:pt x="42683" y="30836"/>
                    <a:pt x="42547" y="27152"/>
                  </a:cubicBezTo>
                  <a:cubicBezTo>
                    <a:pt x="42410" y="23650"/>
                    <a:pt x="42251" y="20148"/>
                    <a:pt x="41819" y="16669"/>
                  </a:cubicBezTo>
                  <a:cubicBezTo>
                    <a:pt x="41114" y="10961"/>
                    <a:pt x="39545" y="5208"/>
                    <a:pt x="36066" y="569"/>
                  </a:cubicBezTo>
                  <a:cubicBezTo>
                    <a:pt x="35634" y="524"/>
                    <a:pt x="35224" y="478"/>
                    <a:pt x="34815" y="455"/>
                  </a:cubicBezTo>
                  <a:close/>
                  <a:moveTo>
                    <a:pt x="12348" y="1251"/>
                  </a:moveTo>
                  <a:lnTo>
                    <a:pt x="12348" y="1251"/>
                  </a:lnTo>
                  <a:cubicBezTo>
                    <a:pt x="12143" y="1297"/>
                    <a:pt x="11939" y="1342"/>
                    <a:pt x="11711" y="1388"/>
                  </a:cubicBezTo>
                  <a:cubicBezTo>
                    <a:pt x="9483" y="6277"/>
                    <a:pt x="8505" y="11643"/>
                    <a:pt x="8232" y="17033"/>
                  </a:cubicBezTo>
                  <a:cubicBezTo>
                    <a:pt x="7845" y="24514"/>
                    <a:pt x="8687" y="31950"/>
                    <a:pt x="9301" y="39386"/>
                  </a:cubicBezTo>
                  <a:cubicBezTo>
                    <a:pt x="9938" y="46867"/>
                    <a:pt x="10642" y="54326"/>
                    <a:pt x="11302" y="61785"/>
                  </a:cubicBezTo>
                  <a:cubicBezTo>
                    <a:pt x="11620" y="65514"/>
                    <a:pt x="11893" y="69243"/>
                    <a:pt x="12280" y="72973"/>
                  </a:cubicBezTo>
                  <a:cubicBezTo>
                    <a:pt x="12621" y="76475"/>
                    <a:pt x="12825" y="79999"/>
                    <a:pt x="13508" y="83456"/>
                  </a:cubicBezTo>
                  <a:cubicBezTo>
                    <a:pt x="14645" y="89163"/>
                    <a:pt x="17283" y="95121"/>
                    <a:pt x="22558" y="98123"/>
                  </a:cubicBezTo>
                  <a:cubicBezTo>
                    <a:pt x="23149" y="98464"/>
                    <a:pt x="23763" y="98714"/>
                    <a:pt x="24400" y="98942"/>
                  </a:cubicBezTo>
                  <a:cubicBezTo>
                    <a:pt x="24432" y="98953"/>
                    <a:pt x="24463" y="98958"/>
                    <a:pt x="24493" y="98958"/>
                  </a:cubicBezTo>
                  <a:cubicBezTo>
                    <a:pt x="24759" y="98958"/>
                    <a:pt x="24914" y="98541"/>
                    <a:pt x="24628" y="98419"/>
                  </a:cubicBezTo>
                  <a:cubicBezTo>
                    <a:pt x="22058" y="97259"/>
                    <a:pt x="19875" y="95462"/>
                    <a:pt x="18238" y="93166"/>
                  </a:cubicBezTo>
                  <a:cubicBezTo>
                    <a:pt x="16464" y="90710"/>
                    <a:pt x="15350" y="87890"/>
                    <a:pt x="14645" y="84979"/>
                  </a:cubicBezTo>
                  <a:cubicBezTo>
                    <a:pt x="13849" y="81637"/>
                    <a:pt x="13530" y="78203"/>
                    <a:pt x="13235" y="74792"/>
                  </a:cubicBezTo>
                  <a:cubicBezTo>
                    <a:pt x="12894" y="71108"/>
                    <a:pt x="12598" y="67447"/>
                    <a:pt x="12280" y="63786"/>
                  </a:cubicBezTo>
                  <a:cubicBezTo>
                    <a:pt x="11620" y="56486"/>
                    <a:pt x="11006" y="49187"/>
                    <a:pt x="10370" y="41887"/>
                  </a:cubicBezTo>
                  <a:cubicBezTo>
                    <a:pt x="9733" y="34633"/>
                    <a:pt x="8823" y="27334"/>
                    <a:pt x="8869" y="20034"/>
                  </a:cubicBezTo>
                  <a:cubicBezTo>
                    <a:pt x="8914" y="13599"/>
                    <a:pt x="9869" y="7186"/>
                    <a:pt x="12348" y="1251"/>
                  </a:cubicBezTo>
                  <a:close/>
                  <a:moveTo>
                    <a:pt x="20603" y="114"/>
                  </a:moveTo>
                  <a:cubicBezTo>
                    <a:pt x="20330" y="137"/>
                    <a:pt x="20057" y="160"/>
                    <a:pt x="19807" y="183"/>
                  </a:cubicBezTo>
                  <a:cubicBezTo>
                    <a:pt x="20148" y="6300"/>
                    <a:pt x="20784" y="12417"/>
                    <a:pt x="21307" y="18511"/>
                  </a:cubicBezTo>
                  <a:cubicBezTo>
                    <a:pt x="21853" y="25014"/>
                    <a:pt x="22376" y="31518"/>
                    <a:pt x="22922" y="38022"/>
                  </a:cubicBezTo>
                  <a:cubicBezTo>
                    <a:pt x="23991" y="51029"/>
                    <a:pt x="25037" y="64036"/>
                    <a:pt x="26128" y="77020"/>
                  </a:cubicBezTo>
                  <a:cubicBezTo>
                    <a:pt x="26447" y="80682"/>
                    <a:pt x="26742" y="84320"/>
                    <a:pt x="27061" y="87958"/>
                  </a:cubicBezTo>
                  <a:cubicBezTo>
                    <a:pt x="27356" y="91619"/>
                    <a:pt x="27561" y="95281"/>
                    <a:pt x="28039" y="98919"/>
                  </a:cubicBezTo>
                  <a:cubicBezTo>
                    <a:pt x="28050" y="99047"/>
                    <a:pt x="28163" y="99115"/>
                    <a:pt x="28270" y="99115"/>
                  </a:cubicBezTo>
                  <a:cubicBezTo>
                    <a:pt x="28373" y="99115"/>
                    <a:pt x="28471" y="99052"/>
                    <a:pt x="28471" y="98919"/>
                  </a:cubicBezTo>
                  <a:cubicBezTo>
                    <a:pt x="28357" y="95667"/>
                    <a:pt x="28016" y="92415"/>
                    <a:pt x="27766" y="89163"/>
                  </a:cubicBezTo>
                  <a:cubicBezTo>
                    <a:pt x="27493" y="85912"/>
                    <a:pt x="27243" y="82660"/>
                    <a:pt x="26992" y="79408"/>
                  </a:cubicBezTo>
                  <a:lnTo>
                    <a:pt x="26970" y="79408"/>
                  </a:lnTo>
                  <a:cubicBezTo>
                    <a:pt x="26469" y="72905"/>
                    <a:pt x="25924" y="66401"/>
                    <a:pt x="25423" y="59920"/>
                  </a:cubicBezTo>
                  <a:cubicBezTo>
                    <a:pt x="24400" y="46913"/>
                    <a:pt x="23331" y="33906"/>
                    <a:pt x="22285" y="20899"/>
                  </a:cubicBezTo>
                  <a:cubicBezTo>
                    <a:pt x="21717" y="13986"/>
                    <a:pt x="21330" y="7027"/>
                    <a:pt x="20603" y="114"/>
                  </a:cubicBezTo>
                  <a:close/>
                  <a:moveTo>
                    <a:pt x="5321" y="3457"/>
                  </a:moveTo>
                  <a:lnTo>
                    <a:pt x="5321" y="3457"/>
                  </a:lnTo>
                  <a:cubicBezTo>
                    <a:pt x="5208" y="3503"/>
                    <a:pt x="5094" y="3548"/>
                    <a:pt x="5003" y="3594"/>
                  </a:cubicBezTo>
                  <a:cubicBezTo>
                    <a:pt x="4616" y="3753"/>
                    <a:pt x="4230" y="3935"/>
                    <a:pt x="3843" y="4117"/>
                  </a:cubicBezTo>
                  <a:cubicBezTo>
                    <a:pt x="1001" y="7937"/>
                    <a:pt x="0" y="13031"/>
                    <a:pt x="0" y="17783"/>
                  </a:cubicBezTo>
                  <a:cubicBezTo>
                    <a:pt x="0" y="21649"/>
                    <a:pt x="523" y="25492"/>
                    <a:pt x="955" y="29335"/>
                  </a:cubicBezTo>
                  <a:cubicBezTo>
                    <a:pt x="1387" y="33224"/>
                    <a:pt x="1797" y="37112"/>
                    <a:pt x="2229" y="41001"/>
                  </a:cubicBezTo>
                  <a:cubicBezTo>
                    <a:pt x="3116" y="48800"/>
                    <a:pt x="3957" y="56623"/>
                    <a:pt x="4844" y="64423"/>
                  </a:cubicBezTo>
                  <a:cubicBezTo>
                    <a:pt x="5276" y="68288"/>
                    <a:pt x="5731" y="72131"/>
                    <a:pt x="6140" y="75997"/>
                  </a:cubicBezTo>
                  <a:cubicBezTo>
                    <a:pt x="6527" y="79545"/>
                    <a:pt x="6981" y="83092"/>
                    <a:pt x="7959" y="86526"/>
                  </a:cubicBezTo>
                  <a:cubicBezTo>
                    <a:pt x="8801" y="89573"/>
                    <a:pt x="10074" y="92506"/>
                    <a:pt x="12007" y="95030"/>
                  </a:cubicBezTo>
                  <a:cubicBezTo>
                    <a:pt x="13712" y="97282"/>
                    <a:pt x="15964" y="99328"/>
                    <a:pt x="18624" y="100374"/>
                  </a:cubicBezTo>
                  <a:cubicBezTo>
                    <a:pt x="18715" y="100397"/>
                    <a:pt x="18829" y="100442"/>
                    <a:pt x="18943" y="100488"/>
                  </a:cubicBezTo>
                  <a:cubicBezTo>
                    <a:pt x="19534" y="100556"/>
                    <a:pt x="20148" y="100624"/>
                    <a:pt x="20739" y="100670"/>
                  </a:cubicBezTo>
                  <a:cubicBezTo>
                    <a:pt x="14963" y="98737"/>
                    <a:pt x="11052" y="93666"/>
                    <a:pt x="9142" y="88072"/>
                  </a:cubicBezTo>
                  <a:cubicBezTo>
                    <a:pt x="8005" y="84752"/>
                    <a:pt x="7459" y="81273"/>
                    <a:pt x="7050" y="77794"/>
                  </a:cubicBezTo>
                  <a:cubicBezTo>
                    <a:pt x="6595" y="74110"/>
                    <a:pt x="6231" y="70403"/>
                    <a:pt x="5822" y="66697"/>
                  </a:cubicBezTo>
                  <a:cubicBezTo>
                    <a:pt x="5003" y="59124"/>
                    <a:pt x="4139" y="51529"/>
                    <a:pt x="3297" y="43957"/>
                  </a:cubicBezTo>
                  <a:cubicBezTo>
                    <a:pt x="2888" y="40159"/>
                    <a:pt x="2479" y="36384"/>
                    <a:pt x="2047" y="32587"/>
                  </a:cubicBezTo>
                  <a:cubicBezTo>
                    <a:pt x="1615" y="28858"/>
                    <a:pt x="1160" y="25105"/>
                    <a:pt x="864" y="21353"/>
                  </a:cubicBezTo>
                  <a:cubicBezTo>
                    <a:pt x="409" y="15168"/>
                    <a:pt x="978" y="8255"/>
                    <a:pt x="5321" y="34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2"/>
            <p:cNvSpPr/>
            <p:nvPr/>
          </p:nvSpPr>
          <p:spPr>
            <a:xfrm>
              <a:off x="-2109997" y="1765742"/>
              <a:ext cx="361937" cy="128015"/>
            </a:xfrm>
            <a:custGeom>
              <a:avLst/>
              <a:gdLst/>
              <a:ahLst/>
              <a:cxnLst/>
              <a:rect l="l" t="t" r="r" b="b"/>
              <a:pathLst>
                <a:path w="28926" h="10231" extrusionOk="0">
                  <a:moveTo>
                    <a:pt x="19623" y="1"/>
                  </a:moveTo>
                  <a:cubicBezTo>
                    <a:pt x="12980" y="1"/>
                    <a:pt x="6273" y="1031"/>
                    <a:pt x="0" y="3079"/>
                  </a:cubicBezTo>
                  <a:cubicBezTo>
                    <a:pt x="205" y="5421"/>
                    <a:pt x="546" y="7740"/>
                    <a:pt x="1024" y="10014"/>
                  </a:cubicBezTo>
                  <a:cubicBezTo>
                    <a:pt x="2439" y="10166"/>
                    <a:pt x="3865" y="10230"/>
                    <a:pt x="5294" y="10230"/>
                  </a:cubicBezTo>
                  <a:cubicBezTo>
                    <a:pt x="9215" y="10230"/>
                    <a:pt x="13166" y="9747"/>
                    <a:pt x="17033" y="9264"/>
                  </a:cubicBezTo>
                  <a:cubicBezTo>
                    <a:pt x="21103" y="8741"/>
                    <a:pt x="25196" y="8354"/>
                    <a:pt x="28926" y="6649"/>
                  </a:cubicBezTo>
                  <a:cubicBezTo>
                    <a:pt x="28857" y="4830"/>
                    <a:pt x="28766" y="2806"/>
                    <a:pt x="28675" y="1009"/>
                  </a:cubicBezTo>
                  <a:cubicBezTo>
                    <a:pt x="27266" y="441"/>
                    <a:pt x="25742" y="282"/>
                    <a:pt x="24241" y="168"/>
                  </a:cubicBezTo>
                  <a:cubicBezTo>
                    <a:pt x="22710" y="56"/>
                    <a:pt x="21168" y="1"/>
                    <a:pt x="19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2"/>
            <p:cNvSpPr/>
            <p:nvPr/>
          </p:nvSpPr>
          <p:spPr>
            <a:xfrm>
              <a:off x="-2097483" y="1841913"/>
              <a:ext cx="349424" cy="51852"/>
            </a:xfrm>
            <a:custGeom>
              <a:avLst/>
              <a:gdLst/>
              <a:ahLst/>
              <a:cxnLst/>
              <a:rect l="l" t="t" r="r" b="b"/>
              <a:pathLst>
                <a:path w="27926" h="4144" extrusionOk="0">
                  <a:moveTo>
                    <a:pt x="23459" y="0"/>
                  </a:moveTo>
                  <a:cubicBezTo>
                    <a:pt x="23067" y="0"/>
                    <a:pt x="22675" y="7"/>
                    <a:pt x="22286" y="16"/>
                  </a:cubicBezTo>
                  <a:cubicBezTo>
                    <a:pt x="16760" y="130"/>
                    <a:pt x="11212" y="539"/>
                    <a:pt x="5822" y="1744"/>
                  </a:cubicBezTo>
                  <a:cubicBezTo>
                    <a:pt x="4549" y="2040"/>
                    <a:pt x="3298" y="2358"/>
                    <a:pt x="2116" y="2858"/>
                  </a:cubicBezTo>
                  <a:cubicBezTo>
                    <a:pt x="1570" y="3086"/>
                    <a:pt x="706" y="3404"/>
                    <a:pt x="1" y="3813"/>
                  </a:cubicBezTo>
                  <a:cubicBezTo>
                    <a:pt x="24" y="3859"/>
                    <a:pt x="24" y="3904"/>
                    <a:pt x="24" y="3927"/>
                  </a:cubicBezTo>
                  <a:cubicBezTo>
                    <a:pt x="1433" y="4079"/>
                    <a:pt x="2856" y="4143"/>
                    <a:pt x="4284" y="4143"/>
                  </a:cubicBezTo>
                  <a:cubicBezTo>
                    <a:pt x="8203" y="4143"/>
                    <a:pt x="12166" y="3660"/>
                    <a:pt x="16033" y="3177"/>
                  </a:cubicBezTo>
                  <a:cubicBezTo>
                    <a:pt x="20103" y="2654"/>
                    <a:pt x="24196" y="2267"/>
                    <a:pt x="27926" y="562"/>
                  </a:cubicBezTo>
                  <a:lnTo>
                    <a:pt x="27926" y="493"/>
                  </a:lnTo>
                  <a:cubicBezTo>
                    <a:pt x="26499" y="96"/>
                    <a:pt x="24972" y="0"/>
                    <a:pt x="23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2"/>
            <p:cNvSpPr/>
            <p:nvPr/>
          </p:nvSpPr>
          <p:spPr>
            <a:xfrm>
              <a:off x="-1935443" y="1848083"/>
              <a:ext cx="15541" cy="205443"/>
            </a:xfrm>
            <a:custGeom>
              <a:avLst/>
              <a:gdLst/>
              <a:ahLst/>
              <a:cxnLst/>
              <a:rect l="l" t="t" r="r" b="b"/>
              <a:pathLst>
                <a:path w="1242" h="16419" extrusionOk="0">
                  <a:moveTo>
                    <a:pt x="810" y="0"/>
                  </a:moveTo>
                  <a:cubicBezTo>
                    <a:pt x="605" y="23"/>
                    <a:pt x="400" y="46"/>
                    <a:pt x="196" y="69"/>
                  </a:cubicBezTo>
                  <a:cubicBezTo>
                    <a:pt x="241" y="342"/>
                    <a:pt x="264" y="614"/>
                    <a:pt x="309" y="865"/>
                  </a:cubicBezTo>
                  <a:cubicBezTo>
                    <a:pt x="378" y="1570"/>
                    <a:pt x="446" y="2274"/>
                    <a:pt x="491" y="2957"/>
                  </a:cubicBezTo>
                  <a:cubicBezTo>
                    <a:pt x="491" y="2979"/>
                    <a:pt x="491" y="2979"/>
                    <a:pt x="491" y="3002"/>
                  </a:cubicBezTo>
                  <a:cubicBezTo>
                    <a:pt x="605" y="4480"/>
                    <a:pt x="673" y="5958"/>
                    <a:pt x="673" y="7436"/>
                  </a:cubicBezTo>
                  <a:cubicBezTo>
                    <a:pt x="673" y="8892"/>
                    <a:pt x="605" y="10347"/>
                    <a:pt x="491" y="11802"/>
                  </a:cubicBezTo>
                  <a:cubicBezTo>
                    <a:pt x="355" y="13281"/>
                    <a:pt x="127" y="14759"/>
                    <a:pt x="14" y="16237"/>
                  </a:cubicBezTo>
                  <a:cubicBezTo>
                    <a:pt x="1" y="16354"/>
                    <a:pt x="99" y="16419"/>
                    <a:pt x="195" y="16419"/>
                  </a:cubicBezTo>
                  <a:cubicBezTo>
                    <a:pt x="266" y="16419"/>
                    <a:pt x="335" y="16383"/>
                    <a:pt x="355" y="16305"/>
                  </a:cubicBezTo>
                  <a:cubicBezTo>
                    <a:pt x="719" y="14850"/>
                    <a:pt x="878" y="13371"/>
                    <a:pt x="1014" y="11893"/>
                  </a:cubicBezTo>
                  <a:cubicBezTo>
                    <a:pt x="1128" y="10415"/>
                    <a:pt x="1219" y="8914"/>
                    <a:pt x="1219" y="7436"/>
                  </a:cubicBezTo>
                  <a:cubicBezTo>
                    <a:pt x="1242" y="5936"/>
                    <a:pt x="1196" y="4435"/>
                    <a:pt x="1082" y="2957"/>
                  </a:cubicBezTo>
                  <a:cubicBezTo>
                    <a:pt x="1082" y="2957"/>
                    <a:pt x="1082" y="2934"/>
                    <a:pt x="1082" y="2934"/>
                  </a:cubicBezTo>
                  <a:cubicBezTo>
                    <a:pt x="991" y="1979"/>
                    <a:pt x="946" y="978"/>
                    <a:pt x="810" y="0"/>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2"/>
            <p:cNvSpPr/>
            <p:nvPr/>
          </p:nvSpPr>
          <p:spPr>
            <a:xfrm>
              <a:off x="-2005282" y="2006869"/>
              <a:ext cx="139439" cy="271959"/>
            </a:xfrm>
            <a:custGeom>
              <a:avLst/>
              <a:gdLst/>
              <a:ahLst/>
              <a:cxnLst/>
              <a:rect l="l" t="t" r="r" b="b"/>
              <a:pathLst>
                <a:path w="11144" h="21735" extrusionOk="0">
                  <a:moveTo>
                    <a:pt x="10370" y="0"/>
                  </a:moveTo>
                  <a:lnTo>
                    <a:pt x="10370" y="0"/>
                  </a:lnTo>
                  <a:cubicBezTo>
                    <a:pt x="8710" y="228"/>
                    <a:pt x="7027" y="455"/>
                    <a:pt x="5367" y="660"/>
                  </a:cubicBezTo>
                  <a:cubicBezTo>
                    <a:pt x="4594" y="773"/>
                    <a:pt x="3707" y="887"/>
                    <a:pt x="3025" y="1251"/>
                  </a:cubicBezTo>
                  <a:cubicBezTo>
                    <a:pt x="2480" y="7952"/>
                    <a:pt x="1481" y="14631"/>
                    <a:pt x="5" y="21196"/>
                  </a:cubicBezTo>
                  <a:lnTo>
                    <a:pt x="5" y="21196"/>
                  </a:lnTo>
                  <a:cubicBezTo>
                    <a:pt x="4" y="21195"/>
                    <a:pt x="2" y="21194"/>
                    <a:pt x="1" y="21194"/>
                  </a:cubicBezTo>
                  <a:lnTo>
                    <a:pt x="1" y="21217"/>
                  </a:lnTo>
                  <a:cubicBezTo>
                    <a:pt x="2" y="21210"/>
                    <a:pt x="4" y="21203"/>
                    <a:pt x="5" y="21196"/>
                  </a:cubicBezTo>
                  <a:lnTo>
                    <a:pt x="5" y="21196"/>
                  </a:lnTo>
                  <a:cubicBezTo>
                    <a:pt x="964" y="21589"/>
                    <a:pt x="2030" y="21735"/>
                    <a:pt x="3077" y="21735"/>
                  </a:cubicBezTo>
                  <a:cubicBezTo>
                    <a:pt x="3296" y="21735"/>
                    <a:pt x="3514" y="21729"/>
                    <a:pt x="3730" y="21717"/>
                  </a:cubicBezTo>
                  <a:cubicBezTo>
                    <a:pt x="4867" y="21671"/>
                    <a:pt x="6004" y="21535"/>
                    <a:pt x="7141" y="21398"/>
                  </a:cubicBezTo>
                  <a:cubicBezTo>
                    <a:pt x="8687" y="17555"/>
                    <a:pt x="9392" y="13417"/>
                    <a:pt x="10074" y="9324"/>
                  </a:cubicBezTo>
                  <a:cubicBezTo>
                    <a:pt x="10597" y="6254"/>
                    <a:pt x="11143" y="3002"/>
                    <a:pt x="10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733"/>
        <p:cNvGrpSpPr/>
        <p:nvPr/>
      </p:nvGrpSpPr>
      <p:grpSpPr>
        <a:xfrm>
          <a:off x="0" y="0"/>
          <a:ext cx="0" cy="0"/>
          <a:chOff x="0" y="0"/>
          <a:chExt cx="0" cy="0"/>
        </a:xfrm>
      </p:grpSpPr>
      <p:grpSp>
        <p:nvGrpSpPr>
          <p:cNvPr id="3734" name="Google Shape;3734;p53"/>
          <p:cNvGrpSpPr/>
          <p:nvPr/>
        </p:nvGrpSpPr>
        <p:grpSpPr>
          <a:xfrm>
            <a:off x="-183611" y="3995287"/>
            <a:ext cx="9513295" cy="1129538"/>
            <a:chOff x="1402225" y="3959475"/>
            <a:chExt cx="2140850" cy="254200"/>
          </a:xfrm>
        </p:grpSpPr>
        <p:sp>
          <p:nvSpPr>
            <p:cNvPr id="3735" name="Google Shape;3735;p53"/>
            <p:cNvSpPr/>
            <p:nvPr/>
          </p:nvSpPr>
          <p:spPr>
            <a:xfrm>
              <a:off x="1402225" y="3959475"/>
              <a:ext cx="2140850" cy="254200"/>
            </a:xfrm>
            <a:custGeom>
              <a:avLst/>
              <a:gdLst/>
              <a:ahLst/>
              <a:cxnLst/>
              <a:rect l="l" t="t" r="r" b="b"/>
              <a:pathLst>
                <a:path w="85634" h="10168" extrusionOk="0">
                  <a:moveTo>
                    <a:pt x="41495" y="1"/>
                  </a:moveTo>
                  <a:cubicBezTo>
                    <a:pt x="20776" y="1"/>
                    <a:pt x="7009" y="4017"/>
                    <a:pt x="0" y="6769"/>
                  </a:cubicBezTo>
                  <a:lnTo>
                    <a:pt x="0" y="10167"/>
                  </a:lnTo>
                  <a:lnTo>
                    <a:pt x="85633" y="10167"/>
                  </a:lnTo>
                  <a:lnTo>
                    <a:pt x="85633" y="5289"/>
                  </a:lnTo>
                  <a:cubicBezTo>
                    <a:pt x="77466" y="3108"/>
                    <a:pt x="65570" y="934"/>
                    <a:pt x="49214" y="182"/>
                  </a:cubicBezTo>
                  <a:cubicBezTo>
                    <a:pt x="46542" y="58"/>
                    <a:pt x="43969" y="1"/>
                    <a:pt x="414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3"/>
            <p:cNvSpPr/>
            <p:nvPr/>
          </p:nvSpPr>
          <p:spPr>
            <a:xfrm>
              <a:off x="1423425" y="4027550"/>
              <a:ext cx="2119650" cy="186125"/>
            </a:xfrm>
            <a:custGeom>
              <a:avLst/>
              <a:gdLst/>
              <a:ahLst/>
              <a:cxnLst/>
              <a:rect l="l" t="t" r="r" b="b"/>
              <a:pathLst>
                <a:path w="84786" h="7445" extrusionOk="0">
                  <a:moveTo>
                    <a:pt x="46495" y="1"/>
                  </a:moveTo>
                  <a:cubicBezTo>
                    <a:pt x="39812" y="1"/>
                    <a:pt x="33751" y="5213"/>
                    <a:pt x="26952" y="6078"/>
                  </a:cubicBezTo>
                  <a:cubicBezTo>
                    <a:pt x="26203" y="6173"/>
                    <a:pt x="25454" y="6215"/>
                    <a:pt x="24706" y="6215"/>
                  </a:cubicBezTo>
                  <a:cubicBezTo>
                    <a:pt x="20573" y="6215"/>
                    <a:pt x="16459" y="4941"/>
                    <a:pt x="12314" y="4414"/>
                  </a:cubicBezTo>
                  <a:cubicBezTo>
                    <a:pt x="11374" y="4294"/>
                    <a:pt x="10402" y="4228"/>
                    <a:pt x="9427" y="4228"/>
                  </a:cubicBezTo>
                  <a:cubicBezTo>
                    <a:pt x="5906" y="4228"/>
                    <a:pt x="2338" y="5094"/>
                    <a:pt x="1" y="7444"/>
                  </a:cubicBezTo>
                  <a:lnTo>
                    <a:pt x="84785" y="7444"/>
                  </a:lnTo>
                  <a:lnTo>
                    <a:pt x="84785" y="5492"/>
                  </a:lnTo>
                  <a:cubicBezTo>
                    <a:pt x="83423" y="5563"/>
                    <a:pt x="82069" y="5676"/>
                    <a:pt x="80739" y="5793"/>
                  </a:cubicBezTo>
                  <a:lnTo>
                    <a:pt x="71723" y="6608"/>
                  </a:lnTo>
                  <a:cubicBezTo>
                    <a:pt x="70200" y="6746"/>
                    <a:pt x="68661" y="6882"/>
                    <a:pt x="67132" y="6882"/>
                  </a:cubicBezTo>
                  <a:cubicBezTo>
                    <a:pt x="65743" y="6882"/>
                    <a:pt x="64362" y="6770"/>
                    <a:pt x="63008" y="6445"/>
                  </a:cubicBezTo>
                  <a:cubicBezTo>
                    <a:pt x="57754" y="5183"/>
                    <a:pt x="53524" y="844"/>
                    <a:pt x="48165" y="113"/>
                  </a:cubicBezTo>
                  <a:cubicBezTo>
                    <a:pt x="47604" y="36"/>
                    <a:pt x="47047" y="1"/>
                    <a:pt x="464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7" name="Google Shape;3737;p53"/>
          <p:cNvSpPr/>
          <p:nvPr/>
        </p:nvSpPr>
        <p:spPr>
          <a:xfrm>
            <a:off x="-551675" y="4306400"/>
            <a:ext cx="5028428" cy="1129538"/>
          </a:xfrm>
          <a:custGeom>
            <a:avLst/>
            <a:gdLst/>
            <a:ahLst/>
            <a:cxnLst/>
            <a:rect l="l" t="t" r="r" b="b"/>
            <a:pathLst>
              <a:path w="85634" h="19236" extrusionOk="0">
                <a:moveTo>
                  <a:pt x="37436" y="0"/>
                </a:moveTo>
                <a:cubicBezTo>
                  <a:pt x="37165" y="0"/>
                  <a:pt x="36895" y="2"/>
                  <a:pt x="36624" y="4"/>
                </a:cubicBezTo>
                <a:lnTo>
                  <a:pt x="36620" y="4"/>
                </a:lnTo>
                <a:cubicBezTo>
                  <a:pt x="24281" y="126"/>
                  <a:pt x="11967" y="2872"/>
                  <a:pt x="615" y="8038"/>
                </a:cubicBezTo>
                <a:cubicBezTo>
                  <a:pt x="406" y="8134"/>
                  <a:pt x="201" y="8226"/>
                  <a:pt x="0" y="8322"/>
                </a:cubicBezTo>
                <a:lnTo>
                  <a:pt x="0" y="19236"/>
                </a:lnTo>
                <a:lnTo>
                  <a:pt x="85634" y="19060"/>
                </a:lnTo>
                <a:lnTo>
                  <a:pt x="85634" y="14270"/>
                </a:lnTo>
                <a:cubicBezTo>
                  <a:pt x="82524" y="12277"/>
                  <a:pt x="79309" y="10483"/>
                  <a:pt x="76003" y="8895"/>
                </a:cubicBezTo>
                <a:cubicBezTo>
                  <a:pt x="68726" y="5388"/>
                  <a:pt x="61027" y="2872"/>
                  <a:pt x="53160" y="1430"/>
                </a:cubicBezTo>
                <a:cubicBezTo>
                  <a:pt x="52541" y="1317"/>
                  <a:pt x="51923" y="1212"/>
                  <a:pt x="51304" y="1112"/>
                </a:cubicBezTo>
                <a:cubicBezTo>
                  <a:pt x="49682" y="849"/>
                  <a:pt x="48052" y="631"/>
                  <a:pt x="46418" y="464"/>
                </a:cubicBezTo>
                <a:cubicBezTo>
                  <a:pt x="45243" y="343"/>
                  <a:pt x="44065" y="243"/>
                  <a:pt x="42886" y="172"/>
                </a:cubicBezTo>
                <a:cubicBezTo>
                  <a:pt x="42869" y="167"/>
                  <a:pt x="42857" y="167"/>
                  <a:pt x="42840" y="167"/>
                </a:cubicBezTo>
                <a:cubicBezTo>
                  <a:pt x="42012" y="113"/>
                  <a:pt x="41185" y="75"/>
                  <a:pt x="40357" y="50"/>
                </a:cubicBezTo>
                <a:cubicBezTo>
                  <a:pt x="39383" y="18"/>
                  <a:pt x="38408" y="0"/>
                  <a:pt x="37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3"/>
          <p:cNvSpPr/>
          <p:nvPr/>
        </p:nvSpPr>
        <p:spPr>
          <a:xfrm>
            <a:off x="3599190" y="4514473"/>
            <a:ext cx="5801226" cy="713396"/>
          </a:xfrm>
          <a:custGeom>
            <a:avLst/>
            <a:gdLst/>
            <a:ahLst/>
            <a:cxnLst/>
            <a:rect l="l" t="t" r="r" b="b"/>
            <a:pathLst>
              <a:path w="43977" h="5408" extrusionOk="0">
                <a:moveTo>
                  <a:pt x="14366" y="0"/>
                </a:moveTo>
                <a:cubicBezTo>
                  <a:pt x="12668" y="0"/>
                  <a:pt x="10962" y="244"/>
                  <a:pt x="9309" y="643"/>
                </a:cubicBezTo>
                <a:cubicBezTo>
                  <a:pt x="6487" y="1324"/>
                  <a:pt x="3787" y="2436"/>
                  <a:pt x="1104" y="3548"/>
                </a:cubicBezTo>
                <a:lnTo>
                  <a:pt x="1100" y="3548"/>
                </a:lnTo>
                <a:cubicBezTo>
                  <a:pt x="464" y="3811"/>
                  <a:pt x="138" y="4735"/>
                  <a:pt x="0" y="5408"/>
                </a:cubicBezTo>
                <a:lnTo>
                  <a:pt x="42338" y="5408"/>
                </a:lnTo>
                <a:cubicBezTo>
                  <a:pt x="42865" y="5408"/>
                  <a:pt x="43450" y="5007"/>
                  <a:pt x="43977" y="4948"/>
                </a:cubicBezTo>
                <a:cubicBezTo>
                  <a:pt x="42159" y="2118"/>
                  <a:pt x="38869" y="283"/>
                  <a:pt x="35500" y="233"/>
                </a:cubicBezTo>
                <a:cubicBezTo>
                  <a:pt x="35441" y="232"/>
                  <a:pt x="35382" y="232"/>
                  <a:pt x="35324" y="232"/>
                </a:cubicBezTo>
                <a:cubicBezTo>
                  <a:pt x="31763" y="232"/>
                  <a:pt x="28327" y="2022"/>
                  <a:pt x="24800" y="2022"/>
                </a:cubicBezTo>
                <a:cubicBezTo>
                  <a:pt x="24457" y="2022"/>
                  <a:pt x="24113" y="2005"/>
                  <a:pt x="23767" y="1968"/>
                </a:cubicBezTo>
                <a:cubicBezTo>
                  <a:pt x="21765" y="1750"/>
                  <a:pt x="19905" y="864"/>
                  <a:pt x="17945" y="400"/>
                </a:cubicBezTo>
                <a:cubicBezTo>
                  <a:pt x="16770" y="123"/>
                  <a:pt x="15570" y="0"/>
                  <a:pt x="14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9" name="Google Shape;3739;p53"/>
          <p:cNvGrpSpPr/>
          <p:nvPr/>
        </p:nvGrpSpPr>
        <p:grpSpPr>
          <a:xfrm>
            <a:off x="6984238" y="2"/>
            <a:ext cx="2655162" cy="4909189"/>
            <a:chOff x="2354025" y="2893125"/>
            <a:chExt cx="337575" cy="624150"/>
          </a:xfrm>
        </p:grpSpPr>
        <p:sp>
          <p:nvSpPr>
            <p:cNvPr id="3740" name="Google Shape;3740;p53"/>
            <p:cNvSpPr/>
            <p:nvPr/>
          </p:nvSpPr>
          <p:spPr>
            <a:xfrm>
              <a:off x="2519700" y="3517250"/>
              <a:ext cx="25" cy="25"/>
            </a:xfrm>
            <a:custGeom>
              <a:avLst/>
              <a:gdLst/>
              <a:ahLst/>
              <a:cxnLst/>
              <a:rect l="l" t="t" r="r" b="b"/>
              <a:pathLst>
                <a:path w="1" h="1" extrusionOk="0">
                  <a:moveTo>
                    <a:pt x="1" y="1"/>
                  </a:moveTo>
                  <a:lnTo>
                    <a:pt x="1" y="1"/>
                  </a:ln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3"/>
            <p:cNvSpPr/>
            <p:nvPr/>
          </p:nvSpPr>
          <p:spPr>
            <a:xfrm>
              <a:off x="2506275" y="2910700"/>
              <a:ext cx="40675" cy="602825"/>
            </a:xfrm>
            <a:custGeom>
              <a:avLst/>
              <a:gdLst/>
              <a:ahLst/>
              <a:cxnLst/>
              <a:rect l="l" t="t" r="r" b="b"/>
              <a:pathLst>
                <a:path w="1627" h="24113" extrusionOk="0">
                  <a:moveTo>
                    <a:pt x="579" y="0"/>
                  </a:moveTo>
                  <a:cubicBezTo>
                    <a:pt x="538" y="0"/>
                    <a:pt x="496" y="41"/>
                    <a:pt x="496" y="83"/>
                  </a:cubicBezTo>
                  <a:cubicBezTo>
                    <a:pt x="524" y="2370"/>
                    <a:pt x="386" y="4657"/>
                    <a:pt x="276" y="6944"/>
                  </a:cubicBezTo>
                  <a:cubicBezTo>
                    <a:pt x="207" y="8515"/>
                    <a:pt x="28" y="10099"/>
                    <a:pt x="83" y="11670"/>
                  </a:cubicBezTo>
                  <a:cubicBezTo>
                    <a:pt x="152" y="13406"/>
                    <a:pt x="55" y="15142"/>
                    <a:pt x="124" y="16864"/>
                  </a:cubicBezTo>
                  <a:cubicBezTo>
                    <a:pt x="124" y="17319"/>
                    <a:pt x="179" y="17787"/>
                    <a:pt x="193" y="18242"/>
                  </a:cubicBezTo>
                  <a:cubicBezTo>
                    <a:pt x="179" y="18807"/>
                    <a:pt x="221" y="19385"/>
                    <a:pt x="221" y="19950"/>
                  </a:cubicBezTo>
                  <a:cubicBezTo>
                    <a:pt x="221" y="21011"/>
                    <a:pt x="179" y="22086"/>
                    <a:pt x="97" y="23161"/>
                  </a:cubicBezTo>
                  <a:cubicBezTo>
                    <a:pt x="83" y="23353"/>
                    <a:pt x="28" y="23629"/>
                    <a:pt x="0" y="23891"/>
                  </a:cubicBezTo>
                  <a:cubicBezTo>
                    <a:pt x="0" y="23946"/>
                    <a:pt x="14" y="24001"/>
                    <a:pt x="69" y="24029"/>
                  </a:cubicBezTo>
                  <a:cubicBezTo>
                    <a:pt x="124" y="24042"/>
                    <a:pt x="166" y="24042"/>
                    <a:pt x="221" y="24042"/>
                  </a:cubicBezTo>
                  <a:cubicBezTo>
                    <a:pt x="252" y="24104"/>
                    <a:pt x="322" y="24112"/>
                    <a:pt x="389" y="24112"/>
                  </a:cubicBezTo>
                  <a:cubicBezTo>
                    <a:pt x="412" y="24112"/>
                    <a:pt x="434" y="24111"/>
                    <a:pt x="455" y="24111"/>
                  </a:cubicBezTo>
                  <a:lnTo>
                    <a:pt x="868" y="24111"/>
                  </a:lnTo>
                  <a:cubicBezTo>
                    <a:pt x="1020" y="24111"/>
                    <a:pt x="1227" y="24097"/>
                    <a:pt x="1323" y="24084"/>
                  </a:cubicBezTo>
                  <a:cubicBezTo>
                    <a:pt x="1342" y="24096"/>
                    <a:pt x="1366" y="24103"/>
                    <a:pt x="1390" y="24103"/>
                  </a:cubicBezTo>
                  <a:cubicBezTo>
                    <a:pt x="1421" y="24103"/>
                    <a:pt x="1452" y="24093"/>
                    <a:pt x="1475" y="24070"/>
                  </a:cubicBezTo>
                  <a:cubicBezTo>
                    <a:pt x="1502" y="24070"/>
                    <a:pt x="1530" y="24042"/>
                    <a:pt x="1557" y="24029"/>
                  </a:cubicBezTo>
                  <a:lnTo>
                    <a:pt x="1543" y="24029"/>
                  </a:lnTo>
                  <a:cubicBezTo>
                    <a:pt x="1543" y="24029"/>
                    <a:pt x="1557" y="24029"/>
                    <a:pt x="1557" y="24015"/>
                  </a:cubicBezTo>
                  <a:cubicBezTo>
                    <a:pt x="1585" y="24001"/>
                    <a:pt x="1599" y="23987"/>
                    <a:pt x="1599" y="23973"/>
                  </a:cubicBezTo>
                  <a:cubicBezTo>
                    <a:pt x="1626" y="23822"/>
                    <a:pt x="1612" y="23657"/>
                    <a:pt x="1599" y="23491"/>
                  </a:cubicBezTo>
                  <a:lnTo>
                    <a:pt x="1599" y="23505"/>
                  </a:lnTo>
                  <a:cubicBezTo>
                    <a:pt x="1557" y="23009"/>
                    <a:pt x="1461" y="22458"/>
                    <a:pt x="1461" y="21865"/>
                  </a:cubicBezTo>
                  <a:cubicBezTo>
                    <a:pt x="1433" y="20997"/>
                    <a:pt x="1543" y="20143"/>
                    <a:pt x="1516" y="19275"/>
                  </a:cubicBezTo>
                  <a:cubicBezTo>
                    <a:pt x="1530" y="17581"/>
                    <a:pt x="1461" y="15886"/>
                    <a:pt x="1475" y="14191"/>
                  </a:cubicBezTo>
                  <a:cubicBezTo>
                    <a:pt x="1461" y="13020"/>
                    <a:pt x="1295" y="11849"/>
                    <a:pt x="1337" y="10664"/>
                  </a:cubicBezTo>
                  <a:cubicBezTo>
                    <a:pt x="1295" y="9603"/>
                    <a:pt x="1227" y="8542"/>
                    <a:pt x="1144" y="7468"/>
                  </a:cubicBezTo>
                  <a:cubicBezTo>
                    <a:pt x="1061" y="6531"/>
                    <a:pt x="965" y="5580"/>
                    <a:pt x="1020" y="4616"/>
                  </a:cubicBezTo>
                  <a:cubicBezTo>
                    <a:pt x="1061" y="3803"/>
                    <a:pt x="1061" y="2976"/>
                    <a:pt x="1061" y="2163"/>
                  </a:cubicBezTo>
                  <a:cubicBezTo>
                    <a:pt x="1061" y="1783"/>
                    <a:pt x="1141" y="54"/>
                    <a:pt x="670" y="54"/>
                  </a:cubicBezTo>
                  <a:cubicBezTo>
                    <a:pt x="663" y="54"/>
                    <a:pt x="655" y="54"/>
                    <a:pt x="648" y="55"/>
                  </a:cubicBezTo>
                  <a:cubicBezTo>
                    <a:pt x="648" y="28"/>
                    <a:pt x="607" y="0"/>
                    <a:pt x="579"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3"/>
            <p:cNvSpPr/>
            <p:nvPr/>
          </p:nvSpPr>
          <p:spPr>
            <a:xfrm>
              <a:off x="2403075" y="3195175"/>
              <a:ext cx="112875" cy="62475"/>
            </a:xfrm>
            <a:custGeom>
              <a:avLst/>
              <a:gdLst/>
              <a:ahLst/>
              <a:cxnLst/>
              <a:rect l="l" t="t" r="r" b="b"/>
              <a:pathLst>
                <a:path w="4515" h="2499" extrusionOk="0">
                  <a:moveTo>
                    <a:pt x="381" y="1"/>
                  </a:moveTo>
                  <a:cubicBezTo>
                    <a:pt x="293" y="1"/>
                    <a:pt x="248" y="128"/>
                    <a:pt x="339" y="167"/>
                  </a:cubicBezTo>
                  <a:cubicBezTo>
                    <a:pt x="629" y="291"/>
                    <a:pt x="932" y="415"/>
                    <a:pt x="1194" y="580"/>
                  </a:cubicBezTo>
                  <a:lnTo>
                    <a:pt x="1139" y="580"/>
                  </a:lnTo>
                  <a:cubicBezTo>
                    <a:pt x="1079" y="576"/>
                    <a:pt x="1021" y="574"/>
                    <a:pt x="963" y="574"/>
                  </a:cubicBezTo>
                  <a:cubicBezTo>
                    <a:pt x="848" y="574"/>
                    <a:pt x="734" y="580"/>
                    <a:pt x="615" y="580"/>
                  </a:cubicBezTo>
                  <a:cubicBezTo>
                    <a:pt x="436" y="608"/>
                    <a:pt x="271" y="635"/>
                    <a:pt x="91" y="677"/>
                  </a:cubicBezTo>
                  <a:cubicBezTo>
                    <a:pt x="64" y="690"/>
                    <a:pt x="50" y="704"/>
                    <a:pt x="36" y="718"/>
                  </a:cubicBezTo>
                  <a:cubicBezTo>
                    <a:pt x="1" y="766"/>
                    <a:pt x="47" y="834"/>
                    <a:pt x="105" y="834"/>
                  </a:cubicBezTo>
                  <a:cubicBezTo>
                    <a:pt x="114" y="834"/>
                    <a:pt x="123" y="832"/>
                    <a:pt x="133" y="828"/>
                  </a:cubicBezTo>
                  <a:cubicBezTo>
                    <a:pt x="326" y="787"/>
                    <a:pt x="560" y="746"/>
                    <a:pt x="780" y="746"/>
                  </a:cubicBezTo>
                  <a:cubicBezTo>
                    <a:pt x="739" y="759"/>
                    <a:pt x="698" y="787"/>
                    <a:pt x="670" y="814"/>
                  </a:cubicBezTo>
                  <a:cubicBezTo>
                    <a:pt x="546" y="938"/>
                    <a:pt x="298" y="1186"/>
                    <a:pt x="229" y="1324"/>
                  </a:cubicBezTo>
                  <a:cubicBezTo>
                    <a:pt x="229" y="1371"/>
                    <a:pt x="273" y="1405"/>
                    <a:pt x="319" y="1405"/>
                  </a:cubicBezTo>
                  <a:cubicBezTo>
                    <a:pt x="341" y="1405"/>
                    <a:pt x="363" y="1397"/>
                    <a:pt x="381" y="1379"/>
                  </a:cubicBezTo>
                  <a:cubicBezTo>
                    <a:pt x="532" y="1214"/>
                    <a:pt x="711" y="994"/>
                    <a:pt x="849" y="897"/>
                  </a:cubicBezTo>
                  <a:cubicBezTo>
                    <a:pt x="891" y="883"/>
                    <a:pt x="918" y="856"/>
                    <a:pt x="959" y="828"/>
                  </a:cubicBezTo>
                  <a:cubicBezTo>
                    <a:pt x="987" y="814"/>
                    <a:pt x="1001" y="814"/>
                    <a:pt x="1042" y="801"/>
                  </a:cubicBezTo>
                  <a:cubicBezTo>
                    <a:pt x="1056" y="787"/>
                    <a:pt x="1070" y="787"/>
                    <a:pt x="1056" y="787"/>
                  </a:cubicBezTo>
                  <a:cubicBezTo>
                    <a:pt x="1070" y="787"/>
                    <a:pt x="1083" y="773"/>
                    <a:pt x="1097" y="773"/>
                  </a:cubicBezTo>
                  <a:lnTo>
                    <a:pt x="1111" y="773"/>
                  </a:lnTo>
                  <a:cubicBezTo>
                    <a:pt x="1125" y="773"/>
                    <a:pt x="1139" y="759"/>
                    <a:pt x="1152" y="759"/>
                  </a:cubicBezTo>
                  <a:cubicBezTo>
                    <a:pt x="1194" y="773"/>
                    <a:pt x="1249" y="773"/>
                    <a:pt x="1276" y="787"/>
                  </a:cubicBezTo>
                  <a:cubicBezTo>
                    <a:pt x="1511" y="897"/>
                    <a:pt x="1662" y="952"/>
                    <a:pt x="1827" y="1035"/>
                  </a:cubicBezTo>
                  <a:cubicBezTo>
                    <a:pt x="1924" y="1104"/>
                    <a:pt x="2103" y="1255"/>
                    <a:pt x="2282" y="1366"/>
                  </a:cubicBezTo>
                  <a:cubicBezTo>
                    <a:pt x="2365" y="1462"/>
                    <a:pt x="2406" y="1490"/>
                    <a:pt x="2489" y="1558"/>
                  </a:cubicBezTo>
                  <a:cubicBezTo>
                    <a:pt x="2764" y="1793"/>
                    <a:pt x="2888" y="1917"/>
                    <a:pt x="3123" y="2068"/>
                  </a:cubicBezTo>
                  <a:cubicBezTo>
                    <a:pt x="3191" y="2137"/>
                    <a:pt x="3343" y="2247"/>
                    <a:pt x="3522" y="2316"/>
                  </a:cubicBezTo>
                  <a:cubicBezTo>
                    <a:pt x="3536" y="2330"/>
                    <a:pt x="3563" y="2344"/>
                    <a:pt x="3577" y="2344"/>
                  </a:cubicBezTo>
                  <a:cubicBezTo>
                    <a:pt x="3591" y="2344"/>
                    <a:pt x="3591" y="2344"/>
                    <a:pt x="3605" y="2358"/>
                  </a:cubicBezTo>
                  <a:cubicBezTo>
                    <a:pt x="3619" y="2358"/>
                    <a:pt x="3646" y="2371"/>
                    <a:pt x="3646" y="2371"/>
                  </a:cubicBezTo>
                  <a:cubicBezTo>
                    <a:pt x="3743" y="2413"/>
                    <a:pt x="3825" y="2440"/>
                    <a:pt x="3908" y="2468"/>
                  </a:cubicBezTo>
                  <a:cubicBezTo>
                    <a:pt x="3941" y="2493"/>
                    <a:pt x="3984" y="2498"/>
                    <a:pt x="4028" y="2498"/>
                  </a:cubicBezTo>
                  <a:cubicBezTo>
                    <a:pt x="4057" y="2498"/>
                    <a:pt x="4087" y="2495"/>
                    <a:pt x="4115" y="2495"/>
                  </a:cubicBezTo>
                  <a:lnTo>
                    <a:pt x="4170" y="2495"/>
                  </a:lnTo>
                  <a:cubicBezTo>
                    <a:pt x="4197" y="2495"/>
                    <a:pt x="4232" y="2499"/>
                    <a:pt x="4266" y="2499"/>
                  </a:cubicBezTo>
                  <a:cubicBezTo>
                    <a:pt x="4301" y="2499"/>
                    <a:pt x="4335" y="2495"/>
                    <a:pt x="4363" y="2482"/>
                  </a:cubicBezTo>
                  <a:lnTo>
                    <a:pt x="4376" y="2482"/>
                  </a:lnTo>
                  <a:cubicBezTo>
                    <a:pt x="4459" y="2482"/>
                    <a:pt x="4514" y="2385"/>
                    <a:pt x="4445" y="2330"/>
                  </a:cubicBezTo>
                  <a:cubicBezTo>
                    <a:pt x="4425" y="2316"/>
                    <a:pt x="4394" y="2309"/>
                    <a:pt x="4363" y="2309"/>
                  </a:cubicBezTo>
                  <a:cubicBezTo>
                    <a:pt x="4332" y="2309"/>
                    <a:pt x="4301" y="2316"/>
                    <a:pt x="4280" y="2330"/>
                  </a:cubicBezTo>
                  <a:lnTo>
                    <a:pt x="3991" y="2330"/>
                  </a:lnTo>
                  <a:cubicBezTo>
                    <a:pt x="3839" y="2275"/>
                    <a:pt x="3784" y="2247"/>
                    <a:pt x="3687" y="2206"/>
                  </a:cubicBezTo>
                  <a:cubicBezTo>
                    <a:pt x="3674" y="2206"/>
                    <a:pt x="3646" y="2206"/>
                    <a:pt x="3619" y="2192"/>
                  </a:cubicBezTo>
                  <a:cubicBezTo>
                    <a:pt x="3563" y="2165"/>
                    <a:pt x="3508" y="2137"/>
                    <a:pt x="3453" y="2110"/>
                  </a:cubicBezTo>
                  <a:cubicBezTo>
                    <a:pt x="3384" y="2068"/>
                    <a:pt x="3357" y="2054"/>
                    <a:pt x="3288" y="1999"/>
                  </a:cubicBezTo>
                  <a:cubicBezTo>
                    <a:pt x="3136" y="1889"/>
                    <a:pt x="3054" y="1848"/>
                    <a:pt x="2930" y="1738"/>
                  </a:cubicBezTo>
                  <a:cubicBezTo>
                    <a:pt x="2778" y="1600"/>
                    <a:pt x="2640" y="1462"/>
                    <a:pt x="2489" y="1352"/>
                  </a:cubicBezTo>
                  <a:cubicBezTo>
                    <a:pt x="2447" y="1310"/>
                    <a:pt x="2351" y="1228"/>
                    <a:pt x="2310" y="1200"/>
                  </a:cubicBezTo>
                  <a:cubicBezTo>
                    <a:pt x="2144" y="1076"/>
                    <a:pt x="2007" y="952"/>
                    <a:pt x="1855" y="856"/>
                  </a:cubicBezTo>
                  <a:cubicBezTo>
                    <a:pt x="1759" y="801"/>
                    <a:pt x="1690" y="773"/>
                    <a:pt x="1621" y="746"/>
                  </a:cubicBezTo>
                  <a:cubicBezTo>
                    <a:pt x="1635" y="704"/>
                    <a:pt x="1621" y="663"/>
                    <a:pt x="1552" y="635"/>
                  </a:cubicBezTo>
                  <a:lnTo>
                    <a:pt x="1538" y="622"/>
                  </a:lnTo>
                  <a:cubicBezTo>
                    <a:pt x="1538" y="622"/>
                    <a:pt x="1538" y="622"/>
                    <a:pt x="1538" y="608"/>
                  </a:cubicBezTo>
                  <a:cubicBezTo>
                    <a:pt x="1524" y="608"/>
                    <a:pt x="1524" y="608"/>
                    <a:pt x="1511" y="594"/>
                  </a:cubicBezTo>
                  <a:cubicBezTo>
                    <a:pt x="1511" y="594"/>
                    <a:pt x="1497" y="580"/>
                    <a:pt x="1483" y="566"/>
                  </a:cubicBezTo>
                  <a:cubicBezTo>
                    <a:pt x="1387" y="498"/>
                    <a:pt x="1373" y="470"/>
                    <a:pt x="1221" y="374"/>
                  </a:cubicBezTo>
                  <a:cubicBezTo>
                    <a:pt x="959" y="236"/>
                    <a:pt x="684" y="112"/>
                    <a:pt x="395" y="2"/>
                  </a:cubicBezTo>
                  <a:cubicBezTo>
                    <a:pt x="390" y="1"/>
                    <a:pt x="386" y="1"/>
                    <a:pt x="3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3"/>
            <p:cNvSpPr/>
            <p:nvPr/>
          </p:nvSpPr>
          <p:spPr>
            <a:xfrm>
              <a:off x="2534525" y="3208175"/>
              <a:ext cx="121950" cy="52425"/>
            </a:xfrm>
            <a:custGeom>
              <a:avLst/>
              <a:gdLst/>
              <a:ahLst/>
              <a:cxnLst/>
              <a:rect l="l" t="t" r="r" b="b"/>
              <a:pathLst>
                <a:path w="4878" h="2097" extrusionOk="0">
                  <a:moveTo>
                    <a:pt x="3920" y="1"/>
                  </a:moveTo>
                  <a:cubicBezTo>
                    <a:pt x="3875" y="1"/>
                    <a:pt x="3830" y="35"/>
                    <a:pt x="3830" y="60"/>
                  </a:cubicBezTo>
                  <a:cubicBezTo>
                    <a:pt x="3748" y="294"/>
                    <a:pt x="3734" y="391"/>
                    <a:pt x="3596" y="611"/>
                  </a:cubicBezTo>
                  <a:cubicBezTo>
                    <a:pt x="3569" y="666"/>
                    <a:pt x="3513" y="722"/>
                    <a:pt x="3486" y="777"/>
                  </a:cubicBezTo>
                  <a:lnTo>
                    <a:pt x="3472" y="777"/>
                  </a:lnTo>
                  <a:cubicBezTo>
                    <a:pt x="3114" y="928"/>
                    <a:pt x="2783" y="970"/>
                    <a:pt x="2356" y="983"/>
                  </a:cubicBezTo>
                  <a:cubicBezTo>
                    <a:pt x="1915" y="1025"/>
                    <a:pt x="1750" y="1025"/>
                    <a:pt x="1364" y="1107"/>
                  </a:cubicBezTo>
                  <a:cubicBezTo>
                    <a:pt x="1144" y="1190"/>
                    <a:pt x="841" y="1300"/>
                    <a:pt x="717" y="1424"/>
                  </a:cubicBezTo>
                  <a:cubicBezTo>
                    <a:pt x="579" y="1521"/>
                    <a:pt x="345" y="1672"/>
                    <a:pt x="152" y="1838"/>
                  </a:cubicBezTo>
                  <a:cubicBezTo>
                    <a:pt x="110" y="1893"/>
                    <a:pt x="0" y="1934"/>
                    <a:pt x="0" y="2003"/>
                  </a:cubicBezTo>
                  <a:cubicBezTo>
                    <a:pt x="0" y="2060"/>
                    <a:pt x="52" y="2097"/>
                    <a:pt x="102" y="2097"/>
                  </a:cubicBezTo>
                  <a:cubicBezTo>
                    <a:pt x="125" y="2097"/>
                    <a:pt x="148" y="2089"/>
                    <a:pt x="165" y="2072"/>
                  </a:cubicBezTo>
                  <a:cubicBezTo>
                    <a:pt x="648" y="1658"/>
                    <a:pt x="1130" y="1355"/>
                    <a:pt x="1516" y="1286"/>
                  </a:cubicBezTo>
                  <a:cubicBezTo>
                    <a:pt x="1915" y="1273"/>
                    <a:pt x="2136" y="1218"/>
                    <a:pt x="2535" y="1218"/>
                  </a:cubicBezTo>
                  <a:cubicBezTo>
                    <a:pt x="2797" y="1204"/>
                    <a:pt x="3100" y="1149"/>
                    <a:pt x="3389" y="1052"/>
                  </a:cubicBezTo>
                  <a:cubicBezTo>
                    <a:pt x="3445" y="1052"/>
                    <a:pt x="3486" y="1052"/>
                    <a:pt x="3527" y="1066"/>
                  </a:cubicBezTo>
                  <a:cubicBezTo>
                    <a:pt x="3658" y="1086"/>
                    <a:pt x="3834" y="1099"/>
                    <a:pt x="4016" y="1099"/>
                  </a:cubicBezTo>
                  <a:cubicBezTo>
                    <a:pt x="4082" y="1099"/>
                    <a:pt x="4150" y="1097"/>
                    <a:pt x="4216" y="1094"/>
                  </a:cubicBezTo>
                  <a:cubicBezTo>
                    <a:pt x="4478" y="1038"/>
                    <a:pt x="4574" y="970"/>
                    <a:pt x="4809" y="873"/>
                  </a:cubicBezTo>
                  <a:cubicBezTo>
                    <a:pt x="4877" y="846"/>
                    <a:pt x="4864" y="735"/>
                    <a:pt x="4781" y="722"/>
                  </a:cubicBezTo>
                  <a:cubicBezTo>
                    <a:pt x="4774" y="718"/>
                    <a:pt x="4766" y="717"/>
                    <a:pt x="4757" y="717"/>
                  </a:cubicBezTo>
                  <a:cubicBezTo>
                    <a:pt x="4699" y="717"/>
                    <a:pt x="4607" y="778"/>
                    <a:pt x="4612" y="778"/>
                  </a:cubicBezTo>
                  <a:cubicBezTo>
                    <a:pt x="4612" y="778"/>
                    <a:pt x="4612" y="778"/>
                    <a:pt x="4612" y="778"/>
                  </a:cubicBezTo>
                  <a:lnTo>
                    <a:pt x="4612" y="778"/>
                  </a:lnTo>
                  <a:cubicBezTo>
                    <a:pt x="4375" y="878"/>
                    <a:pt x="4274" y="944"/>
                    <a:pt x="4017" y="944"/>
                  </a:cubicBezTo>
                  <a:cubicBezTo>
                    <a:pt x="3993" y="944"/>
                    <a:pt x="3968" y="943"/>
                    <a:pt x="3941" y="942"/>
                  </a:cubicBezTo>
                  <a:cubicBezTo>
                    <a:pt x="3830" y="942"/>
                    <a:pt x="3748" y="928"/>
                    <a:pt x="3679" y="928"/>
                  </a:cubicBezTo>
                  <a:cubicBezTo>
                    <a:pt x="3817" y="846"/>
                    <a:pt x="3941" y="763"/>
                    <a:pt x="4051" y="653"/>
                  </a:cubicBezTo>
                  <a:cubicBezTo>
                    <a:pt x="4202" y="501"/>
                    <a:pt x="4271" y="418"/>
                    <a:pt x="4395" y="226"/>
                  </a:cubicBezTo>
                  <a:cubicBezTo>
                    <a:pt x="4409" y="212"/>
                    <a:pt x="4409" y="184"/>
                    <a:pt x="4395" y="157"/>
                  </a:cubicBezTo>
                  <a:cubicBezTo>
                    <a:pt x="4388" y="119"/>
                    <a:pt x="4347" y="98"/>
                    <a:pt x="4305" y="98"/>
                  </a:cubicBezTo>
                  <a:cubicBezTo>
                    <a:pt x="4270" y="98"/>
                    <a:pt x="4235" y="112"/>
                    <a:pt x="4216" y="143"/>
                  </a:cubicBezTo>
                  <a:cubicBezTo>
                    <a:pt x="4133" y="253"/>
                    <a:pt x="4120" y="308"/>
                    <a:pt x="4037" y="377"/>
                  </a:cubicBezTo>
                  <a:cubicBezTo>
                    <a:pt x="3954" y="487"/>
                    <a:pt x="3872" y="556"/>
                    <a:pt x="3789" y="625"/>
                  </a:cubicBezTo>
                  <a:cubicBezTo>
                    <a:pt x="3899" y="405"/>
                    <a:pt x="3996" y="184"/>
                    <a:pt x="3996" y="60"/>
                  </a:cubicBezTo>
                  <a:cubicBezTo>
                    <a:pt x="3979" y="16"/>
                    <a:pt x="3949" y="1"/>
                    <a:pt x="39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3"/>
            <p:cNvSpPr/>
            <p:nvPr/>
          </p:nvSpPr>
          <p:spPr>
            <a:xfrm>
              <a:off x="2508000" y="3174525"/>
              <a:ext cx="25" cy="25"/>
            </a:xfrm>
            <a:custGeom>
              <a:avLst/>
              <a:gdLst/>
              <a:ahLst/>
              <a:cxnLst/>
              <a:rect l="l" t="t" r="r" b="b"/>
              <a:pathLst>
                <a:path w="1" h="1" extrusionOk="0">
                  <a:moveTo>
                    <a:pt x="0" y="1"/>
                  </a:moveTo>
                  <a:lnTo>
                    <a:pt x="0"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3"/>
            <p:cNvSpPr/>
            <p:nvPr/>
          </p:nvSpPr>
          <p:spPr>
            <a:xfrm>
              <a:off x="2443575" y="3148700"/>
              <a:ext cx="25" cy="25"/>
            </a:xfrm>
            <a:custGeom>
              <a:avLst/>
              <a:gdLst/>
              <a:ahLst/>
              <a:cxnLst/>
              <a:rect l="l" t="t" r="r" b="b"/>
              <a:pathLst>
                <a:path w="1" h="1" extrusionOk="0">
                  <a:moveTo>
                    <a:pt x="1" y="1"/>
                  </a:move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3"/>
            <p:cNvSpPr/>
            <p:nvPr/>
          </p:nvSpPr>
          <p:spPr>
            <a:xfrm>
              <a:off x="2410225" y="3131675"/>
              <a:ext cx="108000" cy="49075"/>
            </a:xfrm>
            <a:custGeom>
              <a:avLst/>
              <a:gdLst/>
              <a:ahLst/>
              <a:cxnLst/>
              <a:rect l="l" t="t" r="r" b="b"/>
              <a:pathLst>
                <a:path w="4320" h="1963" extrusionOk="0">
                  <a:moveTo>
                    <a:pt x="214" y="0"/>
                  </a:moveTo>
                  <a:cubicBezTo>
                    <a:pt x="127" y="0"/>
                    <a:pt x="94" y="147"/>
                    <a:pt x="205" y="172"/>
                  </a:cubicBezTo>
                  <a:cubicBezTo>
                    <a:pt x="481" y="213"/>
                    <a:pt x="756" y="337"/>
                    <a:pt x="949" y="447"/>
                  </a:cubicBezTo>
                  <a:cubicBezTo>
                    <a:pt x="742" y="461"/>
                    <a:pt x="494" y="502"/>
                    <a:pt x="288" y="585"/>
                  </a:cubicBezTo>
                  <a:cubicBezTo>
                    <a:pt x="205" y="626"/>
                    <a:pt x="67" y="640"/>
                    <a:pt x="12" y="723"/>
                  </a:cubicBezTo>
                  <a:cubicBezTo>
                    <a:pt x="1" y="779"/>
                    <a:pt x="54" y="827"/>
                    <a:pt x="112" y="827"/>
                  </a:cubicBezTo>
                  <a:cubicBezTo>
                    <a:pt x="125" y="827"/>
                    <a:pt x="137" y="824"/>
                    <a:pt x="150" y="819"/>
                  </a:cubicBezTo>
                  <a:cubicBezTo>
                    <a:pt x="412" y="695"/>
                    <a:pt x="742" y="613"/>
                    <a:pt x="1018" y="613"/>
                  </a:cubicBezTo>
                  <a:lnTo>
                    <a:pt x="1032" y="613"/>
                  </a:lnTo>
                  <a:cubicBezTo>
                    <a:pt x="935" y="682"/>
                    <a:pt x="866" y="778"/>
                    <a:pt x="784" y="847"/>
                  </a:cubicBezTo>
                  <a:cubicBezTo>
                    <a:pt x="660" y="985"/>
                    <a:pt x="453" y="1122"/>
                    <a:pt x="384" y="1274"/>
                  </a:cubicBezTo>
                  <a:cubicBezTo>
                    <a:pt x="384" y="1321"/>
                    <a:pt x="435" y="1355"/>
                    <a:pt x="484" y="1355"/>
                  </a:cubicBezTo>
                  <a:cubicBezTo>
                    <a:pt x="508" y="1355"/>
                    <a:pt x="532" y="1347"/>
                    <a:pt x="549" y="1329"/>
                  </a:cubicBezTo>
                  <a:cubicBezTo>
                    <a:pt x="770" y="1136"/>
                    <a:pt x="1045" y="792"/>
                    <a:pt x="1211" y="737"/>
                  </a:cubicBezTo>
                  <a:cubicBezTo>
                    <a:pt x="1266" y="709"/>
                    <a:pt x="1280" y="709"/>
                    <a:pt x="1335" y="682"/>
                  </a:cubicBezTo>
                  <a:cubicBezTo>
                    <a:pt x="1335" y="682"/>
                    <a:pt x="1335" y="682"/>
                    <a:pt x="1335" y="668"/>
                  </a:cubicBezTo>
                  <a:cubicBezTo>
                    <a:pt x="1362" y="668"/>
                    <a:pt x="1376" y="654"/>
                    <a:pt x="1404" y="640"/>
                  </a:cubicBezTo>
                  <a:cubicBezTo>
                    <a:pt x="1486" y="654"/>
                    <a:pt x="1583" y="654"/>
                    <a:pt x="1665" y="654"/>
                  </a:cubicBezTo>
                  <a:cubicBezTo>
                    <a:pt x="1699" y="653"/>
                    <a:pt x="1730" y="652"/>
                    <a:pt x="1760" y="652"/>
                  </a:cubicBezTo>
                  <a:cubicBezTo>
                    <a:pt x="2033" y="652"/>
                    <a:pt x="2201" y="708"/>
                    <a:pt x="2437" y="819"/>
                  </a:cubicBezTo>
                  <a:cubicBezTo>
                    <a:pt x="2768" y="902"/>
                    <a:pt x="3085" y="1136"/>
                    <a:pt x="3429" y="1343"/>
                  </a:cubicBezTo>
                  <a:cubicBezTo>
                    <a:pt x="3525" y="1398"/>
                    <a:pt x="3718" y="1536"/>
                    <a:pt x="3801" y="1591"/>
                  </a:cubicBezTo>
                  <a:cubicBezTo>
                    <a:pt x="3829" y="1632"/>
                    <a:pt x="3870" y="1660"/>
                    <a:pt x="3911" y="1701"/>
                  </a:cubicBezTo>
                  <a:cubicBezTo>
                    <a:pt x="3925" y="1715"/>
                    <a:pt x="3939" y="1729"/>
                    <a:pt x="3953" y="1729"/>
                  </a:cubicBezTo>
                  <a:cubicBezTo>
                    <a:pt x="3953" y="1742"/>
                    <a:pt x="3966" y="1756"/>
                    <a:pt x="3980" y="1756"/>
                  </a:cubicBezTo>
                  <a:cubicBezTo>
                    <a:pt x="4035" y="1798"/>
                    <a:pt x="4035" y="1866"/>
                    <a:pt x="4118" y="1935"/>
                  </a:cubicBezTo>
                  <a:cubicBezTo>
                    <a:pt x="4137" y="1955"/>
                    <a:pt x="4159" y="1963"/>
                    <a:pt x="4181" y="1963"/>
                  </a:cubicBezTo>
                  <a:cubicBezTo>
                    <a:pt x="4253" y="1963"/>
                    <a:pt x="4319" y="1875"/>
                    <a:pt x="4256" y="1811"/>
                  </a:cubicBezTo>
                  <a:cubicBezTo>
                    <a:pt x="4228" y="1784"/>
                    <a:pt x="4201" y="1756"/>
                    <a:pt x="4187" y="1715"/>
                  </a:cubicBezTo>
                  <a:cubicBezTo>
                    <a:pt x="4145" y="1660"/>
                    <a:pt x="4090" y="1618"/>
                    <a:pt x="4077" y="1605"/>
                  </a:cubicBezTo>
                  <a:cubicBezTo>
                    <a:pt x="4077" y="1605"/>
                    <a:pt x="4063" y="1591"/>
                    <a:pt x="4063" y="1591"/>
                  </a:cubicBezTo>
                  <a:cubicBezTo>
                    <a:pt x="3966" y="1494"/>
                    <a:pt x="3925" y="1439"/>
                    <a:pt x="3787" y="1357"/>
                  </a:cubicBezTo>
                  <a:cubicBezTo>
                    <a:pt x="3691" y="1288"/>
                    <a:pt x="3581" y="1191"/>
                    <a:pt x="3415" y="1109"/>
                  </a:cubicBezTo>
                  <a:cubicBezTo>
                    <a:pt x="3209" y="971"/>
                    <a:pt x="2988" y="833"/>
                    <a:pt x="2768" y="737"/>
                  </a:cubicBezTo>
                  <a:cubicBezTo>
                    <a:pt x="2589" y="654"/>
                    <a:pt x="2520" y="654"/>
                    <a:pt x="2354" y="571"/>
                  </a:cubicBezTo>
                  <a:cubicBezTo>
                    <a:pt x="2217" y="544"/>
                    <a:pt x="2093" y="489"/>
                    <a:pt x="1955" y="475"/>
                  </a:cubicBezTo>
                  <a:cubicBezTo>
                    <a:pt x="1882" y="479"/>
                    <a:pt x="1811" y="481"/>
                    <a:pt x="1740" y="481"/>
                  </a:cubicBezTo>
                  <a:cubicBezTo>
                    <a:pt x="1570" y="481"/>
                    <a:pt x="1404" y="471"/>
                    <a:pt x="1238" y="461"/>
                  </a:cubicBezTo>
                  <a:cubicBezTo>
                    <a:pt x="1225" y="447"/>
                    <a:pt x="1211" y="434"/>
                    <a:pt x="1197" y="420"/>
                  </a:cubicBezTo>
                  <a:cubicBezTo>
                    <a:pt x="921" y="213"/>
                    <a:pt x="591" y="75"/>
                    <a:pt x="246" y="6"/>
                  </a:cubicBezTo>
                  <a:cubicBezTo>
                    <a:pt x="235" y="2"/>
                    <a:pt x="224"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3"/>
            <p:cNvSpPr/>
            <p:nvPr/>
          </p:nvSpPr>
          <p:spPr>
            <a:xfrm>
              <a:off x="2532500" y="3137150"/>
              <a:ext cx="128450" cy="49875"/>
            </a:xfrm>
            <a:custGeom>
              <a:avLst/>
              <a:gdLst/>
              <a:ahLst/>
              <a:cxnLst/>
              <a:rect l="l" t="t" r="r" b="b"/>
              <a:pathLst>
                <a:path w="5138" h="1995" extrusionOk="0">
                  <a:moveTo>
                    <a:pt x="4395" y="1"/>
                  </a:moveTo>
                  <a:cubicBezTo>
                    <a:pt x="4324" y="1"/>
                    <a:pt x="4280" y="123"/>
                    <a:pt x="4270" y="187"/>
                  </a:cubicBezTo>
                  <a:cubicBezTo>
                    <a:pt x="4242" y="228"/>
                    <a:pt x="4187" y="325"/>
                    <a:pt x="4132" y="380"/>
                  </a:cubicBezTo>
                  <a:cubicBezTo>
                    <a:pt x="3994" y="504"/>
                    <a:pt x="3870" y="600"/>
                    <a:pt x="3732" y="697"/>
                  </a:cubicBezTo>
                  <a:cubicBezTo>
                    <a:pt x="3650" y="711"/>
                    <a:pt x="3567" y="724"/>
                    <a:pt x="3498" y="738"/>
                  </a:cubicBezTo>
                  <a:cubicBezTo>
                    <a:pt x="3448" y="740"/>
                    <a:pt x="3397" y="741"/>
                    <a:pt x="3346" y="741"/>
                  </a:cubicBezTo>
                  <a:cubicBezTo>
                    <a:pt x="3100" y="741"/>
                    <a:pt x="2849" y="721"/>
                    <a:pt x="2603" y="721"/>
                  </a:cubicBezTo>
                  <a:cubicBezTo>
                    <a:pt x="2552" y="721"/>
                    <a:pt x="2501" y="722"/>
                    <a:pt x="2451" y="724"/>
                  </a:cubicBezTo>
                  <a:cubicBezTo>
                    <a:pt x="2403" y="724"/>
                    <a:pt x="2354" y="723"/>
                    <a:pt x="2306" y="723"/>
                  </a:cubicBezTo>
                  <a:cubicBezTo>
                    <a:pt x="2162" y="723"/>
                    <a:pt x="2020" y="731"/>
                    <a:pt x="1886" y="793"/>
                  </a:cubicBezTo>
                  <a:cubicBezTo>
                    <a:pt x="1679" y="876"/>
                    <a:pt x="1473" y="986"/>
                    <a:pt x="1280" y="1096"/>
                  </a:cubicBezTo>
                  <a:cubicBezTo>
                    <a:pt x="1197" y="1124"/>
                    <a:pt x="1018" y="1179"/>
                    <a:pt x="880" y="1262"/>
                  </a:cubicBezTo>
                  <a:cubicBezTo>
                    <a:pt x="577" y="1482"/>
                    <a:pt x="398" y="1634"/>
                    <a:pt x="81" y="1827"/>
                  </a:cubicBezTo>
                  <a:cubicBezTo>
                    <a:pt x="1" y="1872"/>
                    <a:pt x="45" y="1995"/>
                    <a:pt x="125" y="1995"/>
                  </a:cubicBezTo>
                  <a:cubicBezTo>
                    <a:pt x="141" y="1995"/>
                    <a:pt x="159" y="1990"/>
                    <a:pt x="178" y="1978"/>
                  </a:cubicBezTo>
                  <a:cubicBezTo>
                    <a:pt x="481" y="1799"/>
                    <a:pt x="880" y="1482"/>
                    <a:pt x="1059" y="1386"/>
                  </a:cubicBezTo>
                  <a:cubicBezTo>
                    <a:pt x="1376" y="1289"/>
                    <a:pt x="1776" y="1041"/>
                    <a:pt x="2065" y="945"/>
                  </a:cubicBezTo>
                  <a:cubicBezTo>
                    <a:pt x="2125" y="940"/>
                    <a:pt x="2214" y="939"/>
                    <a:pt x="2316" y="939"/>
                  </a:cubicBezTo>
                  <a:cubicBezTo>
                    <a:pt x="2521" y="939"/>
                    <a:pt x="2782" y="945"/>
                    <a:pt x="2974" y="945"/>
                  </a:cubicBezTo>
                  <a:cubicBezTo>
                    <a:pt x="3108" y="958"/>
                    <a:pt x="3243" y="967"/>
                    <a:pt x="3375" y="967"/>
                  </a:cubicBezTo>
                  <a:cubicBezTo>
                    <a:pt x="3529" y="967"/>
                    <a:pt x="3681" y="954"/>
                    <a:pt x="3829" y="917"/>
                  </a:cubicBezTo>
                  <a:cubicBezTo>
                    <a:pt x="3939" y="890"/>
                    <a:pt x="4035" y="848"/>
                    <a:pt x="4132" y="793"/>
                  </a:cubicBezTo>
                  <a:cubicBezTo>
                    <a:pt x="4407" y="793"/>
                    <a:pt x="4683" y="752"/>
                    <a:pt x="4958" y="738"/>
                  </a:cubicBezTo>
                  <a:cubicBezTo>
                    <a:pt x="5041" y="738"/>
                    <a:pt x="5138" y="697"/>
                    <a:pt x="5110" y="614"/>
                  </a:cubicBezTo>
                  <a:lnTo>
                    <a:pt x="5124" y="614"/>
                  </a:lnTo>
                  <a:cubicBezTo>
                    <a:pt x="5110" y="573"/>
                    <a:pt x="5069" y="545"/>
                    <a:pt x="5027" y="545"/>
                  </a:cubicBezTo>
                  <a:cubicBezTo>
                    <a:pt x="4821" y="559"/>
                    <a:pt x="4628" y="573"/>
                    <a:pt x="4435" y="600"/>
                  </a:cubicBezTo>
                  <a:cubicBezTo>
                    <a:pt x="4504" y="531"/>
                    <a:pt x="4586" y="476"/>
                    <a:pt x="4655" y="407"/>
                  </a:cubicBezTo>
                  <a:cubicBezTo>
                    <a:pt x="4669" y="394"/>
                    <a:pt x="4710" y="380"/>
                    <a:pt x="4724" y="366"/>
                  </a:cubicBezTo>
                  <a:cubicBezTo>
                    <a:pt x="4752" y="339"/>
                    <a:pt x="4793" y="297"/>
                    <a:pt x="4821" y="256"/>
                  </a:cubicBezTo>
                  <a:cubicBezTo>
                    <a:pt x="4862" y="187"/>
                    <a:pt x="4793" y="104"/>
                    <a:pt x="4710" y="104"/>
                  </a:cubicBezTo>
                  <a:cubicBezTo>
                    <a:pt x="4642" y="104"/>
                    <a:pt x="4614" y="146"/>
                    <a:pt x="4573" y="187"/>
                  </a:cubicBezTo>
                  <a:cubicBezTo>
                    <a:pt x="4545" y="201"/>
                    <a:pt x="4462" y="256"/>
                    <a:pt x="4380" y="325"/>
                  </a:cubicBezTo>
                  <a:cubicBezTo>
                    <a:pt x="4407" y="283"/>
                    <a:pt x="4421" y="242"/>
                    <a:pt x="4435" y="201"/>
                  </a:cubicBezTo>
                  <a:cubicBezTo>
                    <a:pt x="4449" y="132"/>
                    <a:pt x="4518" y="118"/>
                    <a:pt x="4462" y="35"/>
                  </a:cubicBezTo>
                  <a:cubicBezTo>
                    <a:pt x="4438" y="11"/>
                    <a:pt x="4415" y="1"/>
                    <a:pt x="4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3"/>
            <p:cNvSpPr/>
            <p:nvPr/>
          </p:nvSpPr>
          <p:spPr>
            <a:xfrm>
              <a:off x="2437425" y="3053900"/>
              <a:ext cx="86100" cy="60375"/>
            </a:xfrm>
            <a:custGeom>
              <a:avLst/>
              <a:gdLst/>
              <a:ahLst/>
              <a:cxnLst/>
              <a:rect l="l" t="t" r="r" b="b"/>
              <a:pathLst>
                <a:path w="3444" h="2415" extrusionOk="0">
                  <a:moveTo>
                    <a:pt x="569" y="0"/>
                  </a:moveTo>
                  <a:cubicBezTo>
                    <a:pt x="547" y="0"/>
                    <a:pt x="522" y="9"/>
                    <a:pt x="495" y="31"/>
                  </a:cubicBezTo>
                  <a:cubicBezTo>
                    <a:pt x="440" y="86"/>
                    <a:pt x="481" y="155"/>
                    <a:pt x="522" y="210"/>
                  </a:cubicBezTo>
                  <a:cubicBezTo>
                    <a:pt x="619" y="348"/>
                    <a:pt x="757" y="417"/>
                    <a:pt x="867" y="500"/>
                  </a:cubicBezTo>
                  <a:cubicBezTo>
                    <a:pt x="784" y="513"/>
                    <a:pt x="715" y="513"/>
                    <a:pt x="646" y="541"/>
                  </a:cubicBezTo>
                  <a:cubicBezTo>
                    <a:pt x="453" y="569"/>
                    <a:pt x="274" y="596"/>
                    <a:pt x="81" y="637"/>
                  </a:cubicBezTo>
                  <a:cubicBezTo>
                    <a:pt x="40" y="651"/>
                    <a:pt x="13" y="679"/>
                    <a:pt x="13" y="706"/>
                  </a:cubicBezTo>
                  <a:cubicBezTo>
                    <a:pt x="0" y="756"/>
                    <a:pt x="54" y="805"/>
                    <a:pt x="105" y="805"/>
                  </a:cubicBezTo>
                  <a:cubicBezTo>
                    <a:pt x="111" y="805"/>
                    <a:pt x="117" y="804"/>
                    <a:pt x="123" y="803"/>
                  </a:cubicBezTo>
                  <a:cubicBezTo>
                    <a:pt x="343" y="761"/>
                    <a:pt x="550" y="720"/>
                    <a:pt x="743" y="693"/>
                  </a:cubicBezTo>
                  <a:lnTo>
                    <a:pt x="743" y="693"/>
                  </a:lnTo>
                  <a:cubicBezTo>
                    <a:pt x="619" y="803"/>
                    <a:pt x="522" y="954"/>
                    <a:pt x="440" y="1092"/>
                  </a:cubicBezTo>
                  <a:cubicBezTo>
                    <a:pt x="412" y="1175"/>
                    <a:pt x="329" y="1257"/>
                    <a:pt x="329" y="1340"/>
                  </a:cubicBezTo>
                  <a:cubicBezTo>
                    <a:pt x="337" y="1380"/>
                    <a:pt x="378" y="1402"/>
                    <a:pt x="419" y="1402"/>
                  </a:cubicBezTo>
                  <a:cubicBezTo>
                    <a:pt x="448" y="1402"/>
                    <a:pt x="478" y="1391"/>
                    <a:pt x="495" y="1368"/>
                  </a:cubicBezTo>
                  <a:cubicBezTo>
                    <a:pt x="619" y="1120"/>
                    <a:pt x="798" y="830"/>
                    <a:pt x="936" y="748"/>
                  </a:cubicBezTo>
                  <a:cubicBezTo>
                    <a:pt x="977" y="720"/>
                    <a:pt x="1087" y="706"/>
                    <a:pt x="1156" y="679"/>
                  </a:cubicBezTo>
                  <a:cubicBezTo>
                    <a:pt x="1184" y="679"/>
                    <a:pt x="1211" y="693"/>
                    <a:pt x="1253" y="693"/>
                  </a:cubicBezTo>
                  <a:cubicBezTo>
                    <a:pt x="1432" y="761"/>
                    <a:pt x="1790" y="941"/>
                    <a:pt x="1928" y="1051"/>
                  </a:cubicBezTo>
                  <a:cubicBezTo>
                    <a:pt x="2272" y="1354"/>
                    <a:pt x="2630" y="1643"/>
                    <a:pt x="2865" y="1946"/>
                  </a:cubicBezTo>
                  <a:cubicBezTo>
                    <a:pt x="2961" y="2057"/>
                    <a:pt x="3085" y="2236"/>
                    <a:pt x="3250" y="2387"/>
                  </a:cubicBezTo>
                  <a:cubicBezTo>
                    <a:pt x="3264" y="2401"/>
                    <a:pt x="3292" y="2415"/>
                    <a:pt x="3319" y="2415"/>
                  </a:cubicBezTo>
                  <a:cubicBezTo>
                    <a:pt x="3443" y="2401"/>
                    <a:pt x="3429" y="2291"/>
                    <a:pt x="3347" y="2236"/>
                  </a:cubicBezTo>
                  <a:cubicBezTo>
                    <a:pt x="3168" y="2057"/>
                    <a:pt x="3044" y="1877"/>
                    <a:pt x="2865" y="1657"/>
                  </a:cubicBezTo>
                  <a:cubicBezTo>
                    <a:pt x="2658" y="1423"/>
                    <a:pt x="2424" y="1216"/>
                    <a:pt x="2176" y="1009"/>
                  </a:cubicBezTo>
                  <a:cubicBezTo>
                    <a:pt x="1997" y="830"/>
                    <a:pt x="1749" y="734"/>
                    <a:pt x="1528" y="624"/>
                  </a:cubicBezTo>
                  <a:cubicBezTo>
                    <a:pt x="1418" y="555"/>
                    <a:pt x="1294" y="527"/>
                    <a:pt x="1170" y="500"/>
                  </a:cubicBezTo>
                  <a:cubicBezTo>
                    <a:pt x="1142" y="486"/>
                    <a:pt x="1129" y="472"/>
                    <a:pt x="1060" y="417"/>
                  </a:cubicBezTo>
                  <a:cubicBezTo>
                    <a:pt x="1018" y="376"/>
                    <a:pt x="825" y="252"/>
                    <a:pt x="729" y="155"/>
                  </a:cubicBezTo>
                  <a:cubicBezTo>
                    <a:pt x="707" y="144"/>
                    <a:pt x="658" y="0"/>
                    <a:pt x="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3"/>
            <p:cNvSpPr/>
            <p:nvPr/>
          </p:nvSpPr>
          <p:spPr>
            <a:xfrm>
              <a:off x="2530300" y="3064100"/>
              <a:ext cx="99300" cy="58400"/>
            </a:xfrm>
            <a:custGeom>
              <a:avLst/>
              <a:gdLst/>
              <a:ahLst/>
              <a:cxnLst/>
              <a:rect l="l" t="t" r="r" b="b"/>
              <a:pathLst>
                <a:path w="3972" h="2336" extrusionOk="0">
                  <a:moveTo>
                    <a:pt x="3398" y="1"/>
                  </a:moveTo>
                  <a:cubicBezTo>
                    <a:pt x="3366" y="1"/>
                    <a:pt x="3333" y="14"/>
                    <a:pt x="3324" y="23"/>
                  </a:cubicBezTo>
                  <a:cubicBezTo>
                    <a:pt x="3283" y="50"/>
                    <a:pt x="3242" y="78"/>
                    <a:pt x="3200" y="119"/>
                  </a:cubicBezTo>
                  <a:cubicBezTo>
                    <a:pt x="3090" y="243"/>
                    <a:pt x="2966" y="353"/>
                    <a:pt x="2870" y="491"/>
                  </a:cubicBezTo>
                  <a:cubicBezTo>
                    <a:pt x="2663" y="560"/>
                    <a:pt x="2484" y="629"/>
                    <a:pt x="2250" y="712"/>
                  </a:cubicBezTo>
                  <a:cubicBezTo>
                    <a:pt x="2015" y="822"/>
                    <a:pt x="1795" y="960"/>
                    <a:pt x="1547" y="1070"/>
                  </a:cubicBezTo>
                  <a:cubicBezTo>
                    <a:pt x="1382" y="1153"/>
                    <a:pt x="1340" y="1221"/>
                    <a:pt x="1202" y="1304"/>
                  </a:cubicBezTo>
                  <a:cubicBezTo>
                    <a:pt x="1065" y="1387"/>
                    <a:pt x="899" y="1456"/>
                    <a:pt x="762" y="1552"/>
                  </a:cubicBezTo>
                  <a:cubicBezTo>
                    <a:pt x="514" y="1759"/>
                    <a:pt x="252" y="1979"/>
                    <a:pt x="31" y="2213"/>
                  </a:cubicBezTo>
                  <a:cubicBezTo>
                    <a:pt x="1" y="2275"/>
                    <a:pt x="60" y="2336"/>
                    <a:pt x="121" y="2336"/>
                  </a:cubicBezTo>
                  <a:cubicBezTo>
                    <a:pt x="143" y="2336"/>
                    <a:pt x="165" y="2328"/>
                    <a:pt x="183" y="2310"/>
                  </a:cubicBezTo>
                  <a:cubicBezTo>
                    <a:pt x="445" y="2076"/>
                    <a:pt x="693" y="1828"/>
                    <a:pt x="927" y="1676"/>
                  </a:cubicBezTo>
                  <a:cubicBezTo>
                    <a:pt x="1134" y="1538"/>
                    <a:pt x="1368" y="1442"/>
                    <a:pt x="1561" y="1290"/>
                  </a:cubicBezTo>
                  <a:cubicBezTo>
                    <a:pt x="2043" y="1029"/>
                    <a:pt x="2442" y="836"/>
                    <a:pt x="2925" y="698"/>
                  </a:cubicBezTo>
                  <a:cubicBezTo>
                    <a:pt x="3173" y="781"/>
                    <a:pt x="3338" y="849"/>
                    <a:pt x="3545" y="932"/>
                  </a:cubicBezTo>
                  <a:cubicBezTo>
                    <a:pt x="3626" y="941"/>
                    <a:pt x="3772" y="1021"/>
                    <a:pt x="3871" y="1021"/>
                  </a:cubicBezTo>
                  <a:cubicBezTo>
                    <a:pt x="3923" y="1021"/>
                    <a:pt x="3962" y="999"/>
                    <a:pt x="3972" y="932"/>
                  </a:cubicBezTo>
                  <a:cubicBezTo>
                    <a:pt x="3972" y="836"/>
                    <a:pt x="3848" y="822"/>
                    <a:pt x="3765" y="794"/>
                  </a:cubicBezTo>
                  <a:cubicBezTo>
                    <a:pt x="3586" y="739"/>
                    <a:pt x="3531" y="712"/>
                    <a:pt x="3379" y="657"/>
                  </a:cubicBezTo>
                  <a:cubicBezTo>
                    <a:pt x="3352" y="643"/>
                    <a:pt x="3324" y="629"/>
                    <a:pt x="3283" y="629"/>
                  </a:cubicBezTo>
                  <a:cubicBezTo>
                    <a:pt x="3338" y="615"/>
                    <a:pt x="3393" y="601"/>
                    <a:pt x="3448" y="601"/>
                  </a:cubicBezTo>
                  <a:lnTo>
                    <a:pt x="3462" y="601"/>
                  </a:lnTo>
                  <a:cubicBezTo>
                    <a:pt x="3476" y="601"/>
                    <a:pt x="3476" y="601"/>
                    <a:pt x="3490" y="588"/>
                  </a:cubicBezTo>
                  <a:cubicBezTo>
                    <a:pt x="3572" y="574"/>
                    <a:pt x="3600" y="450"/>
                    <a:pt x="3517" y="409"/>
                  </a:cubicBezTo>
                  <a:cubicBezTo>
                    <a:pt x="3487" y="386"/>
                    <a:pt x="3461" y="376"/>
                    <a:pt x="3436" y="376"/>
                  </a:cubicBezTo>
                  <a:cubicBezTo>
                    <a:pt x="3416" y="376"/>
                    <a:pt x="3398" y="382"/>
                    <a:pt x="3379" y="395"/>
                  </a:cubicBezTo>
                  <a:cubicBezTo>
                    <a:pt x="3297" y="409"/>
                    <a:pt x="3214" y="422"/>
                    <a:pt x="3131" y="436"/>
                  </a:cubicBezTo>
                  <a:cubicBezTo>
                    <a:pt x="3228" y="326"/>
                    <a:pt x="3338" y="216"/>
                    <a:pt x="3393" y="161"/>
                  </a:cubicBezTo>
                  <a:cubicBezTo>
                    <a:pt x="3448" y="133"/>
                    <a:pt x="3503" y="64"/>
                    <a:pt x="3448" y="23"/>
                  </a:cubicBezTo>
                  <a:cubicBezTo>
                    <a:pt x="3437" y="7"/>
                    <a:pt x="3418" y="1"/>
                    <a:pt x="33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3"/>
            <p:cNvSpPr/>
            <p:nvPr/>
          </p:nvSpPr>
          <p:spPr>
            <a:xfrm>
              <a:off x="2457150" y="2994025"/>
              <a:ext cx="67250" cy="60975"/>
            </a:xfrm>
            <a:custGeom>
              <a:avLst/>
              <a:gdLst/>
              <a:ahLst/>
              <a:cxnLst/>
              <a:rect l="l" t="t" r="r" b="b"/>
              <a:pathLst>
                <a:path w="2690" h="2439" extrusionOk="0">
                  <a:moveTo>
                    <a:pt x="367" y="0"/>
                  </a:moveTo>
                  <a:cubicBezTo>
                    <a:pt x="294" y="0"/>
                    <a:pt x="260" y="100"/>
                    <a:pt x="312" y="139"/>
                  </a:cubicBezTo>
                  <a:cubicBezTo>
                    <a:pt x="519" y="360"/>
                    <a:pt x="670" y="539"/>
                    <a:pt x="822" y="745"/>
                  </a:cubicBezTo>
                  <a:cubicBezTo>
                    <a:pt x="629" y="663"/>
                    <a:pt x="436" y="594"/>
                    <a:pt x="229" y="539"/>
                  </a:cubicBezTo>
                  <a:cubicBezTo>
                    <a:pt x="202" y="539"/>
                    <a:pt x="174" y="526"/>
                    <a:pt x="147" y="526"/>
                  </a:cubicBezTo>
                  <a:cubicBezTo>
                    <a:pt x="133" y="526"/>
                    <a:pt x="119" y="530"/>
                    <a:pt x="105" y="539"/>
                  </a:cubicBezTo>
                  <a:cubicBezTo>
                    <a:pt x="36" y="566"/>
                    <a:pt x="50" y="663"/>
                    <a:pt x="119" y="690"/>
                  </a:cubicBezTo>
                  <a:cubicBezTo>
                    <a:pt x="298" y="732"/>
                    <a:pt x="477" y="787"/>
                    <a:pt x="656" y="842"/>
                  </a:cubicBezTo>
                  <a:cubicBezTo>
                    <a:pt x="477" y="856"/>
                    <a:pt x="312" y="869"/>
                    <a:pt x="133" y="897"/>
                  </a:cubicBezTo>
                  <a:cubicBezTo>
                    <a:pt x="92" y="897"/>
                    <a:pt x="64" y="911"/>
                    <a:pt x="36" y="952"/>
                  </a:cubicBezTo>
                  <a:cubicBezTo>
                    <a:pt x="0" y="1013"/>
                    <a:pt x="49" y="1095"/>
                    <a:pt x="127" y="1095"/>
                  </a:cubicBezTo>
                  <a:cubicBezTo>
                    <a:pt x="138" y="1095"/>
                    <a:pt x="149" y="1093"/>
                    <a:pt x="160" y="1090"/>
                  </a:cubicBezTo>
                  <a:cubicBezTo>
                    <a:pt x="294" y="1069"/>
                    <a:pt x="594" y="1034"/>
                    <a:pt x="813" y="1034"/>
                  </a:cubicBezTo>
                  <a:cubicBezTo>
                    <a:pt x="889" y="1034"/>
                    <a:pt x="955" y="1038"/>
                    <a:pt x="1001" y="1048"/>
                  </a:cubicBezTo>
                  <a:cubicBezTo>
                    <a:pt x="1030" y="1058"/>
                    <a:pt x="1066" y="1068"/>
                    <a:pt x="1104" y="1068"/>
                  </a:cubicBezTo>
                  <a:cubicBezTo>
                    <a:pt x="1120" y="1068"/>
                    <a:pt x="1136" y="1066"/>
                    <a:pt x="1152" y="1062"/>
                  </a:cubicBezTo>
                  <a:cubicBezTo>
                    <a:pt x="1373" y="1172"/>
                    <a:pt x="1593" y="1310"/>
                    <a:pt x="1772" y="1448"/>
                  </a:cubicBezTo>
                  <a:cubicBezTo>
                    <a:pt x="2089" y="1724"/>
                    <a:pt x="2241" y="1944"/>
                    <a:pt x="2392" y="2233"/>
                  </a:cubicBezTo>
                  <a:cubicBezTo>
                    <a:pt x="2461" y="2330"/>
                    <a:pt x="2461" y="2385"/>
                    <a:pt x="2530" y="2426"/>
                  </a:cubicBezTo>
                  <a:cubicBezTo>
                    <a:pt x="2545" y="2435"/>
                    <a:pt x="2560" y="2439"/>
                    <a:pt x="2576" y="2439"/>
                  </a:cubicBezTo>
                  <a:cubicBezTo>
                    <a:pt x="2634" y="2439"/>
                    <a:pt x="2690" y="2384"/>
                    <a:pt x="2668" y="2330"/>
                  </a:cubicBezTo>
                  <a:cubicBezTo>
                    <a:pt x="2613" y="2206"/>
                    <a:pt x="2503" y="2054"/>
                    <a:pt x="2475" y="1999"/>
                  </a:cubicBezTo>
                  <a:cubicBezTo>
                    <a:pt x="2392" y="1806"/>
                    <a:pt x="2241" y="1641"/>
                    <a:pt x="2089" y="1489"/>
                  </a:cubicBezTo>
                  <a:cubicBezTo>
                    <a:pt x="1855" y="1228"/>
                    <a:pt x="1552" y="1076"/>
                    <a:pt x="1208" y="897"/>
                  </a:cubicBezTo>
                  <a:cubicBezTo>
                    <a:pt x="1208" y="897"/>
                    <a:pt x="1180" y="883"/>
                    <a:pt x="1166" y="883"/>
                  </a:cubicBezTo>
                  <a:cubicBezTo>
                    <a:pt x="1152" y="869"/>
                    <a:pt x="1152" y="856"/>
                    <a:pt x="1125" y="842"/>
                  </a:cubicBezTo>
                  <a:cubicBezTo>
                    <a:pt x="1097" y="800"/>
                    <a:pt x="1056" y="745"/>
                    <a:pt x="1015" y="690"/>
                  </a:cubicBezTo>
                  <a:cubicBezTo>
                    <a:pt x="849" y="456"/>
                    <a:pt x="643" y="236"/>
                    <a:pt x="450" y="15"/>
                  </a:cubicBezTo>
                  <a:cubicBezTo>
                    <a:pt x="436" y="1"/>
                    <a:pt x="408" y="1"/>
                    <a:pt x="381" y="1"/>
                  </a:cubicBezTo>
                  <a:cubicBezTo>
                    <a:pt x="376" y="1"/>
                    <a:pt x="37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3"/>
            <p:cNvSpPr/>
            <p:nvPr/>
          </p:nvSpPr>
          <p:spPr>
            <a:xfrm>
              <a:off x="2526600" y="2999850"/>
              <a:ext cx="85325" cy="46175"/>
            </a:xfrm>
            <a:custGeom>
              <a:avLst/>
              <a:gdLst/>
              <a:ahLst/>
              <a:cxnLst/>
              <a:rect l="l" t="t" r="r" b="b"/>
              <a:pathLst>
                <a:path w="3413" h="1847" extrusionOk="0">
                  <a:moveTo>
                    <a:pt x="3122" y="0"/>
                  </a:moveTo>
                  <a:cubicBezTo>
                    <a:pt x="3115" y="0"/>
                    <a:pt x="3107" y="1"/>
                    <a:pt x="3100" y="3"/>
                  </a:cubicBezTo>
                  <a:cubicBezTo>
                    <a:pt x="3078" y="3"/>
                    <a:pt x="2977" y="20"/>
                    <a:pt x="2972" y="20"/>
                  </a:cubicBezTo>
                  <a:cubicBezTo>
                    <a:pt x="2971" y="20"/>
                    <a:pt x="2976" y="19"/>
                    <a:pt x="2990" y="16"/>
                  </a:cubicBezTo>
                  <a:lnTo>
                    <a:pt x="2990" y="16"/>
                  </a:lnTo>
                  <a:cubicBezTo>
                    <a:pt x="2687" y="44"/>
                    <a:pt x="2439" y="251"/>
                    <a:pt x="2177" y="375"/>
                  </a:cubicBezTo>
                  <a:cubicBezTo>
                    <a:pt x="2122" y="388"/>
                    <a:pt x="2081" y="388"/>
                    <a:pt x="2039" y="402"/>
                  </a:cubicBezTo>
                  <a:cubicBezTo>
                    <a:pt x="1654" y="499"/>
                    <a:pt x="1516" y="567"/>
                    <a:pt x="1130" y="788"/>
                  </a:cubicBezTo>
                  <a:cubicBezTo>
                    <a:pt x="1034" y="857"/>
                    <a:pt x="896" y="898"/>
                    <a:pt x="799" y="981"/>
                  </a:cubicBezTo>
                  <a:cubicBezTo>
                    <a:pt x="620" y="1105"/>
                    <a:pt x="234" y="1463"/>
                    <a:pt x="42" y="1711"/>
                  </a:cubicBezTo>
                  <a:cubicBezTo>
                    <a:pt x="1" y="1783"/>
                    <a:pt x="74" y="1847"/>
                    <a:pt x="142" y="1847"/>
                  </a:cubicBezTo>
                  <a:cubicBezTo>
                    <a:pt x="166" y="1847"/>
                    <a:pt x="189" y="1839"/>
                    <a:pt x="207" y="1821"/>
                  </a:cubicBezTo>
                  <a:cubicBezTo>
                    <a:pt x="579" y="1408"/>
                    <a:pt x="854" y="1160"/>
                    <a:pt x="1282" y="953"/>
                  </a:cubicBezTo>
                  <a:cubicBezTo>
                    <a:pt x="1709" y="719"/>
                    <a:pt x="1970" y="623"/>
                    <a:pt x="2411" y="595"/>
                  </a:cubicBezTo>
                  <a:cubicBezTo>
                    <a:pt x="2673" y="733"/>
                    <a:pt x="2976" y="912"/>
                    <a:pt x="3114" y="1036"/>
                  </a:cubicBezTo>
                  <a:cubicBezTo>
                    <a:pt x="3136" y="1058"/>
                    <a:pt x="3163" y="1067"/>
                    <a:pt x="3190" y="1067"/>
                  </a:cubicBezTo>
                  <a:cubicBezTo>
                    <a:pt x="3249" y="1067"/>
                    <a:pt x="3307" y="1024"/>
                    <a:pt x="3307" y="967"/>
                  </a:cubicBezTo>
                  <a:cubicBezTo>
                    <a:pt x="3293" y="871"/>
                    <a:pt x="3266" y="871"/>
                    <a:pt x="3169" y="802"/>
                  </a:cubicBezTo>
                  <a:cubicBezTo>
                    <a:pt x="3073" y="733"/>
                    <a:pt x="2976" y="678"/>
                    <a:pt x="2880" y="623"/>
                  </a:cubicBezTo>
                  <a:lnTo>
                    <a:pt x="2880" y="623"/>
                  </a:lnTo>
                  <a:cubicBezTo>
                    <a:pt x="2976" y="636"/>
                    <a:pt x="3086" y="650"/>
                    <a:pt x="3238" y="650"/>
                  </a:cubicBezTo>
                  <a:cubicBezTo>
                    <a:pt x="3243" y="651"/>
                    <a:pt x="3248" y="651"/>
                    <a:pt x="3252" y="651"/>
                  </a:cubicBezTo>
                  <a:cubicBezTo>
                    <a:pt x="3366" y="651"/>
                    <a:pt x="3413" y="496"/>
                    <a:pt x="3307" y="443"/>
                  </a:cubicBezTo>
                  <a:cubicBezTo>
                    <a:pt x="3266" y="416"/>
                    <a:pt x="3114" y="402"/>
                    <a:pt x="2852" y="388"/>
                  </a:cubicBezTo>
                  <a:cubicBezTo>
                    <a:pt x="2825" y="388"/>
                    <a:pt x="2742" y="375"/>
                    <a:pt x="2646" y="361"/>
                  </a:cubicBezTo>
                  <a:cubicBezTo>
                    <a:pt x="2770" y="292"/>
                    <a:pt x="2894" y="237"/>
                    <a:pt x="2949" y="237"/>
                  </a:cubicBezTo>
                  <a:cubicBezTo>
                    <a:pt x="3045" y="223"/>
                    <a:pt x="3224" y="237"/>
                    <a:pt x="3238" y="113"/>
                  </a:cubicBezTo>
                  <a:cubicBezTo>
                    <a:pt x="3250" y="51"/>
                    <a:pt x="3185" y="0"/>
                    <a:pt x="3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3"/>
            <p:cNvSpPr/>
            <p:nvPr/>
          </p:nvSpPr>
          <p:spPr>
            <a:xfrm>
              <a:off x="2479750" y="2948900"/>
              <a:ext cx="45125" cy="43600"/>
            </a:xfrm>
            <a:custGeom>
              <a:avLst/>
              <a:gdLst/>
              <a:ahLst/>
              <a:cxnLst/>
              <a:rect l="l" t="t" r="r" b="b"/>
              <a:pathLst>
                <a:path w="1805" h="1744" extrusionOk="0">
                  <a:moveTo>
                    <a:pt x="359" y="1"/>
                  </a:moveTo>
                  <a:cubicBezTo>
                    <a:pt x="271" y="1"/>
                    <a:pt x="225" y="127"/>
                    <a:pt x="304" y="167"/>
                  </a:cubicBezTo>
                  <a:cubicBezTo>
                    <a:pt x="400" y="222"/>
                    <a:pt x="496" y="291"/>
                    <a:pt x="593" y="373"/>
                  </a:cubicBezTo>
                  <a:cubicBezTo>
                    <a:pt x="496" y="346"/>
                    <a:pt x="414" y="332"/>
                    <a:pt x="317" y="318"/>
                  </a:cubicBezTo>
                  <a:cubicBezTo>
                    <a:pt x="251" y="318"/>
                    <a:pt x="176" y="283"/>
                    <a:pt x="107" y="283"/>
                  </a:cubicBezTo>
                  <a:cubicBezTo>
                    <a:pt x="89" y="283"/>
                    <a:pt x="72" y="285"/>
                    <a:pt x="56" y="291"/>
                  </a:cubicBezTo>
                  <a:cubicBezTo>
                    <a:pt x="0" y="332"/>
                    <a:pt x="14" y="429"/>
                    <a:pt x="83" y="442"/>
                  </a:cubicBezTo>
                  <a:cubicBezTo>
                    <a:pt x="304" y="470"/>
                    <a:pt x="634" y="539"/>
                    <a:pt x="772" y="608"/>
                  </a:cubicBezTo>
                  <a:cubicBezTo>
                    <a:pt x="800" y="621"/>
                    <a:pt x="813" y="621"/>
                    <a:pt x="827" y="635"/>
                  </a:cubicBezTo>
                  <a:cubicBezTo>
                    <a:pt x="1144" y="897"/>
                    <a:pt x="1406" y="1255"/>
                    <a:pt x="1544" y="1558"/>
                  </a:cubicBezTo>
                  <a:cubicBezTo>
                    <a:pt x="1557" y="1613"/>
                    <a:pt x="1571" y="1682"/>
                    <a:pt x="1626" y="1724"/>
                  </a:cubicBezTo>
                  <a:cubicBezTo>
                    <a:pt x="1643" y="1738"/>
                    <a:pt x="1661" y="1744"/>
                    <a:pt x="1679" y="1744"/>
                  </a:cubicBezTo>
                  <a:cubicBezTo>
                    <a:pt x="1747" y="1744"/>
                    <a:pt x="1805" y="1654"/>
                    <a:pt x="1750" y="1600"/>
                  </a:cubicBezTo>
                  <a:lnTo>
                    <a:pt x="1750" y="1586"/>
                  </a:lnTo>
                  <a:cubicBezTo>
                    <a:pt x="1681" y="1338"/>
                    <a:pt x="1420" y="966"/>
                    <a:pt x="1172" y="718"/>
                  </a:cubicBezTo>
                  <a:cubicBezTo>
                    <a:pt x="1103" y="621"/>
                    <a:pt x="1006" y="553"/>
                    <a:pt x="910" y="484"/>
                  </a:cubicBezTo>
                  <a:cubicBezTo>
                    <a:pt x="896" y="470"/>
                    <a:pt x="882" y="456"/>
                    <a:pt x="882" y="442"/>
                  </a:cubicBezTo>
                  <a:cubicBezTo>
                    <a:pt x="772" y="249"/>
                    <a:pt x="565" y="98"/>
                    <a:pt x="372" y="1"/>
                  </a:cubicBezTo>
                  <a:cubicBezTo>
                    <a:pt x="368" y="1"/>
                    <a:pt x="363" y="1"/>
                    <a:pt x="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3"/>
            <p:cNvSpPr/>
            <p:nvPr/>
          </p:nvSpPr>
          <p:spPr>
            <a:xfrm>
              <a:off x="2526600" y="2948875"/>
              <a:ext cx="56500" cy="59325"/>
            </a:xfrm>
            <a:custGeom>
              <a:avLst/>
              <a:gdLst/>
              <a:ahLst/>
              <a:cxnLst/>
              <a:rect l="l" t="t" r="r" b="b"/>
              <a:pathLst>
                <a:path w="2260" h="2373" extrusionOk="0">
                  <a:moveTo>
                    <a:pt x="1996" y="1"/>
                  </a:moveTo>
                  <a:cubicBezTo>
                    <a:pt x="1937" y="1"/>
                    <a:pt x="1868" y="50"/>
                    <a:pt x="1819" y="99"/>
                  </a:cubicBezTo>
                  <a:cubicBezTo>
                    <a:pt x="1626" y="250"/>
                    <a:pt x="1516" y="471"/>
                    <a:pt x="1378" y="664"/>
                  </a:cubicBezTo>
                  <a:cubicBezTo>
                    <a:pt x="1295" y="719"/>
                    <a:pt x="1213" y="774"/>
                    <a:pt x="1158" y="815"/>
                  </a:cubicBezTo>
                  <a:cubicBezTo>
                    <a:pt x="882" y="967"/>
                    <a:pt x="634" y="1160"/>
                    <a:pt x="414" y="1366"/>
                  </a:cubicBezTo>
                  <a:cubicBezTo>
                    <a:pt x="276" y="1504"/>
                    <a:pt x="166" y="1656"/>
                    <a:pt x="110" y="1849"/>
                  </a:cubicBezTo>
                  <a:cubicBezTo>
                    <a:pt x="69" y="2000"/>
                    <a:pt x="14" y="2152"/>
                    <a:pt x="0" y="2303"/>
                  </a:cubicBezTo>
                  <a:cubicBezTo>
                    <a:pt x="0" y="2331"/>
                    <a:pt x="14" y="2345"/>
                    <a:pt x="42" y="2358"/>
                  </a:cubicBezTo>
                  <a:cubicBezTo>
                    <a:pt x="55" y="2368"/>
                    <a:pt x="74" y="2372"/>
                    <a:pt x="93" y="2372"/>
                  </a:cubicBezTo>
                  <a:cubicBezTo>
                    <a:pt x="130" y="2372"/>
                    <a:pt x="170" y="2354"/>
                    <a:pt x="179" y="2317"/>
                  </a:cubicBezTo>
                  <a:cubicBezTo>
                    <a:pt x="248" y="1862"/>
                    <a:pt x="358" y="1601"/>
                    <a:pt x="744" y="1339"/>
                  </a:cubicBezTo>
                  <a:cubicBezTo>
                    <a:pt x="896" y="1187"/>
                    <a:pt x="1047" y="1118"/>
                    <a:pt x="1268" y="994"/>
                  </a:cubicBezTo>
                  <a:cubicBezTo>
                    <a:pt x="1323" y="953"/>
                    <a:pt x="1392" y="912"/>
                    <a:pt x="1461" y="870"/>
                  </a:cubicBezTo>
                  <a:cubicBezTo>
                    <a:pt x="1488" y="870"/>
                    <a:pt x="1516" y="857"/>
                    <a:pt x="1543" y="829"/>
                  </a:cubicBezTo>
                  <a:cubicBezTo>
                    <a:pt x="1654" y="760"/>
                    <a:pt x="1764" y="719"/>
                    <a:pt x="1846" y="691"/>
                  </a:cubicBezTo>
                  <a:cubicBezTo>
                    <a:pt x="1957" y="636"/>
                    <a:pt x="2026" y="636"/>
                    <a:pt x="2163" y="567"/>
                  </a:cubicBezTo>
                  <a:cubicBezTo>
                    <a:pt x="2260" y="526"/>
                    <a:pt x="2246" y="388"/>
                    <a:pt x="2150" y="361"/>
                  </a:cubicBezTo>
                  <a:lnTo>
                    <a:pt x="2136" y="361"/>
                  </a:lnTo>
                  <a:cubicBezTo>
                    <a:pt x="2125" y="357"/>
                    <a:pt x="2114" y="355"/>
                    <a:pt x="2103" y="355"/>
                  </a:cubicBezTo>
                  <a:cubicBezTo>
                    <a:pt x="2073" y="355"/>
                    <a:pt x="2046" y="368"/>
                    <a:pt x="2026" y="388"/>
                  </a:cubicBezTo>
                  <a:cubicBezTo>
                    <a:pt x="2012" y="388"/>
                    <a:pt x="1998" y="402"/>
                    <a:pt x="1984" y="402"/>
                  </a:cubicBezTo>
                  <a:cubicBezTo>
                    <a:pt x="1915" y="416"/>
                    <a:pt x="1846" y="443"/>
                    <a:pt x="1764" y="471"/>
                  </a:cubicBezTo>
                  <a:cubicBezTo>
                    <a:pt x="1846" y="374"/>
                    <a:pt x="1929" y="278"/>
                    <a:pt x="2039" y="195"/>
                  </a:cubicBezTo>
                  <a:cubicBezTo>
                    <a:pt x="2081" y="168"/>
                    <a:pt x="2094" y="126"/>
                    <a:pt x="2094" y="85"/>
                  </a:cubicBezTo>
                  <a:cubicBezTo>
                    <a:pt x="2072" y="24"/>
                    <a:pt x="2036" y="1"/>
                    <a:pt x="19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3"/>
            <p:cNvSpPr/>
            <p:nvPr/>
          </p:nvSpPr>
          <p:spPr>
            <a:xfrm>
              <a:off x="2499025" y="2918550"/>
              <a:ext cx="27700" cy="29275"/>
            </a:xfrm>
            <a:custGeom>
              <a:avLst/>
              <a:gdLst/>
              <a:ahLst/>
              <a:cxnLst/>
              <a:rect l="l" t="t" r="r" b="b"/>
              <a:pathLst>
                <a:path w="1108" h="1171" extrusionOk="0">
                  <a:moveTo>
                    <a:pt x="112" y="1"/>
                  </a:moveTo>
                  <a:cubicBezTo>
                    <a:pt x="93" y="1"/>
                    <a:pt x="72" y="9"/>
                    <a:pt x="56" y="17"/>
                  </a:cubicBezTo>
                  <a:cubicBezTo>
                    <a:pt x="1" y="44"/>
                    <a:pt x="15" y="127"/>
                    <a:pt x="56" y="155"/>
                  </a:cubicBezTo>
                  <a:cubicBezTo>
                    <a:pt x="401" y="334"/>
                    <a:pt x="649" y="637"/>
                    <a:pt x="841" y="981"/>
                  </a:cubicBezTo>
                  <a:cubicBezTo>
                    <a:pt x="910" y="1064"/>
                    <a:pt x="869" y="1091"/>
                    <a:pt x="952" y="1160"/>
                  </a:cubicBezTo>
                  <a:cubicBezTo>
                    <a:pt x="965" y="1167"/>
                    <a:pt x="979" y="1170"/>
                    <a:pt x="992" y="1170"/>
                  </a:cubicBezTo>
                  <a:cubicBezTo>
                    <a:pt x="1058" y="1170"/>
                    <a:pt x="1108" y="1094"/>
                    <a:pt x="1062" y="1036"/>
                  </a:cubicBezTo>
                  <a:cubicBezTo>
                    <a:pt x="952" y="802"/>
                    <a:pt x="800" y="568"/>
                    <a:pt x="621" y="375"/>
                  </a:cubicBezTo>
                  <a:cubicBezTo>
                    <a:pt x="483" y="237"/>
                    <a:pt x="332" y="99"/>
                    <a:pt x="153" y="17"/>
                  </a:cubicBezTo>
                  <a:cubicBezTo>
                    <a:pt x="141" y="5"/>
                    <a:pt x="127" y="1"/>
                    <a:pt x="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3"/>
            <p:cNvSpPr/>
            <p:nvPr/>
          </p:nvSpPr>
          <p:spPr>
            <a:xfrm>
              <a:off x="2525125" y="2917475"/>
              <a:ext cx="25250" cy="19275"/>
            </a:xfrm>
            <a:custGeom>
              <a:avLst/>
              <a:gdLst/>
              <a:ahLst/>
              <a:cxnLst/>
              <a:rect l="l" t="t" r="r" b="b"/>
              <a:pathLst>
                <a:path w="1010" h="771" extrusionOk="0">
                  <a:moveTo>
                    <a:pt x="864" y="0"/>
                  </a:moveTo>
                  <a:cubicBezTo>
                    <a:pt x="808" y="0"/>
                    <a:pt x="743" y="18"/>
                    <a:pt x="789" y="18"/>
                  </a:cubicBezTo>
                  <a:cubicBezTo>
                    <a:pt x="624" y="46"/>
                    <a:pt x="583" y="60"/>
                    <a:pt x="431" y="156"/>
                  </a:cubicBezTo>
                  <a:cubicBezTo>
                    <a:pt x="266" y="294"/>
                    <a:pt x="101" y="459"/>
                    <a:pt x="18" y="652"/>
                  </a:cubicBezTo>
                  <a:cubicBezTo>
                    <a:pt x="0" y="723"/>
                    <a:pt x="73" y="771"/>
                    <a:pt x="142" y="771"/>
                  </a:cubicBezTo>
                  <a:cubicBezTo>
                    <a:pt x="181" y="771"/>
                    <a:pt x="219" y="756"/>
                    <a:pt x="238" y="721"/>
                  </a:cubicBezTo>
                  <a:cubicBezTo>
                    <a:pt x="376" y="514"/>
                    <a:pt x="500" y="335"/>
                    <a:pt x="734" y="239"/>
                  </a:cubicBezTo>
                  <a:cubicBezTo>
                    <a:pt x="762" y="239"/>
                    <a:pt x="872" y="198"/>
                    <a:pt x="900" y="198"/>
                  </a:cubicBezTo>
                  <a:cubicBezTo>
                    <a:pt x="982" y="170"/>
                    <a:pt x="1010" y="60"/>
                    <a:pt x="927" y="18"/>
                  </a:cubicBezTo>
                  <a:cubicBezTo>
                    <a:pt x="918" y="5"/>
                    <a:pt x="892" y="0"/>
                    <a:pt x="8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3"/>
            <p:cNvSpPr/>
            <p:nvPr/>
          </p:nvSpPr>
          <p:spPr>
            <a:xfrm>
              <a:off x="2631300" y="3191075"/>
              <a:ext cx="375" cy="25"/>
            </a:xfrm>
            <a:custGeom>
              <a:avLst/>
              <a:gdLst/>
              <a:ahLst/>
              <a:cxnLst/>
              <a:rect l="l" t="t" r="r" b="b"/>
              <a:pathLst>
                <a:path w="15" h="1" extrusionOk="0">
                  <a:moveTo>
                    <a:pt x="1" y="0"/>
                  </a:moveTo>
                  <a:lnTo>
                    <a:pt x="1" y="0"/>
                  </a:lnTo>
                  <a:cubicBezTo>
                    <a:pt x="14" y="0"/>
                    <a:pt x="14" y="0"/>
                    <a:pt x="1" y="0"/>
                  </a:cubicBezTo>
                  <a:close/>
                </a:path>
              </a:pathLst>
            </a:custGeom>
            <a:solidFill>
              <a:srgbClr val="6A6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3"/>
            <p:cNvSpPr/>
            <p:nvPr/>
          </p:nvSpPr>
          <p:spPr>
            <a:xfrm>
              <a:off x="2549675" y="2961675"/>
              <a:ext cx="25" cy="25"/>
            </a:xfrm>
            <a:custGeom>
              <a:avLst/>
              <a:gdLst/>
              <a:ahLst/>
              <a:cxnLst/>
              <a:rect l="l" t="t" r="r" b="b"/>
              <a:pathLst>
                <a:path w="1" h="1" extrusionOk="0">
                  <a:moveTo>
                    <a:pt x="0" y="0"/>
                  </a:moveTo>
                  <a:lnTo>
                    <a:pt x="0" y="0"/>
                  </a:lnTo>
                  <a:lnTo>
                    <a:pt x="0" y="0"/>
                  </a:lnTo>
                  <a:lnTo>
                    <a:pt x="0" y="0"/>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3"/>
            <p:cNvSpPr/>
            <p:nvPr/>
          </p:nvSpPr>
          <p:spPr>
            <a:xfrm>
              <a:off x="2616500" y="3078775"/>
              <a:ext cx="350" cy="375"/>
            </a:xfrm>
            <a:custGeom>
              <a:avLst/>
              <a:gdLst/>
              <a:ahLst/>
              <a:cxnLst/>
              <a:rect l="l" t="t" r="r" b="b"/>
              <a:pathLst>
                <a:path w="14" h="15" extrusionOk="0">
                  <a:moveTo>
                    <a:pt x="14" y="1"/>
                  </a:moveTo>
                  <a:cubicBezTo>
                    <a:pt x="0" y="14"/>
                    <a:pt x="14" y="1"/>
                    <a:pt x="1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3"/>
            <p:cNvSpPr/>
            <p:nvPr/>
          </p:nvSpPr>
          <p:spPr>
            <a:xfrm>
              <a:off x="2532100" y="3051075"/>
              <a:ext cx="128150" cy="52175"/>
            </a:xfrm>
            <a:custGeom>
              <a:avLst/>
              <a:gdLst/>
              <a:ahLst/>
              <a:cxnLst/>
              <a:rect l="l" t="t" r="r" b="b"/>
              <a:pathLst>
                <a:path w="5126" h="2087" extrusionOk="0">
                  <a:moveTo>
                    <a:pt x="2404" y="1"/>
                  </a:moveTo>
                  <a:cubicBezTo>
                    <a:pt x="2357" y="1"/>
                    <a:pt x="2305" y="7"/>
                    <a:pt x="2246" y="20"/>
                  </a:cubicBezTo>
                  <a:cubicBezTo>
                    <a:pt x="2150" y="34"/>
                    <a:pt x="2067" y="103"/>
                    <a:pt x="2026" y="144"/>
                  </a:cubicBezTo>
                  <a:cubicBezTo>
                    <a:pt x="1990" y="108"/>
                    <a:pt x="1938" y="91"/>
                    <a:pt x="1885" y="91"/>
                  </a:cubicBezTo>
                  <a:cubicBezTo>
                    <a:pt x="1838" y="91"/>
                    <a:pt x="1789" y="104"/>
                    <a:pt x="1750" y="130"/>
                  </a:cubicBezTo>
                  <a:cubicBezTo>
                    <a:pt x="1684" y="108"/>
                    <a:pt x="1614" y="94"/>
                    <a:pt x="1542" y="94"/>
                  </a:cubicBezTo>
                  <a:cubicBezTo>
                    <a:pt x="1479" y="94"/>
                    <a:pt x="1415" y="105"/>
                    <a:pt x="1351" y="130"/>
                  </a:cubicBezTo>
                  <a:cubicBezTo>
                    <a:pt x="1020" y="186"/>
                    <a:pt x="731" y="489"/>
                    <a:pt x="814" y="750"/>
                  </a:cubicBezTo>
                  <a:cubicBezTo>
                    <a:pt x="621" y="806"/>
                    <a:pt x="442" y="957"/>
                    <a:pt x="290" y="1067"/>
                  </a:cubicBezTo>
                  <a:cubicBezTo>
                    <a:pt x="1" y="1288"/>
                    <a:pt x="70" y="1563"/>
                    <a:pt x="414" y="1660"/>
                  </a:cubicBezTo>
                  <a:cubicBezTo>
                    <a:pt x="465" y="1674"/>
                    <a:pt x="514" y="1680"/>
                    <a:pt x="563" y="1680"/>
                  </a:cubicBezTo>
                  <a:cubicBezTo>
                    <a:pt x="752" y="1680"/>
                    <a:pt x="930" y="1588"/>
                    <a:pt x="1117" y="1522"/>
                  </a:cubicBezTo>
                  <a:cubicBezTo>
                    <a:pt x="1144" y="1508"/>
                    <a:pt x="1172" y="1508"/>
                    <a:pt x="1199" y="1494"/>
                  </a:cubicBezTo>
                  <a:lnTo>
                    <a:pt x="1199" y="1494"/>
                  </a:lnTo>
                  <a:cubicBezTo>
                    <a:pt x="1117" y="1646"/>
                    <a:pt x="1158" y="1825"/>
                    <a:pt x="1420" y="1908"/>
                  </a:cubicBezTo>
                  <a:cubicBezTo>
                    <a:pt x="1455" y="1915"/>
                    <a:pt x="1494" y="1919"/>
                    <a:pt x="1536" y="1919"/>
                  </a:cubicBezTo>
                  <a:cubicBezTo>
                    <a:pt x="1720" y="1919"/>
                    <a:pt x="1951" y="1851"/>
                    <a:pt x="2109" y="1784"/>
                  </a:cubicBezTo>
                  <a:cubicBezTo>
                    <a:pt x="2122" y="1853"/>
                    <a:pt x="2150" y="1922"/>
                    <a:pt x="2205" y="1977"/>
                  </a:cubicBezTo>
                  <a:cubicBezTo>
                    <a:pt x="2288" y="2050"/>
                    <a:pt x="2401" y="2087"/>
                    <a:pt x="2520" y="2087"/>
                  </a:cubicBezTo>
                  <a:cubicBezTo>
                    <a:pt x="2580" y="2087"/>
                    <a:pt x="2641" y="2078"/>
                    <a:pt x="2701" y="2059"/>
                  </a:cubicBezTo>
                  <a:cubicBezTo>
                    <a:pt x="2949" y="2018"/>
                    <a:pt x="3362" y="1798"/>
                    <a:pt x="3514" y="1715"/>
                  </a:cubicBezTo>
                  <a:cubicBezTo>
                    <a:pt x="3542" y="1742"/>
                    <a:pt x="3569" y="1770"/>
                    <a:pt x="3638" y="1811"/>
                  </a:cubicBezTo>
                  <a:cubicBezTo>
                    <a:pt x="3721" y="1842"/>
                    <a:pt x="3811" y="1858"/>
                    <a:pt x="3898" y="1858"/>
                  </a:cubicBezTo>
                  <a:cubicBezTo>
                    <a:pt x="3926" y="1858"/>
                    <a:pt x="3955" y="1856"/>
                    <a:pt x="3982" y="1853"/>
                  </a:cubicBezTo>
                  <a:cubicBezTo>
                    <a:pt x="4286" y="1770"/>
                    <a:pt x="4451" y="1674"/>
                    <a:pt x="4795" y="1632"/>
                  </a:cubicBezTo>
                  <a:cubicBezTo>
                    <a:pt x="4974" y="1577"/>
                    <a:pt x="5126" y="1426"/>
                    <a:pt x="5126" y="1246"/>
                  </a:cubicBezTo>
                  <a:cubicBezTo>
                    <a:pt x="5085" y="998"/>
                    <a:pt x="4809" y="861"/>
                    <a:pt x="4575" y="792"/>
                  </a:cubicBezTo>
                  <a:lnTo>
                    <a:pt x="4561" y="778"/>
                  </a:lnTo>
                  <a:cubicBezTo>
                    <a:pt x="4671" y="640"/>
                    <a:pt x="4658" y="461"/>
                    <a:pt x="4423" y="323"/>
                  </a:cubicBezTo>
                  <a:cubicBezTo>
                    <a:pt x="4330" y="265"/>
                    <a:pt x="4220" y="244"/>
                    <a:pt x="4108" y="244"/>
                  </a:cubicBezTo>
                  <a:cubicBezTo>
                    <a:pt x="3955" y="244"/>
                    <a:pt x="3799" y="284"/>
                    <a:pt x="3679" y="323"/>
                  </a:cubicBezTo>
                  <a:cubicBezTo>
                    <a:pt x="3666" y="268"/>
                    <a:pt x="3652" y="227"/>
                    <a:pt x="3610" y="186"/>
                  </a:cubicBezTo>
                  <a:cubicBezTo>
                    <a:pt x="3528" y="98"/>
                    <a:pt x="3425" y="66"/>
                    <a:pt x="3316" y="66"/>
                  </a:cubicBezTo>
                  <a:cubicBezTo>
                    <a:pt x="3134" y="66"/>
                    <a:pt x="2933" y="153"/>
                    <a:pt x="2770" y="213"/>
                  </a:cubicBezTo>
                  <a:cubicBezTo>
                    <a:pt x="2756" y="213"/>
                    <a:pt x="2729" y="227"/>
                    <a:pt x="2715" y="241"/>
                  </a:cubicBezTo>
                  <a:cubicBezTo>
                    <a:pt x="2693" y="107"/>
                    <a:pt x="2599" y="1"/>
                    <a:pt x="2404"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3"/>
            <p:cNvSpPr/>
            <p:nvPr/>
          </p:nvSpPr>
          <p:spPr>
            <a:xfrm>
              <a:off x="2354025" y="3182450"/>
              <a:ext cx="154000" cy="70625"/>
            </a:xfrm>
            <a:custGeom>
              <a:avLst/>
              <a:gdLst/>
              <a:ahLst/>
              <a:cxnLst/>
              <a:rect l="l" t="t" r="r" b="b"/>
              <a:pathLst>
                <a:path w="6160" h="2825" extrusionOk="0">
                  <a:moveTo>
                    <a:pt x="2914" y="0"/>
                  </a:moveTo>
                  <a:cubicBezTo>
                    <a:pt x="2696" y="0"/>
                    <a:pt x="2446" y="108"/>
                    <a:pt x="2301" y="180"/>
                  </a:cubicBezTo>
                  <a:cubicBezTo>
                    <a:pt x="2215" y="100"/>
                    <a:pt x="2107" y="61"/>
                    <a:pt x="2005" y="61"/>
                  </a:cubicBezTo>
                  <a:cubicBezTo>
                    <a:pt x="1879" y="61"/>
                    <a:pt x="1762" y="121"/>
                    <a:pt x="1709" y="235"/>
                  </a:cubicBezTo>
                  <a:cubicBezTo>
                    <a:pt x="1679" y="231"/>
                    <a:pt x="1648" y="228"/>
                    <a:pt x="1617" y="228"/>
                  </a:cubicBezTo>
                  <a:cubicBezTo>
                    <a:pt x="1548" y="228"/>
                    <a:pt x="1481" y="243"/>
                    <a:pt x="1433" y="290"/>
                  </a:cubicBezTo>
                  <a:cubicBezTo>
                    <a:pt x="1392" y="331"/>
                    <a:pt x="1378" y="373"/>
                    <a:pt x="1365" y="428"/>
                  </a:cubicBezTo>
                  <a:cubicBezTo>
                    <a:pt x="1309" y="428"/>
                    <a:pt x="1254" y="428"/>
                    <a:pt x="1199" y="455"/>
                  </a:cubicBezTo>
                  <a:cubicBezTo>
                    <a:pt x="1130" y="497"/>
                    <a:pt x="1130" y="566"/>
                    <a:pt x="1172" y="635"/>
                  </a:cubicBezTo>
                  <a:cubicBezTo>
                    <a:pt x="965" y="648"/>
                    <a:pt x="731" y="690"/>
                    <a:pt x="593" y="814"/>
                  </a:cubicBezTo>
                  <a:cubicBezTo>
                    <a:pt x="552" y="883"/>
                    <a:pt x="565" y="938"/>
                    <a:pt x="607" y="993"/>
                  </a:cubicBezTo>
                  <a:cubicBezTo>
                    <a:pt x="166" y="1199"/>
                    <a:pt x="83" y="1516"/>
                    <a:pt x="497" y="1558"/>
                  </a:cubicBezTo>
                  <a:cubicBezTo>
                    <a:pt x="373" y="1640"/>
                    <a:pt x="249" y="1737"/>
                    <a:pt x="152" y="1861"/>
                  </a:cubicBezTo>
                  <a:cubicBezTo>
                    <a:pt x="1" y="1999"/>
                    <a:pt x="14" y="2205"/>
                    <a:pt x="262" y="2219"/>
                  </a:cubicBezTo>
                  <a:cubicBezTo>
                    <a:pt x="284" y="2223"/>
                    <a:pt x="308" y="2224"/>
                    <a:pt x="332" y="2224"/>
                  </a:cubicBezTo>
                  <a:cubicBezTo>
                    <a:pt x="398" y="2224"/>
                    <a:pt x="471" y="2212"/>
                    <a:pt x="552" y="2191"/>
                  </a:cubicBezTo>
                  <a:lnTo>
                    <a:pt x="552" y="2191"/>
                  </a:lnTo>
                  <a:cubicBezTo>
                    <a:pt x="552" y="2205"/>
                    <a:pt x="538" y="2205"/>
                    <a:pt x="538" y="2219"/>
                  </a:cubicBezTo>
                  <a:cubicBezTo>
                    <a:pt x="469" y="2288"/>
                    <a:pt x="400" y="2371"/>
                    <a:pt x="386" y="2467"/>
                  </a:cubicBezTo>
                  <a:cubicBezTo>
                    <a:pt x="359" y="2605"/>
                    <a:pt x="524" y="2701"/>
                    <a:pt x="662" y="2701"/>
                  </a:cubicBezTo>
                  <a:cubicBezTo>
                    <a:pt x="671" y="2702"/>
                    <a:pt x="681" y="2703"/>
                    <a:pt x="690" y="2703"/>
                  </a:cubicBezTo>
                  <a:cubicBezTo>
                    <a:pt x="812" y="2703"/>
                    <a:pt x="976" y="2626"/>
                    <a:pt x="1117" y="2550"/>
                  </a:cubicBezTo>
                  <a:cubicBezTo>
                    <a:pt x="1117" y="2591"/>
                    <a:pt x="1117" y="2619"/>
                    <a:pt x="1117" y="2660"/>
                  </a:cubicBezTo>
                  <a:cubicBezTo>
                    <a:pt x="1167" y="2777"/>
                    <a:pt x="1244" y="2825"/>
                    <a:pt x="1333" y="2825"/>
                  </a:cubicBezTo>
                  <a:cubicBezTo>
                    <a:pt x="1555" y="2825"/>
                    <a:pt x="1854" y="2525"/>
                    <a:pt x="2012" y="2288"/>
                  </a:cubicBezTo>
                  <a:cubicBezTo>
                    <a:pt x="2052" y="2308"/>
                    <a:pt x="2093" y="2321"/>
                    <a:pt x="2133" y="2321"/>
                  </a:cubicBezTo>
                  <a:cubicBezTo>
                    <a:pt x="2148" y="2321"/>
                    <a:pt x="2163" y="2319"/>
                    <a:pt x="2177" y="2315"/>
                  </a:cubicBezTo>
                  <a:cubicBezTo>
                    <a:pt x="2301" y="2288"/>
                    <a:pt x="2370" y="2191"/>
                    <a:pt x="2370" y="2164"/>
                  </a:cubicBezTo>
                  <a:cubicBezTo>
                    <a:pt x="2453" y="2081"/>
                    <a:pt x="2522" y="1985"/>
                    <a:pt x="2563" y="1888"/>
                  </a:cubicBezTo>
                  <a:cubicBezTo>
                    <a:pt x="2619" y="1928"/>
                    <a:pt x="2685" y="1950"/>
                    <a:pt x="2749" y="1950"/>
                  </a:cubicBezTo>
                  <a:cubicBezTo>
                    <a:pt x="2795" y="1950"/>
                    <a:pt x="2840" y="1939"/>
                    <a:pt x="2880" y="1916"/>
                  </a:cubicBezTo>
                  <a:cubicBezTo>
                    <a:pt x="3032" y="1806"/>
                    <a:pt x="3142" y="1668"/>
                    <a:pt x="3225" y="1503"/>
                  </a:cubicBezTo>
                  <a:cubicBezTo>
                    <a:pt x="3279" y="1579"/>
                    <a:pt x="3343" y="1610"/>
                    <a:pt x="3411" y="1610"/>
                  </a:cubicBezTo>
                  <a:cubicBezTo>
                    <a:pt x="3548" y="1610"/>
                    <a:pt x="3697" y="1481"/>
                    <a:pt x="3789" y="1351"/>
                  </a:cubicBezTo>
                  <a:cubicBezTo>
                    <a:pt x="3893" y="1498"/>
                    <a:pt x="4018" y="1580"/>
                    <a:pt x="4162" y="1580"/>
                  </a:cubicBezTo>
                  <a:cubicBezTo>
                    <a:pt x="4247" y="1580"/>
                    <a:pt x="4339" y="1551"/>
                    <a:pt x="4437" y="1489"/>
                  </a:cubicBezTo>
                  <a:cubicBezTo>
                    <a:pt x="4515" y="1679"/>
                    <a:pt x="4669" y="1821"/>
                    <a:pt x="4842" y="1821"/>
                  </a:cubicBezTo>
                  <a:cubicBezTo>
                    <a:pt x="4943" y="1821"/>
                    <a:pt x="5051" y="1772"/>
                    <a:pt x="5153" y="1654"/>
                  </a:cubicBezTo>
                  <a:cubicBezTo>
                    <a:pt x="5167" y="1640"/>
                    <a:pt x="5181" y="1613"/>
                    <a:pt x="5195" y="1599"/>
                  </a:cubicBezTo>
                  <a:cubicBezTo>
                    <a:pt x="5292" y="1678"/>
                    <a:pt x="5417" y="1712"/>
                    <a:pt x="5545" y="1712"/>
                  </a:cubicBezTo>
                  <a:cubicBezTo>
                    <a:pt x="5617" y="1712"/>
                    <a:pt x="5690" y="1702"/>
                    <a:pt x="5760" y="1682"/>
                  </a:cubicBezTo>
                  <a:cubicBezTo>
                    <a:pt x="6104" y="1613"/>
                    <a:pt x="6008" y="1351"/>
                    <a:pt x="5746" y="1227"/>
                  </a:cubicBezTo>
                  <a:cubicBezTo>
                    <a:pt x="5677" y="1186"/>
                    <a:pt x="5608" y="1144"/>
                    <a:pt x="5553" y="1117"/>
                  </a:cubicBezTo>
                  <a:cubicBezTo>
                    <a:pt x="6159" y="993"/>
                    <a:pt x="5925" y="566"/>
                    <a:pt x="5291" y="511"/>
                  </a:cubicBezTo>
                  <a:lnTo>
                    <a:pt x="5153" y="511"/>
                  </a:lnTo>
                  <a:cubicBezTo>
                    <a:pt x="5140" y="394"/>
                    <a:pt x="5005" y="289"/>
                    <a:pt x="4828" y="289"/>
                  </a:cubicBezTo>
                  <a:cubicBezTo>
                    <a:pt x="4817" y="289"/>
                    <a:pt x="4806" y="289"/>
                    <a:pt x="4795" y="290"/>
                  </a:cubicBezTo>
                  <a:cubicBezTo>
                    <a:pt x="4561" y="304"/>
                    <a:pt x="4313" y="304"/>
                    <a:pt x="4079" y="331"/>
                  </a:cubicBezTo>
                  <a:cubicBezTo>
                    <a:pt x="4079" y="194"/>
                    <a:pt x="3969" y="42"/>
                    <a:pt x="3693" y="42"/>
                  </a:cubicBezTo>
                  <a:cubicBezTo>
                    <a:pt x="3528" y="42"/>
                    <a:pt x="3376" y="83"/>
                    <a:pt x="3225" y="152"/>
                  </a:cubicBezTo>
                  <a:cubicBezTo>
                    <a:pt x="3225" y="139"/>
                    <a:pt x="3211" y="125"/>
                    <a:pt x="3211" y="111"/>
                  </a:cubicBezTo>
                  <a:cubicBezTo>
                    <a:pt x="3135" y="30"/>
                    <a:pt x="3029" y="0"/>
                    <a:pt x="2914"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3"/>
            <p:cNvSpPr/>
            <p:nvPr/>
          </p:nvSpPr>
          <p:spPr>
            <a:xfrm>
              <a:off x="2537000" y="3114500"/>
              <a:ext cx="147025" cy="59375"/>
            </a:xfrm>
            <a:custGeom>
              <a:avLst/>
              <a:gdLst/>
              <a:ahLst/>
              <a:cxnLst/>
              <a:rect l="l" t="t" r="r" b="b"/>
              <a:pathLst>
                <a:path w="5881" h="2375" extrusionOk="0">
                  <a:moveTo>
                    <a:pt x="1997" y="1"/>
                  </a:moveTo>
                  <a:cubicBezTo>
                    <a:pt x="1967" y="1"/>
                    <a:pt x="1935" y="6"/>
                    <a:pt x="1899" y="18"/>
                  </a:cubicBezTo>
                  <a:cubicBezTo>
                    <a:pt x="1802" y="87"/>
                    <a:pt x="1734" y="156"/>
                    <a:pt x="1678" y="239"/>
                  </a:cubicBezTo>
                  <a:cubicBezTo>
                    <a:pt x="1596" y="156"/>
                    <a:pt x="1472" y="73"/>
                    <a:pt x="1334" y="73"/>
                  </a:cubicBezTo>
                  <a:cubicBezTo>
                    <a:pt x="1141" y="73"/>
                    <a:pt x="907" y="253"/>
                    <a:pt x="976" y="432"/>
                  </a:cubicBezTo>
                  <a:cubicBezTo>
                    <a:pt x="783" y="445"/>
                    <a:pt x="590" y="597"/>
                    <a:pt x="700" y="776"/>
                  </a:cubicBezTo>
                  <a:cubicBezTo>
                    <a:pt x="700" y="776"/>
                    <a:pt x="700" y="790"/>
                    <a:pt x="700" y="790"/>
                  </a:cubicBezTo>
                  <a:cubicBezTo>
                    <a:pt x="645" y="790"/>
                    <a:pt x="576" y="817"/>
                    <a:pt x="521" y="859"/>
                  </a:cubicBezTo>
                  <a:cubicBezTo>
                    <a:pt x="535" y="859"/>
                    <a:pt x="370" y="955"/>
                    <a:pt x="370" y="1052"/>
                  </a:cubicBezTo>
                  <a:cubicBezTo>
                    <a:pt x="356" y="1134"/>
                    <a:pt x="397" y="1203"/>
                    <a:pt x="466" y="1245"/>
                  </a:cubicBezTo>
                  <a:cubicBezTo>
                    <a:pt x="425" y="1258"/>
                    <a:pt x="383" y="1286"/>
                    <a:pt x="356" y="1300"/>
                  </a:cubicBezTo>
                  <a:cubicBezTo>
                    <a:pt x="149" y="1382"/>
                    <a:pt x="53" y="1479"/>
                    <a:pt x="80" y="1603"/>
                  </a:cubicBezTo>
                  <a:cubicBezTo>
                    <a:pt x="66" y="1603"/>
                    <a:pt x="66" y="1603"/>
                    <a:pt x="53" y="1617"/>
                  </a:cubicBezTo>
                  <a:cubicBezTo>
                    <a:pt x="1" y="1707"/>
                    <a:pt x="96" y="1811"/>
                    <a:pt x="199" y="1811"/>
                  </a:cubicBezTo>
                  <a:cubicBezTo>
                    <a:pt x="205" y="1811"/>
                    <a:pt x="212" y="1810"/>
                    <a:pt x="218" y="1809"/>
                  </a:cubicBezTo>
                  <a:lnTo>
                    <a:pt x="232" y="1809"/>
                  </a:lnTo>
                  <a:cubicBezTo>
                    <a:pt x="246" y="1823"/>
                    <a:pt x="246" y="1837"/>
                    <a:pt x="259" y="1837"/>
                  </a:cubicBezTo>
                  <a:cubicBezTo>
                    <a:pt x="444" y="2015"/>
                    <a:pt x="701" y="2065"/>
                    <a:pt x="948" y="2065"/>
                  </a:cubicBezTo>
                  <a:cubicBezTo>
                    <a:pt x="1161" y="2065"/>
                    <a:pt x="1367" y="2028"/>
                    <a:pt x="1513" y="2002"/>
                  </a:cubicBezTo>
                  <a:cubicBezTo>
                    <a:pt x="1527" y="2016"/>
                    <a:pt x="1541" y="2030"/>
                    <a:pt x="1568" y="2030"/>
                  </a:cubicBezTo>
                  <a:cubicBezTo>
                    <a:pt x="1541" y="2154"/>
                    <a:pt x="1610" y="2264"/>
                    <a:pt x="1747" y="2264"/>
                  </a:cubicBezTo>
                  <a:cubicBezTo>
                    <a:pt x="1816" y="2319"/>
                    <a:pt x="1899" y="2361"/>
                    <a:pt x="1995" y="2374"/>
                  </a:cubicBezTo>
                  <a:cubicBezTo>
                    <a:pt x="2147" y="2374"/>
                    <a:pt x="2298" y="2305"/>
                    <a:pt x="2422" y="2237"/>
                  </a:cubicBezTo>
                  <a:cubicBezTo>
                    <a:pt x="2478" y="2209"/>
                    <a:pt x="2602" y="2140"/>
                    <a:pt x="2684" y="2085"/>
                  </a:cubicBezTo>
                  <a:cubicBezTo>
                    <a:pt x="2698" y="2099"/>
                    <a:pt x="2698" y="2113"/>
                    <a:pt x="2698" y="2126"/>
                  </a:cubicBezTo>
                  <a:cubicBezTo>
                    <a:pt x="2774" y="2257"/>
                    <a:pt x="2928" y="2336"/>
                    <a:pt x="3085" y="2336"/>
                  </a:cubicBezTo>
                  <a:cubicBezTo>
                    <a:pt x="3126" y="2336"/>
                    <a:pt x="3167" y="2331"/>
                    <a:pt x="3208" y="2319"/>
                  </a:cubicBezTo>
                  <a:cubicBezTo>
                    <a:pt x="3263" y="2305"/>
                    <a:pt x="3318" y="2278"/>
                    <a:pt x="3359" y="2237"/>
                  </a:cubicBezTo>
                  <a:lnTo>
                    <a:pt x="3401" y="2237"/>
                  </a:lnTo>
                  <a:cubicBezTo>
                    <a:pt x="3497" y="2209"/>
                    <a:pt x="3580" y="2168"/>
                    <a:pt x="3662" y="2126"/>
                  </a:cubicBezTo>
                  <a:cubicBezTo>
                    <a:pt x="3766" y="2183"/>
                    <a:pt x="3884" y="2209"/>
                    <a:pt x="4005" y="2209"/>
                  </a:cubicBezTo>
                  <a:cubicBezTo>
                    <a:pt x="4206" y="2209"/>
                    <a:pt x="4411" y="2137"/>
                    <a:pt x="4558" y="2016"/>
                  </a:cubicBezTo>
                  <a:cubicBezTo>
                    <a:pt x="4696" y="1920"/>
                    <a:pt x="4723" y="1782"/>
                    <a:pt x="4696" y="1658"/>
                  </a:cubicBezTo>
                  <a:cubicBezTo>
                    <a:pt x="4710" y="1644"/>
                    <a:pt x="4723" y="1644"/>
                    <a:pt x="4737" y="1630"/>
                  </a:cubicBezTo>
                  <a:cubicBezTo>
                    <a:pt x="4806" y="1636"/>
                    <a:pt x="4876" y="1639"/>
                    <a:pt x="4948" y="1639"/>
                  </a:cubicBezTo>
                  <a:cubicBezTo>
                    <a:pt x="5048" y="1639"/>
                    <a:pt x="5150" y="1633"/>
                    <a:pt x="5247" y="1617"/>
                  </a:cubicBezTo>
                  <a:cubicBezTo>
                    <a:pt x="5619" y="1575"/>
                    <a:pt x="5881" y="1327"/>
                    <a:pt x="5646" y="983"/>
                  </a:cubicBezTo>
                  <a:cubicBezTo>
                    <a:pt x="5522" y="817"/>
                    <a:pt x="5330" y="707"/>
                    <a:pt x="5137" y="652"/>
                  </a:cubicBezTo>
                  <a:cubicBezTo>
                    <a:pt x="5109" y="638"/>
                    <a:pt x="5095" y="638"/>
                    <a:pt x="5068" y="638"/>
                  </a:cubicBezTo>
                  <a:cubicBezTo>
                    <a:pt x="5026" y="528"/>
                    <a:pt x="4902" y="445"/>
                    <a:pt x="4792" y="432"/>
                  </a:cubicBezTo>
                  <a:cubicBezTo>
                    <a:pt x="4707" y="413"/>
                    <a:pt x="4620" y="404"/>
                    <a:pt x="4534" y="404"/>
                  </a:cubicBezTo>
                  <a:cubicBezTo>
                    <a:pt x="4368" y="404"/>
                    <a:pt x="4202" y="437"/>
                    <a:pt x="4048" y="501"/>
                  </a:cubicBezTo>
                  <a:cubicBezTo>
                    <a:pt x="4021" y="418"/>
                    <a:pt x="3938" y="335"/>
                    <a:pt x="3814" y="294"/>
                  </a:cubicBezTo>
                  <a:cubicBezTo>
                    <a:pt x="3706" y="261"/>
                    <a:pt x="3609" y="249"/>
                    <a:pt x="3516" y="249"/>
                  </a:cubicBezTo>
                  <a:cubicBezTo>
                    <a:pt x="3334" y="249"/>
                    <a:pt x="3164" y="294"/>
                    <a:pt x="2946" y="321"/>
                  </a:cubicBezTo>
                  <a:cubicBezTo>
                    <a:pt x="3011" y="138"/>
                    <a:pt x="2791" y="17"/>
                    <a:pt x="2604" y="17"/>
                  </a:cubicBezTo>
                  <a:cubicBezTo>
                    <a:pt x="2594" y="17"/>
                    <a:pt x="2584" y="18"/>
                    <a:pt x="2574" y="18"/>
                  </a:cubicBezTo>
                  <a:cubicBezTo>
                    <a:pt x="2436" y="32"/>
                    <a:pt x="2312" y="87"/>
                    <a:pt x="2202" y="170"/>
                  </a:cubicBezTo>
                  <a:cubicBezTo>
                    <a:pt x="2170" y="73"/>
                    <a:pt x="2103" y="1"/>
                    <a:pt x="199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3"/>
            <p:cNvSpPr/>
            <p:nvPr/>
          </p:nvSpPr>
          <p:spPr>
            <a:xfrm>
              <a:off x="2394675" y="3044400"/>
              <a:ext cx="114025" cy="54100"/>
            </a:xfrm>
            <a:custGeom>
              <a:avLst/>
              <a:gdLst/>
              <a:ahLst/>
              <a:cxnLst/>
              <a:rect l="l" t="t" r="r" b="b"/>
              <a:pathLst>
                <a:path w="4561" h="2164" extrusionOk="0">
                  <a:moveTo>
                    <a:pt x="1716" y="1"/>
                  </a:moveTo>
                  <a:cubicBezTo>
                    <a:pt x="1616" y="1"/>
                    <a:pt x="1516" y="15"/>
                    <a:pt x="1419" y="39"/>
                  </a:cubicBezTo>
                  <a:cubicBezTo>
                    <a:pt x="1185" y="94"/>
                    <a:pt x="882" y="232"/>
                    <a:pt x="882" y="494"/>
                  </a:cubicBezTo>
                  <a:lnTo>
                    <a:pt x="896" y="494"/>
                  </a:lnTo>
                  <a:cubicBezTo>
                    <a:pt x="799" y="521"/>
                    <a:pt x="703" y="563"/>
                    <a:pt x="620" y="604"/>
                  </a:cubicBezTo>
                  <a:cubicBezTo>
                    <a:pt x="386" y="714"/>
                    <a:pt x="152" y="893"/>
                    <a:pt x="42" y="1114"/>
                  </a:cubicBezTo>
                  <a:cubicBezTo>
                    <a:pt x="0" y="1252"/>
                    <a:pt x="111" y="1376"/>
                    <a:pt x="221" y="1458"/>
                  </a:cubicBezTo>
                  <a:cubicBezTo>
                    <a:pt x="276" y="1500"/>
                    <a:pt x="345" y="1527"/>
                    <a:pt x="414" y="1555"/>
                  </a:cubicBezTo>
                  <a:cubicBezTo>
                    <a:pt x="372" y="1596"/>
                    <a:pt x="345" y="1651"/>
                    <a:pt x="317" y="1706"/>
                  </a:cubicBezTo>
                  <a:cubicBezTo>
                    <a:pt x="248" y="1844"/>
                    <a:pt x="262" y="2051"/>
                    <a:pt x="427" y="2120"/>
                  </a:cubicBezTo>
                  <a:cubicBezTo>
                    <a:pt x="480" y="2151"/>
                    <a:pt x="535" y="2163"/>
                    <a:pt x="589" y="2163"/>
                  </a:cubicBezTo>
                  <a:cubicBezTo>
                    <a:pt x="705" y="2163"/>
                    <a:pt x="820" y="2107"/>
                    <a:pt x="923" y="2051"/>
                  </a:cubicBezTo>
                  <a:cubicBezTo>
                    <a:pt x="1130" y="1941"/>
                    <a:pt x="1323" y="1803"/>
                    <a:pt x="1502" y="1651"/>
                  </a:cubicBezTo>
                  <a:cubicBezTo>
                    <a:pt x="1555" y="1822"/>
                    <a:pt x="1720" y="1955"/>
                    <a:pt x="1915" y="1955"/>
                  </a:cubicBezTo>
                  <a:cubicBezTo>
                    <a:pt x="1924" y="1955"/>
                    <a:pt x="1933" y="1955"/>
                    <a:pt x="1943" y="1954"/>
                  </a:cubicBezTo>
                  <a:cubicBezTo>
                    <a:pt x="2191" y="1954"/>
                    <a:pt x="2398" y="1817"/>
                    <a:pt x="2577" y="1665"/>
                  </a:cubicBezTo>
                  <a:cubicBezTo>
                    <a:pt x="2591" y="1706"/>
                    <a:pt x="2618" y="1748"/>
                    <a:pt x="2659" y="1775"/>
                  </a:cubicBezTo>
                  <a:cubicBezTo>
                    <a:pt x="2760" y="1858"/>
                    <a:pt x="2863" y="1892"/>
                    <a:pt x="2963" y="1892"/>
                  </a:cubicBezTo>
                  <a:cubicBezTo>
                    <a:pt x="3247" y="1892"/>
                    <a:pt x="3513" y="1621"/>
                    <a:pt x="3665" y="1417"/>
                  </a:cubicBezTo>
                  <a:cubicBezTo>
                    <a:pt x="3707" y="1445"/>
                    <a:pt x="3748" y="1472"/>
                    <a:pt x="3789" y="1500"/>
                  </a:cubicBezTo>
                  <a:cubicBezTo>
                    <a:pt x="3862" y="1532"/>
                    <a:pt x="3941" y="1548"/>
                    <a:pt x="4020" y="1548"/>
                  </a:cubicBezTo>
                  <a:cubicBezTo>
                    <a:pt x="4242" y="1548"/>
                    <a:pt x="4462" y="1427"/>
                    <a:pt x="4533" y="1224"/>
                  </a:cubicBezTo>
                  <a:cubicBezTo>
                    <a:pt x="4561" y="1045"/>
                    <a:pt x="4395" y="880"/>
                    <a:pt x="4258" y="769"/>
                  </a:cubicBezTo>
                  <a:cubicBezTo>
                    <a:pt x="4244" y="756"/>
                    <a:pt x="4203" y="742"/>
                    <a:pt x="4175" y="728"/>
                  </a:cubicBezTo>
                  <a:cubicBezTo>
                    <a:pt x="4285" y="508"/>
                    <a:pt x="4079" y="315"/>
                    <a:pt x="3817" y="273"/>
                  </a:cubicBezTo>
                  <a:cubicBezTo>
                    <a:pt x="3775" y="267"/>
                    <a:pt x="3696" y="260"/>
                    <a:pt x="3603" y="260"/>
                  </a:cubicBezTo>
                  <a:cubicBezTo>
                    <a:pt x="3510" y="260"/>
                    <a:pt x="3403" y="267"/>
                    <a:pt x="3307" y="287"/>
                  </a:cubicBezTo>
                  <a:cubicBezTo>
                    <a:pt x="3260" y="123"/>
                    <a:pt x="3141" y="61"/>
                    <a:pt x="3002" y="61"/>
                  </a:cubicBezTo>
                  <a:cubicBezTo>
                    <a:pt x="2897" y="61"/>
                    <a:pt x="2780" y="96"/>
                    <a:pt x="2673" y="149"/>
                  </a:cubicBezTo>
                  <a:cubicBezTo>
                    <a:pt x="2624" y="76"/>
                    <a:pt x="2557" y="46"/>
                    <a:pt x="2484" y="46"/>
                  </a:cubicBezTo>
                  <a:cubicBezTo>
                    <a:pt x="2391" y="46"/>
                    <a:pt x="2289" y="94"/>
                    <a:pt x="2205" y="163"/>
                  </a:cubicBezTo>
                  <a:cubicBezTo>
                    <a:pt x="2122" y="108"/>
                    <a:pt x="2039" y="53"/>
                    <a:pt x="1929" y="25"/>
                  </a:cubicBezTo>
                  <a:cubicBezTo>
                    <a:pt x="1860" y="8"/>
                    <a:pt x="1788" y="1"/>
                    <a:pt x="1716"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3"/>
            <p:cNvSpPr/>
            <p:nvPr/>
          </p:nvSpPr>
          <p:spPr>
            <a:xfrm>
              <a:off x="2490075" y="2893125"/>
              <a:ext cx="75575" cy="36125"/>
            </a:xfrm>
            <a:custGeom>
              <a:avLst/>
              <a:gdLst/>
              <a:ahLst/>
              <a:cxnLst/>
              <a:rect l="l" t="t" r="r" b="b"/>
              <a:pathLst>
                <a:path w="3023" h="1445" extrusionOk="0">
                  <a:moveTo>
                    <a:pt x="1075" y="0"/>
                  </a:moveTo>
                  <a:cubicBezTo>
                    <a:pt x="993" y="0"/>
                    <a:pt x="896" y="28"/>
                    <a:pt x="800" y="111"/>
                  </a:cubicBezTo>
                  <a:cubicBezTo>
                    <a:pt x="676" y="111"/>
                    <a:pt x="552" y="111"/>
                    <a:pt x="442" y="193"/>
                  </a:cubicBezTo>
                  <a:cubicBezTo>
                    <a:pt x="304" y="290"/>
                    <a:pt x="194" y="483"/>
                    <a:pt x="249" y="620"/>
                  </a:cubicBezTo>
                  <a:cubicBezTo>
                    <a:pt x="235" y="662"/>
                    <a:pt x="235" y="703"/>
                    <a:pt x="249" y="744"/>
                  </a:cubicBezTo>
                  <a:cubicBezTo>
                    <a:pt x="152" y="813"/>
                    <a:pt x="70" y="924"/>
                    <a:pt x="28" y="1034"/>
                  </a:cubicBezTo>
                  <a:cubicBezTo>
                    <a:pt x="1" y="1185"/>
                    <a:pt x="83" y="1337"/>
                    <a:pt x="235" y="1406"/>
                  </a:cubicBezTo>
                  <a:cubicBezTo>
                    <a:pt x="245" y="1426"/>
                    <a:pt x="270" y="1439"/>
                    <a:pt x="293" y="1439"/>
                  </a:cubicBezTo>
                  <a:cubicBezTo>
                    <a:pt x="302" y="1439"/>
                    <a:pt x="310" y="1437"/>
                    <a:pt x="318" y="1433"/>
                  </a:cubicBezTo>
                  <a:cubicBezTo>
                    <a:pt x="353" y="1441"/>
                    <a:pt x="388" y="1444"/>
                    <a:pt x="423" y="1444"/>
                  </a:cubicBezTo>
                  <a:cubicBezTo>
                    <a:pt x="652" y="1444"/>
                    <a:pt x="881" y="1301"/>
                    <a:pt x="1048" y="1158"/>
                  </a:cubicBezTo>
                  <a:cubicBezTo>
                    <a:pt x="1118" y="1218"/>
                    <a:pt x="1204" y="1257"/>
                    <a:pt x="1293" y="1257"/>
                  </a:cubicBezTo>
                  <a:cubicBezTo>
                    <a:pt x="1326" y="1257"/>
                    <a:pt x="1359" y="1252"/>
                    <a:pt x="1392" y="1240"/>
                  </a:cubicBezTo>
                  <a:cubicBezTo>
                    <a:pt x="1461" y="1227"/>
                    <a:pt x="1571" y="1158"/>
                    <a:pt x="1640" y="1116"/>
                  </a:cubicBezTo>
                  <a:cubicBezTo>
                    <a:pt x="1704" y="1212"/>
                    <a:pt x="1867" y="1390"/>
                    <a:pt x="2070" y="1390"/>
                  </a:cubicBezTo>
                  <a:cubicBezTo>
                    <a:pt x="2131" y="1390"/>
                    <a:pt x="2194" y="1375"/>
                    <a:pt x="2260" y="1337"/>
                  </a:cubicBezTo>
                  <a:cubicBezTo>
                    <a:pt x="2398" y="1282"/>
                    <a:pt x="2495" y="1185"/>
                    <a:pt x="2605" y="1075"/>
                  </a:cubicBezTo>
                  <a:cubicBezTo>
                    <a:pt x="2643" y="1094"/>
                    <a:pt x="2686" y="1103"/>
                    <a:pt x="2729" y="1103"/>
                  </a:cubicBezTo>
                  <a:cubicBezTo>
                    <a:pt x="2874" y="1103"/>
                    <a:pt x="3022" y="1003"/>
                    <a:pt x="2991" y="855"/>
                  </a:cubicBezTo>
                  <a:cubicBezTo>
                    <a:pt x="2873" y="555"/>
                    <a:pt x="2485" y="440"/>
                    <a:pt x="2129" y="440"/>
                  </a:cubicBezTo>
                  <a:cubicBezTo>
                    <a:pt x="2108" y="440"/>
                    <a:pt x="2088" y="441"/>
                    <a:pt x="2067" y="441"/>
                  </a:cubicBezTo>
                  <a:cubicBezTo>
                    <a:pt x="2054" y="276"/>
                    <a:pt x="1861" y="193"/>
                    <a:pt x="1709" y="152"/>
                  </a:cubicBezTo>
                  <a:lnTo>
                    <a:pt x="1654" y="152"/>
                  </a:lnTo>
                  <a:cubicBezTo>
                    <a:pt x="1608" y="79"/>
                    <a:pt x="1513" y="30"/>
                    <a:pt x="1422" y="30"/>
                  </a:cubicBezTo>
                  <a:cubicBezTo>
                    <a:pt x="1377" y="30"/>
                    <a:pt x="1333" y="42"/>
                    <a:pt x="1296" y="69"/>
                  </a:cubicBezTo>
                  <a:cubicBezTo>
                    <a:pt x="1282" y="69"/>
                    <a:pt x="1282" y="83"/>
                    <a:pt x="1282" y="83"/>
                  </a:cubicBezTo>
                  <a:cubicBezTo>
                    <a:pt x="1213" y="42"/>
                    <a:pt x="1144" y="14"/>
                    <a:pt x="1075"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3"/>
            <p:cNvSpPr/>
            <p:nvPr/>
          </p:nvSpPr>
          <p:spPr>
            <a:xfrm>
              <a:off x="2547250" y="3185225"/>
              <a:ext cx="144350" cy="59600"/>
            </a:xfrm>
            <a:custGeom>
              <a:avLst/>
              <a:gdLst/>
              <a:ahLst/>
              <a:cxnLst/>
              <a:rect l="l" t="t" r="r" b="b"/>
              <a:pathLst>
                <a:path w="5774" h="2384" extrusionOk="0">
                  <a:moveTo>
                    <a:pt x="3432" y="0"/>
                  </a:moveTo>
                  <a:cubicBezTo>
                    <a:pt x="3170" y="0"/>
                    <a:pt x="2839" y="110"/>
                    <a:pt x="2522" y="248"/>
                  </a:cubicBezTo>
                  <a:cubicBezTo>
                    <a:pt x="2497" y="134"/>
                    <a:pt x="2378" y="96"/>
                    <a:pt x="2239" y="96"/>
                  </a:cubicBezTo>
                  <a:cubicBezTo>
                    <a:pt x="2075" y="96"/>
                    <a:pt x="1882" y="148"/>
                    <a:pt x="1778" y="193"/>
                  </a:cubicBezTo>
                  <a:cubicBezTo>
                    <a:pt x="1696" y="234"/>
                    <a:pt x="1613" y="289"/>
                    <a:pt x="1544" y="344"/>
                  </a:cubicBezTo>
                  <a:cubicBezTo>
                    <a:pt x="1461" y="303"/>
                    <a:pt x="1379" y="276"/>
                    <a:pt x="1296" y="262"/>
                  </a:cubicBezTo>
                  <a:cubicBezTo>
                    <a:pt x="1252" y="254"/>
                    <a:pt x="1208" y="250"/>
                    <a:pt x="1166" y="250"/>
                  </a:cubicBezTo>
                  <a:cubicBezTo>
                    <a:pt x="1064" y="250"/>
                    <a:pt x="966" y="270"/>
                    <a:pt x="869" y="289"/>
                  </a:cubicBezTo>
                  <a:cubicBezTo>
                    <a:pt x="648" y="317"/>
                    <a:pt x="332" y="400"/>
                    <a:pt x="318" y="648"/>
                  </a:cubicBezTo>
                  <a:cubicBezTo>
                    <a:pt x="318" y="730"/>
                    <a:pt x="400" y="799"/>
                    <a:pt x="469" y="840"/>
                  </a:cubicBezTo>
                  <a:cubicBezTo>
                    <a:pt x="524" y="882"/>
                    <a:pt x="566" y="909"/>
                    <a:pt x="621" y="937"/>
                  </a:cubicBezTo>
                  <a:cubicBezTo>
                    <a:pt x="469" y="978"/>
                    <a:pt x="332" y="1047"/>
                    <a:pt x="208" y="1130"/>
                  </a:cubicBezTo>
                  <a:cubicBezTo>
                    <a:pt x="125" y="1199"/>
                    <a:pt x="1" y="1268"/>
                    <a:pt x="28" y="1392"/>
                  </a:cubicBezTo>
                  <a:cubicBezTo>
                    <a:pt x="97" y="1543"/>
                    <a:pt x="249" y="1640"/>
                    <a:pt x="387" y="1708"/>
                  </a:cubicBezTo>
                  <a:cubicBezTo>
                    <a:pt x="221" y="1819"/>
                    <a:pt x="84" y="1956"/>
                    <a:pt x="15" y="2122"/>
                  </a:cubicBezTo>
                  <a:cubicBezTo>
                    <a:pt x="15" y="2292"/>
                    <a:pt x="135" y="2354"/>
                    <a:pt x="312" y="2354"/>
                  </a:cubicBezTo>
                  <a:cubicBezTo>
                    <a:pt x="637" y="2354"/>
                    <a:pt x="1154" y="2145"/>
                    <a:pt x="1475" y="2012"/>
                  </a:cubicBezTo>
                  <a:cubicBezTo>
                    <a:pt x="1475" y="2039"/>
                    <a:pt x="1475" y="2080"/>
                    <a:pt x="1503" y="2122"/>
                  </a:cubicBezTo>
                  <a:cubicBezTo>
                    <a:pt x="1561" y="2220"/>
                    <a:pt x="1654" y="2256"/>
                    <a:pt x="1760" y="2256"/>
                  </a:cubicBezTo>
                  <a:cubicBezTo>
                    <a:pt x="1981" y="2256"/>
                    <a:pt x="2259" y="2100"/>
                    <a:pt x="2398" y="2025"/>
                  </a:cubicBezTo>
                  <a:cubicBezTo>
                    <a:pt x="2412" y="2218"/>
                    <a:pt x="2522" y="2384"/>
                    <a:pt x="2756" y="2384"/>
                  </a:cubicBezTo>
                  <a:cubicBezTo>
                    <a:pt x="3018" y="2356"/>
                    <a:pt x="3170" y="2136"/>
                    <a:pt x="3335" y="1970"/>
                  </a:cubicBezTo>
                  <a:cubicBezTo>
                    <a:pt x="3418" y="2039"/>
                    <a:pt x="3473" y="2108"/>
                    <a:pt x="3569" y="2163"/>
                  </a:cubicBezTo>
                  <a:cubicBezTo>
                    <a:pt x="3648" y="2222"/>
                    <a:pt x="3747" y="2250"/>
                    <a:pt x="3846" y="2250"/>
                  </a:cubicBezTo>
                  <a:cubicBezTo>
                    <a:pt x="4024" y="2250"/>
                    <a:pt x="4206" y="2162"/>
                    <a:pt x="4286" y="2012"/>
                  </a:cubicBezTo>
                  <a:cubicBezTo>
                    <a:pt x="4313" y="1929"/>
                    <a:pt x="4355" y="1860"/>
                    <a:pt x="4341" y="1777"/>
                  </a:cubicBezTo>
                  <a:lnTo>
                    <a:pt x="4341" y="1750"/>
                  </a:lnTo>
                  <a:cubicBezTo>
                    <a:pt x="4476" y="1772"/>
                    <a:pt x="4806" y="1848"/>
                    <a:pt x="5068" y="1848"/>
                  </a:cubicBezTo>
                  <a:cubicBezTo>
                    <a:pt x="5288" y="1848"/>
                    <a:pt x="5461" y="1794"/>
                    <a:pt x="5429" y="1612"/>
                  </a:cubicBezTo>
                  <a:cubicBezTo>
                    <a:pt x="5416" y="1557"/>
                    <a:pt x="5374" y="1516"/>
                    <a:pt x="5333" y="1474"/>
                  </a:cubicBezTo>
                  <a:cubicBezTo>
                    <a:pt x="5223" y="1378"/>
                    <a:pt x="5071" y="1295"/>
                    <a:pt x="4933" y="1226"/>
                  </a:cubicBezTo>
                  <a:cubicBezTo>
                    <a:pt x="4947" y="1226"/>
                    <a:pt x="4947" y="1212"/>
                    <a:pt x="4961" y="1212"/>
                  </a:cubicBezTo>
                  <a:cubicBezTo>
                    <a:pt x="5774" y="1157"/>
                    <a:pt x="5498" y="592"/>
                    <a:pt x="4920" y="455"/>
                  </a:cubicBezTo>
                  <a:cubicBezTo>
                    <a:pt x="5030" y="317"/>
                    <a:pt x="5002" y="193"/>
                    <a:pt x="4782" y="110"/>
                  </a:cubicBezTo>
                  <a:cubicBezTo>
                    <a:pt x="4670" y="84"/>
                    <a:pt x="4556" y="73"/>
                    <a:pt x="4443" y="73"/>
                  </a:cubicBezTo>
                  <a:cubicBezTo>
                    <a:pt x="4194" y="73"/>
                    <a:pt x="3944" y="127"/>
                    <a:pt x="3707" y="193"/>
                  </a:cubicBezTo>
                  <a:cubicBezTo>
                    <a:pt x="3707" y="96"/>
                    <a:pt x="3611" y="14"/>
                    <a:pt x="3432"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3"/>
            <p:cNvSpPr/>
            <p:nvPr/>
          </p:nvSpPr>
          <p:spPr>
            <a:xfrm>
              <a:off x="2376075" y="3115225"/>
              <a:ext cx="129525" cy="52750"/>
            </a:xfrm>
            <a:custGeom>
              <a:avLst/>
              <a:gdLst/>
              <a:ahLst/>
              <a:cxnLst/>
              <a:rect l="l" t="t" r="r" b="b"/>
              <a:pathLst>
                <a:path w="5181" h="2110" extrusionOk="0">
                  <a:moveTo>
                    <a:pt x="2780" y="0"/>
                  </a:moveTo>
                  <a:cubicBezTo>
                    <a:pt x="2682" y="0"/>
                    <a:pt x="2588" y="36"/>
                    <a:pt x="2508" y="86"/>
                  </a:cubicBezTo>
                  <a:cubicBezTo>
                    <a:pt x="2469" y="76"/>
                    <a:pt x="2437" y="66"/>
                    <a:pt x="2402" y="66"/>
                  </a:cubicBezTo>
                  <a:cubicBezTo>
                    <a:pt x="2387" y="66"/>
                    <a:pt x="2372" y="68"/>
                    <a:pt x="2356" y="72"/>
                  </a:cubicBezTo>
                  <a:cubicBezTo>
                    <a:pt x="2315" y="100"/>
                    <a:pt x="2274" y="127"/>
                    <a:pt x="2219" y="155"/>
                  </a:cubicBezTo>
                  <a:cubicBezTo>
                    <a:pt x="2142" y="138"/>
                    <a:pt x="2064" y="131"/>
                    <a:pt x="1986" y="131"/>
                  </a:cubicBezTo>
                  <a:cubicBezTo>
                    <a:pt x="1865" y="131"/>
                    <a:pt x="1743" y="149"/>
                    <a:pt x="1626" y="182"/>
                  </a:cubicBezTo>
                  <a:cubicBezTo>
                    <a:pt x="1516" y="196"/>
                    <a:pt x="1406" y="224"/>
                    <a:pt x="1337" y="292"/>
                  </a:cubicBezTo>
                  <a:cubicBezTo>
                    <a:pt x="1158" y="403"/>
                    <a:pt x="1158" y="568"/>
                    <a:pt x="1254" y="678"/>
                  </a:cubicBezTo>
                  <a:cubicBezTo>
                    <a:pt x="910" y="761"/>
                    <a:pt x="607" y="995"/>
                    <a:pt x="841" y="1229"/>
                  </a:cubicBezTo>
                  <a:cubicBezTo>
                    <a:pt x="689" y="1271"/>
                    <a:pt x="538" y="1367"/>
                    <a:pt x="400" y="1464"/>
                  </a:cubicBezTo>
                  <a:cubicBezTo>
                    <a:pt x="235" y="1601"/>
                    <a:pt x="0" y="1863"/>
                    <a:pt x="290" y="2015"/>
                  </a:cubicBezTo>
                  <a:cubicBezTo>
                    <a:pt x="375" y="2049"/>
                    <a:pt x="457" y="2065"/>
                    <a:pt x="536" y="2065"/>
                  </a:cubicBezTo>
                  <a:cubicBezTo>
                    <a:pt x="740" y="2065"/>
                    <a:pt x="928" y="1964"/>
                    <a:pt x="1116" y="1836"/>
                  </a:cubicBezTo>
                  <a:cubicBezTo>
                    <a:pt x="1158" y="1987"/>
                    <a:pt x="1337" y="2084"/>
                    <a:pt x="1502" y="2097"/>
                  </a:cubicBezTo>
                  <a:cubicBezTo>
                    <a:pt x="1519" y="2099"/>
                    <a:pt x="1535" y="2100"/>
                    <a:pt x="1552" y="2100"/>
                  </a:cubicBezTo>
                  <a:cubicBezTo>
                    <a:pt x="1757" y="2100"/>
                    <a:pt x="1970" y="1948"/>
                    <a:pt x="2136" y="1808"/>
                  </a:cubicBezTo>
                  <a:cubicBezTo>
                    <a:pt x="2158" y="1993"/>
                    <a:pt x="2257" y="2109"/>
                    <a:pt x="2467" y="2109"/>
                  </a:cubicBezTo>
                  <a:cubicBezTo>
                    <a:pt x="2523" y="2109"/>
                    <a:pt x="2587" y="2101"/>
                    <a:pt x="2659" y="2084"/>
                  </a:cubicBezTo>
                  <a:cubicBezTo>
                    <a:pt x="2866" y="2015"/>
                    <a:pt x="3018" y="1849"/>
                    <a:pt x="3169" y="1712"/>
                  </a:cubicBezTo>
                  <a:cubicBezTo>
                    <a:pt x="3197" y="1684"/>
                    <a:pt x="3224" y="1670"/>
                    <a:pt x="3238" y="1643"/>
                  </a:cubicBezTo>
                  <a:cubicBezTo>
                    <a:pt x="3336" y="1770"/>
                    <a:pt x="3442" y="1819"/>
                    <a:pt x="3546" y="1819"/>
                  </a:cubicBezTo>
                  <a:cubicBezTo>
                    <a:pt x="3735" y="1819"/>
                    <a:pt x="3917" y="1656"/>
                    <a:pt x="4023" y="1505"/>
                  </a:cubicBezTo>
                  <a:cubicBezTo>
                    <a:pt x="4112" y="1604"/>
                    <a:pt x="4236" y="1686"/>
                    <a:pt x="4374" y="1686"/>
                  </a:cubicBezTo>
                  <a:cubicBezTo>
                    <a:pt x="4408" y="1686"/>
                    <a:pt x="4443" y="1681"/>
                    <a:pt x="4478" y="1670"/>
                  </a:cubicBezTo>
                  <a:cubicBezTo>
                    <a:pt x="4657" y="1615"/>
                    <a:pt x="4767" y="1408"/>
                    <a:pt x="4754" y="1243"/>
                  </a:cubicBezTo>
                  <a:cubicBezTo>
                    <a:pt x="4740" y="1188"/>
                    <a:pt x="4699" y="1133"/>
                    <a:pt x="4671" y="1064"/>
                  </a:cubicBezTo>
                  <a:cubicBezTo>
                    <a:pt x="4754" y="1064"/>
                    <a:pt x="4836" y="1009"/>
                    <a:pt x="4919" y="981"/>
                  </a:cubicBezTo>
                  <a:cubicBezTo>
                    <a:pt x="4988" y="940"/>
                    <a:pt x="5071" y="899"/>
                    <a:pt x="5112" y="830"/>
                  </a:cubicBezTo>
                  <a:cubicBezTo>
                    <a:pt x="5181" y="651"/>
                    <a:pt x="4933" y="554"/>
                    <a:pt x="4795" y="499"/>
                  </a:cubicBezTo>
                  <a:cubicBezTo>
                    <a:pt x="4616" y="444"/>
                    <a:pt x="4382" y="416"/>
                    <a:pt x="4175" y="416"/>
                  </a:cubicBezTo>
                  <a:cubicBezTo>
                    <a:pt x="4244" y="306"/>
                    <a:pt x="4230" y="155"/>
                    <a:pt x="4106" y="100"/>
                  </a:cubicBezTo>
                  <a:cubicBezTo>
                    <a:pt x="3996" y="36"/>
                    <a:pt x="3865" y="9"/>
                    <a:pt x="3723" y="9"/>
                  </a:cubicBezTo>
                  <a:cubicBezTo>
                    <a:pt x="3528" y="9"/>
                    <a:pt x="3314" y="61"/>
                    <a:pt x="3114" y="141"/>
                  </a:cubicBezTo>
                  <a:cubicBezTo>
                    <a:pt x="3059" y="72"/>
                    <a:pt x="2976" y="31"/>
                    <a:pt x="2894" y="17"/>
                  </a:cubicBezTo>
                  <a:cubicBezTo>
                    <a:pt x="2856" y="6"/>
                    <a:pt x="2818" y="0"/>
                    <a:pt x="278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3"/>
            <p:cNvSpPr/>
            <p:nvPr/>
          </p:nvSpPr>
          <p:spPr>
            <a:xfrm>
              <a:off x="2546575" y="2984950"/>
              <a:ext cx="93375" cy="54900"/>
            </a:xfrm>
            <a:custGeom>
              <a:avLst/>
              <a:gdLst/>
              <a:ahLst/>
              <a:cxnLst/>
              <a:rect l="l" t="t" r="r" b="b"/>
              <a:pathLst>
                <a:path w="3735" h="2196" extrusionOk="0">
                  <a:moveTo>
                    <a:pt x="2607" y="1"/>
                  </a:moveTo>
                  <a:cubicBezTo>
                    <a:pt x="2403" y="1"/>
                    <a:pt x="2196" y="82"/>
                    <a:pt x="2039" y="213"/>
                  </a:cubicBezTo>
                  <a:cubicBezTo>
                    <a:pt x="1941" y="108"/>
                    <a:pt x="1828" y="61"/>
                    <a:pt x="1718" y="61"/>
                  </a:cubicBezTo>
                  <a:cubicBezTo>
                    <a:pt x="1582" y="61"/>
                    <a:pt x="1449" y="132"/>
                    <a:pt x="1351" y="254"/>
                  </a:cubicBezTo>
                  <a:cubicBezTo>
                    <a:pt x="1323" y="240"/>
                    <a:pt x="1309" y="227"/>
                    <a:pt x="1295" y="213"/>
                  </a:cubicBezTo>
                  <a:cubicBezTo>
                    <a:pt x="1249" y="190"/>
                    <a:pt x="1199" y="179"/>
                    <a:pt x="1148" y="179"/>
                  </a:cubicBezTo>
                  <a:cubicBezTo>
                    <a:pt x="1077" y="179"/>
                    <a:pt x="1007" y="200"/>
                    <a:pt x="951" y="240"/>
                  </a:cubicBezTo>
                  <a:cubicBezTo>
                    <a:pt x="923" y="268"/>
                    <a:pt x="896" y="295"/>
                    <a:pt x="882" y="323"/>
                  </a:cubicBezTo>
                  <a:cubicBezTo>
                    <a:pt x="786" y="282"/>
                    <a:pt x="689" y="240"/>
                    <a:pt x="579" y="240"/>
                  </a:cubicBezTo>
                  <a:cubicBezTo>
                    <a:pt x="386" y="254"/>
                    <a:pt x="235" y="419"/>
                    <a:pt x="207" y="585"/>
                  </a:cubicBezTo>
                  <a:lnTo>
                    <a:pt x="207" y="599"/>
                  </a:lnTo>
                  <a:cubicBezTo>
                    <a:pt x="83" y="709"/>
                    <a:pt x="0" y="847"/>
                    <a:pt x="14" y="1012"/>
                  </a:cubicBezTo>
                  <a:cubicBezTo>
                    <a:pt x="42" y="1136"/>
                    <a:pt x="152" y="1219"/>
                    <a:pt x="262" y="1274"/>
                  </a:cubicBezTo>
                  <a:cubicBezTo>
                    <a:pt x="303" y="1287"/>
                    <a:pt x="345" y="1287"/>
                    <a:pt x="386" y="1287"/>
                  </a:cubicBezTo>
                  <a:cubicBezTo>
                    <a:pt x="331" y="1329"/>
                    <a:pt x="290" y="1384"/>
                    <a:pt x="262" y="1439"/>
                  </a:cubicBezTo>
                  <a:cubicBezTo>
                    <a:pt x="235" y="1549"/>
                    <a:pt x="303" y="1659"/>
                    <a:pt x="400" y="1715"/>
                  </a:cubicBezTo>
                  <a:cubicBezTo>
                    <a:pt x="495" y="1776"/>
                    <a:pt x="599" y="1801"/>
                    <a:pt x="705" y="1801"/>
                  </a:cubicBezTo>
                  <a:cubicBezTo>
                    <a:pt x="862" y="1801"/>
                    <a:pt x="1024" y="1747"/>
                    <a:pt x="1171" y="1673"/>
                  </a:cubicBezTo>
                  <a:cubicBezTo>
                    <a:pt x="1216" y="1865"/>
                    <a:pt x="1381" y="1964"/>
                    <a:pt x="1575" y="1964"/>
                  </a:cubicBezTo>
                  <a:cubicBezTo>
                    <a:pt x="1618" y="1964"/>
                    <a:pt x="1663" y="1959"/>
                    <a:pt x="1709" y="1949"/>
                  </a:cubicBezTo>
                  <a:cubicBezTo>
                    <a:pt x="1764" y="1935"/>
                    <a:pt x="1833" y="1907"/>
                    <a:pt x="1902" y="1880"/>
                  </a:cubicBezTo>
                  <a:cubicBezTo>
                    <a:pt x="1929" y="1976"/>
                    <a:pt x="1971" y="2073"/>
                    <a:pt x="2081" y="2128"/>
                  </a:cubicBezTo>
                  <a:cubicBezTo>
                    <a:pt x="2119" y="2166"/>
                    <a:pt x="2183" y="2196"/>
                    <a:pt x="2241" y="2196"/>
                  </a:cubicBezTo>
                  <a:cubicBezTo>
                    <a:pt x="2288" y="2196"/>
                    <a:pt x="2332" y="2177"/>
                    <a:pt x="2356" y="2128"/>
                  </a:cubicBezTo>
                  <a:cubicBezTo>
                    <a:pt x="2398" y="2059"/>
                    <a:pt x="2384" y="1990"/>
                    <a:pt x="2370" y="1907"/>
                  </a:cubicBezTo>
                  <a:lnTo>
                    <a:pt x="2370" y="1907"/>
                  </a:lnTo>
                  <a:cubicBezTo>
                    <a:pt x="2470" y="1958"/>
                    <a:pt x="2577" y="2051"/>
                    <a:pt x="2687" y="2051"/>
                  </a:cubicBezTo>
                  <a:cubicBezTo>
                    <a:pt x="2728" y="2051"/>
                    <a:pt x="2769" y="2038"/>
                    <a:pt x="2811" y="2004"/>
                  </a:cubicBezTo>
                  <a:cubicBezTo>
                    <a:pt x="2866" y="1949"/>
                    <a:pt x="2880" y="1880"/>
                    <a:pt x="2866" y="1811"/>
                  </a:cubicBezTo>
                  <a:lnTo>
                    <a:pt x="2866" y="1811"/>
                  </a:lnTo>
                  <a:cubicBezTo>
                    <a:pt x="2866" y="1811"/>
                    <a:pt x="2880" y="1825"/>
                    <a:pt x="2880" y="1825"/>
                  </a:cubicBezTo>
                  <a:cubicBezTo>
                    <a:pt x="2923" y="1832"/>
                    <a:pt x="2967" y="1836"/>
                    <a:pt x="3011" y="1836"/>
                  </a:cubicBezTo>
                  <a:cubicBezTo>
                    <a:pt x="3293" y="1836"/>
                    <a:pt x="3586" y="1687"/>
                    <a:pt x="3693" y="1425"/>
                  </a:cubicBezTo>
                  <a:cubicBezTo>
                    <a:pt x="3734" y="1329"/>
                    <a:pt x="3707" y="1205"/>
                    <a:pt x="3651" y="1108"/>
                  </a:cubicBezTo>
                  <a:lnTo>
                    <a:pt x="3638" y="1108"/>
                  </a:lnTo>
                  <a:cubicBezTo>
                    <a:pt x="3651" y="1081"/>
                    <a:pt x="3651" y="1067"/>
                    <a:pt x="3651" y="1039"/>
                  </a:cubicBezTo>
                  <a:cubicBezTo>
                    <a:pt x="3651" y="888"/>
                    <a:pt x="3486" y="778"/>
                    <a:pt x="3348" y="723"/>
                  </a:cubicBezTo>
                  <a:cubicBezTo>
                    <a:pt x="3252" y="695"/>
                    <a:pt x="3169" y="667"/>
                    <a:pt x="3087" y="654"/>
                  </a:cubicBezTo>
                  <a:cubicBezTo>
                    <a:pt x="3142" y="599"/>
                    <a:pt x="3183" y="530"/>
                    <a:pt x="3183" y="447"/>
                  </a:cubicBezTo>
                  <a:cubicBezTo>
                    <a:pt x="3169" y="295"/>
                    <a:pt x="3087" y="171"/>
                    <a:pt x="2949" y="89"/>
                  </a:cubicBezTo>
                  <a:cubicBezTo>
                    <a:pt x="2843" y="28"/>
                    <a:pt x="2725" y="1"/>
                    <a:pt x="260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3"/>
            <p:cNvSpPr/>
            <p:nvPr/>
          </p:nvSpPr>
          <p:spPr>
            <a:xfrm>
              <a:off x="2415000" y="2983375"/>
              <a:ext cx="106450" cy="44175"/>
            </a:xfrm>
            <a:custGeom>
              <a:avLst/>
              <a:gdLst/>
              <a:ahLst/>
              <a:cxnLst/>
              <a:rect l="l" t="t" r="r" b="b"/>
              <a:pathLst>
                <a:path w="4258" h="1767" extrusionOk="0">
                  <a:moveTo>
                    <a:pt x="2136" y="0"/>
                  </a:moveTo>
                  <a:cubicBezTo>
                    <a:pt x="1970" y="14"/>
                    <a:pt x="1791" y="69"/>
                    <a:pt x="1654" y="166"/>
                  </a:cubicBezTo>
                  <a:cubicBezTo>
                    <a:pt x="1612" y="97"/>
                    <a:pt x="1543" y="55"/>
                    <a:pt x="1461" y="42"/>
                  </a:cubicBezTo>
                  <a:cubicBezTo>
                    <a:pt x="1437" y="37"/>
                    <a:pt x="1413" y="35"/>
                    <a:pt x="1390" y="35"/>
                  </a:cubicBezTo>
                  <a:cubicBezTo>
                    <a:pt x="1281" y="35"/>
                    <a:pt x="1182" y="86"/>
                    <a:pt x="1102" y="166"/>
                  </a:cubicBezTo>
                  <a:lnTo>
                    <a:pt x="1020" y="166"/>
                  </a:lnTo>
                  <a:cubicBezTo>
                    <a:pt x="689" y="221"/>
                    <a:pt x="262" y="441"/>
                    <a:pt x="358" y="813"/>
                  </a:cubicBezTo>
                  <a:cubicBezTo>
                    <a:pt x="358" y="827"/>
                    <a:pt x="372" y="854"/>
                    <a:pt x="386" y="882"/>
                  </a:cubicBezTo>
                  <a:cubicBezTo>
                    <a:pt x="331" y="910"/>
                    <a:pt x="276" y="965"/>
                    <a:pt x="234" y="1006"/>
                  </a:cubicBezTo>
                  <a:cubicBezTo>
                    <a:pt x="0" y="1213"/>
                    <a:pt x="97" y="1585"/>
                    <a:pt x="358" y="1709"/>
                  </a:cubicBezTo>
                  <a:cubicBezTo>
                    <a:pt x="430" y="1751"/>
                    <a:pt x="510" y="1767"/>
                    <a:pt x="592" y="1767"/>
                  </a:cubicBezTo>
                  <a:cubicBezTo>
                    <a:pt x="698" y="1767"/>
                    <a:pt x="808" y="1740"/>
                    <a:pt x="910" y="1709"/>
                  </a:cubicBezTo>
                  <a:cubicBezTo>
                    <a:pt x="992" y="1681"/>
                    <a:pt x="1075" y="1640"/>
                    <a:pt x="1144" y="1585"/>
                  </a:cubicBezTo>
                  <a:cubicBezTo>
                    <a:pt x="1244" y="1669"/>
                    <a:pt x="1358" y="1705"/>
                    <a:pt x="1474" y="1705"/>
                  </a:cubicBezTo>
                  <a:cubicBezTo>
                    <a:pt x="1661" y="1705"/>
                    <a:pt x="1853" y="1611"/>
                    <a:pt x="1998" y="1474"/>
                  </a:cubicBezTo>
                  <a:cubicBezTo>
                    <a:pt x="2053" y="1433"/>
                    <a:pt x="2108" y="1378"/>
                    <a:pt x="2150" y="1337"/>
                  </a:cubicBezTo>
                  <a:cubicBezTo>
                    <a:pt x="2205" y="1378"/>
                    <a:pt x="2274" y="1419"/>
                    <a:pt x="2356" y="1433"/>
                  </a:cubicBezTo>
                  <a:cubicBezTo>
                    <a:pt x="2409" y="1445"/>
                    <a:pt x="2462" y="1450"/>
                    <a:pt x="2515" y="1450"/>
                  </a:cubicBezTo>
                  <a:cubicBezTo>
                    <a:pt x="2708" y="1450"/>
                    <a:pt x="2893" y="1376"/>
                    <a:pt x="3045" y="1268"/>
                  </a:cubicBezTo>
                  <a:cubicBezTo>
                    <a:pt x="3086" y="1254"/>
                    <a:pt x="3114" y="1226"/>
                    <a:pt x="3155" y="1199"/>
                  </a:cubicBezTo>
                  <a:cubicBezTo>
                    <a:pt x="3155" y="1199"/>
                    <a:pt x="3169" y="1213"/>
                    <a:pt x="3183" y="1226"/>
                  </a:cubicBezTo>
                  <a:cubicBezTo>
                    <a:pt x="3248" y="1274"/>
                    <a:pt x="3322" y="1293"/>
                    <a:pt x="3399" y="1293"/>
                  </a:cubicBezTo>
                  <a:cubicBezTo>
                    <a:pt x="3569" y="1293"/>
                    <a:pt x="3753" y="1201"/>
                    <a:pt x="3886" y="1116"/>
                  </a:cubicBezTo>
                  <a:cubicBezTo>
                    <a:pt x="4258" y="827"/>
                    <a:pt x="3665" y="469"/>
                    <a:pt x="3362" y="469"/>
                  </a:cubicBezTo>
                  <a:lnTo>
                    <a:pt x="3238" y="469"/>
                  </a:lnTo>
                  <a:cubicBezTo>
                    <a:pt x="3238" y="455"/>
                    <a:pt x="3252" y="455"/>
                    <a:pt x="3238" y="441"/>
                  </a:cubicBezTo>
                  <a:cubicBezTo>
                    <a:pt x="3183" y="317"/>
                    <a:pt x="3100" y="248"/>
                    <a:pt x="2935" y="221"/>
                  </a:cubicBezTo>
                  <a:cubicBezTo>
                    <a:pt x="2913" y="219"/>
                    <a:pt x="2890" y="218"/>
                    <a:pt x="2868" y="218"/>
                  </a:cubicBezTo>
                  <a:cubicBezTo>
                    <a:pt x="2722" y="218"/>
                    <a:pt x="2572" y="254"/>
                    <a:pt x="2453" y="290"/>
                  </a:cubicBezTo>
                  <a:cubicBezTo>
                    <a:pt x="2453" y="276"/>
                    <a:pt x="2453" y="262"/>
                    <a:pt x="2453" y="248"/>
                  </a:cubicBezTo>
                  <a:cubicBezTo>
                    <a:pt x="2411" y="124"/>
                    <a:pt x="2274" y="28"/>
                    <a:pt x="2136"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3"/>
            <p:cNvSpPr/>
            <p:nvPr/>
          </p:nvSpPr>
          <p:spPr>
            <a:xfrm>
              <a:off x="2464600" y="2940950"/>
              <a:ext cx="139525" cy="32100"/>
            </a:xfrm>
            <a:custGeom>
              <a:avLst/>
              <a:gdLst/>
              <a:ahLst/>
              <a:cxnLst/>
              <a:rect l="l" t="t" r="r" b="b"/>
              <a:pathLst>
                <a:path w="5581" h="1284" extrusionOk="0">
                  <a:moveTo>
                    <a:pt x="1662" y="0"/>
                  </a:moveTo>
                  <a:cubicBezTo>
                    <a:pt x="1592" y="0"/>
                    <a:pt x="1527" y="39"/>
                    <a:pt x="1488" y="140"/>
                  </a:cubicBezTo>
                  <a:cubicBezTo>
                    <a:pt x="1488" y="168"/>
                    <a:pt x="1474" y="182"/>
                    <a:pt x="1474" y="195"/>
                  </a:cubicBezTo>
                  <a:cubicBezTo>
                    <a:pt x="1378" y="154"/>
                    <a:pt x="1268" y="99"/>
                    <a:pt x="1144" y="85"/>
                  </a:cubicBezTo>
                  <a:cubicBezTo>
                    <a:pt x="1133" y="84"/>
                    <a:pt x="1123" y="84"/>
                    <a:pt x="1113" y="84"/>
                  </a:cubicBezTo>
                  <a:cubicBezTo>
                    <a:pt x="1006" y="84"/>
                    <a:pt x="935" y="148"/>
                    <a:pt x="910" y="223"/>
                  </a:cubicBezTo>
                  <a:cubicBezTo>
                    <a:pt x="799" y="223"/>
                    <a:pt x="675" y="237"/>
                    <a:pt x="593" y="264"/>
                  </a:cubicBezTo>
                  <a:cubicBezTo>
                    <a:pt x="303" y="361"/>
                    <a:pt x="14" y="581"/>
                    <a:pt x="0" y="884"/>
                  </a:cubicBezTo>
                  <a:cubicBezTo>
                    <a:pt x="23" y="1116"/>
                    <a:pt x="195" y="1198"/>
                    <a:pt x="400" y="1198"/>
                  </a:cubicBezTo>
                  <a:cubicBezTo>
                    <a:pt x="574" y="1198"/>
                    <a:pt x="772" y="1139"/>
                    <a:pt x="923" y="1063"/>
                  </a:cubicBezTo>
                  <a:cubicBezTo>
                    <a:pt x="923" y="1077"/>
                    <a:pt x="923" y="1077"/>
                    <a:pt x="923" y="1091"/>
                  </a:cubicBezTo>
                  <a:cubicBezTo>
                    <a:pt x="937" y="1105"/>
                    <a:pt x="965" y="1119"/>
                    <a:pt x="978" y="1132"/>
                  </a:cubicBezTo>
                  <a:cubicBezTo>
                    <a:pt x="1034" y="1215"/>
                    <a:pt x="1116" y="1284"/>
                    <a:pt x="1226" y="1284"/>
                  </a:cubicBezTo>
                  <a:cubicBezTo>
                    <a:pt x="1419" y="1284"/>
                    <a:pt x="1585" y="1174"/>
                    <a:pt x="1736" y="1091"/>
                  </a:cubicBezTo>
                  <a:cubicBezTo>
                    <a:pt x="1791" y="1063"/>
                    <a:pt x="1833" y="1036"/>
                    <a:pt x="1874" y="995"/>
                  </a:cubicBezTo>
                  <a:cubicBezTo>
                    <a:pt x="1940" y="1137"/>
                    <a:pt x="2075" y="1236"/>
                    <a:pt x="2280" y="1236"/>
                  </a:cubicBezTo>
                  <a:cubicBezTo>
                    <a:pt x="2333" y="1236"/>
                    <a:pt x="2390" y="1229"/>
                    <a:pt x="2453" y="1215"/>
                  </a:cubicBezTo>
                  <a:cubicBezTo>
                    <a:pt x="2618" y="1174"/>
                    <a:pt x="2921" y="995"/>
                    <a:pt x="3004" y="939"/>
                  </a:cubicBezTo>
                  <a:cubicBezTo>
                    <a:pt x="3114" y="1107"/>
                    <a:pt x="3252" y="1167"/>
                    <a:pt x="3396" y="1167"/>
                  </a:cubicBezTo>
                  <a:cubicBezTo>
                    <a:pt x="3629" y="1167"/>
                    <a:pt x="3875" y="1009"/>
                    <a:pt x="4037" y="898"/>
                  </a:cubicBezTo>
                  <a:lnTo>
                    <a:pt x="4051" y="898"/>
                  </a:lnTo>
                  <a:cubicBezTo>
                    <a:pt x="4051" y="898"/>
                    <a:pt x="4051" y="912"/>
                    <a:pt x="4051" y="912"/>
                  </a:cubicBezTo>
                  <a:cubicBezTo>
                    <a:pt x="4162" y="1066"/>
                    <a:pt x="4333" y="1135"/>
                    <a:pt x="4512" y="1135"/>
                  </a:cubicBezTo>
                  <a:cubicBezTo>
                    <a:pt x="4621" y="1135"/>
                    <a:pt x="4732" y="1110"/>
                    <a:pt x="4836" y="1063"/>
                  </a:cubicBezTo>
                  <a:cubicBezTo>
                    <a:pt x="4960" y="1022"/>
                    <a:pt x="5070" y="953"/>
                    <a:pt x="5181" y="884"/>
                  </a:cubicBezTo>
                  <a:cubicBezTo>
                    <a:pt x="5208" y="898"/>
                    <a:pt x="5236" y="912"/>
                    <a:pt x="5263" y="926"/>
                  </a:cubicBezTo>
                  <a:cubicBezTo>
                    <a:pt x="5280" y="932"/>
                    <a:pt x="5296" y="935"/>
                    <a:pt x="5313" y="935"/>
                  </a:cubicBezTo>
                  <a:cubicBezTo>
                    <a:pt x="5405" y="935"/>
                    <a:pt x="5490" y="844"/>
                    <a:pt x="5525" y="774"/>
                  </a:cubicBezTo>
                  <a:cubicBezTo>
                    <a:pt x="5580" y="664"/>
                    <a:pt x="5553" y="540"/>
                    <a:pt x="5470" y="457"/>
                  </a:cubicBezTo>
                  <a:lnTo>
                    <a:pt x="5470" y="443"/>
                  </a:lnTo>
                  <a:cubicBezTo>
                    <a:pt x="5346" y="251"/>
                    <a:pt x="5098" y="182"/>
                    <a:pt x="4878" y="127"/>
                  </a:cubicBezTo>
                  <a:cubicBezTo>
                    <a:pt x="4735" y="98"/>
                    <a:pt x="4584" y="73"/>
                    <a:pt x="4434" y="73"/>
                  </a:cubicBezTo>
                  <a:cubicBezTo>
                    <a:pt x="4295" y="73"/>
                    <a:pt x="4156" y="95"/>
                    <a:pt x="4023" y="154"/>
                  </a:cubicBezTo>
                  <a:cubicBezTo>
                    <a:pt x="3968" y="182"/>
                    <a:pt x="3913" y="223"/>
                    <a:pt x="3858" y="264"/>
                  </a:cubicBezTo>
                  <a:cubicBezTo>
                    <a:pt x="3779" y="201"/>
                    <a:pt x="3687" y="176"/>
                    <a:pt x="3589" y="176"/>
                  </a:cubicBezTo>
                  <a:cubicBezTo>
                    <a:pt x="3431" y="176"/>
                    <a:pt x="3259" y="243"/>
                    <a:pt x="3114" y="319"/>
                  </a:cubicBezTo>
                  <a:cubicBezTo>
                    <a:pt x="3073" y="278"/>
                    <a:pt x="3045" y="237"/>
                    <a:pt x="2990" y="209"/>
                  </a:cubicBezTo>
                  <a:cubicBezTo>
                    <a:pt x="2924" y="166"/>
                    <a:pt x="2851" y="149"/>
                    <a:pt x="2777" y="149"/>
                  </a:cubicBezTo>
                  <a:cubicBezTo>
                    <a:pt x="2710" y="149"/>
                    <a:pt x="2642" y="162"/>
                    <a:pt x="2577" y="182"/>
                  </a:cubicBezTo>
                  <a:cubicBezTo>
                    <a:pt x="2549" y="195"/>
                    <a:pt x="2508" y="209"/>
                    <a:pt x="2480" y="223"/>
                  </a:cubicBezTo>
                  <a:cubicBezTo>
                    <a:pt x="2425" y="140"/>
                    <a:pt x="2342" y="85"/>
                    <a:pt x="2232" y="58"/>
                  </a:cubicBezTo>
                  <a:cubicBezTo>
                    <a:pt x="2211" y="54"/>
                    <a:pt x="2191" y="52"/>
                    <a:pt x="2172" y="52"/>
                  </a:cubicBezTo>
                  <a:cubicBezTo>
                    <a:pt x="2066" y="52"/>
                    <a:pt x="1990" y="112"/>
                    <a:pt x="1943" y="182"/>
                  </a:cubicBezTo>
                  <a:cubicBezTo>
                    <a:pt x="1878" y="84"/>
                    <a:pt x="1764" y="0"/>
                    <a:pt x="166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9" name="Google Shape;3769;p53"/>
          <p:cNvGrpSpPr/>
          <p:nvPr/>
        </p:nvGrpSpPr>
        <p:grpSpPr>
          <a:xfrm>
            <a:off x="6111269" y="1155855"/>
            <a:ext cx="2470039" cy="3945700"/>
            <a:chOff x="1369600" y="1217925"/>
            <a:chExt cx="433675" cy="692775"/>
          </a:xfrm>
        </p:grpSpPr>
        <p:sp>
          <p:nvSpPr>
            <p:cNvPr id="3770" name="Google Shape;3770;p53"/>
            <p:cNvSpPr/>
            <p:nvPr/>
          </p:nvSpPr>
          <p:spPr>
            <a:xfrm>
              <a:off x="1500625" y="1308675"/>
              <a:ext cx="87375" cy="602025"/>
            </a:xfrm>
            <a:custGeom>
              <a:avLst/>
              <a:gdLst/>
              <a:ahLst/>
              <a:cxnLst/>
              <a:rect l="l" t="t" r="r" b="b"/>
              <a:pathLst>
                <a:path w="3495" h="24081" extrusionOk="0">
                  <a:moveTo>
                    <a:pt x="1910" y="1"/>
                  </a:moveTo>
                  <a:cubicBezTo>
                    <a:pt x="1883" y="1"/>
                    <a:pt x="1855" y="15"/>
                    <a:pt x="1842" y="29"/>
                  </a:cubicBezTo>
                  <a:cubicBezTo>
                    <a:pt x="1828" y="29"/>
                    <a:pt x="1814" y="29"/>
                    <a:pt x="1814" y="42"/>
                  </a:cubicBezTo>
                  <a:cubicBezTo>
                    <a:pt x="1745" y="111"/>
                    <a:pt x="1773" y="70"/>
                    <a:pt x="1759" y="153"/>
                  </a:cubicBezTo>
                  <a:cubicBezTo>
                    <a:pt x="1759" y="263"/>
                    <a:pt x="1773" y="359"/>
                    <a:pt x="1773" y="442"/>
                  </a:cubicBezTo>
                  <a:cubicBezTo>
                    <a:pt x="1718" y="1365"/>
                    <a:pt x="1842" y="2261"/>
                    <a:pt x="1924" y="3115"/>
                  </a:cubicBezTo>
                  <a:cubicBezTo>
                    <a:pt x="1979" y="3666"/>
                    <a:pt x="1924" y="4644"/>
                    <a:pt x="2007" y="5250"/>
                  </a:cubicBezTo>
                  <a:cubicBezTo>
                    <a:pt x="2034" y="5788"/>
                    <a:pt x="1938" y="6325"/>
                    <a:pt x="1952" y="6862"/>
                  </a:cubicBezTo>
                  <a:cubicBezTo>
                    <a:pt x="2007" y="7138"/>
                    <a:pt x="1938" y="7468"/>
                    <a:pt x="1952" y="7854"/>
                  </a:cubicBezTo>
                  <a:cubicBezTo>
                    <a:pt x="1966" y="8006"/>
                    <a:pt x="1910" y="8336"/>
                    <a:pt x="1952" y="8571"/>
                  </a:cubicBezTo>
                  <a:cubicBezTo>
                    <a:pt x="1993" y="9163"/>
                    <a:pt x="2282" y="9576"/>
                    <a:pt x="2324" y="10141"/>
                  </a:cubicBezTo>
                  <a:cubicBezTo>
                    <a:pt x="2351" y="10582"/>
                    <a:pt x="2365" y="11230"/>
                    <a:pt x="2296" y="11753"/>
                  </a:cubicBezTo>
                  <a:cubicBezTo>
                    <a:pt x="2200" y="12236"/>
                    <a:pt x="1952" y="12814"/>
                    <a:pt x="1718" y="13352"/>
                  </a:cubicBezTo>
                  <a:cubicBezTo>
                    <a:pt x="1525" y="13820"/>
                    <a:pt x="1222" y="14247"/>
                    <a:pt x="1056" y="14729"/>
                  </a:cubicBezTo>
                  <a:cubicBezTo>
                    <a:pt x="767" y="15597"/>
                    <a:pt x="684" y="16507"/>
                    <a:pt x="505" y="17402"/>
                  </a:cubicBezTo>
                  <a:cubicBezTo>
                    <a:pt x="354" y="18091"/>
                    <a:pt x="243" y="18780"/>
                    <a:pt x="174" y="19469"/>
                  </a:cubicBezTo>
                  <a:cubicBezTo>
                    <a:pt x="133" y="19758"/>
                    <a:pt x="50" y="20034"/>
                    <a:pt x="37" y="20323"/>
                  </a:cubicBezTo>
                  <a:cubicBezTo>
                    <a:pt x="23" y="21439"/>
                    <a:pt x="78" y="22555"/>
                    <a:pt x="23" y="23657"/>
                  </a:cubicBezTo>
                  <a:cubicBezTo>
                    <a:pt x="0" y="24010"/>
                    <a:pt x="80" y="24081"/>
                    <a:pt x="236" y="24081"/>
                  </a:cubicBezTo>
                  <a:cubicBezTo>
                    <a:pt x="339" y="24081"/>
                    <a:pt x="476" y="24050"/>
                    <a:pt x="638" y="24050"/>
                  </a:cubicBezTo>
                  <a:cubicBezTo>
                    <a:pt x="679" y="24050"/>
                    <a:pt x="722" y="24052"/>
                    <a:pt x="767" y="24057"/>
                  </a:cubicBezTo>
                  <a:cubicBezTo>
                    <a:pt x="820" y="24064"/>
                    <a:pt x="872" y="24066"/>
                    <a:pt x="924" y="24066"/>
                  </a:cubicBezTo>
                  <a:cubicBezTo>
                    <a:pt x="1088" y="24066"/>
                    <a:pt x="1247" y="24040"/>
                    <a:pt x="1414" y="24029"/>
                  </a:cubicBezTo>
                  <a:cubicBezTo>
                    <a:pt x="1428" y="24025"/>
                    <a:pt x="1436" y="24023"/>
                    <a:pt x="1439" y="24023"/>
                  </a:cubicBezTo>
                  <a:cubicBezTo>
                    <a:pt x="1447" y="24023"/>
                    <a:pt x="1437" y="24029"/>
                    <a:pt x="1428" y="24029"/>
                  </a:cubicBezTo>
                  <a:cubicBezTo>
                    <a:pt x="1456" y="24029"/>
                    <a:pt x="1483" y="24029"/>
                    <a:pt x="1511" y="24016"/>
                  </a:cubicBezTo>
                  <a:cubicBezTo>
                    <a:pt x="1525" y="24016"/>
                    <a:pt x="1552" y="24016"/>
                    <a:pt x="1552" y="24002"/>
                  </a:cubicBezTo>
                  <a:cubicBezTo>
                    <a:pt x="1566" y="24002"/>
                    <a:pt x="1580" y="24002"/>
                    <a:pt x="1594" y="23988"/>
                  </a:cubicBezTo>
                  <a:cubicBezTo>
                    <a:pt x="1690" y="23947"/>
                    <a:pt x="1731" y="23836"/>
                    <a:pt x="1731" y="23740"/>
                  </a:cubicBezTo>
                  <a:cubicBezTo>
                    <a:pt x="1676" y="23024"/>
                    <a:pt x="1704" y="22114"/>
                    <a:pt x="1676" y="21301"/>
                  </a:cubicBezTo>
                  <a:cubicBezTo>
                    <a:pt x="1718" y="20819"/>
                    <a:pt x="1745" y="20337"/>
                    <a:pt x="1759" y="19855"/>
                  </a:cubicBezTo>
                  <a:cubicBezTo>
                    <a:pt x="1786" y="19056"/>
                    <a:pt x="1676" y="18353"/>
                    <a:pt x="1800" y="17512"/>
                  </a:cubicBezTo>
                  <a:cubicBezTo>
                    <a:pt x="1828" y="16906"/>
                    <a:pt x="1938" y="16465"/>
                    <a:pt x="2117" y="15914"/>
                  </a:cubicBezTo>
                  <a:cubicBezTo>
                    <a:pt x="2365" y="14729"/>
                    <a:pt x="2847" y="13531"/>
                    <a:pt x="3206" y="12291"/>
                  </a:cubicBezTo>
                  <a:cubicBezTo>
                    <a:pt x="3316" y="11850"/>
                    <a:pt x="3385" y="11560"/>
                    <a:pt x="3467" y="11120"/>
                  </a:cubicBezTo>
                  <a:cubicBezTo>
                    <a:pt x="3495" y="10789"/>
                    <a:pt x="3481" y="10444"/>
                    <a:pt x="3426" y="10114"/>
                  </a:cubicBezTo>
                  <a:cubicBezTo>
                    <a:pt x="3398" y="9811"/>
                    <a:pt x="3247" y="9521"/>
                    <a:pt x="3164" y="9204"/>
                  </a:cubicBezTo>
                  <a:cubicBezTo>
                    <a:pt x="3109" y="9039"/>
                    <a:pt x="3026" y="8943"/>
                    <a:pt x="3026" y="8832"/>
                  </a:cubicBezTo>
                  <a:cubicBezTo>
                    <a:pt x="3013" y="8543"/>
                    <a:pt x="2902" y="8088"/>
                    <a:pt x="2889" y="7923"/>
                  </a:cubicBezTo>
                  <a:cubicBezTo>
                    <a:pt x="2889" y="7592"/>
                    <a:pt x="2971" y="7262"/>
                    <a:pt x="2999" y="6931"/>
                  </a:cubicBezTo>
                  <a:cubicBezTo>
                    <a:pt x="3040" y="6421"/>
                    <a:pt x="2861" y="5925"/>
                    <a:pt x="2820" y="5416"/>
                  </a:cubicBezTo>
                  <a:cubicBezTo>
                    <a:pt x="2834" y="4782"/>
                    <a:pt x="2530" y="3914"/>
                    <a:pt x="2434" y="3184"/>
                  </a:cubicBezTo>
                  <a:cubicBezTo>
                    <a:pt x="2393" y="2881"/>
                    <a:pt x="2406" y="2564"/>
                    <a:pt x="2379" y="2233"/>
                  </a:cubicBezTo>
                  <a:cubicBezTo>
                    <a:pt x="2310" y="1861"/>
                    <a:pt x="2131" y="1337"/>
                    <a:pt x="2117" y="1062"/>
                  </a:cubicBezTo>
                  <a:cubicBezTo>
                    <a:pt x="2131" y="717"/>
                    <a:pt x="1979" y="345"/>
                    <a:pt x="2007" y="125"/>
                  </a:cubicBezTo>
                  <a:cubicBezTo>
                    <a:pt x="2021" y="111"/>
                    <a:pt x="2007" y="84"/>
                    <a:pt x="1993" y="70"/>
                  </a:cubicBezTo>
                  <a:cubicBezTo>
                    <a:pt x="1979" y="29"/>
                    <a:pt x="1952" y="1"/>
                    <a:pt x="1910"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3"/>
            <p:cNvSpPr/>
            <p:nvPr/>
          </p:nvSpPr>
          <p:spPr>
            <a:xfrm>
              <a:off x="1483725" y="1264850"/>
              <a:ext cx="131800" cy="51550"/>
            </a:xfrm>
            <a:custGeom>
              <a:avLst/>
              <a:gdLst/>
              <a:ahLst/>
              <a:cxnLst/>
              <a:rect l="l" t="t" r="r" b="b"/>
              <a:pathLst>
                <a:path w="5272" h="2062" extrusionOk="0">
                  <a:moveTo>
                    <a:pt x="4760" y="0"/>
                  </a:moveTo>
                  <a:cubicBezTo>
                    <a:pt x="4690" y="0"/>
                    <a:pt x="4639" y="8"/>
                    <a:pt x="4588" y="8"/>
                  </a:cubicBezTo>
                  <a:cubicBezTo>
                    <a:pt x="4569" y="8"/>
                    <a:pt x="4550" y="7"/>
                    <a:pt x="4529" y="4"/>
                  </a:cubicBezTo>
                  <a:cubicBezTo>
                    <a:pt x="3840" y="73"/>
                    <a:pt x="3275" y="721"/>
                    <a:pt x="2931" y="1286"/>
                  </a:cubicBezTo>
                  <a:cubicBezTo>
                    <a:pt x="2821" y="1465"/>
                    <a:pt x="2724" y="1658"/>
                    <a:pt x="2642" y="1850"/>
                  </a:cubicBezTo>
                  <a:cubicBezTo>
                    <a:pt x="2573" y="1506"/>
                    <a:pt x="2462" y="1175"/>
                    <a:pt x="2283" y="872"/>
                  </a:cubicBezTo>
                  <a:cubicBezTo>
                    <a:pt x="2187" y="707"/>
                    <a:pt x="1980" y="555"/>
                    <a:pt x="1898" y="486"/>
                  </a:cubicBezTo>
                  <a:cubicBezTo>
                    <a:pt x="1663" y="307"/>
                    <a:pt x="1333" y="252"/>
                    <a:pt x="1057" y="156"/>
                  </a:cubicBezTo>
                  <a:cubicBezTo>
                    <a:pt x="893" y="119"/>
                    <a:pt x="777" y="107"/>
                    <a:pt x="670" y="107"/>
                  </a:cubicBezTo>
                  <a:cubicBezTo>
                    <a:pt x="535" y="107"/>
                    <a:pt x="415" y="127"/>
                    <a:pt x="230" y="142"/>
                  </a:cubicBezTo>
                  <a:cubicBezTo>
                    <a:pt x="148" y="156"/>
                    <a:pt x="38" y="156"/>
                    <a:pt x="10" y="238"/>
                  </a:cubicBezTo>
                  <a:cubicBezTo>
                    <a:pt x="10" y="332"/>
                    <a:pt x="58" y="355"/>
                    <a:pt x="120" y="355"/>
                  </a:cubicBezTo>
                  <a:cubicBezTo>
                    <a:pt x="168" y="355"/>
                    <a:pt x="224" y="341"/>
                    <a:pt x="272" y="335"/>
                  </a:cubicBezTo>
                  <a:cubicBezTo>
                    <a:pt x="432" y="311"/>
                    <a:pt x="564" y="296"/>
                    <a:pt x="687" y="296"/>
                  </a:cubicBezTo>
                  <a:cubicBezTo>
                    <a:pt x="776" y="296"/>
                    <a:pt x="860" y="304"/>
                    <a:pt x="947" y="321"/>
                  </a:cubicBezTo>
                  <a:cubicBezTo>
                    <a:pt x="906" y="321"/>
                    <a:pt x="850" y="335"/>
                    <a:pt x="809" y="349"/>
                  </a:cubicBezTo>
                  <a:cubicBezTo>
                    <a:pt x="575" y="445"/>
                    <a:pt x="368" y="597"/>
                    <a:pt x="148" y="734"/>
                  </a:cubicBezTo>
                  <a:cubicBezTo>
                    <a:pt x="93" y="776"/>
                    <a:pt x="10" y="817"/>
                    <a:pt x="10" y="872"/>
                  </a:cubicBezTo>
                  <a:cubicBezTo>
                    <a:pt x="0" y="921"/>
                    <a:pt x="47" y="964"/>
                    <a:pt x="94" y="964"/>
                  </a:cubicBezTo>
                  <a:cubicBezTo>
                    <a:pt x="113" y="964"/>
                    <a:pt x="132" y="957"/>
                    <a:pt x="148" y="941"/>
                  </a:cubicBezTo>
                  <a:cubicBezTo>
                    <a:pt x="410" y="748"/>
                    <a:pt x="658" y="583"/>
                    <a:pt x="919" y="486"/>
                  </a:cubicBezTo>
                  <a:cubicBezTo>
                    <a:pt x="979" y="469"/>
                    <a:pt x="1091" y="458"/>
                    <a:pt x="1188" y="458"/>
                  </a:cubicBezTo>
                  <a:cubicBezTo>
                    <a:pt x="1247" y="458"/>
                    <a:pt x="1301" y="462"/>
                    <a:pt x="1333" y="473"/>
                  </a:cubicBezTo>
                  <a:cubicBezTo>
                    <a:pt x="1345" y="477"/>
                    <a:pt x="1357" y="478"/>
                    <a:pt x="1368" y="478"/>
                  </a:cubicBezTo>
                  <a:cubicBezTo>
                    <a:pt x="1396" y="478"/>
                    <a:pt x="1419" y="469"/>
                    <a:pt x="1429" y="459"/>
                  </a:cubicBezTo>
                  <a:cubicBezTo>
                    <a:pt x="1650" y="528"/>
                    <a:pt x="1801" y="624"/>
                    <a:pt x="1953" y="762"/>
                  </a:cubicBezTo>
                  <a:cubicBezTo>
                    <a:pt x="2214" y="996"/>
                    <a:pt x="2283" y="1286"/>
                    <a:pt x="2394" y="1602"/>
                  </a:cubicBezTo>
                  <a:cubicBezTo>
                    <a:pt x="2435" y="1726"/>
                    <a:pt x="2462" y="1850"/>
                    <a:pt x="2490" y="1974"/>
                  </a:cubicBezTo>
                  <a:cubicBezTo>
                    <a:pt x="2490" y="2002"/>
                    <a:pt x="2504" y="2016"/>
                    <a:pt x="2518" y="2030"/>
                  </a:cubicBezTo>
                  <a:cubicBezTo>
                    <a:pt x="2545" y="2043"/>
                    <a:pt x="2573" y="2043"/>
                    <a:pt x="2600" y="2043"/>
                  </a:cubicBezTo>
                  <a:cubicBezTo>
                    <a:pt x="2612" y="2055"/>
                    <a:pt x="2633" y="2061"/>
                    <a:pt x="2654" y="2061"/>
                  </a:cubicBezTo>
                  <a:cubicBezTo>
                    <a:pt x="2684" y="2061"/>
                    <a:pt x="2716" y="2048"/>
                    <a:pt x="2724" y="2016"/>
                  </a:cubicBezTo>
                  <a:cubicBezTo>
                    <a:pt x="2903" y="1602"/>
                    <a:pt x="3151" y="1162"/>
                    <a:pt x="3468" y="803"/>
                  </a:cubicBezTo>
                  <a:cubicBezTo>
                    <a:pt x="3485" y="820"/>
                    <a:pt x="3513" y="832"/>
                    <a:pt x="3538" y="832"/>
                  </a:cubicBezTo>
                  <a:cubicBezTo>
                    <a:pt x="3553" y="832"/>
                    <a:pt x="3568" y="828"/>
                    <a:pt x="3578" y="817"/>
                  </a:cubicBezTo>
                  <a:cubicBezTo>
                    <a:pt x="3730" y="707"/>
                    <a:pt x="3923" y="610"/>
                    <a:pt x="4088" y="583"/>
                  </a:cubicBezTo>
                  <a:cubicBezTo>
                    <a:pt x="4107" y="582"/>
                    <a:pt x="4126" y="581"/>
                    <a:pt x="4146" y="581"/>
                  </a:cubicBezTo>
                  <a:cubicBezTo>
                    <a:pt x="4363" y="581"/>
                    <a:pt x="4650" y="650"/>
                    <a:pt x="4763" y="776"/>
                  </a:cubicBezTo>
                  <a:cubicBezTo>
                    <a:pt x="4763" y="776"/>
                    <a:pt x="4860" y="914"/>
                    <a:pt x="4887" y="914"/>
                  </a:cubicBezTo>
                  <a:cubicBezTo>
                    <a:pt x="4900" y="920"/>
                    <a:pt x="4913" y="923"/>
                    <a:pt x="4925" y="923"/>
                  </a:cubicBezTo>
                  <a:cubicBezTo>
                    <a:pt x="4996" y="923"/>
                    <a:pt x="5058" y="834"/>
                    <a:pt x="5011" y="776"/>
                  </a:cubicBezTo>
                  <a:cubicBezTo>
                    <a:pt x="4929" y="707"/>
                    <a:pt x="4901" y="638"/>
                    <a:pt x="4763" y="555"/>
                  </a:cubicBezTo>
                  <a:cubicBezTo>
                    <a:pt x="4598" y="467"/>
                    <a:pt x="4397" y="423"/>
                    <a:pt x="4197" y="423"/>
                  </a:cubicBezTo>
                  <a:cubicBezTo>
                    <a:pt x="4147" y="423"/>
                    <a:pt x="4097" y="426"/>
                    <a:pt x="4047" y="431"/>
                  </a:cubicBezTo>
                  <a:cubicBezTo>
                    <a:pt x="3937" y="459"/>
                    <a:pt x="3840" y="500"/>
                    <a:pt x="3744" y="542"/>
                  </a:cubicBezTo>
                  <a:cubicBezTo>
                    <a:pt x="3964" y="362"/>
                    <a:pt x="4198" y="225"/>
                    <a:pt x="4446" y="170"/>
                  </a:cubicBezTo>
                  <a:cubicBezTo>
                    <a:pt x="4515" y="170"/>
                    <a:pt x="4570" y="170"/>
                    <a:pt x="4708" y="156"/>
                  </a:cubicBezTo>
                  <a:cubicBezTo>
                    <a:pt x="4818" y="156"/>
                    <a:pt x="4818" y="156"/>
                    <a:pt x="4956" y="197"/>
                  </a:cubicBezTo>
                  <a:cubicBezTo>
                    <a:pt x="4979" y="209"/>
                    <a:pt x="5079" y="259"/>
                    <a:pt x="5087" y="259"/>
                  </a:cubicBezTo>
                  <a:cubicBezTo>
                    <a:pt x="5089" y="259"/>
                    <a:pt x="5087" y="257"/>
                    <a:pt x="5080" y="252"/>
                  </a:cubicBezTo>
                  <a:lnTo>
                    <a:pt x="5094" y="252"/>
                  </a:lnTo>
                  <a:cubicBezTo>
                    <a:pt x="5106" y="257"/>
                    <a:pt x="5119" y="260"/>
                    <a:pt x="5130" y="260"/>
                  </a:cubicBezTo>
                  <a:cubicBezTo>
                    <a:pt x="5211" y="260"/>
                    <a:pt x="5271" y="149"/>
                    <a:pt x="5163" y="101"/>
                  </a:cubicBezTo>
                  <a:lnTo>
                    <a:pt x="5163" y="101"/>
                  </a:lnTo>
                  <a:lnTo>
                    <a:pt x="5163" y="114"/>
                  </a:lnTo>
                  <a:cubicBezTo>
                    <a:pt x="5066" y="73"/>
                    <a:pt x="4956" y="18"/>
                    <a:pt x="4846" y="4"/>
                  </a:cubicBezTo>
                  <a:cubicBezTo>
                    <a:pt x="4814" y="1"/>
                    <a:pt x="4786" y="0"/>
                    <a:pt x="4760" y="0"/>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3"/>
            <p:cNvSpPr/>
            <p:nvPr/>
          </p:nvSpPr>
          <p:spPr>
            <a:xfrm>
              <a:off x="1612775" y="1267700"/>
              <a:ext cx="725" cy="25"/>
            </a:xfrm>
            <a:custGeom>
              <a:avLst/>
              <a:gdLst/>
              <a:ahLst/>
              <a:cxnLst/>
              <a:rect l="l" t="t" r="r" b="b"/>
              <a:pathLst>
                <a:path w="29" h="1" extrusionOk="0">
                  <a:moveTo>
                    <a:pt x="28" y="0"/>
                  </a:moveTo>
                  <a:cubicBezTo>
                    <a:pt x="28" y="0"/>
                    <a:pt x="1" y="0"/>
                    <a:pt x="1" y="0"/>
                  </a:cubicBezTo>
                  <a:lnTo>
                    <a:pt x="1" y="0"/>
                  </a:lnTo>
                  <a:lnTo>
                    <a:pt x="1" y="0"/>
                  </a:lnTo>
                  <a:lnTo>
                    <a:pt x="28"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3"/>
            <p:cNvSpPr/>
            <p:nvPr/>
          </p:nvSpPr>
          <p:spPr>
            <a:xfrm>
              <a:off x="1612775" y="1267700"/>
              <a:ext cx="375" cy="25"/>
            </a:xfrm>
            <a:custGeom>
              <a:avLst/>
              <a:gdLst/>
              <a:ahLst/>
              <a:cxnLst/>
              <a:rect l="l" t="t" r="r" b="b"/>
              <a:pathLst>
                <a:path w="15" h="1" extrusionOk="0">
                  <a:moveTo>
                    <a:pt x="1" y="0"/>
                  </a:moveTo>
                  <a:lnTo>
                    <a:pt x="1" y="0"/>
                  </a:lnTo>
                  <a:cubicBezTo>
                    <a:pt x="1" y="0"/>
                    <a:pt x="15" y="0"/>
                    <a:pt x="15" y="0"/>
                  </a:cubicBezTo>
                  <a:cubicBezTo>
                    <a:pt x="15" y="0"/>
                    <a:pt x="1" y="0"/>
                    <a:pt x="1" y="0"/>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3"/>
            <p:cNvSpPr/>
            <p:nvPr/>
          </p:nvSpPr>
          <p:spPr>
            <a:xfrm>
              <a:off x="1705450" y="1437500"/>
              <a:ext cx="25" cy="25"/>
            </a:xfrm>
            <a:custGeom>
              <a:avLst/>
              <a:gdLst/>
              <a:ahLst/>
              <a:cxnLst/>
              <a:rect l="l" t="t" r="r" b="b"/>
              <a:pathLst>
                <a:path w="1" h="1" extrusionOk="0">
                  <a:moveTo>
                    <a:pt x="0" y="1"/>
                  </a:moveTo>
                  <a:cubicBezTo>
                    <a:pt x="0" y="1"/>
                    <a:pt x="0" y="1"/>
                    <a:pt x="0" y="1"/>
                  </a:cubicBezTo>
                  <a:lnTo>
                    <a:pt x="0" y="1"/>
                  </a:lnTo>
                  <a:cubicBezTo>
                    <a:pt x="0" y="1"/>
                    <a:pt x="0" y="1"/>
                    <a:pt x="0" y="1"/>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3"/>
            <p:cNvSpPr/>
            <p:nvPr/>
          </p:nvSpPr>
          <p:spPr>
            <a:xfrm>
              <a:off x="1704975" y="1437350"/>
              <a:ext cx="500" cy="175"/>
            </a:xfrm>
            <a:custGeom>
              <a:avLst/>
              <a:gdLst/>
              <a:ahLst/>
              <a:cxnLst/>
              <a:rect l="l" t="t" r="r" b="b"/>
              <a:pathLst>
                <a:path w="20" h="7" extrusionOk="0">
                  <a:moveTo>
                    <a:pt x="4" y="1"/>
                  </a:moveTo>
                  <a:cubicBezTo>
                    <a:pt x="1" y="1"/>
                    <a:pt x="10" y="7"/>
                    <a:pt x="19" y="7"/>
                  </a:cubicBezTo>
                  <a:cubicBezTo>
                    <a:pt x="10" y="2"/>
                    <a:pt x="5" y="1"/>
                    <a:pt x="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3"/>
            <p:cNvSpPr/>
            <p:nvPr/>
          </p:nvSpPr>
          <p:spPr>
            <a:xfrm>
              <a:off x="1568000" y="1401475"/>
              <a:ext cx="146075" cy="83800"/>
            </a:xfrm>
            <a:custGeom>
              <a:avLst/>
              <a:gdLst/>
              <a:ahLst/>
              <a:cxnLst/>
              <a:rect l="l" t="t" r="r" b="b"/>
              <a:pathLst>
                <a:path w="5843" h="3352" extrusionOk="0">
                  <a:moveTo>
                    <a:pt x="4308" y="1"/>
                  </a:moveTo>
                  <a:cubicBezTo>
                    <a:pt x="4281" y="1"/>
                    <a:pt x="4254" y="8"/>
                    <a:pt x="4231" y="23"/>
                  </a:cubicBezTo>
                  <a:cubicBezTo>
                    <a:pt x="4217" y="23"/>
                    <a:pt x="4203" y="9"/>
                    <a:pt x="4189" y="9"/>
                  </a:cubicBezTo>
                  <a:cubicBezTo>
                    <a:pt x="3941" y="9"/>
                    <a:pt x="3693" y="64"/>
                    <a:pt x="3459" y="133"/>
                  </a:cubicBezTo>
                  <a:cubicBezTo>
                    <a:pt x="3225" y="202"/>
                    <a:pt x="2798" y="340"/>
                    <a:pt x="2508" y="464"/>
                  </a:cubicBezTo>
                  <a:cubicBezTo>
                    <a:pt x="2012" y="767"/>
                    <a:pt x="1489" y="1304"/>
                    <a:pt x="1158" y="1635"/>
                  </a:cubicBezTo>
                  <a:cubicBezTo>
                    <a:pt x="841" y="1924"/>
                    <a:pt x="607" y="2269"/>
                    <a:pt x="318" y="2585"/>
                  </a:cubicBezTo>
                  <a:cubicBezTo>
                    <a:pt x="263" y="2668"/>
                    <a:pt x="139" y="2765"/>
                    <a:pt x="83" y="2861"/>
                  </a:cubicBezTo>
                  <a:cubicBezTo>
                    <a:pt x="42" y="2861"/>
                    <a:pt x="15" y="2889"/>
                    <a:pt x="15" y="2930"/>
                  </a:cubicBezTo>
                  <a:cubicBezTo>
                    <a:pt x="28" y="3054"/>
                    <a:pt x="1" y="3205"/>
                    <a:pt x="83" y="3316"/>
                  </a:cubicBezTo>
                  <a:cubicBezTo>
                    <a:pt x="118" y="3341"/>
                    <a:pt x="148" y="3352"/>
                    <a:pt x="176" y="3352"/>
                  </a:cubicBezTo>
                  <a:cubicBezTo>
                    <a:pt x="281" y="3352"/>
                    <a:pt x="340" y="3200"/>
                    <a:pt x="373" y="3178"/>
                  </a:cubicBezTo>
                  <a:cubicBezTo>
                    <a:pt x="497" y="3026"/>
                    <a:pt x="635" y="2889"/>
                    <a:pt x="772" y="2737"/>
                  </a:cubicBezTo>
                  <a:cubicBezTo>
                    <a:pt x="924" y="2530"/>
                    <a:pt x="1075" y="2310"/>
                    <a:pt x="1268" y="2117"/>
                  </a:cubicBezTo>
                  <a:cubicBezTo>
                    <a:pt x="1379" y="1979"/>
                    <a:pt x="1475" y="1869"/>
                    <a:pt x="1585" y="1759"/>
                  </a:cubicBezTo>
                  <a:cubicBezTo>
                    <a:pt x="1916" y="1428"/>
                    <a:pt x="2247" y="1166"/>
                    <a:pt x="2743" y="987"/>
                  </a:cubicBezTo>
                  <a:cubicBezTo>
                    <a:pt x="3034" y="862"/>
                    <a:pt x="3346" y="803"/>
                    <a:pt x="3654" y="803"/>
                  </a:cubicBezTo>
                  <a:cubicBezTo>
                    <a:pt x="3855" y="803"/>
                    <a:pt x="4054" y="828"/>
                    <a:pt x="4244" y="877"/>
                  </a:cubicBezTo>
                  <a:cubicBezTo>
                    <a:pt x="4396" y="905"/>
                    <a:pt x="4727" y="1015"/>
                    <a:pt x="4782" y="1042"/>
                  </a:cubicBezTo>
                  <a:cubicBezTo>
                    <a:pt x="4933" y="1111"/>
                    <a:pt x="5140" y="1249"/>
                    <a:pt x="5223" y="1277"/>
                  </a:cubicBezTo>
                  <a:cubicBezTo>
                    <a:pt x="5319" y="1332"/>
                    <a:pt x="5388" y="1401"/>
                    <a:pt x="5498" y="1442"/>
                  </a:cubicBezTo>
                  <a:cubicBezTo>
                    <a:pt x="5508" y="1447"/>
                    <a:pt x="5522" y="1450"/>
                    <a:pt x="5537" y="1450"/>
                  </a:cubicBezTo>
                  <a:cubicBezTo>
                    <a:pt x="5564" y="1450"/>
                    <a:pt x="5596" y="1440"/>
                    <a:pt x="5622" y="1414"/>
                  </a:cubicBezTo>
                  <a:cubicBezTo>
                    <a:pt x="5719" y="1249"/>
                    <a:pt x="5539" y="1263"/>
                    <a:pt x="5498" y="1221"/>
                  </a:cubicBezTo>
                  <a:lnTo>
                    <a:pt x="5512" y="1221"/>
                  </a:lnTo>
                  <a:cubicBezTo>
                    <a:pt x="5415" y="1166"/>
                    <a:pt x="5319" y="1111"/>
                    <a:pt x="5223" y="1070"/>
                  </a:cubicBezTo>
                  <a:cubicBezTo>
                    <a:pt x="5181" y="1042"/>
                    <a:pt x="4892" y="877"/>
                    <a:pt x="4740" y="836"/>
                  </a:cubicBezTo>
                  <a:cubicBezTo>
                    <a:pt x="4492" y="767"/>
                    <a:pt x="4258" y="684"/>
                    <a:pt x="3996" y="657"/>
                  </a:cubicBezTo>
                  <a:cubicBezTo>
                    <a:pt x="3903" y="648"/>
                    <a:pt x="3810" y="643"/>
                    <a:pt x="3716" y="643"/>
                  </a:cubicBezTo>
                  <a:cubicBezTo>
                    <a:pt x="3381" y="643"/>
                    <a:pt x="3047" y="700"/>
                    <a:pt x="2756" y="808"/>
                  </a:cubicBezTo>
                  <a:cubicBezTo>
                    <a:pt x="2660" y="849"/>
                    <a:pt x="2550" y="877"/>
                    <a:pt x="2453" y="932"/>
                  </a:cubicBezTo>
                  <a:cubicBezTo>
                    <a:pt x="2563" y="822"/>
                    <a:pt x="2715" y="670"/>
                    <a:pt x="2894" y="615"/>
                  </a:cubicBezTo>
                  <a:cubicBezTo>
                    <a:pt x="3211" y="477"/>
                    <a:pt x="3500" y="409"/>
                    <a:pt x="3735" y="353"/>
                  </a:cubicBezTo>
                  <a:cubicBezTo>
                    <a:pt x="3927" y="285"/>
                    <a:pt x="4010" y="298"/>
                    <a:pt x="4175" y="257"/>
                  </a:cubicBezTo>
                  <a:cubicBezTo>
                    <a:pt x="4203" y="250"/>
                    <a:pt x="4220" y="250"/>
                    <a:pt x="4251" y="250"/>
                  </a:cubicBezTo>
                  <a:cubicBezTo>
                    <a:pt x="4282" y="250"/>
                    <a:pt x="4327" y="250"/>
                    <a:pt x="4410" y="243"/>
                  </a:cubicBezTo>
                  <a:cubicBezTo>
                    <a:pt x="4419" y="243"/>
                    <a:pt x="4428" y="249"/>
                    <a:pt x="4433" y="249"/>
                  </a:cubicBezTo>
                  <a:cubicBezTo>
                    <a:pt x="4436" y="249"/>
                    <a:pt x="4437" y="248"/>
                    <a:pt x="4437" y="243"/>
                  </a:cubicBezTo>
                  <a:cubicBezTo>
                    <a:pt x="4498" y="263"/>
                    <a:pt x="4558" y="276"/>
                    <a:pt x="4619" y="276"/>
                  </a:cubicBezTo>
                  <a:cubicBezTo>
                    <a:pt x="4641" y="276"/>
                    <a:pt x="4663" y="274"/>
                    <a:pt x="4685" y="271"/>
                  </a:cubicBezTo>
                  <a:cubicBezTo>
                    <a:pt x="4713" y="285"/>
                    <a:pt x="4727" y="285"/>
                    <a:pt x="4754" y="298"/>
                  </a:cubicBezTo>
                  <a:cubicBezTo>
                    <a:pt x="4809" y="326"/>
                    <a:pt x="4864" y="326"/>
                    <a:pt x="4919" y="353"/>
                  </a:cubicBezTo>
                  <a:cubicBezTo>
                    <a:pt x="5043" y="409"/>
                    <a:pt x="5167" y="436"/>
                    <a:pt x="5278" y="477"/>
                  </a:cubicBezTo>
                  <a:cubicBezTo>
                    <a:pt x="5394" y="516"/>
                    <a:pt x="5497" y="603"/>
                    <a:pt x="5600" y="603"/>
                  </a:cubicBezTo>
                  <a:cubicBezTo>
                    <a:pt x="5608" y="603"/>
                    <a:pt x="5615" y="602"/>
                    <a:pt x="5622" y="601"/>
                  </a:cubicBezTo>
                  <a:cubicBezTo>
                    <a:pt x="5843" y="464"/>
                    <a:pt x="5374" y="353"/>
                    <a:pt x="5264" y="298"/>
                  </a:cubicBezTo>
                  <a:cubicBezTo>
                    <a:pt x="5154" y="271"/>
                    <a:pt x="5057" y="229"/>
                    <a:pt x="4961" y="188"/>
                  </a:cubicBezTo>
                  <a:cubicBezTo>
                    <a:pt x="4906" y="174"/>
                    <a:pt x="4851" y="174"/>
                    <a:pt x="4795" y="147"/>
                  </a:cubicBezTo>
                  <a:cubicBezTo>
                    <a:pt x="4733" y="119"/>
                    <a:pt x="4702" y="116"/>
                    <a:pt x="4671" y="116"/>
                  </a:cubicBezTo>
                  <a:cubicBezTo>
                    <a:pt x="4661" y="116"/>
                    <a:pt x="4651" y="116"/>
                    <a:pt x="4639" y="116"/>
                  </a:cubicBezTo>
                  <a:cubicBezTo>
                    <a:pt x="4616" y="116"/>
                    <a:pt x="4589" y="115"/>
                    <a:pt x="4547" y="105"/>
                  </a:cubicBezTo>
                  <a:cubicBezTo>
                    <a:pt x="4545" y="108"/>
                    <a:pt x="4541" y="109"/>
                    <a:pt x="4536" y="109"/>
                  </a:cubicBezTo>
                  <a:cubicBezTo>
                    <a:pt x="4516" y="109"/>
                    <a:pt x="4479" y="92"/>
                    <a:pt x="4423" y="92"/>
                  </a:cubicBezTo>
                  <a:cubicBezTo>
                    <a:pt x="4405" y="28"/>
                    <a:pt x="4358" y="1"/>
                    <a:pt x="4308"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3"/>
            <p:cNvSpPr/>
            <p:nvPr/>
          </p:nvSpPr>
          <p:spPr>
            <a:xfrm>
              <a:off x="1376500" y="1594575"/>
              <a:ext cx="166400" cy="53425"/>
            </a:xfrm>
            <a:custGeom>
              <a:avLst/>
              <a:gdLst/>
              <a:ahLst/>
              <a:cxnLst/>
              <a:rect l="l" t="t" r="r" b="b"/>
              <a:pathLst>
                <a:path w="6656" h="2137" extrusionOk="0">
                  <a:moveTo>
                    <a:pt x="2260" y="0"/>
                  </a:moveTo>
                  <a:cubicBezTo>
                    <a:pt x="1994" y="10"/>
                    <a:pt x="1800" y="26"/>
                    <a:pt x="1583" y="26"/>
                  </a:cubicBezTo>
                  <a:cubicBezTo>
                    <a:pt x="1485" y="26"/>
                    <a:pt x="1383" y="23"/>
                    <a:pt x="1268" y="14"/>
                  </a:cubicBezTo>
                  <a:cubicBezTo>
                    <a:pt x="1239" y="10"/>
                    <a:pt x="1209" y="8"/>
                    <a:pt x="1179" y="8"/>
                  </a:cubicBezTo>
                  <a:cubicBezTo>
                    <a:pt x="1022" y="8"/>
                    <a:pt x="857" y="60"/>
                    <a:pt x="799" y="83"/>
                  </a:cubicBezTo>
                  <a:cubicBezTo>
                    <a:pt x="524" y="138"/>
                    <a:pt x="276" y="304"/>
                    <a:pt x="193" y="538"/>
                  </a:cubicBezTo>
                  <a:cubicBezTo>
                    <a:pt x="111" y="703"/>
                    <a:pt x="14" y="882"/>
                    <a:pt x="14" y="1061"/>
                  </a:cubicBezTo>
                  <a:cubicBezTo>
                    <a:pt x="0" y="1103"/>
                    <a:pt x="14" y="1158"/>
                    <a:pt x="83" y="1172"/>
                  </a:cubicBezTo>
                  <a:cubicBezTo>
                    <a:pt x="90" y="1173"/>
                    <a:pt x="97" y="1174"/>
                    <a:pt x="104" y="1174"/>
                  </a:cubicBezTo>
                  <a:cubicBezTo>
                    <a:pt x="160" y="1174"/>
                    <a:pt x="192" y="1124"/>
                    <a:pt x="179" y="1075"/>
                  </a:cubicBezTo>
                  <a:cubicBezTo>
                    <a:pt x="179" y="1061"/>
                    <a:pt x="179" y="1020"/>
                    <a:pt x="179" y="1020"/>
                  </a:cubicBezTo>
                  <a:cubicBezTo>
                    <a:pt x="193" y="1006"/>
                    <a:pt x="193" y="1006"/>
                    <a:pt x="193" y="1006"/>
                  </a:cubicBezTo>
                  <a:cubicBezTo>
                    <a:pt x="193" y="979"/>
                    <a:pt x="207" y="951"/>
                    <a:pt x="207" y="924"/>
                  </a:cubicBezTo>
                  <a:cubicBezTo>
                    <a:pt x="276" y="731"/>
                    <a:pt x="386" y="483"/>
                    <a:pt x="469" y="414"/>
                  </a:cubicBezTo>
                  <a:cubicBezTo>
                    <a:pt x="593" y="304"/>
                    <a:pt x="744" y="248"/>
                    <a:pt x="868" y="221"/>
                  </a:cubicBezTo>
                  <a:cubicBezTo>
                    <a:pt x="993" y="187"/>
                    <a:pt x="1062" y="162"/>
                    <a:pt x="1151" y="162"/>
                  </a:cubicBezTo>
                  <a:cubicBezTo>
                    <a:pt x="1171" y="162"/>
                    <a:pt x="1191" y="163"/>
                    <a:pt x="1213" y="166"/>
                  </a:cubicBezTo>
                  <a:cubicBezTo>
                    <a:pt x="1314" y="176"/>
                    <a:pt x="1408" y="179"/>
                    <a:pt x="1497" y="179"/>
                  </a:cubicBezTo>
                  <a:cubicBezTo>
                    <a:pt x="1752" y="179"/>
                    <a:pt x="1971" y="150"/>
                    <a:pt x="2212" y="150"/>
                  </a:cubicBezTo>
                  <a:cubicBezTo>
                    <a:pt x="2246" y="150"/>
                    <a:pt x="2280" y="151"/>
                    <a:pt x="2315" y="152"/>
                  </a:cubicBezTo>
                  <a:cubicBezTo>
                    <a:pt x="2260" y="166"/>
                    <a:pt x="2205" y="166"/>
                    <a:pt x="2163" y="193"/>
                  </a:cubicBezTo>
                  <a:cubicBezTo>
                    <a:pt x="1943" y="276"/>
                    <a:pt x="1750" y="414"/>
                    <a:pt x="1612" y="579"/>
                  </a:cubicBezTo>
                  <a:cubicBezTo>
                    <a:pt x="1419" y="841"/>
                    <a:pt x="1240" y="1116"/>
                    <a:pt x="1130" y="1406"/>
                  </a:cubicBezTo>
                  <a:cubicBezTo>
                    <a:pt x="1130" y="1446"/>
                    <a:pt x="1168" y="1467"/>
                    <a:pt x="1204" y="1467"/>
                  </a:cubicBezTo>
                  <a:cubicBezTo>
                    <a:pt x="1231" y="1467"/>
                    <a:pt x="1256" y="1456"/>
                    <a:pt x="1268" y="1433"/>
                  </a:cubicBezTo>
                  <a:cubicBezTo>
                    <a:pt x="1447" y="1048"/>
                    <a:pt x="1626" y="689"/>
                    <a:pt x="1943" y="455"/>
                  </a:cubicBezTo>
                  <a:cubicBezTo>
                    <a:pt x="2012" y="386"/>
                    <a:pt x="2122" y="359"/>
                    <a:pt x="2232" y="317"/>
                  </a:cubicBezTo>
                  <a:lnTo>
                    <a:pt x="2260" y="317"/>
                  </a:lnTo>
                  <a:cubicBezTo>
                    <a:pt x="2411" y="290"/>
                    <a:pt x="2549" y="276"/>
                    <a:pt x="2687" y="276"/>
                  </a:cubicBezTo>
                  <a:cubicBezTo>
                    <a:pt x="2701" y="290"/>
                    <a:pt x="2742" y="304"/>
                    <a:pt x="2783" y="304"/>
                  </a:cubicBezTo>
                  <a:cubicBezTo>
                    <a:pt x="2811" y="304"/>
                    <a:pt x="2839" y="304"/>
                    <a:pt x="2852" y="276"/>
                  </a:cubicBezTo>
                  <a:cubicBezTo>
                    <a:pt x="2949" y="290"/>
                    <a:pt x="3031" y="304"/>
                    <a:pt x="3142" y="317"/>
                  </a:cubicBezTo>
                  <a:cubicBezTo>
                    <a:pt x="2797" y="469"/>
                    <a:pt x="2535" y="758"/>
                    <a:pt x="2343" y="1061"/>
                  </a:cubicBezTo>
                  <a:cubicBezTo>
                    <a:pt x="2260" y="1199"/>
                    <a:pt x="2150" y="1351"/>
                    <a:pt x="2108" y="1516"/>
                  </a:cubicBezTo>
                  <a:cubicBezTo>
                    <a:pt x="2108" y="1530"/>
                    <a:pt x="2122" y="1544"/>
                    <a:pt x="2136" y="1557"/>
                  </a:cubicBezTo>
                  <a:cubicBezTo>
                    <a:pt x="2151" y="1567"/>
                    <a:pt x="2169" y="1572"/>
                    <a:pt x="2187" y="1572"/>
                  </a:cubicBezTo>
                  <a:cubicBezTo>
                    <a:pt x="2219" y="1572"/>
                    <a:pt x="2251" y="1556"/>
                    <a:pt x="2260" y="1530"/>
                  </a:cubicBezTo>
                  <a:cubicBezTo>
                    <a:pt x="2494" y="992"/>
                    <a:pt x="2880" y="483"/>
                    <a:pt x="3459" y="359"/>
                  </a:cubicBezTo>
                  <a:cubicBezTo>
                    <a:pt x="3500" y="345"/>
                    <a:pt x="3527" y="331"/>
                    <a:pt x="3541" y="331"/>
                  </a:cubicBezTo>
                  <a:lnTo>
                    <a:pt x="3872" y="331"/>
                  </a:lnTo>
                  <a:cubicBezTo>
                    <a:pt x="3886" y="331"/>
                    <a:pt x="3927" y="317"/>
                    <a:pt x="3941" y="317"/>
                  </a:cubicBezTo>
                  <a:cubicBezTo>
                    <a:pt x="3973" y="334"/>
                    <a:pt x="3996" y="340"/>
                    <a:pt x="4020" y="340"/>
                  </a:cubicBezTo>
                  <a:cubicBezTo>
                    <a:pt x="4038" y="340"/>
                    <a:pt x="4056" y="337"/>
                    <a:pt x="4079" y="331"/>
                  </a:cubicBezTo>
                  <a:cubicBezTo>
                    <a:pt x="4092" y="331"/>
                    <a:pt x="4134" y="331"/>
                    <a:pt x="4161" y="317"/>
                  </a:cubicBezTo>
                  <a:lnTo>
                    <a:pt x="4175" y="317"/>
                  </a:lnTo>
                  <a:cubicBezTo>
                    <a:pt x="4206" y="320"/>
                    <a:pt x="4236" y="321"/>
                    <a:pt x="4265" y="321"/>
                  </a:cubicBezTo>
                  <a:cubicBezTo>
                    <a:pt x="4318" y="321"/>
                    <a:pt x="4369" y="318"/>
                    <a:pt x="4424" y="318"/>
                  </a:cubicBezTo>
                  <a:cubicBezTo>
                    <a:pt x="4474" y="318"/>
                    <a:pt x="4527" y="321"/>
                    <a:pt x="4588" y="331"/>
                  </a:cubicBezTo>
                  <a:cubicBezTo>
                    <a:pt x="4781" y="359"/>
                    <a:pt x="5002" y="469"/>
                    <a:pt x="5195" y="593"/>
                  </a:cubicBezTo>
                  <a:cubicBezTo>
                    <a:pt x="5374" y="676"/>
                    <a:pt x="5498" y="800"/>
                    <a:pt x="5622" y="937"/>
                  </a:cubicBezTo>
                  <a:cubicBezTo>
                    <a:pt x="5773" y="1116"/>
                    <a:pt x="5897" y="1296"/>
                    <a:pt x="6063" y="1502"/>
                  </a:cubicBezTo>
                  <a:cubicBezTo>
                    <a:pt x="6131" y="1612"/>
                    <a:pt x="6311" y="1874"/>
                    <a:pt x="6435" y="2026"/>
                  </a:cubicBezTo>
                  <a:cubicBezTo>
                    <a:pt x="6476" y="2053"/>
                    <a:pt x="6490" y="2122"/>
                    <a:pt x="6545" y="2136"/>
                  </a:cubicBezTo>
                  <a:cubicBezTo>
                    <a:pt x="6614" y="2136"/>
                    <a:pt x="6655" y="2067"/>
                    <a:pt x="6614" y="2026"/>
                  </a:cubicBezTo>
                  <a:cubicBezTo>
                    <a:pt x="6255" y="1571"/>
                    <a:pt x="6007" y="1130"/>
                    <a:pt x="5594" y="689"/>
                  </a:cubicBezTo>
                  <a:cubicBezTo>
                    <a:pt x="5346" y="483"/>
                    <a:pt x="5029" y="304"/>
                    <a:pt x="4699" y="221"/>
                  </a:cubicBezTo>
                  <a:cubicBezTo>
                    <a:pt x="4492" y="193"/>
                    <a:pt x="4340" y="193"/>
                    <a:pt x="4189" y="193"/>
                  </a:cubicBezTo>
                  <a:cubicBezTo>
                    <a:pt x="4169" y="173"/>
                    <a:pt x="4141" y="160"/>
                    <a:pt x="4112" y="160"/>
                  </a:cubicBezTo>
                  <a:cubicBezTo>
                    <a:pt x="4101" y="160"/>
                    <a:pt x="4090" y="162"/>
                    <a:pt x="4079" y="166"/>
                  </a:cubicBezTo>
                  <a:lnTo>
                    <a:pt x="4037" y="166"/>
                  </a:lnTo>
                  <a:cubicBezTo>
                    <a:pt x="4010" y="166"/>
                    <a:pt x="3996" y="152"/>
                    <a:pt x="3968" y="152"/>
                  </a:cubicBezTo>
                  <a:lnTo>
                    <a:pt x="3899" y="152"/>
                  </a:lnTo>
                  <a:cubicBezTo>
                    <a:pt x="3734" y="138"/>
                    <a:pt x="3555" y="111"/>
                    <a:pt x="3459" y="97"/>
                  </a:cubicBezTo>
                  <a:cubicBezTo>
                    <a:pt x="3224" y="83"/>
                    <a:pt x="3004" y="97"/>
                    <a:pt x="2728" y="69"/>
                  </a:cubicBezTo>
                  <a:cubicBezTo>
                    <a:pt x="2591" y="42"/>
                    <a:pt x="2411" y="14"/>
                    <a:pt x="226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3"/>
            <p:cNvSpPr/>
            <p:nvPr/>
          </p:nvSpPr>
          <p:spPr>
            <a:xfrm>
              <a:off x="1563175" y="1593900"/>
              <a:ext cx="216000" cy="60000"/>
            </a:xfrm>
            <a:custGeom>
              <a:avLst/>
              <a:gdLst/>
              <a:ahLst/>
              <a:cxnLst/>
              <a:rect l="l" t="t" r="r" b="b"/>
              <a:pathLst>
                <a:path w="8640" h="2400" extrusionOk="0">
                  <a:moveTo>
                    <a:pt x="6212" y="0"/>
                  </a:moveTo>
                  <a:cubicBezTo>
                    <a:pt x="6099" y="0"/>
                    <a:pt x="5989" y="5"/>
                    <a:pt x="5884" y="14"/>
                  </a:cubicBezTo>
                  <a:cubicBezTo>
                    <a:pt x="5498" y="55"/>
                    <a:pt x="5112" y="69"/>
                    <a:pt x="4727" y="138"/>
                  </a:cubicBezTo>
                  <a:cubicBezTo>
                    <a:pt x="4699" y="124"/>
                    <a:pt x="4658" y="110"/>
                    <a:pt x="4616" y="96"/>
                  </a:cubicBezTo>
                  <a:cubicBezTo>
                    <a:pt x="4464" y="37"/>
                    <a:pt x="4292" y="30"/>
                    <a:pt x="4120" y="30"/>
                  </a:cubicBezTo>
                  <a:cubicBezTo>
                    <a:pt x="4064" y="30"/>
                    <a:pt x="4008" y="31"/>
                    <a:pt x="3952" y="31"/>
                  </a:cubicBezTo>
                  <a:cubicBezTo>
                    <a:pt x="3902" y="31"/>
                    <a:pt x="3852" y="30"/>
                    <a:pt x="3804" y="27"/>
                  </a:cubicBezTo>
                  <a:cubicBezTo>
                    <a:pt x="2812" y="138"/>
                    <a:pt x="1971" y="661"/>
                    <a:pt x="1255" y="1240"/>
                  </a:cubicBezTo>
                  <a:cubicBezTo>
                    <a:pt x="1007" y="1460"/>
                    <a:pt x="690" y="1626"/>
                    <a:pt x="442" y="1846"/>
                  </a:cubicBezTo>
                  <a:cubicBezTo>
                    <a:pt x="318" y="1970"/>
                    <a:pt x="194" y="2094"/>
                    <a:pt x="70" y="2232"/>
                  </a:cubicBezTo>
                  <a:cubicBezTo>
                    <a:pt x="42" y="2259"/>
                    <a:pt x="1" y="2287"/>
                    <a:pt x="1" y="2342"/>
                  </a:cubicBezTo>
                  <a:cubicBezTo>
                    <a:pt x="9" y="2376"/>
                    <a:pt x="55" y="2400"/>
                    <a:pt x="98" y="2400"/>
                  </a:cubicBezTo>
                  <a:cubicBezTo>
                    <a:pt x="125" y="2400"/>
                    <a:pt x="150" y="2391"/>
                    <a:pt x="166" y="2370"/>
                  </a:cubicBezTo>
                  <a:cubicBezTo>
                    <a:pt x="483" y="1998"/>
                    <a:pt x="841" y="1736"/>
                    <a:pt x="1282" y="1433"/>
                  </a:cubicBezTo>
                  <a:cubicBezTo>
                    <a:pt x="1696" y="1088"/>
                    <a:pt x="2095" y="799"/>
                    <a:pt x="2564" y="579"/>
                  </a:cubicBezTo>
                  <a:cubicBezTo>
                    <a:pt x="3026" y="353"/>
                    <a:pt x="3547" y="194"/>
                    <a:pt x="4028" y="194"/>
                  </a:cubicBezTo>
                  <a:cubicBezTo>
                    <a:pt x="4164" y="194"/>
                    <a:pt x="4296" y="207"/>
                    <a:pt x="4424" y="234"/>
                  </a:cubicBezTo>
                  <a:cubicBezTo>
                    <a:pt x="4575" y="303"/>
                    <a:pt x="4878" y="372"/>
                    <a:pt x="5030" y="468"/>
                  </a:cubicBezTo>
                  <a:cubicBezTo>
                    <a:pt x="5264" y="551"/>
                    <a:pt x="5429" y="785"/>
                    <a:pt x="5540" y="923"/>
                  </a:cubicBezTo>
                  <a:cubicBezTo>
                    <a:pt x="5664" y="1075"/>
                    <a:pt x="5719" y="1130"/>
                    <a:pt x="5801" y="1281"/>
                  </a:cubicBezTo>
                  <a:cubicBezTo>
                    <a:pt x="5925" y="1433"/>
                    <a:pt x="5967" y="1474"/>
                    <a:pt x="6049" y="1626"/>
                  </a:cubicBezTo>
                  <a:cubicBezTo>
                    <a:pt x="6104" y="1708"/>
                    <a:pt x="6173" y="1777"/>
                    <a:pt x="6228" y="1846"/>
                  </a:cubicBezTo>
                  <a:cubicBezTo>
                    <a:pt x="6249" y="1866"/>
                    <a:pt x="6276" y="1879"/>
                    <a:pt x="6306" y="1879"/>
                  </a:cubicBezTo>
                  <a:cubicBezTo>
                    <a:pt x="6317" y="1879"/>
                    <a:pt x="6328" y="1877"/>
                    <a:pt x="6339" y="1874"/>
                  </a:cubicBezTo>
                  <a:cubicBezTo>
                    <a:pt x="6532" y="1805"/>
                    <a:pt x="6242" y="1584"/>
                    <a:pt x="6256" y="1571"/>
                  </a:cubicBezTo>
                  <a:cubicBezTo>
                    <a:pt x="6201" y="1474"/>
                    <a:pt x="6022" y="1226"/>
                    <a:pt x="5994" y="1212"/>
                  </a:cubicBezTo>
                  <a:cubicBezTo>
                    <a:pt x="5939" y="1102"/>
                    <a:pt x="5856" y="992"/>
                    <a:pt x="5774" y="882"/>
                  </a:cubicBezTo>
                  <a:cubicBezTo>
                    <a:pt x="5664" y="771"/>
                    <a:pt x="5484" y="496"/>
                    <a:pt x="5264" y="358"/>
                  </a:cubicBezTo>
                  <a:cubicBezTo>
                    <a:pt x="5195" y="317"/>
                    <a:pt x="5126" y="289"/>
                    <a:pt x="5044" y="248"/>
                  </a:cubicBezTo>
                  <a:cubicBezTo>
                    <a:pt x="5472" y="207"/>
                    <a:pt x="5856" y="166"/>
                    <a:pt x="6222" y="166"/>
                  </a:cubicBezTo>
                  <a:cubicBezTo>
                    <a:pt x="6468" y="166"/>
                    <a:pt x="6706" y="184"/>
                    <a:pt x="6945" y="234"/>
                  </a:cubicBezTo>
                  <a:cubicBezTo>
                    <a:pt x="7344" y="275"/>
                    <a:pt x="7606" y="331"/>
                    <a:pt x="7840" y="592"/>
                  </a:cubicBezTo>
                  <a:cubicBezTo>
                    <a:pt x="7964" y="703"/>
                    <a:pt x="8212" y="937"/>
                    <a:pt x="8268" y="992"/>
                  </a:cubicBezTo>
                  <a:cubicBezTo>
                    <a:pt x="8350" y="1102"/>
                    <a:pt x="8364" y="1143"/>
                    <a:pt x="8460" y="1254"/>
                  </a:cubicBezTo>
                  <a:cubicBezTo>
                    <a:pt x="8474" y="1267"/>
                    <a:pt x="8494" y="1274"/>
                    <a:pt x="8515" y="1274"/>
                  </a:cubicBezTo>
                  <a:cubicBezTo>
                    <a:pt x="8557" y="1274"/>
                    <a:pt x="8603" y="1249"/>
                    <a:pt x="8612" y="1212"/>
                  </a:cubicBezTo>
                  <a:cubicBezTo>
                    <a:pt x="8640" y="1143"/>
                    <a:pt x="8543" y="1075"/>
                    <a:pt x="8516" y="1019"/>
                  </a:cubicBezTo>
                  <a:cubicBezTo>
                    <a:pt x="8433" y="909"/>
                    <a:pt x="8350" y="813"/>
                    <a:pt x="8254" y="730"/>
                  </a:cubicBezTo>
                  <a:cubicBezTo>
                    <a:pt x="8061" y="551"/>
                    <a:pt x="7951" y="413"/>
                    <a:pt x="7716" y="262"/>
                  </a:cubicBezTo>
                  <a:cubicBezTo>
                    <a:pt x="7482" y="124"/>
                    <a:pt x="7207" y="96"/>
                    <a:pt x="6945" y="69"/>
                  </a:cubicBezTo>
                  <a:cubicBezTo>
                    <a:pt x="6709" y="22"/>
                    <a:pt x="6455" y="0"/>
                    <a:pt x="6212"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3"/>
            <p:cNvSpPr/>
            <p:nvPr/>
          </p:nvSpPr>
          <p:spPr>
            <a:xfrm>
              <a:off x="1574250" y="1474425"/>
              <a:ext cx="177025" cy="83000"/>
            </a:xfrm>
            <a:custGeom>
              <a:avLst/>
              <a:gdLst/>
              <a:ahLst/>
              <a:cxnLst/>
              <a:rect l="l" t="t" r="r" b="b"/>
              <a:pathLst>
                <a:path w="7081" h="3320" extrusionOk="0">
                  <a:moveTo>
                    <a:pt x="5029" y="1"/>
                  </a:moveTo>
                  <a:cubicBezTo>
                    <a:pt x="4839" y="1"/>
                    <a:pt x="4642" y="15"/>
                    <a:pt x="4463" y="39"/>
                  </a:cubicBezTo>
                  <a:cubicBezTo>
                    <a:pt x="3815" y="150"/>
                    <a:pt x="3264" y="398"/>
                    <a:pt x="2768" y="714"/>
                  </a:cubicBezTo>
                  <a:cubicBezTo>
                    <a:pt x="2630" y="797"/>
                    <a:pt x="2382" y="935"/>
                    <a:pt x="2189" y="1059"/>
                  </a:cubicBezTo>
                  <a:cubicBezTo>
                    <a:pt x="2024" y="1197"/>
                    <a:pt x="1873" y="1334"/>
                    <a:pt x="1707" y="1458"/>
                  </a:cubicBezTo>
                  <a:cubicBezTo>
                    <a:pt x="1445" y="1706"/>
                    <a:pt x="1115" y="1899"/>
                    <a:pt x="881" y="2161"/>
                  </a:cubicBezTo>
                  <a:cubicBezTo>
                    <a:pt x="867" y="2189"/>
                    <a:pt x="839" y="2216"/>
                    <a:pt x="825" y="2230"/>
                  </a:cubicBezTo>
                  <a:cubicBezTo>
                    <a:pt x="660" y="2382"/>
                    <a:pt x="509" y="2547"/>
                    <a:pt x="357" y="2740"/>
                  </a:cubicBezTo>
                  <a:cubicBezTo>
                    <a:pt x="302" y="2795"/>
                    <a:pt x="247" y="2836"/>
                    <a:pt x="261" y="2891"/>
                  </a:cubicBezTo>
                  <a:cubicBezTo>
                    <a:pt x="205" y="2960"/>
                    <a:pt x="150" y="3043"/>
                    <a:pt x="95" y="3112"/>
                  </a:cubicBezTo>
                  <a:cubicBezTo>
                    <a:pt x="68" y="3139"/>
                    <a:pt x="68" y="3153"/>
                    <a:pt x="81" y="3181"/>
                  </a:cubicBezTo>
                  <a:cubicBezTo>
                    <a:pt x="81" y="3181"/>
                    <a:pt x="81" y="3181"/>
                    <a:pt x="68" y="3194"/>
                  </a:cubicBezTo>
                  <a:cubicBezTo>
                    <a:pt x="1" y="3239"/>
                    <a:pt x="60" y="3320"/>
                    <a:pt x="129" y="3320"/>
                  </a:cubicBezTo>
                  <a:cubicBezTo>
                    <a:pt x="145" y="3320"/>
                    <a:pt x="162" y="3315"/>
                    <a:pt x="178" y="3305"/>
                  </a:cubicBezTo>
                  <a:cubicBezTo>
                    <a:pt x="812" y="2822"/>
                    <a:pt x="1170" y="2340"/>
                    <a:pt x="1707" y="1913"/>
                  </a:cubicBezTo>
                  <a:cubicBezTo>
                    <a:pt x="2176" y="1527"/>
                    <a:pt x="2713" y="1114"/>
                    <a:pt x="3195" y="838"/>
                  </a:cubicBezTo>
                  <a:cubicBezTo>
                    <a:pt x="3278" y="783"/>
                    <a:pt x="3361" y="714"/>
                    <a:pt x="3443" y="659"/>
                  </a:cubicBezTo>
                  <a:cubicBezTo>
                    <a:pt x="3498" y="632"/>
                    <a:pt x="3567" y="604"/>
                    <a:pt x="3622" y="577"/>
                  </a:cubicBezTo>
                  <a:lnTo>
                    <a:pt x="3650" y="577"/>
                  </a:lnTo>
                  <a:cubicBezTo>
                    <a:pt x="3801" y="549"/>
                    <a:pt x="4008" y="522"/>
                    <a:pt x="4160" y="522"/>
                  </a:cubicBezTo>
                  <a:cubicBezTo>
                    <a:pt x="4421" y="535"/>
                    <a:pt x="4518" y="577"/>
                    <a:pt x="4766" y="604"/>
                  </a:cubicBezTo>
                  <a:cubicBezTo>
                    <a:pt x="5221" y="646"/>
                    <a:pt x="5854" y="1031"/>
                    <a:pt x="6226" y="1417"/>
                  </a:cubicBezTo>
                  <a:cubicBezTo>
                    <a:pt x="6364" y="1569"/>
                    <a:pt x="6557" y="1762"/>
                    <a:pt x="6626" y="1858"/>
                  </a:cubicBezTo>
                  <a:cubicBezTo>
                    <a:pt x="6691" y="1936"/>
                    <a:pt x="6781" y="2052"/>
                    <a:pt x="6790" y="2052"/>
                  </a:cubicBezTo>
                  <a:cubicBezTo>
                    <a:pt x="6791" y="2052"/>
                    <a:pt x="6791" y="2052"/>
                    <a:pt x="6791" y="2051"/>
                  </a:cubicBezTo>
                  <a:cubicBezTo>
                    <a:pt x="6818" y="2078"/>
                    <a:pt x="6857" y="2099"/>
                    <a:pt x="6892" y="2099"/>
                  </a:cubicBezTo>
                  <a:cubicBezTo>
                    <a:pt x="6911" y="2099"/>
                    <a:pt x="6928" y="2093"/>
                    <a:pt x="6943" y="2078"/>
                  </a:cubicBezTo>
                  <a:cubicBezTo>
                    <a:pt x="7081" y="1968"/>
                    <a:pt x="6915" y="1913"/>
                    <a:pt x="6901" y="1858"/>
                  </a:cubicBezTo>
                  <a:cubicBezTo>
                    <a:pt x="6777" y="1706"/>
                    <a:pt x="6626" y="1569"/>
                    <a:pt x="6461" y="1376"/>
                  </a:cubicBezTo>
                  <a:cubicBezTo>
                    <a:pt x="6116" y="990"/>
                    <a:pt x="5661" y="687"/>
                    <a:pt x="5138" y="494"/>
                  </a:cubicBezTo>
                  <a:cubicBezTo>
                    <a:pt x="4959" y="439"/>
                    <a:pt x="4862" y="453"/>
                    <a:pt x="4725" y="411"/>
                  </a:cubicBezTo>
                  <a:cubicBezTo>
                    <a:pt x="4577" y="387"/>
                    <a:pt x="4342" y="340"/>
                    <a:pt x="4107" y="340"/>
                  </a:cubicBezTo>
                  <a:cubicBezTo>
                    <a:pt x="4079" y="340"/>
                    <a:pt x="4050" y="341"/>
                    <a:pt x="4022" y="342"/>
                  </a:cubicBezTo>
                  <a:cubicBezTo>
                    <a:pt x="4022" y="329"/>
                    <a:pt x="4022" y="315"/>
                    <a:pt x="4022" y="301"/>
                  </a:cubicBezTo>
                  <a:cubicBezTo>
                    <a:pt x="4268" y="219"/>
                    <a:pt x="4672" y="157"/>
                    <a:pt x="4991" y="157"/>
                  </a:cubicBezTo>
                  <a:cubicBezTo>
                    <a:pt x="5048" y="157"/>
                    <a:pt x="5102" y="159"/>
                    <a:pt x="5152" y="163"/>
                  </a:cubicBezTo>
                  <a:cubicBezTo>
                    <a:pt x="5193" y="163"/>
                    <a:pt x="5234" y="177"/>
                    <a:pt x="5276" y="177"/>
                  </a:cubicBezTo>
                  <a:cubicBezTo>
                    <a:pt x="5358" y="177"/>
                    <a:pt x="5455" y="191"/>
                    <a:pt x="5469" y="191"/>
                  </a:cubicBezTo>
                  <a:cubicBezTo>
                    <a:pt x="5648" y="232"/>
                    <a:pt x="5909" y="301"/>
                    <a:pt x="5937" y="301"/>
                  </a:cubicBezTo>
                  <a:cubicBezTo>
                    <a:pt x="6185" y="370"/>
                    <a:pt x="6295" y="508"/>
                    <a:pt x="6419" y="604"/>
                  </a:cubicBezTo>
                  <a:cubicBezTo>
                    <a:pt x="6433" y="618"/>
                    <a:pt x="6461" y="646"/>
                    <a:pt x="6474" y="659"/>
                  </a:cubicBezTo>
                  <a:cubicBezTo>
                    <a:pt x="6529" y="714"/>
                    <a:pt x="6598" y="783"/>
                    <a:pt x="6681" y="811"/>
                  </a:cubicBezTo>
                  <a:cubicBezTo>
                    <a:pt x="6709" y="811"/>
                    <a:pt x="6736" y="838"/>
                    <a:pt x="6764" y="838"/>
                  </a:cubicBezTo>
                  <a:cubicBezTo>
                    <a:pt x="6764" y="852"/>
                    <a:pt x="6764" y="852"/>
                    <a:pt x="6764" y="852"/>
                  </a:cubicBezTo>
                  <a:cubicBezTo>
                    <a:pt x="6791" y="880"/>
                    <a:pt x="6819" y="894"/>
                    <a:pt x="6846" y="894"/>
                  </a:cubicBezTo>
                  <a:cubicBezTo>
                    <a:pt x="6984" y="894"/>
                    <a:pt x="6998" y="756"/>
                    <a:pt x="6888" y="701"/>
                  </a:cubicBezTo>
                  <a:cubicBezTo>
                    <a:pt x="6805" y="659"/>
                    <a:pt x="6777" y="646"/>
                    <a:pt x="6736" y="632"/>
                  </a:cubicBezTo>
                  <a:cubicBezTo>
                    <a:pt x="6722" y="618"/>
                    <a:pt x="6709" y="618"/>
                    <a:pt x="6709" y="604"/>
                  </a:cubicBezTo>
                  <a:cubicBezTo>
                    <a:pt x="6502" y="425"/>
                    <a:pt x="6516" y="425"/>
                    <a:pt x="6309" y="274"/>
                  </a:cubicBezTo>
                  <a:cubicBezTo>
                    <a:pt x="6020" y="81"/>
                    <a:pt x="5937" y="136"/>
                    <a:pt x="5661" y="67"/>
                  </a:cubicBezTo>
                  <a:cubicBezTo>
                    <a:pt x="5487" y="21"/>
                    <a:pt x="5262" y="1"/>
                    <a:pt x="5029"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3"/>
            <p:cNvSpPr/>
            <p:nvPr/>
          </p:nvSpPr>
          <p:spPr>
            <a:xfrm>
              <a:off x="1409325" y="1397075"/>
              <a:ext cx="148375" cy="60400"/>
            </a:xfrm>
            <a:custGeom>
              <a:avLst/>
              <a:gdLst/>
              <a:ahLst/>
              <a:cxnLst/>
              <a:rect l="l" t="t" r="r" b="b"/>
              <a:pathLst>
                <a:path w="5935" h="2416" extrusionOk="0">
                  <a:moveTo>
                    <a:pt x="2764" y="1"/>
                  </a:moveTo>
                  <a:cubicBezTo>
                    <a:pt x="2491" y="1"/>
                    <a:pt x="2210" y="19"/>
                    <a:pt x="2022" y="33"/>
                  </a:cubicBezTo>
                  <a:cubicBezTo>
                    <a:pt x="1889" y="33"/>
                    <a:pt x="1766" y="16"/>
                    <a:pt x="1644" y="16"/>
                  </a:cubicBezTo>
                  <a:cubicBezTo>
                    <a:pt x="1614" y="16"/>
                    <a:pt x="1583" y="17"/>
                    <a:pt x="1553" y="20"/>
                  </a:cubicBezTo>
                  <a:cubicBezTo>
                    <a:pt x="1140" y="102"/>
                    <a:pt x="630" y="281"/>
                    <a:pt x="244" y="571"/>
                  </a:cubicBezTo>
                  <a:cubicBezTo>
                    <a:pt x="175" y="626"/>
                    <a:pt x="38" y="667"/>
                    <a:pt x="10" y="764"/>
                  </a:cubicBezTo>
                  <a:cubicBezTo>
                    <a:pt x="0" y="814"/>
                    <a:pt x="48" y="849"/>
                    <a:pt x="96" y="849"/>
                  </a:cubicBezTo>
                  <a:cubicBezTo>
                    <a:pt x="114" y="849"/>
                    <a:pt x="133" y="844"/>
                    <a:pt x="148" y="833"/>
                  </a:cubicBezTo>
                  <a:cubicBezTo>
                    <a:pt x="575" y="488"/>
                    <a:pt x="1098" y="254"/>
                    <a:pt x="1581" y="185"/>
                  </a:cubicBezTo>
                  <a:cubicBezTo>
                    <a:pt x="1663" y="185"/>
                    <a:pt x="1850" y="197"/>
                    <a:pt x="2047" y="197"/>
                  </a:cubicBezTo>
                  <a:cubicBezTo>
                    <a:pt x="2146" y="197"/>
                    <a:pt x="2247" y="194"/>
                    <a:pt x="2338" y="185"/>
                  </a:cubicBezTo>
                  <a:lnTo>
                    <a:pt x="2421" y="185"/>
                  </a:lnTo>
                  <a:cubicBezTo>
                    <a:pt x="2435" y="185"/>
                    <a:pt x="2435" y="199"/>
                    <a:pt x="2449" y="213"/>
                  </a:cubicBezTo>
                  <a:lnTo>
                    <a:pt x="2462" y="213"/>
                  </a:lnTo>
                  <a:cubicBezTo>
                    <a:pt x="2022" y="350"/>
                    <a:pt x="1663" y="695"/>
                    <a:pt x="1291" y="929"/>
                  </a:cubicBezTo>
                  <a:cubicBezTo>
                    <a:pt x="1030" y="1136"/>
                    <a:pt x="823" y="1397"/>
                    <a:pt x="658" y="1645"/>
                  </a:cubicBezTo>
                  <a:cubicBezTo>
                    <a:pt x="639" y="1692"/>
                    <a:pt x="683" y="1726"/>
                    <a:pt x="727" y="1726"/>
                  </a:cubicBezTo>
                  <a:cubicBezTo>
                    <a:pt x="748" y="1726"/>
                    <a:pt x="768" y="1718"/>
                    <a:pt x="782" y="1701"/>
                  </a:cubicBezTo>
                  <a:cubicBezTo>
                    <a:pt x="933" y="1494"/>
                    <a:pt x="1112" y="1260"/>
                    <a:pt x="1291" y="1094"/>
                  </a:cubicBezTo>
                  <a:cubicBezTo>
                    <a:pt x="1539" y="929"/>
                    <a:pt x="1774" y="736"/>
                    <a:pt x="2035" y="571"/>
                  </a:cubicBezTo>
                  <a:cubicBezTo>
                    <a:pt x="2270" y="433"/>
                    <a:pt x="2421" y="350"/>
                    <a:pt x="2683" y="295"/>
                  </a:cubicBezTo>
                  <a:lnTo>
                    <a:pt x="2697" y="295"/>
                  </a:lnTo>
                  <a:cubicBezTo>
                    <a:pt x="2706" y="295"/>
                    <a:pt x="2758" y="301"/>
                    <a:pt x="2796" y="301"/>
                  </a:cubicBezTo>
                  <a:cubicBezTo>
                    <a:pt x="2815" y="301"/>
                    <a:pt x="2830" y="300"/>
                    <a:pt x="2834" y="295"/>
                  </a:cubicBezTo>
                  <a:cubicBezTo>
                    <a:pt x="2876" y="281"/>
                    <a:pt x="2917" y="281"/>
                    <a:pt x="2945" y="240"/>
                  </a:cubicBezTo>
                  <a:cubicBezTo>
                    <a:pt x="2986" y="254"/>
                    <a:pt x="3027" y="254"/>
                    <a:pt x="3055" y="268"/>
                  </a:cubicBezTo>
                  <a:cubicBezTo>
                    <a:pt x="3206" y="309"/>
                    <a:pt x="3344" y="392"/>
                    <a:pt x="3496" y="433"/>
                  </a:cubicBezTo>
                  <a:cubicBezTo>
                    <a:pt x="3592" y="474"/>
                    <a:pt x="3689" y="474"/>
                    <a:pt x="3785" y="516"/>
                  </a:cubicBezTo>
                  <a:cubicBezTo>
                    <a:pt x="3826" y="529"/>
                    <a:pt x="3854" y="557"/>
                    <a:pt x="3895" y="571"/>
                  </a:cubicBezTo>
                  <a:cubicBezTo>
                    <a:pt x="3950" y="612"/>
                    <a:pt x="4006" y="640"/>
                    <a:pt x="4061" y="681"/>
                  </a:cubicBezTo>
                  <a:cubicBezTo>
                    <a:pt x="4143" y="736"/>
                    <a:pt x="4198" y="791"/>
                    <a:pt x="4240" y="819"/>
                  </a:cubicBezTo>
                  <a:cubicBezTo>
                    <a:pt x="4364" y="929"/>
                    <a:pt x="4502" y="1012"/>
                    <a:pt x="4639" y="1108"/>
                  </a:cubicBezTo>
                  <a:cubicBezTo>
                    <a:pt x="4653" y="1136"/>
                    <a:pt x="4681" y="1149"/>
                    <a:pt x="4708" y="1177"/>
                  </a:cubicBezTo>
                  <a:cubicBezTo>
                    <a:pt x="4722" y="1191"/>
                    <a:pt x="4736" y="1205"/>
                    <a:pt x="4750" y="1205"/>
                  </a:cubicBezTo>
                  <a:cubicBezTo>
                    <a:pt x="4777" y="1246"/>
                    <a:pt x="4805" y="1273"/>
                    <a:pt x="4832" y="1301"/>
                  </a:cubicBezTo>
                  <a:cubicBezTo>
                    <a:pt x="4956" y="1439"/>
                    <a:pt x="5080" y="1604"/>
                    <a:pt x="5232" y="1769"/>
                  </a:cubicBezTo>
                  <a:cubicBezTo>
                    <a:pt x="5411" y="1935"/>
                    <a:pt x="5562" y="2114"/>
                    <a:pt x="5645" y="2238"/>
                  </a:cubicBezTo>
                  <a:cubicBezTo>
                    <a:pt x="5673" y="2279"/>
                    <a:pt x="5659" y="2321"/>
                    <a:pt x="5700" y="2389"/>
                  </a:cubicBezTo>
                  <a:cubicBezTo>
                    <a:pt x="5724" y="2408"/>
                    <a:pt x="5745" y="2416"/>
                    <a:pt x="5763" y="2416"/>
                  </a:cubicBezTo>
                  <a:cubicBezTo>
                    <a:pt x="5839" y="2416"/>
                    <a:pt x="5868" y="2277"/>
                    <a:pt x="5879" y="2210"/>
                  </a:cubicBezTo>
                  <a:cubicBezTo>
                    <a:pt x="5879" y="2169"/>
                    <a:pt x="5879" y="2183"/>
                    <a:pt x="5893" y="2128"/>
                  </a:cubicBezTo>
                  <a:cubicBezTo>
                    <a:pt x="5893" y="2114"/>
                    <a:pt x="5907" y="2086"/>
                    <a:pt x="5907" y="2073"/>
                  </a:cubicBezTo>
                  <a:cubicBezTo>
                    <a:pt x="5921" y="2031"/>
                    <a:pt x="5934" y="1962"/>
                    <a:pt x="5879" y="1935"/>
                  </a:cubicBezTo>
                  <a:lnTo>
                    <a:pt x="5893" y="1921"/>
                  </a:lnTo>
                  <a:cubicBezTo>
                    <a:pt x="5893" y="1921"/>
                    <a:pt x="5879" y="1907"/>
                    <a:pt x="5866" y="1893"/>
                  </a:cubicBezTo>
                  <a:cubicBezTo>
                    <a:pt x="5852" y="1852"/>
                    <a:pt x="5838" y="1811"/>
                    <a:pt x="5797" y="1783"/>
                  </a:cubicBezTo>
                  <a:cubicBezTo>
                    <a:pt x="5755" y="1742"/>
                    <a:pt x="5728" y="1728"/>
                    <a:pt x="5700" y="1714"/>
                  </a:cubicBezTo>
                  <a:cubicBezTo>
                    <a:pt x="5604" y="1590"/>
                    <a:pt x="5494" y="1549"/>
                    <a:pt x="5452" y="1480"/>
                  </a:cubicBezTo>
                  <a:cubicBezTo>
                    <a:pt x="5383" y="1384"/>
                    <a:pt x="5232" y="1287"/>
                    <a:pt x="5177" y="1246"/>
                  </a:cubicBezTo>
                  <a:cubicBezTo>
                    <a:pt x="4942" y="998"/>
                    <a:pt x="4708" y="736"/>
                    <a:pt x="4419" y="543"/>
                  </a:cubicBezTo>
                  <a:cubicBezTo>
                    <a:pt x="4267" y="405"/>
                    <a:pt x="3813" y="102"/>
                    <a:pt x="3413" y="61"/>
                  </a:cubicBezTo>
                  <a:cubicBezTo>
                    <a:pt x="3250" y="15"/>
                    <a:pt x="3010" y="1"/>
                    <a:pt x="276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3"/>
            <p:cNvSpPr/>
            <p:nvPr/>
          </p:nvSpPr>
          <p:spPr>
            <a:xfrm>
              <a:off x="1432975" y="1507325"/>
              <a:ext cx="125425" cy="41075"/>
            </a:xfrm>
            <a:custGeom>
              <a:avLst/>
              <a:gdLst/>
              <a:ahLst/>
              <a:cxnLst/>
              <a:rect l="l" t="t" r="r" b="b"/>
              <a:pathLst>
                <a:path w="5017" h="1643" extrusionOk="0">
                  <a:moveTo>
                    <a:pt x="1904" y="1"/>
                  </a:moveTo>
                  <a:cubicBezTo>
                    <a:pt x="1344" y="1"/>
                    <a:pt x="823" y="259"/>
                    <a:pt x="373" y="542"/>
                  </a:cubicBezTo>
                  <a:cubicBezTo>
                    <a:pt x="345" y="556"/>
                    <a:pt x="345" y="583"/>
                    <a:pt x="345" y="597"/>
                  </a:cubicBezTo>
                  <a:cubicBezTo>
                    <a:pt x="304" y="638"/>
                    <a:pt x="249" y="680"/>
                    <a:pt x="221" y="707"/>
                  </a:cubicBezTo>
                  <a:cubicBezTo>
                    <a:pt x="152" y="776"/>
                    <a:pt x="97" y="859"/>
                    <a:pt x="84" y="886"/>
                  </a:cubicBezTo>
                  <a:cubicBezTo>
                    <a:pt x="42" y="997"/>
                    <a:pt x="28" y="983"/>
                    <a:pt x="1" y="1093"/>
                  </a:cubicBezTo>
                  <a:cubicBezTo>
                    <a:pt x="1" y="1143"/>
                    <a:pt x="52" y="1179"/>
                    <a:pt x="100" y="1179"/>
                  </a:cubicBezTo>
                  <a:cubicBezTo>
                    <a:pt x="119" y="1179"/>
                    <a:pt x="137" y="1173"/>
                    <a:pt x="152" y="1162"/>
                  </a:cubicBezTo>
                  <a:cubicBezTo>
                    <a:pt x="235" y="1066"/>
                    <a:pt x="235" y="1010"/>
                    <a:pt x="318" y="928"/>
                  </a:cubicBezTo>
                  <a:cubicBezTo>
                    <a:pt x="387" y="859"/>
                    <a:pt x="359" y="859"/>
                    <a:pt x="414" y="831"/>
                  </a:cubicBezTo>
                  <a:cubicBezTo>
                    <a:pt x="483" y="749"/>
                    <a:pt x="580" y="680"/>
                    <a:pt x="621" y="638"/>
                  </a:cubicBezTo>
                  <a:cubicBezTo>
                    <a:pt x="635" y="638"/>
                    <a:pt x="648" y="638"/>
                    <a:pt x="648" y="625"/>
                  </a:cubicBezTo>
                  <a:cubicBezTo>
                    <a:pt x="731" y="597"/>
                    <a:pt x="814" y="528"/>
                    <a:pt x="938" y="487"/>
                  </a:cubicBezTo>
                  <a:cubicBezTo>
                    <a:pt x="1062" y="390"/>
                    <a:pt x="1310" y="322"/>
                    <a:pt x="1406" y="294"/>
                  </a:cubicBezTo>
                  <a:lnTo>
                    <a:pt x="1461" y="294"/>
                  </a:lnTo>
                  <a:cubicBezTo>
                    <a:pt x="1268" y="473"/>
                    <a:pt x="1034" y="749"/>
                    <a:pt x="841" y="997"/>
                  </a:cubicBezTo>
                  <a:cubicBezTo>
                    <a:pt x="772" y="1162"/>
                    <a:pt x="593" y="1438"/>
                    <a:pt x="607" y="1603"/>
                  </a:cubicBezTo>
                  <a:cubicBezTo>
                    <a:pt x="620" y="1629"/>
                    <a:pt x="649" y="1643"/>
                    <a:pt x="678" y="1643"/>
                  </a:cubicBezTo>
                  <a:cubicBezTo>
                    <a:pt x="710" y="1643"/>
                    <a:pt x="744" y="1626"/>
                    <a:pt x="759" y="1589"/>
                  </a:cubicBezTo>
                  <a:cubicBezTo>
                    <a:pt x="828" y="1410"/>
                    <a:pt x="938" y="1148"/>
                    <a:pt x="1020" y="1024"/>
                  </a:cubicBezTo>
                  <a:cubicBezTo>
                    <a:pt x="1255" y="762"/>
                    <a:pt x="1420" y="542"/>
                    <a:pt x="1654" y="322"/>
                  </a:cubicBezTo>
                  <a:cubicBezTo>
                    <a:pt x="1654" y="322"/>
                    <a:pt x="1709" y="308"/>
                    <a:pt x="1778" y="280"/>
                  </a:cubicBezTo>
                  <a:cubicBezTo>
                    <a:pt x="2026" y="294"/>
                    <a:pt x="2302" y="308"/>
                    <a:pt x="2536" y="322"/>
                  </a:cubicBezTo>
                  <a:cubicBezTo>
                    <a:pt x="2770" y="322"/>
                    <a:pt x="3018" y="377"/>
                    <a:pt x="3156" y="404"/>
                  </a:cubicBezTo>
                  <a:cubicBezTo>
                    <a:pt x="3473" y="514"/>
                    <a:pt x="3638" y="597"/>
                    <a:pt x="3928" y="762"/>
                  </a:cubicBezTo>
                  <a:cubicBezTo>
                    <a:pt x="4093" y="873"/>
                    <a:pt x="4244" y="1010"/>
                    <a:pt x="4424" y="1107"/>
                  </a:cubicBezTo>
                  <a:cubicBezTo>
                    <a:pt x="4520" y="1190"/>
                    <a:pt x="4658" y="1314"/>
                    <a:pt x="4782" y="1424"/>
                  </a:cubicBezTo>
                  <a:cubicBezTo>
                    <a:pt x="4823" y="1465"/>
                    <a:pt x="4796" y="1479"/>
                    <a:pt x="4878" y="1534"/>
                  </a:cubicBezTo>
                  <a:cubicBezTo>
                    <a:pt x="4887" y="1536"/>
                    <a:pt x="4896" y="1537"/>
                    <a:pt x="4905" y="1537"/>
                  </a:cubicBezTo>
                  <a:cubicBezTo>
                    <a:pt x="4964" y="1537"/>
                    <a:pt x="5016" y="1498"/>
                    <a:pt x="5016" y="1438"/>
                  </a:cubicBezTo>
                  <a:cubicBezTo>
                    <a:pt x="5016" y="1369"/>
                    <a:pt x="4988" y="1286"/>
                    <a:pt x="4975" y="1217"/>
                  </a:cubicBezTo>
                  <a:cubicBezTo>
                    <a:pt x="4961" y="1162"/>
                    <a:pt x="4961" y="1107"/>
                    <a:pt x="4920" y="1079"/>
                  </a:cubicBezTo>
                  <a:cubicBezTo>
                    <a:pt x="4906" y="1066"/>
                    <a:pt x="4892" y="1052"/>
                    <a:pt x="4878" y="1038"/>
                  </a:cubicBezTo>
                  <a:cubicBezTo>
                    <a:pt x="4878" y="1024"/>
                    <a:pt x="4864" y="1024"/>
                    <a:pt x="4851" y="1010"/>
                  </a:cubicBezTo>
                  <a:cubicBezTo>
                    <a:pt x="4768" y="969"/>
                    <a:pt x="4699" y="914"/>
                    <a:pt x="4616" y="873"/>
                  </a:cubicBezTo>
                  <a:cubicBezTo>
                    <a:pt x="4286" y="652"/>
                    <a:pt x="4024" y="514"/>
                    <a:pt x="3693" y="335"/>
                  </a:cubicBezTo>
                  <a:cubicBezTo>
                    <a:pt x="3390" y="198"/>
                    <a:pt x="3060" y="87"/>
                    <a:pt x="2729" y="18"/>
                  </a:cubicBezTo>
                  <a:cubicBezTo>
                    <a:pt x="2642" y="8"/>
                    <a:pt x="2556" y="6"/>
                    <a:pt x="2469" y="6"/>
                  </a:cubicBezTo>
                  <a:cubicBezTo>
                    <a:pt x="2375" y="6"/>
                    <a:pt x="2280" y="9"/>
                    <a:pt x="2185" y="9"/>
                  </a:cubicBezTo>
                  <a:cubicBezTo>
                    <a:pt x="2132" y="9"/>
                    <a:pt x="2079" y="8"/>
                    <a:pt x="2026" y="5"/>
                  </a:cubicBezTo>
                  <a:cubicBezTo>
                    <a:pt x="1985" y="2"/>
                    <a:pt x="1945" y="1"/>
                    <a:pt x="190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3"/>
            <p:cNvSpPr/>
            <p:nvPr/>
          </p:nvSpPr>
          <p:spPr>
            <a:xfrm>
              <a:off x="1571100" y="1625575"/>
              <a:ext cx="25" cy="25"/>
            </a:xfrm>
            <a:custGeom>
              <a:avLst/>
              <a:gdLst/>
              <a:ahLst/>
              <a:cxnLst/>
              <a:rect l="l" t="t" r="r" b="b"/>
              <a:pathLst>
                <a:path w="1" h="1" extrusionOk="0">
                  <a:moveTo>
                    <a:pt x="1" y="0"/>
                  </a:moveTo>
                  <a:lnTo>
                    <a:pt x="1"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3"/>
            <p:cNvSpPr/>
            <p:nvPr/>
          </p:nvSpPr>
          <p:spPr>
            <a:xfrm>
              <a:off x="1570775" y="1625575"/>
              <a:ext cx="350" cy="25"/>
            </a:xfrm>
            <a:custGeom>
              <a:avLst/>
              <a:gdLst/>
              <a:ahLst/>
              <a:cxnLst/>
              <a:rect l="l" t="t" r="r" b="b"/>
              <a:pathLst>
                <a:path w="14" h="1" extrusionOk="0">
                  <a:moveTo>
                    <a:pt x="14" y="0"/>
                  </a:moveTo>
                  <a:cubicBezTo>
                    <a:pt x="14" y="0"/>
                    <a:pt x="0" y="0"/>
                    <a:pt x="14" y="0"/>
                  </a:cubicBez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3"/>
            <p:cNvSpPr/>
            <p:nvPr/>
          </p:nvSpPr>
          <p:spPr>
            <a:xfrm>
              <a:off x="1554925" y="1681375"/>
              <a:ext cx="700" cy="25"/>
            </a:xfrm>
            <a:custGeom>
              <a:avLst/>
              <a:gdLst/>
              <a:ahLst/>
              <a:cxnLst/>
              <a:rect l="l" t="t" r="r" b="b"/>
              <a:pathLst>
                <a:path w="28" h="1" extrusionOk="0">
                  <a:moveTo>
                    <a:pt x="14" y="0"/>
                  </a:moveTo>
                  <a:lnTo>
                    <a:pt x="14" y="0"/>
                  </a:lnTo>
                  <a:lnTo>
                    <a:pt x="14" y="0"/>
                  </a:lnTo>
                  <a:cubicBezTo>
                    <a:pt x="28" y="0"/>
                    <a:pt x="0" y="0"/>
                    <a:pt x="0" y="0"/>
                  </a:cubicBezTo>
                  <a:lnTo>
                    <a:pt x="0" y="0"/>
                  </a:lnTo>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3"/>
            <p:cNvSpPr/>
            <p:nvPr/>
          </p:nvSpPr>
          <p:spPr>
            <a:xfrm>
              <a:off x="1555275" y="1681375"/>
              <a:ext cx="25" cy="25"/>
            </a:xfrm>
            <a:custGeom>
              <a:avLst/>
              <a:gdLst/>
              <a:ahLst/>
              <a:cxnLst/>
              <a:rect l="l" t="t" r="r" b="b"/>
              <a:pathLst>
                <a:path w="1" h="1" extrusionOk="0">
                  <a:moveTo>
                    <a:pt x="0" y="0"/>
                  </a:move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3"/>
            <p:cNvSpPr/>
            <p:nvPr/>
          </p:nvSpPr>
          <p:spPr>
            <a:xfrm>
              <a:off x="1555275" y="1681375"/>
              <a:ext cx="25" cy="25"/>
            </a:xfrm>
            <a:custGeom>
              <a:avLst/>
              <a:gdLst/>
              <a:ahLst/>
              <a:cxnLst/>
              <a:rect l="l" t="t" r="r" b="b"/>
              <a:pathLst>
                <a:path w="1" h="1" extrusionOk="0">
                  <a:moveTo>
                    <a:pt x="0" y="0"/>
                  </a:moveTo>
                  <a:lnTo>
                    <a:pt x="0" y="0"/>
                  </a:ln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3"/>
            <p:cNvSpPr/>
            <p:nvPr/>
          </p:nvSpPr>
          <p:spPr>
            <a:xfrm>
              <a:off x="1476725" y="1217925"/>
              <a:ext cx="150900" cy="90800"/>
            </a:xfrm>
            <a:custGeom>
              <a:avLst/>
              <a:gdLst/>
              <a:ahLst/>
              <a:cxnLst/>
              <a:rect l="l" t="t" r="r" b="b"/>
              <a:pathLst>
                <a:path w="6036" h="3632" extrusionOk="0">
                  <a:moveTo>
                    <a:pt x="2571" y="1"/>
                  </a:moveTo>
                  <a:cubicBezTo>
                    <a:pt x="2476" y="1"/>
                    <a:pt x="2383" y="16"/>
                    <a:pt x="2302" y="49"/>
                  </a:cubicBezTo>
                  <a:cubicBezTo>
                    <a:pt x="2081" y="118"/>
                    <a:pt x="1985" y="311"/>
                    <a:pt x="1916" y="490"/>
                  </a:cubicBezTo>
                  <a:cubicBezTo>
                    <a:pt x="1888" y="572"/>
                    <a:pt x="1833" y="669"/>
                    <a:pt x="1806" y="779"/>
                  </a:cubicBezTo>
                  <a:cubicBezTo>
                    <a:pt x="1757" y="758"/>
                    <a:pt x="1709" y="748"/>
                    <a:pt x="1661" y="748"/>
                  </a:cubicBezTo>
                  <a:cubicBezTo>
                    <a:pt x="1613" y="748"/>
                    <a:pt x="1564" y="758"/>
                    <a:pt x="1516" y="779"/>
                  </a:cubicBezTo>
                  <a:cubicBezTo>
                    <a:pt x="1186" y="917"/>
                    <a:pt x="1089" y="1234"/>
                    <a:pt x="1075" y="1537"/>
                  </a:cubicBezTo>
                  <a:cubicBezTo>
                    <a:pt x="1020" y="1495"/>
                    <a:pt x="951" y="1454"/>
                    <a:pt x="869" y="1440"/>
                  </a:cubicBezTo>
                  <a:cubicBezTo>
                    <a:pt x="822" y="1429"/>
                    <a:pt x="778" y="1423"/>
                    <a:pt x="736" y="1423"/>
                  </a:cubicBezTo>
                  <a:cubicBezTo>
                    <a:pt x="234" y="1423"/>
                    <a:pt x="67" y="2212"/>
                    <a:pt x="42" y="2543"/>
                  </a:cubicBezTo>
                  <a:cubicBezTo>
                    <a:pt x="14" y="2777"/>
                    <a:pt x="1" y="3025"/>
                    <a:pt x="14" y="3273"/>
                  </a:cubicBezTo>
                  <a:cubicBezTo>
                    <a:pt x="42" y="3383"/>
                    <a:pt x="70" y="3521"/>
                    <a:pt x="194" y="3603"/>
                  </a:cubicBezTo>
                  <a:cubicBezTo>
                    <a:pt x="243" y="3623"/>
                    <a:pt x="289" y="3631"/>
                    <a:pt x="333" y="3631"/>
                  </a:cubicBezTo>
                  <a:cubicBezTo>
                    <a:pt x="569" y="3631"/>
                    <a:pt x="721" y="3378"/>
                    <a:pt x="814" y="3204"/>
                  </a:cubicBezTo>
                  <a:cubicBezTo>
                    <a:pt x="841" y="3149"/>
                    <a:pt x="910" y="3039"/>
                    <a:pt x="993" y="2928"/>
                  </a:cubicBezTo>
                  <a:cubicBezTo>
                    <a:pt x="1053" y="3341"/>
                    <a:pt x="1202" y="3561"/>
                    <a:pt x="1380" y="3561"/>
                  </a:cubicBezTo>
                  <a:cubicBezTo>
                    <a:pt x="1528" y="3561"/>
                    <a:pt x="1696" y="3406"/>
                    <a:pt x="1847" y="3080"/>
                  </a:cubicBezTo>
                  <a:cubicBezTo>
                    <a:pt x="1861" y="3107"/>
                    <a:pt x="1874" y="3149"/>
                    <a:pt x="1888" y="3190"/>
                  </a:cubicBezTo>
                  <a:cubicBezTo>
                    <a:pt x="1930" y="3314"/>
                    <a:pt x="1998" y="3424"/>
                    <a:pt x="2136" y="3466"/>
                  </a:cubicBezTo>
                  <a:cubicBezTo>
                    <a:pt x="2165" y="3473"/>
                    <a:pt x="2193" y="3477"/>
                    <a:pt x="2220" y="3477"/>
                  </a:cubicBezTo>
                  <a:cubicBezTo>
                    <a:pt x="2497" y="3477"/>
                    <a:pt x="2716" y="3118"/>
                    <a:pt x="2866" y="2804"/>
                  </a:cubicBezTo>
                  <a:cubicBezTo>
                    <a:pt x="2908" y="2887"/>
                    <a:pt x="2963" y="2983"/>
                    <a:pt x="3032" y="3052"/>
                  </a:cubicBezTo>
                  <a:cubicBezTo>
                    <a:pt x="3127" y="3136"/>
                    <a:pt x="3219" y="3171"/>
                    <a:pt x="3304" y="3171"/>
                  </a:cubicBezTo>
                  <a:cubicBezTo>
                    <a:pt x="3526" y="3171"/>
                    <a:pt x="3708" y="2938"/>
                    <a:pt x="3817" y="2749"/>
                  </a:cubicBezTo>
                  <a:cubicBezTo>
                    <a:pt x="3882" y="2868"/>
                    <a:pt x="4014" y="2986"/>
                    <a:pt x="4160" y="2986"/>
                  </a:cubicBezTo>
                  <a:cubicBezTo>
                    <a:pt x="4201" y="2986"/>
                    <a:pt x="4243" y="2977"/>
                    <a:pt x="4286" y="2956"/>
                  </a:cubicBezTo>
                  <a:cubicBezTo>
                    <a:pt x="4368" y="2915"/>
                    <a:pt x="4410" y="2859"/>
                    <a:pt x="4465" y="2804"/>
                  </a:cubicBezTo>
                  <a:cubicBezTo>
                    <a:pt x="4561" y="2956"/>
                    <a:pt x="4685" y="3094"/>
                    <a:pt x="4864" y="3190"/>
                  </a:cubicBezTo>
                  <a:cubicBezTo>
                    <a:pt x="4906" y="3204"/>
                    <a:pt x="4919" y="3218"/>
                    <a:pt x="4933" y="3218"/>
                  </a:cubicBezTo>
                  <a:cubicBezTo>
                    <a:pt x="4933" y="3231"/>
                    <a:pt x="4947" y="3231"/>
                    <a:pt x="4947" y="3231"/>
                  </a:cubicBezTo>
                  <a:cubicBezTo>
                    <a:pt x="4974" y="3259"/>
                    <a:pt x="4974" y="3259"/>
                    <a:pt x="5030" y="3328"/>
                  </a:cubicBezTo>
                  <a:cubicBezTo>
                    <a:pt x="5073" y="3354"/>
                    <a:pt x="5112" y="3366"/>
                    <a:pt x="5146" y="3366"/>
                  </a:cubicBezTo>
                  <a:cubicBezTo>
                    <a:pt x="5310" y="3366"/>
                    <a:pt x="5381" y="3105"/>
                    <a:pt x="5415" y="2901"/>
                  </a:cubicBezTo>
                  <a:lnTo>
                    <a:pt x="5429" y="2901"/>
                  </a:lnTo>
                  <a:cubicBezTo>
                    <a:pt x="5514" y="3028"/>
                    <a:pt x="5628" y="3101"/>
                    <a:pt x="5731" y="3101"/>
                  </a:cubicBezTo>
                  <a:cubicBezTo>
                    <a:pt x="5830" y="3101"/>
                    <a:pt x="5919" y="3035"/>
                    <a:pt x="5966" y="2887"/>
                  </a:cubicBezTo>
                  <a:cubicBezTo>
                    <a:pt x="6035" y="2722"/>
                    <a:pt x="6008" y="2556"/>
                    <a:pt x="5994" y="2405"/>
                  </a:cubicBezTo>
                  <a:cubicBezTo>
                    <a:pt x="6008" y="2047"/>
                    <a:pt x="5884" y="1716"/>
                    <a:pt x="5691" y="1399"/>
                  </a:cubicBezTo>
                  <a:cubicBezTo>
                    <a:pt x="5567" y="1179"/>
                    <a:pt x="5457" y="944"/>
                    <a:pt x="5305" y="738"/>
                  </a:cubicBezTo>
                  <a:cubicBezTo>
                    <a:pt x="5209" y="641"/>
                    <a:pt x="5098" y="559"/>
                    <a:pt x="5002" y="448"/>
                  </a:cubicBezTo>
                  <a:cubicBezTo>
                    <a:pt x="4919" y="379"/>
                    <a:pt x="4850" y="297"/>
                    <a:pt x="4726" y="242"/>
                  </a:cubicBezTo>
                  <a:cubicBezTo>
                    <a:pt x="4670" y="230"/>
                    <a:pt x="4427" y="135"/>
                    <a:pt x="4381" y="117"/>
                  </a:cubicBezTo>
                  <a:lnTo>
                    <a:pt x="4381" y="117"/>
                  </a:lnTo>
                  <a:cubicBezTo>
                    <a:pt x="4192" y="31"/>
                    <a:pt x="4024" y="15"/>
                    <a:pt x="3888" y="15"/>
                  </a:cubicBezTo>
                  <a:cubicBezTo>
                    <a:pt x="3807" y="15"/>
                    <a:pt x="3736" y="21"/>
                    <a:pt x="3679" y="21"/>
                  </a:cubicBezTo>
                  <a:cubicBezTo>
                    <a:pt x="3668" y="21"/>
                    <a:pt x="3658" y="20"/>
                    <a:pt x="3647" y="20"/>
                  </a:cubicBezTo>
                  <a:cubicBezTo>
                    <a:pt x="3431" y="20"/>
                    <a:pt x="3286" y="150"/>
                    <a:pt x="3142" y="255"/>
                  </a:cubicBezTo>
                  <a:cubicBezTo>
                    <a:pt x="3035" y="90"/>
                    <a:pt x="2798" y="1"/>
                    <a:pt x="25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3"/>
            <p:cNvSpPr/>
            <p:nvPr/>
          </p:nvSpPr>
          <p:spPr>
            <a:xfrm>
              <a:off x="1647225" y="1381275"/>
              <a:ext cx="131600" cy="94200"/>
            </a:xfrm>
            <a:custGeom>
              <a:avLst/>
              <a:gdLst/>
              <a:ahLst/>
              <a:cxnLst/>
              <a:rect l="l" t="t" r="r" b="b"/>
              <a:pathLst>
                <a:path w="5264" h="3768" extrusionOk="0">
                  <a:moveTo>
                    <a:pt x="3368" y="0"/>
                  </a:moveTo>
                  <a:cubicBezTo>
                    <a:pt x="3254" y="0"/>
                    <a:pt x="3022" y="84"/>
                    <a:pt x="3026" y="88"/>
                  </a:cubicBezTo>
                  <a:lnTo>
                    <a:pt x="3026" y="88"/>
                  </a:lnTo>
                  <a:cubicBezTo>
                    <a:pt x="2850" y="116"/>
                    <a:pt x="2713" y="198"/>
                    <a:pt x="2563" y="266"/>
                  </a:cubicBezTo>
                  <a:lnTo>
                    <a:pt x="2453" y="266"/>
                  </a:lnTo>
                  <a:cubicBezTo>
                    <a:pt x="2439" y="266"/>
                    <a:pt x="2426" y="252"/>
                    <a:pt x="2426" y="252"/>
                  </a:cubicBezTo>
                  <a:cubicBezTo>
                    <a:pt x="2229" y="117"/>
                    <a:pt x="1969" y="6"/>
                    <a:pt x="1718" y="6"/>
                  </a:cubicBezTo>
                  <a:cubicBezTo>
                    <a:pt x="1635" y="6"/>
                    <a:pt x="1553" y="18"/>
                    <a:pt x="1475" y="45"/>
                  </a:cubicBezTo>
                  <a:cubicBezTo>
                    <a:pt x="1447" y="59"/>
                    <a:pt x="1420" y="73"/>
                    <a:pt x="1392" y="87"/>
                  </a:cubicBezTo>
                  <a:cubicBezTo>
                    <a:pt x="1301" y="75"/>
                    <a:pt x="1207" y="69"/>
                    <a:pt x="1115" y="69"/>
                  </a:cubicBezTo>
                  <a:cubicBezTo>
                    <a:pt x="985" y="69"/>
                    <a:pt x="858" y="82"/>
                    <a:pt x="745" y="114"/>
                  </a:cubicBezTo>
                  <a:cubicBezTo>
                    <a:pt x="552" y="183"/>
                    <a:pt x="469" y="349"/>
                    <a:pt x="442" y="514"/>
                  </a:cubicBezTo>
                  <a:cubicBezTo>
                    <a:pt x="386" y="845"/>
                    <a:pt x="552" y="1161"/>
                    <a:pt x="524" y="1423"/>
                  </a:cubicBezTo>
                  <a:cubicBezTo>
                    <a:pt x="455" y="1850"/>
                    <a:pt x="1" y="2443"/>
                    <a:pt x="138" y="2966"/>
                  </a:cubicBezTo>
                  <a:cubicBezTo>
                    <a:pt x="180" y="3132"/>
                    <a:pt x="304" y="3366"/>
                    <a:pt x="566" y="3449"/>
                  </a:cubicBezTo>
                  <a:cubicBezTo>
                    <a:pt x="587" y="3453"/>
                    <a:pt x="607" y="3455"/>
                    <a:pt x="627" y="3455"/>
                  </a:cubicBezTo>
                  <a:cubicBezTo>
                    <a:pt x="1013" y="3455"/>
                    <a:pt x="1209" y="2732"/>
                    <a:pt x="1392" y="2470"/>
                  </a:cubicBezTo>
                  <a:cubicBezTo>
                    <a:pt x="1406" y="2457"/>
                    <a:pt x="1406" y="2443"/>
                    <a:pt x="1420" y="2415"/>
                  </a:cubicBezTo>
                  <a:cubicBezTo>
                    <a:pt x="1433" y="2831"/>
                    <a:pt x="1421" y="3768"/>
                    <a:pt x="1927" y="3768"/>
                  </a:cubicBezTo>
                  <a:cubicBezTo>
                    <a:pt x="1941" y="3768"/>
                    <a:pt x="1956" y="3767"/>
                    <a:pt x="1971" y="3765"/>
                  </a:cubicBezTo>
                  <a:cubicBezTo>
                    <a:pt x="2095" y="3724"/>
                    <a:pt x="2136" y="3628"/>
                    <a:pt x="2178" y="3531"/>
                  </a:cubicBezTo>
                  <a:cubicBezTo>
                    <a:pt x="2260" y="3311"/>
                    <a:pt x="2329" y="3077"/>
                    <a:pt x="2412" y="2842"/>
                  </a:cubicBezTo>
                  <a:cubicBezTo>
                    <a:pt x="2426" y="2829"/>
                    <a:pt x="2426" y="2815"/>
                    <a:pt x="2439" y="2787"/>
                  </a:cubicBezTo>
                  <a:cubicBezTo>
                    <a:pt x="2453" y="2953"/>
                    <a:pt x="2467" y="3132"/>
                    <a:pt x="2508" y="3325"/>
                  </a:cubicBezTo>
                  <a:cubicBezTo>
                    <a:pt x="2522" y="3407"/>
                    <a:pt x="2563" y="3476"/>
                    <a:pt x="2618" y="3545"/>
                  </a:cubicBezTo>
                  <a:cubicBezTo>
                    <a:pt x="2671" y="3598"/>
                    <a:pt x="2747" y="3623"/>
                    <a:pt x="2824" y="3623"/>
                  </a:cubicBezTo>
                  <a:cubicBezTo>
                    <a:pt x="2866" y="3623"/>
                    <a:pt x="2910" y="3615"/>
                    <a:pt x="2949" y="3600"/>
                  </a:cubicBezTo>
                  <a:cubicBezTo>
                    <a:pt x="3197" y="3476"/>
                    <a:pt x="3280" y="3228"/>
                    <a:pt x="3362" y="3008"/>
                  </a:cubicBezTo>
                  <a:cubicBezTo>
                    <a:pt x="3404" y="2911"/>
                    <a:pt x="3431" y="2815"/>
                    <a:pt x="3473" y="2705"/>
                  </a:cubicBezTo>
                  <a:cubicBezTo>
                    <a:pt x="3486" y="2870"/>
                    <a:pt x="3486" y="3021"/>
                    <a:pt x="3542" y="3187"/>
                  </a:cubicBezTo>
                  <a:cubicBezTo>
                    <a:pt x="3572" y="3359"/>
                    <a:pt x="3737" y="3592"/>
                    <a:pt x="3927" y="3592"/>
                  </a:cubicBezTo>
                  <a:cubicBezTo>
                    <a:pt x="3994" y="3592"/>
                    <a:pt x="4065" y="3562"/>
                    <a:pt x="4134" y="3490"/>
                  </a:cubicBezTo>
                  <a:cubicBezTo>
                    <a:pt x="4286" y="3297"/>
                    <a:pt x="4368" y="3077"/>
                    <a:pt x="4410" y="2842"/>
                  </a:cubicBezTo>
                  <a:cubicBezTo>
                    <a:pt x="4465" y="2994"/>
                    <a:pt x="4534" y="3132"/>
                    <a:pt x="4602" y="3269"/>
                  </a:cubicBezTo>
                  <a:cubicBezTo>
                    <a:pt x="4658" y="3366"/>
                    <a:pt x="4726" y="3462"/>
                    <a:pt x="4850" y="3517"/>
                  </a:cubicBezTo>
                  <a:cubicBezTo>
                    <a:pt x="4871" y="3523"/>
                    <a:pt x="4891" y="3526"/>
                    <a:pt x="4910" y="3526"/>
                  </a:cubicBezTo>
                  <a:cubicBezTo>
                    <a:pt x="4985" y="3526"/>
                    <a:pt x="5052" y="3486"/>
                    <a:pt x="5085" y="3421"/>
                  </a:cubicBezTo>
                  <a:cubicBezTo>
                    <a:pt x="5264" y="2760"/>
                    <a:pt x="5264" y="1892"/>
                    <a:pt x="5016" y="1327"/>
                  </a:cubicBezTo>
                  <a:cubicBezTo>
                    <a:pt x="4961" y="1203"/>
                    <a:pt x="4933" y="1037"/>
                    <a:pt x="4823" y="858"/>
                  </a:cubicBezTo>
                  <a:cubicBezTo>
                    <a:pt x="4658" y="624"/>
                    <a:pt x="4478" y="404"/>
                    <a:pt x="4203" y="266"/>
                  </a:cubicBezTo>
                  <a:cubicBezTo>
                    <a:pt x="3965" y="147"/>
                    <a:pt x="3728" y="3"/>
                    <a:pt x="3442" y="3"/>
                  </a:cubicBezTo>
                  <a:cubicBezTo>
                    <a:pt x="3430" y="3"/>
                    <a:pt x="3417" y="3"/>
                    <a:pt x="3404" y="4"/>
                  </a:cubicBezTo>
                  <a:cubicBezTo>
                    <a:pt x="3394" y="1"/>
                    <a:pt x="3382" y="0"/>
                    <a:pt x="3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3"/>
            <p:cNvSpPr/>
            <p:nvPr/>
          </p:nvSpPr>
          <p:spPr>
            <a:xfrm>
              <a:off x="1409575" y="1307575"/>
              <a:ext cx="126425" cy="132350"/>
            </a:xfrm>
            <a:custGeom>
              <a:avLst/>
              <a:gdLst/>
              <a:ahLst/>
              <a:cxnLst/>
              <a:rect l="l" t="t" r="r" b="b"/>
              <a:pathLst>
                <a:path w="5057" h="5294" extrusionOk="0">
                  <a:moveTo>
                    <a:pt x="1371" y="1"/>
                  </a:moveTo>
                  <a:cubicBezTo>
                    <a:pt x="1355" y="1"/>
                    <a:pt x="1339" y="2"/>
                    <a:pt x="1323" y="4"/>
                  </a:cubicBezTo>
                  <a:cubicBezTo>
                    <a:pt x="1240" y="17"/>
                    <a:pt x="1157" y="45"/>
                    <a:pt x="1088" y="86"/>
                  </a:cubicBezTo>
                  <a:cubicBezTo>
                    <a:pt x="1075" y="100"/>
                    <a:pt x="1047" y="114"/>
                    <a:pt x="1047" y="114"/>
                  </a:cubicBezTo>
                  <a:lnTo>
                    <a:pt x="1033" y="128"/>
                  </a:lnTo>
                  <a:cubicBezTo>
                    <a:pt x="1020" y="114"/>
                    <a:pt x="1006" y="100"/>
                    <a:pt x="978" y="100"/>
                  </a:cubicBezTo>
                  <a:cubicBezTo>
                    <a:pt x="969" y="99"/>
                    <a:pt x="959" y="99"/>
                    <a:pt x="950" y="99"/>
                  </a:cubicBezTo>
                  <a:cubicBezTo>
                    <a:pt x="797" y="99"/>
                    <a:pt x="668" y="201"/>
                    <a:pt x="551" y="265"/>
                  </a:cubicBezTo>
                  <a:cubicBezTo>
                    <a:pt x="317" y="403"/>
                    <a:pt x="248" y="637"/>
                    <a:pt x="193" y="858"/>
                  </a:cubicBezTo>
                  <a:cubicBezTo>
                    <a:pt x="0" y="1505"/>
                    <a:pt x="83" y="2125"/>
                    <a:pt x="152" y="2677"/>
                  </a:cubicBezTo>
                  <a:cubicBezTo>
                    <a:pt x="172" y="2780"/>
                    <a:pt x="240" y="2946"/>
                    <a:pt x="354" y="2946"/>
                  </a:cubicBezTo>
                  <a:cubicBezTo>
                    <a:pt x="391" y="2946"/>
                    <a:pt x="434" y="2928"/>
                    <a:pt x="482" y="2883"/>
                  </a:cubicBezTo>
                  <a:cubicBezTo>
                    <a:pt x="496" y="2842"/>
                    <a:pt x="510" y="2801"/>
                    <a:pt x="537" y="2759"/>
                  </a:cubicBezTo>
                  <a:cubicBezTo>
                    <a:pt x="537" y="2828"/>
                    <a:pt x="551" y="2897"/>
                    <a:pt x="565" y="2966"/>
                  </a:cubicBezTo>
                  <a:cubicBezTo>
                    <a:pt x="592" y="3117"/>
                    <a:pt x="648" y="3310"/>
                    <a:pt x="827" y="3393"/>
                  </a:cubicBezTo>
                  <a:cubicBezTo>
                    <a:pt x="839" y="3395"/>
                    <a:pt x="851" y="3396"/>
                    <a:pt x="863" y="3396"/>
                  </a:cubicBezTo>
                  <a:cubicBezTo>
                    <a:pt x="1030" y="3396"/>
                    <a:pt x="1105" y="3220"/>
                    <a:pt x="1144" y="3104"/>
                  </a:cubicBezTo>
                  <a:cubicBezTo>
                    <a:pt x="1199" y="2938"/>
                    <a:pt x="1281" y="2704"/>
                    <a:pt x="1309" y="2566"/>
                  </a:cubicBezTo>
                  <a:cubicBezTo>
                    <a:pt x="1460" y="3214"/>
                    <a:pt x="1433" y="3999"/>
                    <a:pt x="1529" y="4647"/>
                  </a:cubicBezTo>
                  <a:cubicBezTo>
                    <a:pt x="1551" y="4840"/>
                    <a:pt x="1648" y="5294"/>
                    <a:pt x="1873" y="5294"/>
                  </a:cubicBezTo>
                  <a:cubicBezTo>
                    <a:pt x="1936" y="5294"/>
                    <a:pt x="2010" y="5258"/>
                    <a:pt x="2094" y="5170"/>
                  </a:cubicBezTo>
                  <a:cubicBezTo>
                    <a:pt x="2301" y="4867"/>
                    <a:pt x="2287" y="4509"/>
                    <a:pt x="2328" y="4165"/>
                  </a:cubicBezTo>
                  <a:cubicBezTo>
                    <a:pt x="2342" y="3958"/>
                    <a:pt x="2356" y="3751"/>
                    <a:pt x="2370" y="3545"/>
                  </a:cubicBezTo>
                  <a:cubicBezTo>
                    <a:pt x="2475" y="3744"/>
                    <a:pt x="2612" y="3895"/>
                    <a:pt x="2787" y="3895"/>
                  </a:cubicBezTo>
                  <a:cubicBezTo>
                    <a:pt x="2841" y="3895"/>
                    <a:pt x="2900" y="3880"/>
                    <a:pt x="2962" y="3848"/>
                  </a:cubicBezTo>
                  <a:cubicBezTo>
                    <a:pt x="3320" y="3462"/>
                    <a:pt x="3320" y="2952"/>
                    <a:pt x="3389" y="2484"/>
                  </a:cubicBezTo>
                  <a:cubicBezTo>
                    <a:pt x="3444" y="2635"/>
                    <a:pt x="3527" y="2773"/>
                    <a:pt x="3692" y="2842"/>
                  </a:cubicBezTo>
                  <a:cubicBezTo>
                    <a:pt x="3723" y="2851"/>
                    <a:pt x="3756" y="2855"/>
                    <a:pt x="3789" y="2855"/>
                  </a:cubicBezTo>
                  <a:cubicBezTo>
                    <a:pt x="3861" y="2855"/>
                    <a:pt x="3930" y="2834"/>
                    <a:pt x="3968" y="2787"/>
                  </a:cubicBezTo>
                  <a:cubicBezTo>
                    <a:pt x="4175" y="2553"/>
                    <a:pt x="4244" y="2112"/>
                    <a:pt x="4271" y="1864"/>
                  </a:cubicBezTo>
                  <a:cubicBezTo>
                    <a:pt x="4374" y="2044"/>
                    <a:pt x="4478" y="2322"/>
                    <a:pt x="4717" y="2322"/>
                  </a:cubicBezTo>
                  <a:cubicBezTo>
                    <a:pt x="4733" y="2322"/>
                    <a:pt x="4750" y="2321"/>
                    <a:pt x="4767" y="2318"/>
                  </a:cubicBezTo>
                  <a:cubicBezTo>
                    <a:pt x="4891" y="2277"/>
                    <a:pt x="4932" y="2167"/>
                    <a:pt x="4960" y="2070"/>
                  </a:cubicBezTo>
                  <a:cubicBezTo>
                    <a:pt x="5056" y="1809"/>
                    <a:pt x="5043" y="1340"/>
                    <a:pt x="5001" y="1189"/>
                  </a:cubicBezTo>
                  <a:cubicBezTo>
                    <a:pt x="5001" y="982"/>
                    <a:pt x="4988" y="775"/>
                    <a:pt x="4850" y="610"/>
                  </a:cubicBezTo>
                  <a:cubicBezTo>
                    <a:pt x="4634" y="346"/>
                    <a:pt x="4260" y="186"/>
                    <a:pt x="3885" y="186"/>
                  </a:cubicBezTo>
                  <a:cubicBezTo>
                    <a:pt x="3830" y="186"/>
                    <a:pt x="3775" y="189"/>
                    <a:pt x="3720" y="197"/>
                  </a:cubicBezTo>
                  <a:cubicBezTo>
                    <a:pt x="3568" y="224"/>
                    <a:pt x="3403" y="265"/>
                    <a:pt x="3279" y="348"/>
                  </a:cubicBezTo>
                  <a:cubicBezTo>
                    <a:pt x="3196" y="389"/>
                    <a:pt x="3045" y="527"/>
                    <a:pt x="2935" y="624"/>
                  </a:cubicBezTo>
                  <a:cubicBezTo>
                    <a:pt x="2935" y="610"/>
                    <a:pt x="2935" y="596"/>
                    <a:pt x="2921" y="569"/>
                  </a:cubicBezTo>
                  <a:cubicBezTo>
                    <a:pt x="2833" y="251"/>
                    <a:pt x="2536" y="154"/>
                    <a:pt x="2265" y="154"/>
                  </a:cubicBezTo>
                  <a:cubicBezTo>
                    <a:pt x="2112" y="154"/>
                    <a:pt x="1968" y="184"/>
                    <a:pt x="1874" y="224"/>
                  </a:cubicBezTo>
                  <a:cubicBezTo>
                    <a:pt x="1819" y="197"/>
                    <a:pt x="1791" y="155"/>
                    <a:pt x="1681" y="100"/>
                  </a:cubicBezTo>
                  <a:cubicBezTo>
                    <a:pt x="1597" y="40"/>
                    <a:pt x="1482" y="1"/>
                    <a:pt x="13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3"/>
            <p:cNvSpPr/>
            <p:nvPr/>
          </p:nvSpPr>
          <p:spPr>
            <a:xfrm>
              <a:off x="1628625" y="1459900"/>
              <a:ext cx="147450" cy="149950"/>
            </a:xfrm>
            <a:custGeom>
              <a:avLst/>
              <a:gdLst/>
              <a:ahLst/>
              <a:cxnLst/>
              <a:rect l="l" t="t" r="r" b="b"/>
              <a:pathLst>
                <a:path w="5898" h="5998" extrusionOk="0">
                  <a:moveTo>
                    <a:pt x="1530" y="0"/>
                  </a:moveTo>
                  <a:cubicBezTo>
                    <a:pt x="1434" y="14"/>
                    <a:pt x="1351" y="56"/>
                    <a:pt x="1268" y="97"/>
                  </a:cubicBezTo>
                  <a:cubicBezTo>
                    <a:pt x="1241" y="111"/>
                    <a:pt x="1227" y="124"/>
                    <a:pt x="1213" y="138"/>
                  </a:cubicBezTo>
                  <a:lnTo>
                    <a:pt x="1199" y="138"/>
                  </a:lnTo>
                  <a:cubicBezTo>
                    <a:pt x="1186" y="124"/>
                    <a:pt x="1172" y="124"/>
                    <a:pt x="1144" y="124"/>
                  </a:cubicBezTo>
                  <a:cubicBezTo>
                    <a:pt x="1124" y="122"/>
                    <a:pt x="1105" y="120"/>
                    <a:pt x="1086" y="120"/>
                  </a:cubicBezTo>
                  <a:cubicBezTo>
                    <a:pt x="908" y="120"/>
                    <a:pt x="771" y="230"/>
                    <a:pt x="634" y="317"/>
                  </a:cubicBezTo>
                  <a:cubicBezTo>
                    <a:pt x="373" y="469"/>
                    <a:pt x="290" y="731"/>
                    <a:pt x="221" y="979"/>
                  </a:cubicBezTo>
                  <a:cubicBezTo>
                    <a:pt x="1" y="1695"/>
                    <a:pt x="97" y="2411"/>
                    <a:pt x="180" y="3031"/>
                  </a:cubicBezTo>
                  <a:cubicBezTo>
                    <a:pt x="211" y="3147"/>
                    <a:pt x="291" y="3344"/>
                    <a:pt x="419" y="3344"/>
                  </a:cubicBezTo>
                  <a:cubicBezTo>
                    <a:pt x="459" y="3344"/>
                    <a:pt x="503" y="3325"/>
                    <a:pt x="552" y="3279"/>
                  </a:cubicBezTo>
                  <a:cubicBezTo>
                    <a:pt x="579" y="3224"/>
                    <a:pt x="607" y="3169"/>
                    <a:pt x="621" y="3128"/>
                  </a:cubicBezTo>
                  <a:cubicBezTo>
                    <a:pt x="634" y="3197"/>
                    <a:pt x="648" y="3279"/>
                    <a:pt x="662" y="3362"/>
                  </a:cubicBezTo>
                  <a:cubicBezTo>
                    <a:pt x="703" y="3527"/>
                    <a:pt x="758" y="3748"/>
                    <a:pt x="965" y="3844"/>
                  </a:cubicBezTo>
                  <a:cubicBezTo>
                    <a:pt x="978" y="3846"/>
                    <a:pt x="990" y="3847"/>
                    <a:pt x="1002" y="3847"/>
                  </a:cubicBezTo>
                  <a:cubicBezTo>
                    <a:pt x="1197" y="3847"/>
                    <a:pt x="1285" y="3644"/>
                    <a:pt x="1337" y="3514"/>
                  </a:cubicBezTo>
                  <a:cubicBezTo>
                    <a:pt x="1406" y="3321"/>
                    <a:pt x="1489" y="3059"/>
                    <a:pt x="1530" y="2907"/>
                  </a:cubicBezTo>
                  <a:cubicBezTo>
                    <a:pt x="1709" y="3651"/>
                    <a:pt x="1682" y="4519"/>
                    <a:pt x="1792" y="5263"/>
                  </a:cubicBezTo>
                  <a:cubicBezTo>
                    <a:pt x="1803" y="5489"/>
                    <a:pt x="1922" y="5998"/>
                    <a:pt x="2189" y="5998"/>
                  </a:cubicBezTo>
                  <a:cubicBezTo>
                    <a:pt x="2265" y="5998"/>
                    <a:pt x="2352" y="5957"/>
                    <a:pt x="2453" y="5856"/>
                  </a:cubicBezTo>
                  <a:cubicBezTo>
                    <a:pt x="2687" y="5511"/>
                    <a:pt x="2660" y="5098"/>
                    <a:pt x="2715" y="4712"/>
                  </a:cubicBezTo>
                  <a:cubicBezTo>
                    <a:pt x="2742" y="4478"/>
                    <a:pt x="2756" y="4244"/>
                    <a:pt x="2770" y="4010"/>
                  </a:cubicBezTo>
                  <a:cubicBezTo>
                    <a:pt x="2885" y="4239"/>
                    <a:pt x="3046" y="4413"/>
                    <a:pt x="3249" y="4413"/>
                  </a:cubicBezTo>
                  <a:cubicBezTo>
                    <a:pt x="3315" y="4413"/>
                    <a:pt x="3385" y="4395"/>
                    <a:pt x="3459" y="4354"/>
                  </a:cubicBezTo>
                  <a:cubicBezTo>
                    <a:pt x="3872" y="3913"/>
                    <a:pt x="3872" y="3348"/>
                    <a:pt x="3955" y="2811"/>
                  </a:cubicBezTo>
                  <a:cubicBezTo>
                    <a:pt x="4024" y="2976"/>
                    <a:pt x="4120" y="3142"/>
                    <a:pt x="4313" y="3211"/>
                  </a:cubicBezTo>
                  <a:cubicBezTo>
                    <a:pt x="4353" y="3225"/>
                    <a:pt x="4396" y="3233"/>
                    <a:pt x="4439" y="3233"/>
                  </a:cubicBezTo>
                  <a:cubicBezTo>
                    <a:pt x="4515" y="3233"/>
                    <a:pt x="4591" y="3208"/>
                    <a:pt x="4644" y="3155"/>
                  </a:cubicBezTo>
                  <a:cubicBezTo>
                    <a:pt x="4878" y="2894"/>
                    <a:pt x="4947" y="2398"/>
                    <a:pt x="4988" y="2108"/>
                  </a:cubicBezTo>
                  <a:cubicBezTo>
                    <a:pt x="5103" y="2313"/>
                    <a:pt x="5218" y="2624"/>
                    <a:pt x="5498" y="2624"/>
                  </a:cubicBezTo>
                  <a:cubicBezTo>
                    <a:pt x="5520" y="2624"/>
                    <a:pt x="5543" y="2622"/>
                    <a:pt x="5567" y="2618"/>
                  </a:cubicBezTo>
                  <a:cubicBezTo>
                    <a:pt x="5705" y="2591"/>
                    <a:pt x="5760" y="2453"/>
                    <a:pt x="5787" y="2343"/>
                  </a:cubicBezTo>
                  <a:cubicBezTo>
                    <a:pt x="5898" y="2053"/>
                    <a:pt x="5884" y="1530"/>
                    <a:pt x="5829" y="1351"/>
                  </a:cubicBezTo>
                  <a:cubicBezTo>
                    <a:pt x="5829" y="1116"/>
                    <a:pt x="5815" y="882"/>
                    <a:pt x="5636" y="689"/>
                  </a:cubicBezTo>
                  <a:cubicBezTo>
                    <a:pt x="5393" y="398"/>
                    <a:pt x="4948" y="225"/>
                    <a:pt x="4516" y="225"/>
                  </a:cubicBezTo>
                  <a:cubicBezTo>
                    <a:pt x="4457" y="225"/>
                    <a:pt x="4399" y="228"/>
                    <a:pt x="4341" y="235"/>
                  </a:cubicBezTo>
                  <a:cubicBezTo>
                    <a:pt x="4148" y="262"/>
                    <a:pt x="3969" y="304"/>
                    <a:pt x="3817" y="400"/>
                  </a:cubicBezTo>
                  <a:cubicBezTo>
                    <a:pt x="3721" y="455"/>
                    <a:pt x="3542" y="607"/>
                    <a:pt x="3431" y="703"/>
                  </a:cubicBezTo>
                  <a:cubicBezTo>
                    <a:pt x="3418" y="689"/>
                    <a:pt x="3418" y="676"/>
                    <a:pt x="3404" y="648"/>
                  </a:cubicBezTo>
                  <a:cubicBezTo>
                    <a:pt x="3305" y="287"/>
                    <a:pt x="2940" y="180"/>
                    <a:pt x="2615" y="180"/>
                  </a:cubicBezTo>
                  <a:cubicBezTo>
                    <a:pt x="2443" y="180"/>
                    <a:pt x="2282" y="210"/>
                    <a:pt x="2178" y="248"/>
                  </a:cubicBezTo>
                  <a:cubicBezTo>
                    <a:pt x="2122" y="221"/>
                    <a:pt x="2081" y="180"/>
                    <a:pt x="1957" y="111"/>
                  </a:cubicBezTo>
                  <a:cubicBezTo>
                    <a:pt x="1833" y="42"/>
                    <a:pt x="1682" y="0"/>
                    <a:pt x="1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3"/>
            <p:cNvSpPr/>
            <p:nvPr/>
          </p:nvSpPr>
          <p:spPr>
            <a:xfrm>
              <a:off x="1369600" y="1524650"/>
              <a:ext cx="111975" cy="135025"/>
            </a:xfrm>
            <a:custGeom>
              <a:avLst/>
              <a:gdLst/>
              <a:ahLst/>
              <a:cxnLst/>
              <a:rect l="l" t="t" r="r" b="b"/>
              <a:pathLst>
                <a:path w="4479" h="5401" extrusionOk="0">
                  <a:moveTo>
                    <a:pt x="3183" y="1"/>
                  </a:moveTo>
                  <a:cubicBezTo>
                    <a:pt x="3039" y="21"/>
                    <a:pt x="2939" y="25"/>
                    <a:pt x="2839" y="25"/>
                  </a:cubicBezTo>
                  <a:cubicBezTo>
                    <a:pt x="2789" y="25"/>
                    <a:pt x="2739" y="24"/>
                    <a:pt x="2684" y="24"/>
                  </a:cubicBezTo>
                  <a:cubicBezTo>
                    <a:pt x="2628" y="24"/>
                    <a:pt x="2567" y="25"/>
                    <a:pt x="2495" y="28"/>
                  </a:cubicBezTo>
                  <a:cubicBezTo>
                    <a:pt x="2446" y="40"/>
                    <a:pt x="2393" y="44"/>
                    <a:pt x="2337" y="44"/>
                  </a:cubicBezTo>
                  <a:cubicBezTo>
                    <a:pt x="2245" y="44"/>
                    <a:pt x="2143" y="34"/>
                    <a:pt x="2031" y="34"/>
                  </a:cubicBezTo>
                  <a:cubicBezTo>
                    <a:pt x="1981" y="34"/>
                    <a:pt x="1929" y="36"/>
                    <a:pt x="1875" y="42"/>
                  </a:cubicBezTo>
                  <a:cubicBezTo>
                    <a:pt x="1861" y="42"/>
                    <a:pt x="1819" y="56"/>
                    <a:pt x="1764" y="69"/>
                  </a:cubicBezTo>
                  <a:cubicBezTo>
                    <a:pt x="1654" y="65"/>
                    <a:pt x="1540" y="60"/>
                    <a:pt x="1428" y="60"/>
                  </a:cubicBezTo>
                  <a:cubicBezTo>
                    <a:pt x="1163" y="60"/>
                    <a:pt x="903" y="90"/>
                    <a:pt x="690" y="235"/>
                  </a:cubicBezTo>
                  <a:cubicBezTo>
                    <a:pt x="373" y="510"/>
                    <a:pt x="194" y="910"/>
                    <a:pt x="180" y="1282"/>
                  </a:cubicBezTo>
                  <a:cubicBezTo>
                    <a:pt x="180" y="1475"/>
                    <a:pt x="249" y="1668"/>
                    <a:pt x="331" y="1833"/>
                  </a:cubicBezTo>
                  <a:cubicBezTo>
                    <a:pt x="345" y="1847"/>
                    <a:pt x="359" y="1874"/>
                    <a:pt x="359" y="1888"/>
                  </a:cubicBezTo>
                  <a:cubicBezTo>
                    <a:pt x="359" y="1902"/>
                    <a:pt x="373" y="1902"/>
                    <a:pt x="373" y="1902"/>
                  </a:cubicBezTo>
                  <a:cubicBezTo>
                    <a:pt x="331" y="1998"/>
                    <a:pt x="1" y="2439"/>
                    <a:pt x="15" y="2729"/>
                  </a:cubicBezTo>
                  <a:cubicBezTo>
                    <a:pt x="28" y="3114"/>
                    <a:pt x="1" y="3514"/>
                    <a:pt x="152" y="3886"/>
                  </a:cubicBezTo>
                  <a:cubicBezTo>
                    <a:pt x="225" y="4042"/>
                    <a:pt x="349" y="4303"/>
                    <a:pt x="563" y="4303"/>
                  </a:cubicBezTo>
                  <a:cubicBezTo>
                    <a:pt x="594" y="4303"/>
                    <a:pt x="627" y="4298"/>
                    <a:pt x="662" y="4285"/>
                  </a:cubicBezTo>
                  <a:cubicBezTo>
                    <a:pt x="869" y="4161"/>
                    <a:pt x="910" y="3955"/>
                    <a:pt x="1020" y="3721"/>
                  </a:cubicBezTo>
                  <a:cubicBezTo>
                    <a:pt x="1103" y="3486"/>
                    <a:pt x="1172" y="3238"/>
                    <a:pt x="1255" y="3004"/>
                  </a:cubicBezTo>
                  <a:lnTo>
                    <a:pt x="1255" y="3004"/>
                  </a:lnTo>
                  <a:cubicBezTo>
                    <a:pt x="1255" y="3445"/>
                    <a:pt x="1241" y="4010"/>
                    <a:pt x="1323" y="4382"/>
                  </a:cubicBezTo>
                  <a:cubicBezTo>
                    <a:pt x="1368" y="4560"/>
                    <a:pt x="1511" y="5059"/>
                    <a:pt x="1759" y="5059"/>
                  </a:cubicBezTo>
                  <a:cubicBezTo>
                    <a:pt x="1819" y="5059"/>
                    <a:pt x="1885" y="5030"/>
                    <a:pt x="1957" y="4961"/>
                  </a:cubicBezTo>
                  <a:cubicBezTo>
                    <a:pt x="2095" y="4616"/>
                    <a:pt x="2136" y="4258"/>
                    <a:pt x="2191" y="3886"/>
                  </a:cubicBezTo>
                  <a:cubicBezTo>
                    <a:pt x="2191" y="4148"/>
                    <a:pt x="2205" y="4396"/>
                    <a:pt x="2247" y="4630"/>
                  </a:cubicBezTo>
                  <a:cubicBezTo>
                    <a:pt x="2288" y="4795"/>
                    <a:pt x="2302" y="4974"/>
                    <a:pt x="2398" y="5112"/>
                  </a:cubicBezTo>
                  <a:cubicBezTo>
                    <a:pt x="2436" y="5150"/>
                    <a:pt x="2488" y="5168"/>
                    <a:pt x="2541" y="5168"/>
                  </a:cubicBezTo>
                  <a:cubicBezTo>
                    <a:pt x="2602" y="5168"/>
                    <a:pt x="2664" y="5143"/>
                    <a:pt x="2701" y="5098"/>
                  </a:cubicBezTo>
                  <a:cubicBezTo>
                    <a:pt x="2825" y="4905"/>
                    <a:pt x="2922" y="4685"/>
                    <a:pt x="2991" y="4465"/>
                  </a:cubicBezTo>
                  <a:cubicBezTo>
                    <a:pt x="3032" y="4768"/>
                    <a:pt x="3059" y="5085"/>
                    <a:pt x="3239" y="5346"/>
                  </a:cubicBezTo>
                  <a:cubicBezTo>
                    <a:pt x="3293" y="5384"/>
                    <a:pt x="3342" y="5400"/>
                    <a:pt x="3386" y="5400"/>
                  </a:cubicBezTo>
                  <a:cubicBezTo>
                    <a:pt x="3633" y="5400"/>
                    <a:pt x="3727" y="4890"/>
                    <a:pt x="3762" y="4726"/>
                  </a:cubicBezTo>
                  <a:cubicBezTo>
                    <a:pt x="3817" y="4244"/>
                    <a:pt x="3941" y="3789"/>
                    <a:pt x="3969" y="3307"/>
                  </a:cubicBezTo>
                  <a:cubicBezTo>
                    <a:pt x="3983" y="2977"/>
                    <a:pt x="3927" y="2439"/>
                    <a:pt x="3969" y="2177"/>
                  </a:cubicBezTo>
                  <a:lnTo>
                    <a:pt x="3969" y="2177"/>
                  </a:lnTo>
                  <a:cubicBezTo>
                    <a:pt x="4024" y="2246"/>
                    <a:pt x="4093" y="2315"/>
                    <a:pt x="4231" y="2315"/>
                  </a:cubicBezTo>
                  <a:cubicBezTo>
                    <a:pt x="4355" y="2301"/>
                    <a:pt x="4382" y="2177"/>
                    <a:pt x="4410" y="2095"/>
                  </a:cubicBezTo>
                  <a:cubicBezTo>
                    <a:pt x="4479" y="1916"/>
                    <a:pt x="4437" y="1585"/>
                    <a:pt x="4423" y="1502"/>
                  </a:cubicBezTo>
                  <a:cubicBezTo>
                    <a:pt x="4451" y="1213"/>
                    <a:pt x="4313" y="800"/>
                    <a:pt x="4217" y="634"/>
                  </a:cubicBezTo>
                  <a:cubicBezTo>
                    <a:pt x="4175" y="483"/>
                    <a:pt x="4079" y="345"/>
                    <a:pt x="3955" y="235"/>
                  </a:cubicBezTo>
                  <a:cubicBezTo>
                    <a:pt x="3872" y="166"/>
                    <a:pt x="3776" y="125"/>
                    <a:pt x="3666" y="97"/>
                  </a:cubicBezTo>
                  <a:cubicBezTo>
                    <a:pt x="3514" y="28"/>
                    <a:pt x="3349" y="1"/>
                    <a:pt x="3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3"/>
            <p:cNvSpPr/>
            <p:nvPr/>
          </p:nvSpPr>
          <p:spPr>
            <a:xfrm>
              <a:off x="1431950" y="1464025"/>
              <a:ext cx="264550" cy="128000"/>
            </a:xfrm>
            <a:custGeom>
              <a:avLst/>
              <a:gdLst/>
              <a:ahLst/>
              <a:cxnLst/>
              <a:rect l="l" t="t" r="r" b="b"/>
              <a:pathLst>
                <a:path w="10582" h="5120" extrusionOk="0">
                  <a:moveTo>
                    <a:pt x="9053" y="1"/>
                  </a:moveTo>
                  <a:cubicBezTo>
                    <a:pt x="8681" y="1"/>
                    <a:pt x="8474" y="194"/>
                    <a:pt x="8336" y="414"/>
                  </a:cubicBezTo>
                  <a:cubicBezTo>
                    <a:pt x="8226" y="621"/>
                    <a:pt x="8116" y="841"/>
                    <a:pt x="8019" y="1062"/>
                  </a:cubicBezTo>
                  <a:cubicBezTo>
                    <a:pt x="7881" y="772"/>
                    <a:pt x="7578" y="483"/>
                    <a:pt x="7137" y="455"/>
                  </a:cubicBezTo>
                  <a:cubicBezTo>
                    <a:pt x="6517" y="511"/>
                    <a:pt x="6173" y="1048"/>
                    <a:pt x="5842" y="1254"/>
                  </a:cubicBezTo>
                  <a:cubicBezTo>
                    <a:pt x="5842" y="1268"/>
                    <a:pt x="5829" y="1268"/>
                    <a:pt x="5829" y="1282"/>
                  </a:cubicBezTo>
                  <a:cubicBezTo>
                    <a:pt x="5773" y="1130"/>
                    <a:pt x="5718" y="938"/>
                    <a:pt x="5553" y="800"/>
                  </a:cubicBezTo>
                  <a:cubicBezTo>
                    <a:pt x="5444" y="703"/>
                    <a:pt x="5270" y="616"/>
                    <a:pt x="5098" y="616"/>
                  </a:cubicBezTo>
                  <a:cubicBezTo>
                    <a:pt x="5075" y="616"/>
                    <a:pt x="5052" y="617"/>
                    <a:pt x="5029" y="621"/>
                  </a:cubicBezTo>
                  <a:cubicBezTo>
                    <a:pt x="4478" y="731"/>
                    <a:pt x="4217" y="1144"/>
                    <a:pt x="3941" y="1475"/>
                  </a:cubicBezTo>
                  <a:cubicBezTo>
                    <a:pt x="3872" y="1434"/>
                    <a:pt x="3845" y="1392"/>
                    <a:pt x="3748" y="1282"/>
                  </a:cubicBezTo>
                  <a:cubicBezTo>
                    <a:pt x="3638" y="1158"/>
                    <a:pt x="3569" y="1006"/>
                    <a:pt x="3431" y="910"/>
                  </a:cubicBezTo>
                  <a:cubicBezTo>
                    <a:pt x="3323" y="843"/>
                    <a:pt x="3224" y="812"/>
                    <a:pt x="3134" y="812"/>
                  </a:cubicBezTo>
                  <a:cubicBezTo>
                    <a:pt x="2986" y="812"/>
                    <a:pt x="2865" y="896"/>
                    <a:pt x="2770" y="1034"/>
                  </a:cubicBezTo>
                  <a:cubicBezTo>
                    <a:pt x="2687" y="1144"/>
                    <a:pt x="2605" y="1254"/>
                    <a:pt x="2508" y="1351"/>
                  </a:cubicBezTo>
                  <a:cubicBezTo>
                    <a:pt x="2439" y="1282"/>
                    <a:pt x="2398" y="1199"/>
                    <a:pt x="2301" y="1089"/>
                  </a:cubicBezTo>
                  <a:cubicBezTo>
                    <a:pt x="2147" y="919"/>
                    <a:pt x="1997" y="849"/>
                    <a:pt x="1851" y="849"/>
                  </a:cubicBezTo>
                  <a:cubicBezTo>
                    <a:pt x="1737" y="849"/>
                    <a:pt x="1625" y="892"/>
                    <a:pt x="1516" y="965"/>
                  </a:cubicBezTo>
                  <a:cubicBezTo>
                    <a:pt x="1516" y="951"/>
                    <a:pt x="1516" y="938"/>
                    <a:pt x="1502" y="938"/>
                  </a:cubicBezTo>
                  <a:cubicBezTo>
                    <a:pt x="1433" y="758"/>
                    <a:pt x="1475" y="552"/>
                    <a:pt x="1337" y="387"/>
                  </a:cubicBezTo>
                  <a:cubicBezTo>
                    <a:pt x="1248" y="297"/>
                    <a:pt x="1094" y="260"/>
                    <a:pt x="949" y="260"/>
                  </a:cubicBezTo>
                  <a:cubicBezTo>
                    <a:pt x="870" y="260"/>
                    <a:pt x="794" y="271"/>
                    <a:pt x="731" y="290"/>
                  </a:cubicBezTo>
                  <a:cubicBezTo>
                    <a:pt x="579" y="359"/>
                    <a:pt x="552" y="497"/>
                    <a:pt x="497" y="607"/>
                  </a:cubicBezTo>
                  <a:cubicBezTo>
                    <a:pt x="483" y="648"/>
                    <a:pt x="469" y="690"/>
                    <a:pt x="455" y="731"/>
                  </a:cubicBezTo>
                  <a:cubicBezTo>
                    <a:pt x="180" y="1254"/>
                    <a:pt x="1" y="1806"/>
                    <a:pt x="56" y="2357"/>
                  </a:cubicBezTo>
                  <a:cubicBezTo>
                    <a:pt x="56" y="2524"/>
                    <a:pt x="201" y="2775"/>
                    <a:pt x="456" y="2775"/>
                  </a:cubicBezTo>
                  <a:cubicBezTo>
                    <a:pt x="495" y="2775"/>
                    <a:pt x="536" y="2769"/>
                    <a:pt x="579" y="2756"/>
                  </a:cubicBezTo>
                  <a:cubicBezTo>
                    <a:pt x="827" y="2660"/>
                    <a:pt x="993" y="2481"/>
                    <a:pt x="1130" y="2315"/>
                  </a:cubicBezTo>
                  <a:lnTo>
                    <a:pt x="1130" y="2315"/>
                  </a:lnTo>
                  <a:cubicBezTo>
                    <a:pt x="1089" y="2550"/>
                    <a:pt x="1089" y="2784"/>
                    <a:pt x="1172" y="3018"/>
                  </a:cubicBezTo>
                  <a:cubicBezTo>
                    <a:pt x="1304" y="3387"/>
                    <a:pt x="1547" y="3659"/>
                    <a:pt x="1811" y="3659"/>
                  </a:cubicBezTo>
                  <a:cubicBezTo>
                    <a:pt x="1932" y="3659"/>
                    <a:pt x="2057" y="3602"/>
                    <a:pt x="2177" y="3473"/>
                  </a:cubicBezTo>
                  <a:cubicBezTo>
                    <a:pt x="2191" y="3693"/>
                    <a:pt x="2260" y="3900"/>
                    <a:pt x="2425" y="4079"/>
                  </a:cubicBezTo>
                  <a:cubicBezTo>
                    <a:pt x="2512" y="4178"/>
                    <a:pt x="2631" y="4276"/>
                    <a:pt x="2783" y="4276"/>
                  </a:cubicBezTo>
                  <a:cubicBezTo>
                    <a:pt x="2801" y="4276"/>
                    <a:pt x="2820" y="4275"/>
                    <a:pt x="2839" y="4272"/>
                  </a:cubicBezTo>
                  <a:cubicBezTo>
                    <a:pt x="3059" y="4217"/>
                    <a:pt x="3197" y="4038"/>
                    <a:pt x="3280" y="3886"/>
                  </a:cubicBezTo>
                  <a:cubicBezTo>
                    <a:pt x="3307" y="3845"/>
                    <a:pt x="3321" y="3803"/>
                    <a:pt x="3349" y="3776"/>
                  </a:cubicBezTo>
                  <a:lnTo>
                    <a:pt x="3349" y="3776"/>
                  </a:lnTo>
                  <a:cubicBezTo>
                    <a:pt x="3321" y="4244"/>
                    <a:pt x="3362" y="4795"/>
                    <a:pt x="3748" y="4850"/>
                  </a:cubicBezTo>
                  <a:cubicBezTo>
                    <a:pt x="3760" y="4852"/>
                    <a:pt x="3772" y="4852"/>
                    <a:pt x="3784" y="4852"/>
                  </a:cubicBezTo>
                  <a:cubicBezTo>
                    <a:pt x="3908" y="4852"/>
                    <a:pt x="4020" y="4791"/>
                    <a:pt x="4120" y="4740"/>
                  </a:cubicBezTo>
                  <a:cubicBezTo>
                    <a:pt x="4341" y="4602"/>
                    <a:pt x="4478" y="4423"/>
                    <a:pt x="4630" y="4244"/>
                  </a:cubicBezTo>
                  <a:cubicBezTo>
                    <a:pt x="4657" y="4203"/>
                    <a:pt x="4685" y="4162"/>
                    <a:pt x="4713" y="4120"/>
                  </a:cubicBezTo>
                  <a:cubicBezTo>
                    <a:pt x="4754" y="4437"/>
                    <a:pt x="4864" y="4768"/>
                    <a:pt x="5167" y="5016"/>
                  </a:cubicBezTo>
                  <a:cubicBezTo>
                    <a:pt x="5285" y="5088"/>
                    <a:pt x="5400" y="5119"/>
                    <a:pt x="5507" y="5119"/>
                  </a:cubicBezTo>
                  <a:cubicBezTo>
                    <a:pt x="5687" y="5119"/>
                    <a:pt x="5845" y="5030"/>
                    <a:pt x="5966" y="4892"/>
                  </a:cubicBezTo>
                  <a:cubicBezTo>
                    <a:pt x="6242" y="4602"/>
                    <a:pt x="6490" y="4299"/>
                    <a:pt x="6655" y="3969"/>
                  </a:cubicBezTo>
                  <a:cubicBezTo>
                    <a:pt x="6765" y="3762"/>
                    <a:pt x="6876" y="3500"/>
                    <a:pt x="6986" y="3266"/>
                  </a:cubicBezTo>
                  <a:cubicBezTo>
                    <a:pt x="7013" y="3486"/>
                    <a:pt x="7082" y="3693"/>
                    <a:pt x="7234" y="3886"/>
                  </a:cubicBezTo>
                  <a:cubicBezTo>
                    <a:pt x="7300" y="3974"/>
                    <a:pt x="7388" y="4012"/>
                    <a:pt x="7476" y="4012"/>
                  </a:cubicBezTo>
                  <a:cubicBezTo>
                    <a:pt x="7606" y="4012"/>
                    <a:pt x="7735" y="3927"/>
                    <a:pt x="7785" y="3803"/>
                  </a:cubicBezTo>
                  <a:cubicBezTo>
                    <a:pt x="7950" y="3514"/>
                    <a:pt x="8047" y="3225"/>
                    <a:pt x="8116" y="2963"/>
                  </a:cubicBezTo>
                  <a:cubicBezTo>
                    <a:pt x="8226" y="3128"/>
                    <a:pt x="8350" y="3280"/>
                    <a:pt x="8598" y="3349"/>
                  </a:cubicBezTo>
                  <a:cubicBezTo>
                    <a:pt x="8652" y="3363"/>
                    <a:pt x="8705" y="3370"/>
                    <a:pt x="8754" y="3370"/>
                  </a:cubicBezTo>
                  <a:cubicBezTo>
                    <a:pt x="9031" y="3370"/>
                    <a:pt x="9224" y="3162"/>
                    <a:pt x="9259" y="2963"/>
                  </a:cubicBezTo>
                  <a:cubicBezTo>
                    <a:pt x="9342" y="2742"/>
                    <a:pt x="9369" y="2494"/>
                    <a:pt x="9397" y="2260"/>
                  </a:cubicBezTo>
                  <a:cubicBezTo>
                    <a:pt x="9507" y="2357"/>
                    <a:pt x="9604" y="2453"/>
                    <a:pt x="9741" y="2522"/>
                  </a:cubicBezTo>
                  <a:cubicBezTo>
                    <a:pt x="9836" y="2579"/>
                    <a:pt x="9962" y="2612"/>
                    <a:pt x="10081" y="2612"/>
                  </a:cubicBezTo>
                  <a:cubicBezTo>
                    <a:pt x="10221" y="2612"/>
                    <a:pt x="10350" y="2565"/>
                    <a:pt x="10403" y="2453"/>
                  </a:cubicBezTo>
                  <a:cubicBezTo>
                    <a:pt x="10582" y="2054"/>
                    <a:pt x="10320" y="1640"/>
                    <a:pt x="10169" y="1254"/>
                  </a:cubicBezTo>
                  <a:cubicBezTo>
                    <a:pt x="9962" y="827"/>
                    <a:pt x="9769" y="111"/>
                    <a:pt x="90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3"/>
            <p:cNvSpPr/>
            <p:nvPr/>
          </p:nvSpPr>
          <p:spPr>
            <a:xfrm>
              <a:off x="1491550" y="1263525"/>
              <a:ext cx="127450" cy="121575"/>
            </a:xfrm>
            <a:custGeom>
              <a:avLst/>
              <a:gdLst/>
              <a:ahLst/>
              <a:cxnLst/>
              <a:rect l="l" t="t" r="r" b="b"/>
              <a:pathLst>
                <a:path w="5098" h="4863" extrusionOk="0">
                  <a:moveTo>
                    <a:pt x="2469" y="0"/>
                  </a:moveTo>
                  <a:cubicBezTo>
                    <a:pt x="2121" y="0"/>
                    <a:pt x="1582" y="261"/>
                    <a:pt x="1254" y="443"/>
                  </a:cubicBezTo>
                  <a:cubicBezTo>
                    <a:pt x="965" y="622"/>
                    <a:pt x="593" y="787"/>
                    <a:pt x="413" y="1035"/>
                  </a:cubicBezTo>
                  <a:cubicBezTo>
                    <a:pt x="358" y="1104"/>
                    <a:pt x="262" y="1380"/>
                    <a:pt x="248" y="1573"/>
                  </a:cubicBezTo>
                  <a:cubicBezTo>
                    <a:pt x="124" y="1807"/>
                    <a:pt x="41" y="2041"/>
                    <a:pt x="14" y="2262"/>
                  </a:cubicBezTo>
                  <a:cubicBezTo>
                    <a:pt x="0" y="2358"/>
                    <a:pt x="14" y="2482"/>
                    <a:pt x="138" y="2523"/>
                  </a:cubicBezTo>
                  <a:cubicBezTo>
                    <a:pt x="161" y="2532"/>
                    <a:pt x="186" y="2536"/>
                    <a:pt x="212" y="2536"/>
                  </a:cubicBezTo>
                  <a:cubicBezTo>
                    <a:pt x="310" y="2536"/>
                    <a:pt x="423" y="2481"/>
                    <a:pt x="510" y="2427"/>
                  </a:cubicBezTo>
                  <a:cubicBezTo>
                    <a:pt x="551" y="2399"/>
                    <a:pt x="606" y="2358"/>
                    <a:pt x="634" y="2331"/>
                  </a:cubicBezTo>
                  <a:lnTo>
                    <a:pt x="634" y="2331"/>
                  </a:lnTo>
                  <a:cubicBezTo>
                    <a:pt x="622" y="2655"/>
                    <a:pt x="463" y="3327"/>
                    <a:pt x="982" y="3327"/>
                  </a:cubicBezTo>
                  <a:cubicBezTo>
                    <a:pt x="1058" y="3327"/>
                    <a:pt x="1147" y="3313"/>
                    <a:pt x="1254" y="3281"/>
                  </a:cubicBezTo>
                  <a:cubicBezTo>
                    <a:pt x="1305" y="3273"/>
                    <a:pt x="1342" y="3269"/>
                    <a:pt x="1369" y="3269"/>
                  </a:cubicBezTo>
                  <a:cubicBezTo>
                    <a:pt x="1429" y="3269"/>
                    <a:pt x="1442" y="3285"/>
                    <a:pt x="1461" y="3295"/>
                  </a:cubicBezTo>
                  <a:cubicBezTo>
                    <a:pt x="1626" y="3460"/>
                    <a:pt x="1640" y="3612"/>
                    <a:pt x="1736" y="3832"/>
                  </a:cubicBezTo>
                  <a:cubicBezTo>
                    <a:pt x="1819" y="4025"/>
                    <a:pt x="1957" y="4191"/>
                    <a:pt x="2094" y="4356"/>
                  </a:cubicBezTo>
                  <a:cubicBezTo>
                    <a:pt x="2209" y="4471"/>
                    <a:pt x="2496" y="4863"/>
                    <a:pt x="2828" y="4863"/>
                  </a:cubicBezTo>
                  <a:cubicBezTo>
                    <a:pt x="2894" y="4863"/>
                    <a:pt x="2962" y="4847"/>
                    <a:pt x="3031" y="4811"/>
                  </a:cubicBezTo>
                  <a:cubicBezTo>
                    <a:pt x="3265" y="4659"/>
                    <a:pt x="3224" y="4466"/>
                    <a:pt x="3252" y="4301"/>
                  </a:cubicBezTo>
                  <a:cubicBezTo>
                    <a:pt x="3265" y="3943"/>
                    <a:pt x="3238" y="3612"/>
                    <a:pt x="3224" y="3295"/>
                  </a:cubicBezTo>
                  <a:lnTo>
                    <a:pt x="3224" y="3295"/>
                  </a:lnTo>
                  <a:cubicBezTo>
                    <a:pt x="3332" y="3412"/>
                    <a:pt x="3492" y="3557"/>
                    <a:pt x="3678" y="3557"/>
                  </a:cubicBezTo>
                  <a:cubicBezTo>
                    <a:pt x="3778" y="3557"/>
                    <a:pt x="3885" y="3516"/>
                    <a:pt x="3996" y="3405"/>
                  </a:cubicBezTo>
                  <a:cubicBezTo>
                    <a:pt x="4189" y="3157"/>
                    <a:pt x="4147" y="2909"/>
                    <a:pt x="4175" y="2675"/>
                  </a:cubicBezTo>
                  <a:lnTo>
                    <a:pt x="4175" y="2661"/>
                  </a:lnTo>
                  <a:cubicBezTo>
                    <a:pt x="4257" y="2703"/>
                    <a:pt x="4340" y="2758"/>
                    <a:pt x="4437" y="2771"/>
                  </a:cubicBezTo>
                  <a:cubicBezTo>
                    <a:pt x="4561" y="2771"/>
                    <a:pt x="4740" y="2744"/>
                    <a:pt x="4864" y="2661"/>
                  </a:cubicBezTo>
                  <a:cubicBezTo>
                    <a:pt x="5043" y="2523"/>
                    <a:pt x="5043" y="2344"/>
                    <a:pt x="5043" y="2193"/>
                  </a:cubicBezTo>
                  <a:cubicBezTo>
                    <a:pt x="5001" y="1945"/>
                    <a:pt x="4864" y="1711"/>
                    <a:pt x="4685" y="1518"/>
                  </a:cubicBezTo>
                  <a:cubicBezTo>
                    <a:pt x="4657" y="1476"/>
                    <a:pt x="4629" y="1407"/>
                    <a:pt x="4616" y="1339"/>
                  </a:cubicBezTo>
                  <a:lnTo>
                    <a:pt x="4616" y="1339"/>
                  </a:lnTo>
                  <a:cubicBezTo>
                    <a:pt x="4657" y="1352"/>
                    <a:pt x="4712" y="1366"/>
                    <a:pt x="4781" y="1366"/>
                  </a:cubicBezTo>
                  <a:cubicBezTo>
                    <a:pt x="5043" y="1325"/>
                    <a:pt x="5098" y="1091"/>
                    <a:pt x="5084" y="967"/>
                  </a:cubicBezTo>
                  <a:cubicBezTo>
                    <a:pt x="5070" y="774"/>
                    <a:pt x="4919" y="650"/>
                    <a:pt x="4753" y="553"/>
                  </a:cubicBezTo>
                  <a:cubicBezTo>
                    <a:pt x="4547" y="443"/>
                    <a:pt x="4313" y="333"/>
                    <a:pt x="4023" y="291"/>
                  </a:cubicBezTo>
                  <a:cubicBezTo>
                    <a:pt x="3948" y="282"/>
                    <a:pt x="3858" y="277"/>
                    <a:pt x="3762" y="277"/>
                  </a:cubicBezTo>
                  <a:cubicBezTo>
                    <a:pt x="3456" y="277"/>
                    <a:pt x="3086" y="322"/>
                    <a:pt x="2907" y="374"/>
                  </a:cubicBezTo>
                  <a:cubicBezTo>
                    <a:pt x="2811" y="347"/>
                    <a:pt x="2852" y="374"/>
                    <a:pt x="2797" y="250"/>
                  </a:cubicBezTo>
                  <a:cubicBezTo>
                    <a:pt x="2774" y="68"/>
                    <a:pt x="2646" y="0"/>
                    <a:pt x="2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3"/>
            <p:cNvSpPr/>
            <p:nvPr/>
          </p:nvSpPr>
          <p:spPr>
            <a:xfrm>
              <a:off x="1386475" y="1380125"/>
              <a:ext cx="118875" cy="93325"/>
            </a:xfrm>
            <a:custGeom>
              <a:avLst/>
              <a:gdLst/>
              <a:ahLst/>
              <a:cxnLst/>
              <a:rect l="l" t="t" r="r" b="b"/>
              <a:pathLst>
                <a:path w="4755" h="3733" extrusionOk="0">
                  <a:moveTo>
                    <a:pt x="3702" y="0"/>
                  </a:moveTo>
                  <a:cubicBezTo>
                    <a:pt x="3354" y="0"/>
                    <a:pt x="3109" y="198"/>
                    <a:pt x="2894" y="463"/>
                  </a:cubicBezTo>
                  <a:cubicBezTo>
                    <a:pt x="2867" y="395"/>
                    <a:pt x="2839" y="339"/>
                    <a:pt x="2784" y="284"/>
                  </a:cubicBezTo>
                  <a:cubicBezTo>
                    <a:pt x="2674" y="174"/>
                    <a:pt x="2508" y="105"/>
                    <a:pt x="2329" y="91"/>
                  </a:cubicBezTo>
                  <a:cubicBezTo>
                    <a:pt x="2150" y="105"/>
                    <a:pt x="1971" y="147"/>
                    <a:pt x="1806" y="215"/>
                  </a:cubicBezTo>
                  <a:cubicBezTo>
                    <a:pt x="1709" y="271"/>
                    <a:pt x="1696" y="284"/>
                    <a:pt x="1613" y="312"/>
                  </a:cubicBezTo>
                  <a:cubicBezTo>
                    <a:pt x="1613" y="312"/>
                    <a:pt x="1599" y="298"/>
                    <a:pt x="1599" y="284"/>
                  </a:cubicBezTo>
                  <a:cubicBezTo>
                    <a:pt x="1507" y="179"/>
                    <a:pt x="1373" y="133"/>
                    <a:pt x="1238" y="133"/>
                  </a:cubicBezTo>
                  <a:cubicBezTo>
                    <a:pt x="1072" y="133"/>
                    <a:pt x="905" y="204"/>
                    <a:pt x="814" y="326"/>
                  </a:cubicBezTo>
                  <a:cubicBezTo>
                    <a:pt x="800" y="339"/>
                    <a:pt x="786" y="353"/>
                    <a:pt x="786" y="367"/>
                  </a:cubicBezTo>
                  <a:cubicBezTo>
                    <a:pt x="717" y="381"/>
                    <a:pt x="662" y="408"/>
                    <a:pt x="621" y="436"/>
                  </a:cubicBezTo>
                  <a:cubicBezTo>
                    <a:pt x="345" y="725"/>
                    <a:pt x="400" y="1070"/>
                    <a:pt x="276" y="1359"/>
                  </a:cubicBezTo>
                  <a:cubicBezTo>
                    <a:pt x="139" y="1841"/>
                    <a:pt x="28" y="2282"/>
                    <a:pt x="15" y="2819"/>
                  </a:cubicBezTo>
                  <a:cubicBezTo>
                    <a:pt x="15" y="3081"/>
                    <a:pt x="1" y="3357"/>
                    <a:pt x="194" y="3495"/>
                  </a:cubicBezTo>
                  <a:cubicBezTo>
                    <a:pt x="231" y="3521"/>
                    <a:pt x="273" y="3534"/>
                    <a:pt x="315" y="3534"/>
                  </a:cubicBezTo>
                  <a:cubicBezTo>
                    <a:pt x="381" y="3534"/>
                    <a:pt x="446" y="3504"/>
                    <a:pt x="497" y="3453"/>
                  </a:cubicBezTo>
                  <a:cubicBezTo>
                    <a:pt x="690" y="3288"/>
                    <a:pt x="690" y="3026"/>
                    <a:pt x="800" y="2819"/>
                  </a:cubicBezTo>
                  <a:cubicBezTo>
                    <a:pt x="965" y="2406"/>
                    <a:pt x="1144" y="1993"/>
                    <a:pt x="1310" y="1579"/>
                  </a:cubicBezTo>
                  <a:cubicBezTo>
                    <a:pt x="1310" y="1607"/>
                    <a:pt x="1310" y="1635"/>
                    <a:pt x="1310" y="1662"/>
                  </a:cubicBezTo>
                  <a:cubicBezTo>
                    <a:pt x="1268" y="2117"/>
                    <a:pt x="1172" y="2585"/>
                    <a:pt x="1241" y="3040"/>
                  </a:cubicBezTo>
                  <a:cubicBezTo>
                    <a:pt x="1287" y="3214"/>
                    <a:pt x="1363" y="3732"/>
                    <a:pt x="1610" y="3732"/>
                  </a:cubicBezTo>
                  <a:cubicBezTo>
                    <a:pt x="1655" y="3732"/>
                    <a:pt x="1706" y="3714"/>
                    <a:pt x="1764" y="3674"/>
                  </a:cubicBezTo>
                  <a:cubicBezTo>
                    <a:pt x="1902" y="3536"/>
                    <a:pt x="2054" y="3150"/>
                    <a:pt x="2109" y="3095"/>
                  </a:cubicBezTo>
                  <a:cubicBezTo>
                    <a:pt x="2164" y="2971"/>
                    <a:pt x="2233" y="2875"/>
                    <a:pt x="2316" y="2764"/>
                  </a:cubicBezTo>
                  <a:cubicBezTo>
                    <a:pt x="2329" y="2999"/>
                    <a:pt x="2398" y="3247"/>
                    <a:pt x="2605" y="3412"/>
                  </a:cubicBezTo>
                  <a:cubicBezTo>
                    <a:pt x="2652" y="3438"/>
                    <a:pt x="2695" y="3450"/>
                    <a:pt x="2736" y="3450"/>
                  </a:cubicBezTo>
                  <a:cubicBezTo>
                    <a:pt x="3055" y="3450"/>
                    <a:pt x="3199" y="2707"/>
                    <a:pt x="3321" y="2365"/>
                  </a:cubicBezTo>
                  <a:cubicBezTo>
                    <a:pt x="3349" y="2640"/>
                    <a:pt x="3390" y="2930"/>
                    <a:pt x="3542" y="3081"/>
                  </a:cubicBezTo>
                  <a:cubicBezTo>
                    <a:pt x="3579" y="3129"/>
                    <a:pt x="3635" y="3150"/>
                    <a:pt x="3692" y="3150"/>
                  </a:cubicBezTo>
                  <a:cubicBezTo>
                    <a:pt x="3784" y="3150"/>
                    <a:pt x="3880" y="3097"/>
                    <a:pt x="3914" y="3012"/>
                  </a:cubicBezTo>
                  <a:cubicBezTo>
                    <a:pt x="4079" y="2654"/>
                    <a:pt x="4162" y="2268"/>
                    <a:pt x="4203" y="1883"/>
                  </a:cubicBezTo>
                  <a:cubicBezTo>
                    <a:pt x="4203" y="1841"/>
                    <a:pt x="4217" y="1814"/>
                    <a:pt x="4231" y="1772"/>
                  </a:cubicBezTo>
                  <a:cubicBezTo>
                    <a:pt x="4287" y="1819"/>
                    <a:pt x="4355" y="1853"/>
                    <a:pt x="4428" y="1853"/>
                  </a:cubicBezTo>
                  <a:cubicBezTo>
                    <a:pt x="4463" y="1853"/>
                    <a:pt x="4498" y="1845"/>
                    <a:pt x="4534" y="1827"/>
                  </a:cubicBezTo>
                  <a:cubicBezTo>
                    <a:pt x="4754" y="1579"/>
                    <a:pt x="4685" y="1221"/>
                    <a:pt x="4616" y="932"/>
                  </a:cubicBezTo>
                  <a:cubicBezTo>
                    <a:pt x="4534" y="670"/>
                    <a:pt x="4589" y="532"/>
                    <a:pt x="4479" y="312"/>
                  </a:cubicBezTo>
                  <a:cubicBezTo>
                    <a:pt x="4396" y="215"/>
                    <a:pt x="4231" y="133"/>
                    <a:pt x="4107" y="78"/>
                  </a:cubicBezTo>
                  <a:cubicBezTo>
                    <a:pt x="3957" y="24"/>
                    <a:pt x="3823"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3"/>
            <p:cNvSpPr/>
            <p:nvPr/>
          </p:nvSpPr>
          <p:spPr>
            <a:xfrm>
              <a:off x="1557325" y="1289400"/>
              <a:ext cx="171550" cy="144825"/>
            </a:xfrm>
            <a:custGeom>
              <a:avLst/>
              <a:gdLst/>
              <a:ahLst/>
              <a:cxnLst/>
              <a:rect l="l" t="t" r="r" b="b"/>
              <a:pathLst>
                <a:path w="6862" h="5793" extrusionOk="0">
                  <a:moveTo>
                    <a:pt x="5043" y="0"/>
                  </a:moveTo>
                  <a:cubicBezTo>
                    <a:pt x="4864" y="0"/>
                    <a:pt x="4671" y="0"/>
                    <a:pt x="4506" y="42"/>
                  </a:cubicBezTo>
                  <a:cubicBezTo>
                    <a:pt x="4244" y="83"/>
                    <a:pt x="3982" y="248"/>
                    <a:pt x="3900" y="345"/>
                  </a:cubicBezTo>
                  <a:cubicBezTo>
                    <a:pt x="3817" y="428"/>
                    <a:pt x="3831" y="428"/>
                    <a:pt x="3762" y="469"/>
                  </a:cubicBezTo>
                  <a:cubicBezTo>
                    <a:pt x="3734" y="441"/>
                    <a:pt x="3679" y="372"/>
                    <a:pt x="3597" y="290"/>
                  </a:cubicBezTo>
                  <a:cubicBezTo>
                    <a:pt x="3514" y="207"/>
                    <a:pt x="3404" y="138"/>
                    <a:pt x="3294" y="111"/>
                  </a:cubicBezTo>
                  <a:cubicBezTo>
                    <a:pt x="3224" y="84"/>
                    <a:pt x="3155" y="72"/>
                    <a:pt x="3088" y="72"/>
                  </a:cubicBezTo>
                  <a:cubicBezTo>
                    <a:pt x="2849" y="72"/>
                    <a:pt x="2642" y="217"/>
                    <a:pt x="2577" y="304"/>
                  </a:cubicBezTo>
                  <a:cubicBezTo>
                    <a:pt x="2536" y="331"/>
                    <a:pt x="2494" y="372"/>
                    <a:pt x="2453" y="400"/>
                  </a:cubicBezTo>
                  <a:cubicBezTo>
                    <a:pt x="2439" y="372"/>
                    <a:pt x="2398" y="331"/>
                    <a:pt x="2357" y="290"/>
                  </a:cubicBezTo>
                  <a:cubicBezTo>
                    <a:pt x="2246" y="166"/>
                    <a:pt x="2054" y="124"/>
                    <a:pt x="1874" y="111"/>
                  </a:cubicBezTo>
                  <a:cubicBezTo>
                    <a:pt x="1626" y="111"/>
                    <a:pt x="1406" y="193"/>
                    <a:pt x="1268" y="317"/>
                  </a:cubicBezTo>
                  <a:cubicBezTo>
                    <a:pt x="1235" y="313"/>
                    <a:pt x="1201" y="310"/>
                    <a:pt x="1168" y="310"/>
                  </a:cubicBezTo>
                  <a:cubicBezTo>
                    <a:pt x="1010" y="310"/>
                    <a:pt x="861" y="362"/>
                    <a:pt x="758" y="441"/>
                  </a:cubicBezTo>
                  <a:cubicBezTo>
                    <a:pt x="621" y="579"/>
                    <a:pt x="593" y="689"/>
                    <a:pt x="497" y="855"/>
                  </a:cubicBezTo>
                  <a:cubicBezTo>
                    <a:pt x="276" y="1461"/>
                    <a:pt x="1" y="2136"/>
                    <a:pt x="235" y="2784"/>
                  </a:cubicBezTo>
                  <a:cubicBezTo>
                    <a:pt x="313" y="2886"/>
                    <a:pt x="396" y="2926"/>
                    <a:pt x="478" y="2926"/>
                  </a:cubicBezTo>
                  <a:cubicBezTo>
                    <a:pt x="625" y="2926"/>
                    <a:pt x="766" y="2793"/>
                    <a:pt x="855" y="2660"/>
                  </a:cubicBezTo>
                  <a:cubicBezTo>
                    <a:pt x="855" y="2646"/>
                    <a:pt x="882" y="2618"/>
                    <a:pt x="896" y="2591"/>
                  </a:cubicBezTo>
                  <a:lnTo>
                    <a:pt x="896" y="2591"/>
                  </a:lnTo>
                  <a:cubicBezTo>
                    <a:pt x="910" y="2839"/>
                    <a:pt x="882" y="3114"/>
                    <a:pt x="1006" y="3348"/>
                  </a:cubicBezTo>
                  <a:cubicBezTo>
                    <a:pt x="1067" y="3470"/>
                    <a:pt x="1225" y="3560"/>
                    <a:pt x="1385" y="3560"/>
                  </a:cubicBezTo>
                  <a:cubicBezTo>
                    <a:pt x="1406" y="3560"/>
                    <a:pt x="1427" y="3558"/>
                    <a:pt x="1447" y="3555"/>
                  </a:cubicBezTo>
                  <a:cubicBezTo>
                    <a:pt x="1520" y="3539"/>
                    <a:pt x="1541" y="3532"/>
                    <a:pt x="1562" y="3532"/>
                  </a:cubicBezTo>
                  <a:cubicBezTo>
                    <a:pt x="1577" y="3532"/>
                    <a:pt x="1592" y="3536"/>
                    <a:pt x="1626" y="3541"/>
                  </a:cubicBezTo>
                  <a:lnTo>
                    <a:pt x="1640" y="3541"/>
                  </a:lnTo>
                  <a:cubicBezTo>
                    <a:pt x="1654" y="3583"/>
                    <a:pt x="1682" y="3665"/>
                    <a:pt x="1682" y="3734"/>
                  </a:cubicBezTo>
                  <a:cubicBezTo>
                    <a:pt x="1737" y="4244"/>
                    <a:pt x="1613" y="5084"/>
                    <a:pt x="1943" y="5677"/>
                  </a:cubicBezTo>
                  <a:cubicBezTo>
                    <a:pt x="2000" y="5754"/>
                    <a:pt x="2096" y="5792"/>
                    <a:pt x="2191" y="5792"/>
                  </a:cubicBezTo>
                  <a:cubicBezTo>
                    <a:pt x="2282" y="5792"/>
                    <a:pt x="2372" y="5758"/>
                    <a:pt x="2426" y="5691"/>
                  </a:cubicBezTo>
                  <a:cubicBezTo>
                    <a:pt x="2646" y="5388"/>
                    <a:pt x="2729" y="5029"/>
                    <a:pt x="2880" y="4699"/>
                  </a:cubicBezTo>
                  <a:lnTo>
                    <a:pt x="2894" y="4644"/>
                  </a:lnTo>
                  <a:cubicBezTo>
                    <a:pt x="2977" y="4809"/>
                    <a:pt x="3101" y="4947"/>
                    <a:pt x="3376" y="4960"/>
                  </a:cubicBezTo>
                  <a:cubicBezTo>
                    <a:pt x="3583" y="4960"/>
                    <a:pt x="3693" y="4795"/>
                    <a:pt x="3776" y="4657"/>
                  </a:cubicBezTo>
                  <a:cubicBezTo>
                    <a:pt x="3831" y="4588"/>
                    <a:pt x="3886" y="4464"/>
                    <a:pt x="3941" y="4354"/>
                  </a:cubicBezTo>
                  <a:cubicBezTo>
                    <a:pt x="4024" y="4547"/>
                    <a:pt x="4093" y="4754"/>
                    <a:pt x="4286" y="4892"/>
                  </a:cubicBezTo>
                  <a:cubicBezTo>
                    <a:pt x="4414" y="4973"/>
                    <a:pt x="4548" y="5009"/>
                    <a:pt x="4673" y="5009"/>
                  </a:cubicBezTo>
                  <a:cubicBezTo>
                    <a:pt x="4953" y="5009"/>
                    <a:pt x="5193" y="4831"/>
                    <a:pt x="5250" y="4575"/>
                  </a:cubicBezTo>
                  <a:cubicBezTo>
                    <a:pt x="5278" y="4451"/>
                    <a:pt x="5305" y="4340"/>
                    <a:pt x="5346" y="4230"/>
                  </a:cubicBezTo>
                  <a:cubicBezTo>
                    <a:pt x="5528" y="4505"/>
                    <a:pt x="5668" y="4610"/>
                    <a:pt x="5779" y="4610"/>
                  </a:cubicBezTo>
                  <a:cubicBezTo>
                    <a:pt x="6047" y="4610"/>
                    <a:pt x="6145" y="3996"/>
                    <a:pt x="6242" y="3665"/>
                  </a:cubicBezTo>
                  <a:cubicBezTo>
                    <a:pt x="6242" y="3638"/>
                    <a:pt x="6256" y="3624"/>
                    <a:pt x="6256" y="3610"/>
                  </a:cubicBezTo>
                  <a:cubicBezTo>
                    <a:pt x="6306" y="3702"/>
                    <a:pt x="6423" y="3764"/>
                    <a:pt x="6534" y="3764"/>
                  </a:cubicBezTo>
                  <a:cubicBezTo>
                    <a:pt x="6606" y="3764"/>
                    <a:pt x="6676" y="3738"/>
                    <a:pt x="6724" y="3679"/>
                  </a:cubicBezTo>
                  <a:cubicBezTo>
                    <a:pt x="6821" y="3514"/>
                    <a:pt x="6862" y="3321"/>
                    <a:pt x="6848" y="3128"/>
                  </a:cubicBezTo>
                  <a:cubicBezTo>
                    <a:pt x="6834" y="2908"/>
                    <a:pt x="6683" y="2591"/>
                    <a:pt x="6683" y="2480"/>
                  </a:cubicBezTo>
                  <a:cubicBezTo>
                    <a:pt x="6710" y="2108"/>
                    <a:pt x="6669" y="1599"/>
                    <a:pt x="6600" y="1337"/>
                  </a:cubicBezTo>
                  <a:cubicBezTo>
                    <a:pt x="6559" y="1144"/>
                    <a:pt x="6600" y="1061"/>
                    <a:pt x="6462" y="882"/>
                  </a:cubicBezTo>
                  <a:cubicBezTo>
                    <a:pt x="6394" y="772"/>
                    <a:pt x="6394" y="731"/>
                    <a:pt x="6297" y="593"/>
                  </a:cubicBezTo>
                  <a:cubicBezTo>
                    <a:pt x="6201" y="469"/>
                    <a:pt x="6077" y="386"/>
                    <a:pt x="5939" y="290"/>
                  </a:cubicBezTo>
                  <a:cubicBezTo>
                    <a:pt x="5677" y="152"/>
                    <a:pt x="5360" y="42"/>
                    <a:pt x="50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3"/>
            <p:cNvSpPr/>
            <p:nvPr/>
          </p:nvSpPr>
          <p:spPr>
            <a:xfrm>
              <a:off x="1671675" y="1561325"/>
              <a:ext cx="131600" cy="142550"/>
            </a:xfrm>
            <a:custGeom>
              <a:avLst/>
              <a:gdLst/>
              <a:ahLst/>
              <a:cxnLst/>
              <a:rect l="l" t="t" r="r" b="b"/>
              <a:pathLst>
                <a:path w="5264" h="5702" extrusionOk="0">
                  <a:moveTo>
                    <a:pt x="2921" y="0"/>
                  </a:moveTo>
                  <a:cubicBezTo>
                    <a:pt x="2876" y="0"/>
                    <a:pt x="2835" y="3"/>
                    <a:pt x="2798" y="8"/>
                  </a:cubicBezTo>
                  <a:cubicBezTo>
                    <a:pt x="2646" y="22"/>
                    <a:pt x="2550" y="63"/>
                    <a:pt x="2467" y="77"/>
                  </a:cubicBezTo>
                  <a:cubicBezTo>
                    <a:pt x="2247" y="104"/>
                    <a:pt x="2040" y="187"/>
                    <a:pt x="1833" y="270"/>
                  </a:cubicBezTo>
                  <a:cubicBezTo>
                    <a:pt x="1572" y="394"/>
                    <a:pt x="1627" y="462"/>
                    <a:pt x="1392" y="531"/>
                  </a:cubicBezTo>
                  <a:cubicBezTo>
                    <a:pt x="1255" y="586"/>
                    <a:pt x="1117" y="669"/>
                    <a:pt x="1062" y="697"/>
                  </a:cubicBezTo>
                  <a:cubicBezTo>
                    <a:pt x="1048" y="697"/>
                    <a:pt x="1034" y="710"/>
                    <a:pt x="1007" y="710"/>
                  </a:cubicBezTo>
                  <a:cubicBezTo>
                    <a:pt x="800" y="738"/>
                    <a:pt x="593" y="793"/>
                    <a:pt x="497" y="945"/>
                  </a:cubicBezTo>
                  <a:cubicBezTo>
                    <a:pt x="359" y="1344"/>
                    <a:pt x="345" y="1758"/>
                    <a:pt x="263" y="2102"/>
                  </a:cubicBezTo>
                  <a:cubicBezTo>
                    <a:pt x="125" y="2474"/>
                    <a:pt x="70" y="2860"/>
                    <a:pt x="70" y="3246"/>
                  </a:cubicBezTo>
                  <a:cubicBezTo>
                    <a:pt x="70" y="3452"/>
                    <a:pt x="1" y="3879"/>
                    <a:pt x="359" y="3879"/>
                  </a:cubicBezTo>
                  <a:cubicBezTo>
                    <a:pt x="538" y="3838"/>
                    <a:pt x="580" y="3645"/>
                    <a:pt x="621" y="3521"/>
                  </a:cubicBezTo>
                  <a:cubicBezTo>
                    <a:pt x="745" y="3204"/>
                    <a:pt x="759" y="2860"/>
                    <a:pt x="855" y="2584"/>
                  </a:cubicBezTo>
                  <a:lnTo>
                    <a:pt x="855" y="2584"/>
                  </a:lnTo>
                  <a:cubicBezTo>
                    <a:pt x="855" y="2763"/>
                    <a:pt x="800" y="3011"/>
                    <a:pt x="772" y="3204"/>
                  </a:cubicBezTo>
                  <a:cubicBezTo>
                    <a:pt x="704" y="3590"/>
                    <a:pt x="676" y="3990"/>
                    <a:pt x="648" y="4389"/>
                  </a:cubicBezTo>
                  <a:cubicBezTo>
                    <a:pt x="621" y="4678"/>
                    <a:pt x="524" y="5009"/>
                    <a:pt x="717" y="5285"/>
                  </a:cubicBezTo>
                  <a:cubicBezTo>
                    <a:pt x="758" y="5351"/>
                    <a:pt x="807" y="5378"/>
                    <a:pt x="854" y="5378"/>
                  </a:cubicBezTo>
                  <a:cubicBezTo>
                    <a:pt x="933" y="5378"/>
                    <a:pt x="1008" y="5302"/>
                    <a:pt x="1034" y="5216"/>
                  </a:cubicBezTo>
                  <a:cubicBezTo>
                    <a:pt x="1158" y="4885"/>
                    <a:pt x="1144" y="4527"/>
                    <a:pt x="1227" y="4182"/>
                  </a:cubicBezTo>
                  <a:cubicBezTo>
                    <a:pt x="1255" y="3962"/>
                    <a:pt x="1310" y="3755"/>
                    <a:pt x="1351" y="3562"/>
                  </a:cubicBezTo>
                  <a:cubicBezTo>
                    <a:pt x="1351" y="3590"/>
                    <a:pt x="1351" y="3631"/>
                    <a:pt x="1351" y="3673"/>
                  </a:cubicBezTo>
                  <a:cubicBezTo>
                    <a:pt x="1324" y="3934"/>
                    <a:pt x="1379" y="4279"/>
                    <a:pt x="1420" y="4472"/>
                  </a:cubicBezTo>
                  <a:cubicBezTo>
                    <a:pt x="1443" y="4599"/>
                    <a:pt x="1505" y="4862"/>
                    <a:pt x="1679" y="4862"/>
                  </a:cubicBezTo>
                  <a:cubicBezTo>
                    <a:pt x="1712" y="4862"/>
                    <a:pt x="1750" y="4852"/>
                    <a:pt x="1792" y="4830"/>
                  </a:cubicBezTo>
                  <a:cubicBezTo>
                    <a:pt x="1861" y="4775"/>
                    <a:pt x="1902" y="4706"/>
                    <a:pt x="1930" y="4637"/>
                  </a:cubicBezTo>
                  <a:cubicBezTo>
                    <a:pt x="1930" y="4802"/>
                    <a:pt x="1944" y="4940"/>
                    <a:pt x="1971" y="5037"/>
                  </a:cubicBezTo>
                  <a:cubicBezTo>
                    <a:pt x="1982" y="5194"/>
                    <a:pt x="2067" y="5701"/>
                    <a:pt x="2286" y="5701"/>
                  </a:cubicBezTo>
                  <a:cubicBezTo>
                    <a:pt x="2335" y="5701"/>
                    <a:pt x="2390" y="5676"/>
                    <a:pt x="2453" y="5615"/>
                  </a:cubicBezTo>
                  <a:cubicBezTo>
                    <a:pt x="2619" y="5422"/>
                    <a:pt x="2632" y="5161"/>
                    <a:pt x="2701" y="4940"/>
                  </a:cubicBezTo>
                  <a:cubicBezTo>
                    <a:pt x="2756" y="4513"/>
                    <a:pt x="2853" y="4100"/>
                    <a:pt x="2894" y="3673"/>
                  </a:cubicBezTo>
                  <a:cubicBezTo>
                    <a:pt x="2936" y="3383"/>
                    <a:pt x="2908" y="3080"/>
                    <a:pt x="2949" y="2791"/>
                  </a:cubicBezTo>
                  <a:cubicBezTo>
                    <a:pt x="2977" y="2653"/>
                    <a:pt x="3018" y="2502"/>
                    <a:pt x="3004" y="2364"/>
                  </a:cubicBezTo>
                  <a:cubicBezTo>
                    <a:pt x="2991" y="2185"/>
                    <a:pt x="2991" y="2074"/>
                    <a:pt x="3032" y="1868"/>
                  </a:cubicBezTo>
                  <a:cubicBezTo>
                    <a:pt x="3046" y="1854"/>
                    <a:pt x="3060" y="1785"/>
                    <a:pt x="3073" y="1758"/>
                  </a:cubicBezTo>
                  <a:cubicBezTo>
                    <a:pt x="3101" y="1950"/>
                    <a:pt x="3128" y="2226"/>
                    <a:pt x="3115" y="2433"/>
                  </a:cubicBezTo>
                  <a:cubicBezTo>
                    <a:pt x="3087" y="2750"/>
                    <a:pt x="3142" y="3053"/>
                    <a:pt x="3184" y="3370"/>
                  </a:cubicBezTo>
                  <a:cubicBezTo>
                    <a:pt x="3170" y="3521"/>
                    <a:pt x="3184" y="3990"/>
                    <a:pt x="3211" y="4155"/>
                  </a:cubicBezTo>
                  <a:cubicBezTo>
                    <a:pt x="3211" y="4279"/>
                    <a:pt x="3330" y="4410"/>
                    <a:pt x="3449" y="4410"/>
                  </a:cubicBezTo>
                  <a:cubicBezTo>
                    <a:pt x="3502" y="4410"/>
                    <a:pt x="3555" y="4384"/>
                    <a:pt x="3597" y="4320"/>
                  </a:cubicBezTo>
                  <a:cubicBezTo>
                    <a:pt x="3735" y="4100"/>
                    <a:pt x="3735" y="3838"/>
                    <a:pt x="3790" y="3604"/>
                  </a:cubicBezTo>
                  <a:cubicBezTo>
                    <a:pt x="3817" y="3494"/>
                    <a:pt x="3831" y="3356"/>
                    <a:pt x="3831" y="3232"/>
                  </a:cubicBezTo>
                  <a:cubicBezTo>
                    <a:pt x="3900" y="3397"/>
                    <a:pt x="3969" y="3562"/>
                    <a:pt x="4079" y="3714"/>
                  </a:cubicBezTo>
                  <a:cubicBezTo>
                    <a:pt x="4144" y="3754"/>
                    <a:pt x="4200" y="3772"/>
                    <a:pt x="4250" y="3772"/>
                  </a:cubicBezTo>
                  <a:cubicBezTo>
                    <a:pt x="4559" y="3772"/>
                    <a:pt x="4595" y="3082"/>
                    <a:pt x="4630" y="2832"/>
                  </a:cubicBezTo>
                  <a:cubicBezTo>
                    <a:pt x="4658" y="2956"/>
                    <a:pt x="4699" y="3080"/>
                    <a:pt x="4727" y="3204"/>
                  </a:cubicBezTo>
                  <a:cubicBezTo>
                    <a:pt x="4762" y="3286"/>
                    <a:pt x="4797" y="3426"/>
                    <a:pt x="4906" y="3426"/>
                  </a:cubicBezTo>
                  <a:cubicBezTo>
                    <a:pt x="4926" y="3426"/>
                    <a:pt x="4949" y="3422"/>
                    <a:pt x="4975" y="3411"/>
                  </a:cubicBezTo>
                  <a:cubicBezTo>
                    <a:pt x="5085" y="3370"/>
                    <a:pt x="5099" y="3259"/>
                    <a:pt x="5140" y="3177"/>
                  </a:cubicBezTo>
                  <a:cubicBezTo>
                    <a:pt x="5264" y="2860"/>
                    <a:pt x="5154" y="2419"/>
                    <a:pt x="5085" y="2019"/>
                  </a:cubicBezTo>
                  <a:lnTo>
                    <a:pt x="5071" y="2019"/>
                  </a:lnTo>
                  <a:cubicBezTo>
                    <a:pt x="5002" y="1620"/>
                    <a:pt x="4961" y="1206"/>
                    <a:pt x="4727" y="848"/>
                  </a:cubicBezTo>
                  <a:cubicBezTo>
                    <a:pt x="4644" y="724"/>
                    <a:pt x="4479" y="531"/>
                    <a:pt x="4479" y="531"/>
                  </a:cubicBezTo>
                  <a:cubicBezTo>
                    <a:pt x="4451" y="449"/>
                    <a:pt x="4327" y="352"/>
                    <a:pt x="4176" y="270"/>
                  </a:cubicBezTo>
                  <a:cubicBezTo>
                    <a:pt x="3955" y="173"/>
                    <a:pt x="3707" y="104"/>
                    <a:pt x="3459" y="63"/>
                  </a:cubicBezTo>
                  <a:cubicBezTo>
                    <a:pt x="3348" y="41"/>
                    <a:pt x="3110" y="0"/>
                    <a:pt x="29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3"/>
            <p:cNvSpPr/>
            <p:nvPr/>
          </p:nvSpPr>
          <p:spPr>
            <a:xfrm>
              <a:off x="1413700" y="1500525"/>
              <a:ext cx="133325" cy="126675"/>
            </a:xfrm>
            <a:custGeom>
              <a:avLst/>
              <a:gdLst/>
              <a:ahLst/>
              <a:cxnLst/>
              <a:rect l="l" t="t" r="r" b="b"/>
              <a:pathLst>
                <a:path w="5333" h="5067" extrusionOk="0">
                  <a:moveTo>
                    <a:pt x="4308" y="1"/>
                  </a:moveTo>
                  <a:cubicBezTo>
                    <a:pt x="3989" y="1"/>
                    <a:pt x="3837" y="354"/>
                    <a:pt x="3651" y="552"/>
                  </a:cubicBezTo>
                  <a:cubicBezTo>
                    <a:pt x="3610" y="456"/>
                    <a:pt x="3583" y="318"/>
                    <a:pt x="3486" y="222"/>
                  </a:cubicBezTo>
                  <a:cubicBezTo>
                    <a:pt x="3403" y="111"/>
                    <a:pt x="3266" y="70"/>
                    <a:pt x="3128" y="56"/>
                  </a:cubicBezTo>
                  <a:cubicBezTo>
                    <a:pt x="3081" y="50"/>
                    <a:pt x="3034" y="46"/>
                    <a:pt x="2988" y="46"/>
                  </a:cubicBezTo>
                  <a:cubicBezTo>
                    <a:pt x="2843" y="46"/>
                    <a:pt x="2702" y="80"/>
                    <a:pt x="2577" y="153"/>
                  </a:cubicBezTo>
                  <a:cubicBezTo>
                    <a:pt x="2425" y="235"/>
                    <a:pt x="2315" y="332"/>
                    <a:pt x="2219" y="359"/>
                  </a:cubicBezTo>
                  <a:cubicBezTo>
                    <a:pt x="2219" y="373"/>
                    <a:pt x="2205" y="373"/>
                    <a:pt x="2191" y="373"/>
                  </a:cubicBezTo>
                  <a:lnTo>
                    <a:pt x="2163" y="373"/>
                  </a:lnTo>
                  <a:cubicBezTo>
                    <a:pt x="2150" y="359"/>
                    <a:pt x="2122" y="346"/>
                    <a:pt x="2108" y="346"/>
                  </a:cubicBezTo>
                  <a:cubicBezTo>
                    <a:pt x="2022" y="309"/>
                    <a:pt x="1929" y="293"/>
                    <a:pt x="1835" y="293"/>
                  </a:cubicBezTo>
                  <a:cubicBezTo>
                    <a:pt x="1644" y="293"/>
                    <a:pt x="1453" y="363"/>
                    <a:pt x="1323" y="483"/>
                  </a:cubicBezTo>
                  <a:cubicBezTo>
                    <a:pt x="1089" y="676"/>
                    <a:pt x="758" y="938"/>
                    <a:pt x="648" y="1172"/>
                  </a:cubicBezTo>
                  <a:cubicBezTo>
                    <a:pt x="634" y="1186"/>
                    <a:pt x="620" y="1200"/>
                    <a:pt x="607" y="1227"/>
                  </a:cubicBezTo>
                  <a:cubicBezTo>
                    <a:pt x="565" y="1269"/>
                    <a:pt x="510" y="1324"/>
                    <a:pt x="483" y="1379"/>
                  </a:cubicBezTo>
                  <a:cubicBezTo>
                    <a:pt x="469" y="1406"/>
                    <a:pt x="455" y="1420"/>
                    <a:pt x="455" y="1448"/>
                  </a:cubicBezTo>
                  <a:cubicBezTo>
                    <a:pt x="276" y="1710"/>
                    <a:pt x="138" y="2026"/>
                    <a:pt x="55" y="2371"/>
                  </a:cubicBezTo>
                  <a:cubicBezTo>
                    <a:pt x="0" y="2633"/>
                    <a:pt x="55" y="2950"/>
                    <a:pt x="207" y="3266"/>
                  </a:cubicBezTo>
                  <a:cubicBezTo>
                    <a:pt x="353" y="3464"/>
                    <a:pt x="482" y="3544"/>
                    <a:pt x="596" y="3544"/>
                  </a:cubicBezTo>
                  <a:cubicBezTo>
                    <a:pt x="783" y="3544"/>
                    <a:pt x="926" y="3326"/>
                    <a:pt x="1020" y="3060"/>
                  </a:cubicBezTo>
                  <a:cubicBezTo>
                    <a:pt x="1075" y="2894"/>
                    <a:pt x="1144" y="2757"/>
                    <a:pt x="1213" y="2605"/>
                  </a:cubicBezTo>
                  <a:cubicBezTo>
                    <a:pt x="1224" y="2907"/>
                    <a:pt x="1314" y="3266"/>
                    <a:pt x="1555" y="3266"/>
                  </a:cubicBezTo>
                  <a:cubicBezTo>
                    <a:pt x="1601" y="3266"/>
                    <a:pt x="1652" y="3254"/>
                    <a:pt x="1709" y="3225"/>
                  </a:cubicBezTo>
                  <a:lnTo>
                    <a:pt x="1709" y="3225"/>
                  </a:lnTo>
                  <a:cubicBezTo>
                    <a:pt x="1667" y="3528"/>
                    <a:pt x="1654" y="3845"/>
                    <a:pt x="1626" y="4148"/>
                  </a:cubicBezTo>
                  <a:cubicBezTo>
                    <a:pt x="1571" y="4410"/>
                    <a:pt x="1612" y="4699"/>
                    <a:pt x="1805" y="4920"/>
                  </a:cubicBezTo>
                  <a:cubicBezTo>
                    <a:pt x="1875" y="5013"/>
                    <a:pt x="1953" y="5066"/>
                    <a:pt x="2035" y="5066"/>
                  </a:cubicBezTo>
                  <a:cubicBezTo>
                    <a:pt x="2099" y="5066"/>
                    <a:pt x="2166" y="5034"/>
                    <a:pt x="2232" y="4961"/>
                  </a:cubicBezTo>
                  <a:cubicBezTo>
                    <a:pt x="2384" y="4713"/>
                    <a:pt x="2425" y="4424"/>
                    <a:pt x="2535" y="4162"/>
                  </a:cubicBezTo>
                  <a:cubicBezTo>
                    <a:pt x="2604" y="3914"/>
                    <a:pt x="2687" y="3652"/>
                    <a:pt x="2756" y="3404"/>
                  </a:cubicBezTo>
                  <a:cubicBezTo>
                    <a:pt x="2792" y="3610"/>
                    <a:pt x="2850" y="3816"/>
                    <a:pt x="3060" y="3816"/>
                  </a:cubicBezTo>
                  <a:cubicBezTo>
                    <a:pt x="3089" y="3816"/>
                    <a:pt x="3120" y="3812"/>
                    <a:pt x="3155" y="3804"/>
                  </a:cubicBezTo>
                  <a:cubicBezTo>
                    <a:pt x="3555" y="3556"/>
                    <a:pt x="3527" y="3060"/>
                    <a:pt x="3693" y="2688"/>
                  </a:cubicBezTo>
                  <a:cubicBezTo>
                    <a:pt x="3734" y="2826"/>
                    <a:pt x="3775" y="2977"/>
                    <a:pt x="3858" y="3101"/>
                  </a:cubicBezTo>
                  <a:lnTo>
                    <a:pt x="3858" y="3115"/>
                  </a:lnTo>
                  <a:cubicBezTo>
                    <a:pt x="3872" y="3142"/>
                    <a:pt x="3886" y="3170"/>
                    <a:pt x="3913" y="3184"/>
                  </a:cubicBezTo>
                  <a:cubicBezTo>
                    <a:pt x="3913" y="3184"/>
                    <a:pt x="3913" y="3198"/>
                    <a:pt x="3927" y="3198"/>
                  </a:cubicBezTo>
                  <a:cubicBezTo>
                    <a:pt x="3986" y="3246"/>
                    <a:pt x="4039" y="3266"/>
                    <a:pt x="4086" y="3266"/>
                  </a:cubicBezTo>
                  <a:cubicBezTo>
                    <a:pt x="4284" y="3266"/>
                    <a:pt x="4387" y="2915"/>
                    <a:pt x="4409" y="2770"/>
                  </a:cubicBezTo>
                  <a:cubicBezTo>
                    <a:pt x="4451" y="2578"/>
                    <a:pt x="4492" y="2385"/>
                    <a:pt x="4519" y="2192"/>
                  </a:cubicBezTo>
                  <a:cubicBezTo>
                    <a:pt x="4519" y="2192"/>
                    <a:pt x="4519" y="2206"/>
                    <a:pt x="4533" y="2206"/>
                  </a:cubicBezTo>
                  <a:cubicBezTo>
                    <a:pt x="4575" y="2330"/>
                    <a:pt x="4588" y="2481"/>
                    <a:pt x="4699" y="2591"/>
                  </a:cubicBezTo>
                  <a:cubicBezTo>
                    <a:pt x="4743" y="2645"/>
                    <a:pt x="4795" y="2668"/>
                    <a:pt x="4847" y="2668"/>
                  </a:cubicBezTo>
                  <a:cubicBezTo>
                    <a:pt x="4942" y="2668"/>
                    <a:pt x="5035" y="2593"/>
                    <a:pt x="5071" y="2495"/>
                  </a:cubicBezTo>
                  <a:cubicBezTo>
                    <a:pt x="5291" y="1958"/>
                    <a:pt x="5332" y="1338"/>
                    <a:pt x="5250" y="855"/>
                  </a:cubicBezTo>
                  <a:cubicBezTo>
                    <a:pt x="5181" y="607"/>
                    <a:pt x="5057" y="359"/>
                    <a:pt x="4781" y="222"/>
                  </a:cubicBezTo>
                  <a:cubicBezTo>
                    <a:pt x="4630" y="139"/>
                    <a:pt x="4616" y="70"/>
                    <a:pt x="4423" y="15"/>
                  </a:cubicBezTo>
                  <a:cubicBezTo>
                    <a:pt x="4382" y="5"/>
                    <a:pt x="4344" y="1"/>
                    <a:pt x="4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8" name="Google Shape;3798;p53"/>
          <p:cNvSpPr txBox="1">
            <a:spLocks noGrp="1"/>
          </p:cNvSpPr>
          <p:nvPr>
            <p:ph type="title"/>
          </p:nvPr>
        </p:nvSpPr>
        <p:spPr>
          <a:xfrm>
            <a:off x="933525" y="1695775"/>
            <a:ext cx="4400400" cy="117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Week #5</a:t>
            </a:r>
            <a:endParaRPr/>
          </a:p>
        </p:txBody>
      </p:sp>
      <p:sp>
        <p:nvSpPr>
          <p:cNvPr id="3799" name="Google Shape;3799;p53"/>
          <p:cNvSpPr txBox="1">
            <a:spLocks noGrp="1"/>
          </p:cNvSpPr>
          <p:nvPr>
            <p:ph type="subTitle" idx="1"/>
          </p:nvPr>
        </p:nvSpPr>
        <p:spPr>
          <a:xfrm>
            <a:off x="933575" y="2772000"/>
            <a:ext cx="3066000" cy="71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lt2"/>
                </a:solidFill>
              </a:rPr>
              <a:t>November 24th to November 30th</a:t>
            </a:r>
            <a:br>
              <a:rPr lang="en"/>
            </a:br>
            <a:r>
              <a:rPr lang="en"/>
              <a:t>Here you can describe the topic of the section and the activities</a:t>
            </a:r>
            <a:endParaRPr/>
          </a:p>
        </p:txBody>
      </p:sp>
      <p:grpSp>
        <p:nvGrpSpPr>
          <p:cNvPr id="3800" name="Google Shape;3800;p53"/>
          <p:cNvGrpSpPr/>
          <p:nvPr/>
        </p:nvGrpSpPr>
        <p:grpSpPr>
          <a:xfrm rot="10800000">
            <a:off x="-317095" y="-667800"/>
            <a:ext cx="9778314" cy="1590274"/>
            <a:chOff x="131" y="4266941"/>
            <a:chExt cx="9143739" cy="1487071"/>
          </a:xfrm>
        </p:grpSpPr>
        <p:grpSp>
          <p:nvGrpSpPr>
            <p:cNvPr id="3801" name="Google Shape;3801;p53"/>
            <p:cNvGrpSpPr/>
            <p:nvPr/>
          </p:nvGrpSpPr>
          <p:grpSpPr>
            <a:xfrm rot="10065285" flipH="1">
              <a:off x="4260683" y="4833595"/>
              <a:ext cx="1023056" cy="353042"/>
              <a:chOff x="4586700" y="3008575"/>
              <a:chExt cx="1065750" cy="367775"/>
            </a:xfrm>
          </p:grpSpPr>
          <p:sp>
            <p:nvSpPr>
              <p:cNvPr id="3802" name="Google Shape;3802;p53"/>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3"/>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4" name="Google Shape;3804;p53"/>
            <p:cNvSpPr/>
            <p:nvPr/>
          </p:nvSpPr>
          <p:spPr>
            <a:xfrm rot="-4929948" flipH="1">
              <a:off x="6580358"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3"/>
            <p:cNvSpPr/>
            <p:nvPr/>
          </p:nvSpPr>
          <p:spPr>
            <a:xfrm rot="-4929948" flipH="1">
              <a:off x="6427097"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3"/>
            <p:cNvSpPr/>
            <p:nvPr/>
          </p:nvSpPr>
          <p:spPr>
            <a:xfrm rot="-4929948" flipH="1">
              <a:off x="62748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3"/>
            <p:cNvSpPr/>
            <p:nvPr/>
          </p:nvSpPr>
          <p:spPr>
            <a:xfrm rot="-4929948" flipH="1">
              <a:off x="6150364"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3"/>
            <p:cNvSpPr/>
            <p:nvPr/>
          </p:nvSpPr>
          <p:spPr>
            <a:xfrm rot="-4929948" flipH="1">
              <a:off x="6012659"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3"/>
            <p:cNvSpPr/>
            <p:nvPr/>
          </p:nvSpPr>
          <p:spPr>
            <a:xfrm rot="-4929948" flipH="1">
              <a:off x="5986745"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3"/>
            <p:cNvSpPr/>
            <p:nvPr/>
          </p:nvSpPr>
          <p:spPr>
            <a:xfrm rot="-4929948" flipH="1">
              <a:off x="612635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3"/>
            <p:cNvSpPr/>
            <p:nvPr/>
          </p:nvSpPr>
          <p:spPr>
            <a:xfrm rot="-4929948" flipH="1">
              <a:off x="624659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3"/>
            <p:cNvSpPr/>
            <p:nvPr/>
          </p:nvSpPr>
          <p:spPr>
            <a:xfrm rot="-4929948" flipH="1">
              <a:off x="6402590"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3"/>
            <p:cNvSpPr/>
            <p:nvPr/>
          </p:nvSpPr>
          <p:spPr>
            <a:xfrm rot="-4929948" flipH="1">
              <a:off x="656840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3"/>
            <p:cNvSpPr/>
            <p:nvPr/>
          </p:nvSpPr>
          <p:spPr>
            <a:xfrm rot="-4929948" flipH="1">
              <a:off x="6356676"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3"/>
            <p:cNvSpPr/>
            <p:nvPr/>
          </p:nvSpPr>
          <p:spPr>
            <a:xfrm rot="-4929948" flipH="1">
              <a:off x="5855725"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6" name="Google Shape;3816;p53"/>
            <p:cNvGrpSpPr/>
            <p:nvPr/>
          </p:nvGrpSpPr>
          <p:grpSpPr>
            <a:xfrm rot="2188332">
              <a:off x="6738992" y="4656666"/>
              <a:ext cx="1544475" cy="707621"/>
              <a:chOff x="-2353813" y="170553"/>
              <a:chExt cx="2077588" cy="951798"/>
            </a:xfrm>
          </p:grpSpPr>
          <p:sp>
            <p:nvSpPr>
              <p:cNvPr id="3817" name="Google Shape;3817;p53"/>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3"/>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3"/>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3"/>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3"/>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3"/>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3" name="Google Shape;3823;p53"/>
            <p:cNvGrpSpPr/>
            <p:nvPr/>
          </p:nvGrpSpPr>
          <p:grpSpPr>
            <a:xfrm flipH="1">
              <a:off x="8420971" y="4836401"/>
              <a:ext cx="722898" cy="249462"/>
              <a:chOff x="4586700" y="3008575"/>
              <a:chExt cx="1065750" cy="367775"/>
            </a:xfrm>
          </p:grpSpPr>
          <p:sp>
            <p:nvSpPr>
              <p:cNvPr id="3824" name="Google Shape;3824;p53"/>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3"/>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6" name="Google Shape;3826;p53"/>
            <p:cNvGrpSpPr/>
            <p:nvPr/>
          </p:nvGrpSpPr>
          <p:grpSpPr>
            <a:xfrm rot="-8425059" flipH="1">
              <a:off x="7877941" y="4690216"/>
              <a:ext cx="772845" cy="640869"/>
              <a:chOff x="4593250" y="3554450"/>
              <a:chExt cx="530825" cy="440225"/>
            </a:xfrm>
          </p:grpSpPr>
          <p:sp>
            <p:nvSpPr>
              <p:cNvPr id="3827" name="Google Shape;3827;p5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3" name="Google Shape;3833;p53"/>
            <p:cNvGrpSpPr/>
            <p:nvPr/>
          </p:nvGrpSpPr>
          <p:grpSpPr>
            <a:xfrm flipH="1">
              <a:off x="6417741" y="4788950"/>
              <a:ext cx="851199" cy="442923"/>
              <a:chOff x="721375" y="3644650"/>
              <a:chExt cx="866625" cy="450950"/>
            </a:xfrm>
          </p:grpSpPr>
          <p:sp>
            <p:nvSpPr>
              <p:cNvPr id="3834" name="Google Shape;3834;p53"/>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3"/>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3"/>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3"/>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3"/>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3"/>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3"/>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3"/>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2" name="Google Shape;3842;p53"/>
            <p:cNvGrpSpPr/>
            <p:nvPr/>
          </p:nvGrpSpPr>
          <p:grpSpPr>
            <a:xfrm flipH="1">
              <a:off x="7330745" y="4705201"/>
              <a:ext cx="617031" cy="511718"/>
              <a:chOff x="4593250" y="3554450"/>
              <a:chExt cx="530825" cy="440225"/>
            </a:xfrm>
          </p:grpSpPr>
          <p:sp>
            <p:nvSpPr>
              <p:cNvPr id="3843" name="Google Shape;3843;p5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9" name="Google Shape;3849;p53"/>
            <p:cNvGrpSpPr/>
            <p:nvPr/>
          </p:nvGrpSpPr>
          <p:grpSpPr>
            <a:xfrm rot="-3059037" flipH="1">
              <a:off x="5849173" y="4768551"/>
              <a:ext cx="942377" cy="619453"/>
              <a:chOff x="1506700" y="3966175"/>
              <a:chExt cx="674775" cy="443550"/>
            </a:xfrm>
          </p:grpSpPr>
          <p:sp>
            <p:nvSpPr>
              <p:cNvPr id="3850" name="Google Shape;3850;p53"/>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3"/>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3"/>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53"/>
            <p:cNvGrpSpPr/>
            <p:nvPr/>
          </p:nvGrpSpPr>
          <p:grpSpPr>
            <a:xfrm rot="462" flipH="1">
              <a:off x="4873302" y="4628954"/>
              <a:ext cx="1544479" cy="707662"/>
              <a:chOff x="-2353813" y="170553"/>
              <a:chExt cx="2077588" cy="951798"/>
            </a:xfrm>
          </p:grpSpPr>
          <p:sp>
            <p:nvSpPr>
              <p:cNvPr id="3854" name="Google Shape;3854;p53"/>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3"/>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3"/>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3"/>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3"/>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3"/>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0" name="Google Shape;3860;p53"/>
            <p:cNvGrpSpPr/>
            <p:nvPr/>
          </p:nvGrpSpPr>
          <p:grpSpPr>
            <a:xfrm rot="-5279132" flipH="1">
              <a:off x="4870183" y="4569859"/>
              <a:ext cx="943806" cy="782720"/>
              <a:chOff x="4593250" y="3554450"/>
              <a:chExt cx="530825" cy="440225"/>
            </a:xfrm>
          </p:grpSpPr>
          <p:sp>
            <p:nvSpPr>
              <p:cNvPr id="3861" name="Google Shape;3861;p5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7" name="Google Shape;3867;p53"/>
            <p:cNvGrpSpPr/>
            <p:nvPr/>
          </p:nvGrpSpPr>
          <p:grpSpPr>
            <a:xfrm rot="-10065285">
              <a:off x="3860261" y="4833595"/>
              <a:ext cx="1023056" cy="353042"/>
              <a:chOff x="4586700" y="3008575"/>
              <a:chExt cx="1065750" cy="367775"/>
            </a:xfrm>
          </p:grpSpPr>
          <p:sp>
            <p:nvSpPr>
              <p:cNvPr id="3868" name="Google Shape;3868;p53"/>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3"/>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0" name="Google Shape;3870;p53"/>
            <p:cNvSpPr/>
            <p:nvPr/>
          </p:nvSpPr>
          <p:spPr>
            <a:xfrm rot="4929948">
              <a:off x="2445024"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3"/>
            <p:cNvSpPr/>
            <p:nvPr/>
          </p:nvSpPr>
          <p:spPr>
            <a:xfrm rot="4929948">
              <a:off x="2548742"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3"/>
            <p:cNvSpPr/>
            <p:nvPr/>
          </p:nvSpPr>
          <p:spPr>
            <a:xfrm rot="4929948">
              <a:off x="26591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3"/>
            <p:cNvSpPr/>
            <p:nvPr/>
          </p:nvSpPr>
          <p:spPr>
            <a:xfrm rot="4929948">
              <a:off x="2802138"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3"/>
            <p:cNvSpPr/>
            <p:nvPr/>
          </p:nvSpPr>
          <p:spPr>
            <a:xfrm rot="4929948">
              <a:off x="2939808"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3"/>
            <p:cNvSpPr/>
            <p:nvPr/>
          </p:nvSpPr>
          <p:spPr>
            <a:xfrm rot="4929948">
              <a:off x="3020036"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3"/>
            <p:cNvSpPr/>
            <p:nvPr/>
          </p:nvSpPr>
          <p:spPr>
            <a:xfrm rot="4929948">
              <a:off x="285514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3"/>
            <p:cNvSpPr/>
            <p:nvPr/>
          </p:nvSpPr>
          <p:spPr>
            <a:xfrm rot="4929948">
              <a:off x="269111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3"/>
            <p:cNvSpPr/>
            <p:nvPr/>
          </p:nvSpPr>
          <p:spPr>
            <a:xfrm rot="4929948">
              <a:off x="2577051"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3"/>
            <p:cNvSpPr/>
            <p:nvPr/>
          </p:nvSpPr>
          <p:spPr>
            <a:xfrm rot="4929948">
              <a:off x="242742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3"/>
            <p:cNvSpPr/>
            <p:nvPr/>
          </p:nvSpPr>
          <p:spPr>
            <a:xfrm rot="4929948">
              <a:off x="2577710"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3"/>
            <p:cNvSpPr/>
            <p:nvPr/>
          </p:nvSpPr>
          <p:spPr>
            <a:xfrm rot="4929948">
              <a:off x="3137227"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2" name="Google Shape;3882;p53"/>
            <p:cNvGrpSpPr/>
            <p:nvPr/>
          </p:nvGrpSpPr>
          <p:grpSpPr>
            <a:xfrm rot="-2188332" flipH="1">
              <a:off x="860534" y="4656666"/>
              <a:ext cx="1544475" cy="707621"/>
              <a:chOff x="-2353813" y="170553"/>
              <a:chExt cx="2077588" cy="951798"/>
            </a:xfrm>
          </p:grpSpPr>
          <p:sp>
            <p:nvSpPr>
              <p:cNvPr id="3883" name="Google Shape;3883;p53"/>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3"/>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3"/>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3"/>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3"/>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3"/>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9" name="Google Shape;3889;p53"/>
            <p:cNvGrpSpPr/>
            <p:nvPr/>
          </p:nvGrpSpPr>
          <p:grpSpPr>
            <a:xfrm>
              <a:off x="131" y="4836401"/>
              <a:ext cx="722898" cy="249462"/>
              <a:chOff x="4586700" y="3008575"/>
              <a:chExt cx="1065750" cy="367775"/>
            </a:xfrm>
          </p:grpSpPr>
          <p:sp>
            <p:nvSpPr>
              <p:cNvPr id="3890" name="Google Shape;3890;p53"/>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3"/>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53"/>
            <p:cNvGrpSpPr/>
            <p:nvPr/>
          </p:nvGrpSpPr>
          <p:grpSpPr>
            <a:xfrm rot="8425059">
              <a:off x="493214" y="4690216"/>
              <a:ext cx="772845" cy="640869"/>
              <a:chOff x="4593250" y="3554450"/>
              <a:chExt cx="530825" cy="440225"/>
            </a:xfrm>
          </p:grpSpPr>
          <p:sp>
            <p:nvSpPr>
              <p:cNvPr id="3893" name="Google Shape;3893;p5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9" name="Google Shape;3899;p53"/>
            <p:cNvGrpSpPr/>
            <p:nvPr/>
          </p:nvGrpSpPr>
          <p:grpSpPr>
            <a:xfrm>
              <a:off x="1875060" y="4788950"/>
              <a:ext cx="851199" cy="442923"/>
              <a:chOff x="721375" y="3644650"/>
              <a:chExt cx="866625" cy="450950"/>
            </a:xfrm>
          </p:grpSpPr>
          <p:sp>
            <p:nvSpPr>
              <p:cNvPr id="3900" name="Google Shape;3900;p53"/>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3"/>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3"/>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3"/>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3"/>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3"/>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3"/>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3"/>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8" name="Google Shape;3908;p53"/>
            <p:cNvGrpSpPr/>
            <p:nvPr/>
          </p:nvGrpSpPr>
          <p:grpSpPr>
            <a:xfrm>
              <a:off x="1196224" y="4705201"/>
              <a:ext cx="617031" cy="511718"/>
              <a:chOff x="4593250" y="3554450"/>
              <a:chExt cx="530825" cy="440225"/>
            </a:xfrm>
          </p:grpSpPr>
          <p:sp>
            <p:nvSpPr>
              <p:cNvPr id="3909" name="Google Shape;3909;p5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5" name="Google Shape;3915;p53"/>
            <p:cNvGrpSpPr/>
            <p:nvPr/>
          </p:nvGrpSpPr>
          <p:grpSpPr>
            <a:xfrm rot="3059037">
              <a:off x="2352450" y="4768551"/>
              <a:ext cx="942377" cy="619453"/>
              <a:chOff x="1506700" y="3966175"/>
              <a:chExt cx="674775" cy="443550"/>
            </a:xfrm>
          </p:grpSpPr>
          <p:sp>
            <p:nvSpPr>
              <p:cNvPr id="3916" name="Google Shape;3916;p53"/>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3"/>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3"/>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9" name="Google Shape;3919;p53"/>
            <p:cNvGrpSpPr/>
            <p:nvPr/>
          </p:nvGrpSpPr>
          <p:grpSpPr>
            <a:xfrm rot="-462">
              <a:off x="2726219" y="4628954"/>
              <a:ext cx="1544479" cy="707662"/>
              <a:chOff x="-2353813" y="170553"/>
              <a:chExt cx="2077588" cy="951798"/>
            </a:xfrm>
          </p:grpSpPr>
          <p:sp>
            <p:nvSpPr>
              <p:cNvPr id="3920" name="Google Shape;3920;p53"/>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3"/>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3"/>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3"/>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3"/>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3"/>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6" name="Google Shape;3926;p53"/>
            <p:cNvGrpSpPr/>
            <p:nvPr/>
          </p:nvGrpSpPr>
          <p:grpSpPr>
            <a:xfrm rot="5279132">
              <a:off x="3330011" y="4569859"/>
              <a:ext cx="943806" cy="782720"/>
              <a:chOff x="4593250" y="3554450"/>
              <a:chExt cx="530825" cy="440225"/>
            </a:xfrm>
          </p:grpSpPr>
          <p:sp>
            <p:nvSpPr>
              <p:cNvPr id="3927" name="Google Shape;3927;p5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3" name="Google Shape;3933;p53"/>
            <p:cNvGrpSpPr/>
            <p:nvPr/>
          </p:nvGrpSpPr>
          <p:grpSpPr>
            <a:xfrm>
              <a:off x="4137146" y="4514025"/>
              <a:ext cx="1031765" cy="855709"/>
              <a:chOff x="4593250" y="3554450"/>
              <a:chExt cx="530825" cy="440225"/>
            </a:xfrm>
          </p:grpSpPr>
          <p:sp>
            <p:nvSpPr>
              <p:cNvPr id="3934" name="Google Shape;3934;p5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40" name="Google Shape;3940;p53"/>
          <p:cNvGrpSpPr/>
          <p:nvPr/>
        </p:nvGrpSpPr>
        <p:grpSpPr>
          <a:xfrm rot="-616409">
            <a:off x="5140560" y="3095983"/>
            <a:ext cx="702719" cy="582780"/>
            <a:chOff x="4593250" y="3554450"/>
            <a:chExt cx="530825" cy="440225"/>
          </a:xfrm>
        </p:grpSpPr>
        <p:sp>
          <p:nvSpPr>
            <p:cNvPr id="3941" name="Google Shape;3941;p5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7" name="Google Shape;3947;p53"/>
          <p:cNvGrpSpPr/>
          <p:nvPr/>
        </p:nvGrpSpPr>
        <p:grpSpPr>
          <a:xfrm rot="3271126">
            <a:off x="1000832" y="876912"/>
            <a:ext cx="511372" cy="266094"/>
            <a:chOff x="721375" y="3644650"/>
            <a:chExt cx="866625" cy="450950"/>
          </a:xfrm>
        </p:grpSpPr>
        <p:sp>
          <p:nvSpPr>
            <p:cNvPr id="3948" name="Google Shape;3948;p53"/>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3"/>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3"/>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3"/>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3"/>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3"/>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3"/>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3"/>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6" name="Google Shape;3956;p53"/>
          <p:cNvGrpSpPr/>
          <p:nvPr/>
        </p:nvGrpSpPr>
        <p:grpSpPr>
          <a:xfrm>
            <a:off x="4572004" y="984401"/>
            <a:ext cx="433919" cy="225791"/>
            <a:chOff x="721375" y="3644650"/>
            <a:chExt cx="866625" cy="450950"/>
          </a:xfrm>
        </p:grpSpPr>
        <p:sp>
          <p:nvSpPr>
            <p:cNvPr id="3957" name="Google Shape;3957;p53"/>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3"/>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3"/>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3"/>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3"/>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3"/>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3"/>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3"/>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5" name="Google Shape;3965;p53"/>
          <p:cNvGrpSpPr/>
          <p:nvPr/>
        </p:nvGrpSpPr>
        <p:grpSpPr>
          <a:xfrm rot="-8290089">
            <a:off x="5691728" y="962081"/>
            <a:ext cx="541294" cy="448907"/>
            <a:chOff x="4593250" y="3554450"/>
            <a:chExt cx="530825" cy="440225"/>
          </a:xfrm>
        </p:grpSpPr>
        <p:sp>
          <p:nvSpPr>
            <p:cNvPr id="3966" name="Google Shape;3966;p53"/>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3"/>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3"/>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3"/>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3"/>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3"/>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975"/>
        <p:cNvGrpSpPr/>
        <p:nvPr/>
      </p:nvGrpSpPr>
      <p:grpSpPr>
        <a:xfrm>
          <a:off x="0" y="0"/>
          <a:ext cx="0" cy="0"/>
          <a:chOff x="0" y="0"/>
          <a:chExt cx="0" cy="0"/>
        </a:xfrm>
      </p:grpSpPr>
      <p:sp>
        <p:nvSpPr>
          <p:cNvPr id="3976" name="Google Shape;3976;p54"/>
          <p:cNvSpPr/>
          <p:nvPr/>
        </p:nvSpPr>
        <p:spPr>
          <a:xfrm>
            <a:off x="2448000" y="3107063"/>
            <a:ext cx="4248000" cy="4095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4"/>
          <p:cNvSpPr txBox="1">
            <a:spLocks noGrp="1"/>
          </p:cNvSpPr>
          <p:nvPr>
            <p:ph type="subTitle" idx="1"/>
          </p:nvPr>
        </p:nvSpPr>
        <p:spPr>
          <a:xfrm>
            <a:off x="2989950" y="3155975"/>
            <a:ext cx="3164100" cy="31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friday I will travel to Egypt!</a:t>
            </a:r>
            <a:endParaRPr/>
          </a:p>
        </p:txBody>
      </p:sp>
      <p:sp>
        <p:nvSpPr>
          <p:cNvPr id="3978" name="Google Shape;3978;p54"/>
          <p:cNvSpPr txBox="1">
            <a:spLocks noGrp="1"/>
          </p:cNvSpPr>
          <p:nvPr>
            <p:ph type="sldNum" idx="12"/>
          </p:nvPr>
        </p:nvSpPr>
        <p:spPr>
          <a:xfrm>
            <a:off x="8404384" y="4673651"/>
            <a:ext cx="548700" cy="39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fld id="{00000000-1234-1234-1234-123412341234}" type="slidenum">
              <a:rPr lang="en"/>
              <a:t>35</a:t>
            </a:fld>
            <a:endParaRPr/>
          </a:p>
        </p:txBody>
      </p:sp>
      <p:sp>
        <p:nvSpPr>
          <p:cNvPr id="3979" name="Google Shape;3979;p54"/>
          <p:cNvSpPr txBox="1">
            <a:spLocks noGrp="1"/>
          </p:cNvSpPr>
          <p:nvPr>
            <p:ph type="title"/>
          </p:nvPr>
        </p:nvSpPr>
        <p:spPr>
          <a:xfrm>
            <a:off x="715100" y="1558475"/>
            <a:ext cx="7713900" cy="151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22/10/2XXX</a:t>
            </a:r>
            <a:endParaRPr/>
          </a:p>
        </p:txBody>
      </p:sp>
      <p:sp>
        <p:nvSpPr>
          <p:cNvPr id="3980" name="Google Shape;3980;p54"/>
          <p:cNvSpPr/>
          <p:nvPr/>
        </p:nvSpPr>
        <p:spPr>
          <a:xfrm>
            <a:off x="3438525" y="4162300"/>
            <a:ext cx="6795058" cy="1028357"/>
          </a:xfrm>
          <a:custGeom>
            <a:avLst/>
            <a:gdLst/>
            <a:ahLst/>
            <a:cxnLst/>
            <a:rect l="l" t="t" r="r" b="b"/>
            <a:pathLst>
              <a:path w="85634" h="19236" extrusionOk="0">
                <a:moveTo>
                  <a:pt x="37436" y="0"/>
                </a:moveTo>
                <a:cubicBezTo>
                  <a:pt x="37165" y="0"/>
                  <a:pt x="36895" y="2"/>
                  <a:pt x="36624" y="4"/>
                </a:cubicBezTo>
                <a:lnTo>
                  <a:pt x="36620" y="4"/>
                </a:lnTo>
                <a:cubicBezTo>
                  <a:pt x="24281" y="126"/>
                  <a:pt x="11967" y="2872"/>
                  <a:pt x="615" y="8038"/>
                </a:cubicBezTo>
                <a:cubicBezTo>
                  <a:pt x="406" y="8134"/>
                  <a:pt x="201" y="8226"/>
                  <a:pt x="0" y="8322"/>
                </a:cubicBezTo>
                <a:lnTo>
                  <a:pt x="0" y="19236"/>
                </a:lnTo>
                <a:lnTo>
                  <a:pt x="85634" y="19060"/>
                </a:lnTo>
                <a:lnTo>
                  <a:pt x="85634" y="14270"/>
                </a:lnTo>
                <a:cubicBezTo>
                  <a:pt x="82524" y="12277"/>
                  <a:pt x="79309" y="10483"/>
                  <a:pt x="76003" y="8895"/>
                </a:cubicBezTo>
                <a:cubicBezTo>
                  <a:pt x="68726" y="5388"/>
                  <a:pt x="61027" y="2872"/>
                  <a:pt x="53160" y="1430"/>
                </a:cubicBezTo>
                <a:cubicBezTo>
                  <a:pt x="52541" y="1317"/>
                  <a:pt x="51923" y="1212"/>
                  <a:pt x="51304" y="1112"/>
                </a:cubicBezTo>
                <a:cubicBezTo>
                  <a:pt x="49682" y="849"/>
                  <a:pt x="48052" y="631"/>
                  <a:pt x="46418" y="464"/>
                </a:cubicBezTo>
                <a:cubicBezTo>
                  <a:pt x="45243" y="343"/>
                  <a:pt x="44065" y="243"/>
                  <a:pt x="42886" y="172"/>
                </a:cubicBezTo>
                <a:cubicBezTo>
                  <a:pt x="42869" y="167"/>
                  <a:pt x="42857" y="167"/>
                  <a:pt x="42840" y="167"/>
                </a:cubicBezTo>
                <a:cubicBezTo>
                  <a:pt x="42012" y="113"/>
                  <a:pt x="41185" y="75"/>
                  <a:pt x="40357" y="50"/>
                </a:cubicBezTo>
                <a:cubicBezTo>
                  <a:pt x="39383" y="18"/>
                  <a:pt x="38408" y="0"/>
                  <a:pt x="37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1" name="Google Shape;3981;p54"/>
          <p:cNvGrpSpPr/>
          <p:nvPr/>
        </p:nvGrpSpPr>
        <p:grpSpPr>
          <a:xfrm>
            <a:off x="-800136" y="4361475"/>
            <a:ext cx="10020248" cy="829175"/>
            <a:chOff x="1402225" y="3959475"/>
            <a:chExt cx="2140850" cy="254200"/>
          </a:xfrm>
        </p:grpSpPr>
        <p:sp>
          <p:nvSpPr>
            <p:cNvPr id="3982" name="Google Shape;3982;p54"/>
            <p:cNvSpPr/>
            <p:nvPr/>
          </p:nvSpPr>
          <p:spPr>
            <a:xfrm>
              <a:off x="1402225" y="3959475"/>
              <a:ext cx="2140850" cy="254200"/>
            </a:xfrm>
            <a:custGeom>
              <a:avLst/>
              <a:gdLst/>
              <a:ahLst/>
              <a:cxnLst/>
              <a:rect l="l" t="t" r="r" b="b"/>
              <a:pathLst>
                <a:path w="85634" h="10168" extrusionOk="0">
                  <a:moveTo>
                    <a:pt x="41495" y="1"/>
                  </a:moveTo>
                  <a:cubicBezTo>
                    <a:pt x="20776" y="1"/>
                    <a:pt x="7009" y="4017"/>
                    <a:pt x="0" y="6769"/>
                  </a:cubicBezTo>
                  <a:lnTo>
                    <a:pt x="0" y="10167"/>
                  </a:lnTo>
                  <a:lnTo>
                    <a:pt x="85633" y="10167"/>
                  </a:lnTo>
                  <a:lnTo>
                    <a:pt x="85633" y="5289"/>
                  </a:lnTo>
                  <a:cubicBezTo>
                    <a:pt x="77466" y="3108"/>
                    <a:pt x="65570" y="934"/>
                    <a:pt x="49214" y="182"/>
                  </a:cubicBezTo>
                  <a:cubicBezTo>
                    <a:pt x="46542" y="58"/>
                    <a:pt x="43969" y="1"/>
                    <a:pt x="414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4"/>
            <p:cNvSpPr/>
            <p:nvPr/>
          </p:nvSpPr>
          <p:spPr>
            <a:xfrm>
              <a:off x="1423425" y="4027550"/>
              <a:ext cx="2119650" cy="186125"/>
            </a:xfrm>
            <a:custGeom>
              <a:avLst/>
              <a:gdLst/>
              <a:ahLst/>
              <a:cxnLst/>
              <a:rect l="l" t="t" r="r" b="b"/>
              <a:pathLst>
                <a:path w="84786" h="7445" extrusionOk="0">
                  <a:moveTo>
                    <a:pt x="46495" y="1"/>
                  </a:moveTo>
                  <a:cubicBezTo>
                    <a:pt x="39812" y="1"/>
                    <a:pt x="33751" y="5213"/>
                    <a:pt x="26952" y="6078"/>
                  </a:cubicBezTo>
                  <a:cubicBezTo>
                    <a:pt x="26203" y="6173"/>
                    <a:pt x="25454" y="6215"/>
                    <a:pt x="24706" y="6215"/>
                  </a:cubicBezTo>
                  <a:cubicBezTo>
                    <a:pt x="20573" y="6215"/>
                    <a:pt x="16459" y="4941"/>
                    <a:pt x="12314" y="4414"/>
                  </a:cubicBezTo>
                  <a:cubicBezTo>
                    <a:pt x="11374" y="4294"/>
                    <a:pt x="10402" y="4228"/>
                    <a:pt x="9427" y="4228"/>
                  </a:cubicBezTo>
                  <a:cubicBezTo>
                    <a:pt x="5906" y="4228"/>
                    <a:pt x="2338" y="5094"/>
                    <a:pt x="1" y="7444"/>
                  </a:cubicBezTo>
                  <a:lnTo>
                    <a:pt x="84785" y="7444"/>
                  </a:lnTo>
                  <a:lnTo>
                    <a:pt x="84785" y="5492"/>
                  </a:lnTo>
                  <a:cubicBezTo>
                    <a:pt x="83423" y="5563"/>
                    <a:pt x="82069" y="5676"/>
                    <a:pt x="80739" y="5793"/>
                  </a:cubicBezTo>
                  <a:lnTo>
                    <a:pt x="71723" y="6608"/>
                  </a:lnTo>
                  <a:cubicBezTo>
                    <a:pt x="70200" y="6746"/>
                    <a:pt x="68661" y="6882"/>
                    <a:pt x="67132" y="6882"/>
                  </a:cubicBezTo>
                  <a:cubicBezTo>
                    <a:pt x="65743" y="6882"/>
                    <a:pt x="64362" y="6770"/>
                    <a:pt x="63008" y="6445"/>
                  </a:cubicBezTo>
                  <a:cubicBezTo>
                    <a:pt x="57754" y="5183"/>
                    <a:pt x="53524" y="844"/>
                    <a:pt x="48165" y="113"/>
                  </a:cubicBezTo>
                  <a:cubicBezTo>
                    <a:pt x="47604" y="36"/>
                    <a:pt x="47047" y="1"/>
                    <a:pt x="464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4" name="Google Shape;3984;p54"/>
          <p:cNvGrpSpPr/>
          <p:nvPr/>
        </p:nvGrpSpPr>
        <p:grpSpPr>
          <a:xfrm>
            <a:off x="7874695" y="3381860"/>
            <a:ext cx="789725" cy="979510"/>
            <a:chOff x="2326125" y="3782525"/>
            <a:chExt cx="513175" cy="636500"/>
          </a:xfrm>
        </p:grpSpPr>
        <p:sp>
          <p:nvSpPr>
            <p:cNvPr id="3985" name="Google Shape;3985;p54"/>
            <p:cNvSpPr/>
            <p:nvPr/>
          </p:nvSpPr>
          <p:spPr>
            <a:xfrm>
              <a:off x="2365750" y="3782525"/>
              <a:ext cx="421600" cy="204000"/>
            </a:xfrm>
            <a:custGeom>
              <a:avLst/>
              <a:gdLst/>
              <a:ahLst/>
              <a:cxnLst/>
              <a:rect l="l" t="t" r="r" b="b"/>
              <a:pathLst>
                <a:path w="16864" h="8160" extrusionOk="0">
                  <a:moveTo>
                    <a:pt x="6805" y="0"/>
                  </a:moveTo>
                  <a:cubicBezTo>
                    <a:pt x="6706" y="0"/>
                    <a:pt x="6608" y="12"/>
                    <a:pt x="6517" y="40"/>
                  </a:cubicBezTo>
                  <a:cubicBezTo>
                    <a:pt x="6214" y="178"/>
                    <a:pt x="6021" y="426"/>
                    <a:pt x="5828" y="481"/>
                  </a:cubicBezTo>
                  <a:cubicBezTo>
                    <a:pt x="5814" y="495"/>
                    <a:pt x="5814" y="495"/>
                    <a:pt x="5814" y="495"/>
                  </a:cubicBezTo>
                  <a:cubicBezTo>
                    <a:pt x="5800" y="495"/>
                    <a:pt x="5787" y="481"/>
                    <a:pt x="5787" y="481"/>
                  </a:cubicBezTo>
                  <a:cubicBezTo>
                    <a:pt x="5759" y="481"/>
                    <a:pt x="5718" y="453"/>
                    <a:pt x="5704" y="439"/>
                  </a:cubicBezTo>
                  <a:cubicBezTo>
                    <a:pt x="5511" y="329"/>
                    <a:pt x="5318" y="247"/>
                    <a:pt x="5084" y="233"/>
                  </a:cubicBezTo>
                  <a:cubicBezTo>
                    <a:pt x="5001" y="217"/>
                    <a:pt x="4917" y="209"/>
                    <a:pt x="4834" y="209"/>
                  </a:cubicBezTo>
                  <a:cubicBezTo>
                    <a:pt x="4343" y="209"/>
                    <a:pt x="3887" y="477"/>
                    <a:pt x="3734" y="867"/>
                  </a:cubicBezTo>
                  <a:cubicBezTo>
                    <a:pt x="3472" y="894"/>
                    <a:pt x="3210" y="949"/>
                    <a:pt x="2976" y="1046"/>
                  </a:cubicBezTo>
                  <a:cubicBezTo>
                    <a:pt x="2273" y="1376"/>
                    <a:pt x="1819" y="1803"/>
                    <a:pt x="1543" y="2355"/>
                  </a:cubicBezTo>
                  <a:cubicBezTo>
                    <a:pt x="1212" y="3057"/>
                    <a:pt x="1226" y="3829"/>
                    <a:pt x="1157" y="4573"/>
                  </a:cubicBezTo>
                  <a:cubicBezTo>
                    <a:pt x="896" y="4766"/>
                    <a:pt x="606" y="4972"/>
                    <a:pt x="441" y="5234"/>
                  </a:cubicBezTo>
                  <a:cubicBezTo>
                    <a:pt x="207" y="5868"/>
                    <a:pt x="0" y="6419"/>
                    <a:pt x="234" y="7122"/>
                  </a:cubicBezTo>
                  <a:cubicBezTo>
                    <a:pt x="331" y="7576"/>
                    <a:pt x="689" y="8017"/>
                    <a:pt x="1281" y="8072"/>
                  </a:cubicBezTo>
                  <a:cubicBezTo>
                    <a:pt x="1351" y="8079"/>
                    <a:pt x="1421" y="8083"/>
                    <a:pt x="1491" y="8083"/>
                  </a:cubicBezTo>
                  <a:cubicBezTo>
                    <a:pt x="1974" y="8083"/>
                    <a:pt x="2460" y="7929"/>
                    <a:pt x="2893" y="7797"/>
                  </a:cubicBezTo>
                  <a:cubicBezTo>
                    <a:pt x="3410" y="7592"/>
                    <a:pt x="3768" y="7388"/>
                    <a:pt x="4094" y="7388"/>
                  </a:cubicBezTo>
                  <a:cubicBezTo>
                    <a:pt x="4229" y="7388"/>
                    <a:pt x="4358" y="7423"/>
                    <a:pt x="4492" y="7507"/>
                  </a:cubicBezTo>
                  <a:cubicBezTo>
                    <a:pt x="5024" y="7848"/>
                    <a:pt x="5660" y="8160"/>
                    <a:pt x="6337" y="8160"/>
                  </a:cubicBezTo>
                  <a:cubicBezTo>
                    <a:pt x="6482" y="8160"/>
                    <a:pt x="6630" y="8145"/>
                    <a:pt x="6779" y="8114"/>
                  </a:cubicBezTo>
                  <a:cubicBezTo>
                    <a:pt x="8204" y="7821"/>
                    <a:pt x="9720" y="6870"/>
                    <a:pt x="10666" y="6870"/>
                  </a:cubicBezTo>
                  <a:cubicBezTo>
                    <a:pt x="10698" y="6870"/>
                    <a:pt x="10730" y="6871"/>
                    <a:pt x="10760" y="6874"/>
                  </a:cubicBezTo>
                  <a:cubicBezTo>
                    <a:pt x="10871" y="6874"/>
                    <a:pt x="11132" y="7149"/>
                    <a:pt x="11449" y="7273"/>
                  </a:cubicBezTo>
                  <a:cubicBezTo>
                    <a:pt x="11781" y="7390"/>
                    <a:pt x="12223" y="7466"/>
                    <a:pt x="12634" y="7466"/>
                  </a:cubicBezTo>
                  <a:cubicBezTo>
                    <a:pt x="12803" y="7466"/>
                    <a:pt x="12967" y="7453"/>
                    <a:pt x="13116" y="7425"/>
                  </a:cubicBezTo>
                  <a:cubicBezTo>
                    <a:pt x="13392" y="7342"/>
                    <a:pt x="13681" y="7246"/>
                    <a:pt x="13929" y="7094"/>
                  </a:cubicBezTo>
                  <a:cubicBezTo>
                    <a:pt x="14122" y="6984"/>
                    <a:pt x="14288" y="6846"/>
                    <a:pt x="14370" y="6805"/>
                  </a:cubicBezTo>
                  <a:cubicBezTo>
                    <a:pt x="14412" y="6791"/>
                    <a:pt x="14453" y="6763"/>
                    <a:pt x="14494" y="6750"/>
                  </a:cubicBezTo>
                  <a:lnTo>
                    <a:pt x="14522" y="6750"/>
                  </a:lnTo>
                  <a:cubicBezTo>
                    <a:pt x="14522" y="6750"/>
                    <a:pt x="14536" y="6750"/>
                    <a:pt x="14549" y="6763"/>
                  </a:cubicBezTo>
                  <a:cubicBezTo>
                    <a:pt x="14784" y="6887"/>
                    <a:pt x="15059" y="6943"/>
                    <a:pt x="15335" y="6970"/>
                  </a:cubicBezTo>
                  <a:cubicBezTo>
                    <a:pt x="15399" y="6982"/>
                    <a:pt x="15464" y="6987"/>
                    <a:pt x="15527" y="6987"/>
                  </a:cubicBezTo>
                  <a:cubicBezTo>
                    <a:pt x="15759" y="6987"/>
                    <a:pt x="15980" y="6913"/>
                    <a:pt x="16175" y="6805"/>
                  </a:cubicBezTo>
                  <a:cubicBezTo>
                    <a:pt x="16754" y="6515"/>
                    <a:pt x="16864" y="5868"/>
                    <a:pt x="16809" y="5358"/>
                  </a:cubicBezTo>
                  <a:lnTo>
                    <a:pt x="16809" y="5344"/>
                  </a:lnTo>
                  <a:cubicBezTo>
                    <a:pt x="16657" y="4903"/>
                    <a:pt x="16189" y="4614"/>
                    <a:pt x="15707" y="4421"/>
                  </a:cubicBezTo>
                  <a:cubicBezTo>
                    <a:pt x="15528" y="4366"/>
                    <a:pt x="15431" y="4297"/>
                    <a:pt x="15362" y="4242"/>
                  </a:cubicBezTo>
                  <a:cubicBezTo>
                    <a:pt x="15376" y="4242"/>
                    <a:pt x="15390" y="4228"/>
                    <a:pt x="15404" y="4228"/>
                  </a:cubicBezTo>
                  <a:cubicBezTo>
                    <a:pt x="15652" y="3994"/>
                    <a:pt x="15996" y="3801"/>
                    <a:pt x="16106" y="3498"/>
                  </a:cubicBezTo>
                  <a:cubicBezTo>
                    <a:pt x="16189" y="3154"/>
                    <a:pt x="15996" y="2782"/>
                    <a:pt x="15707" y="2534"/>
                  </a:cubicBezTo>
                  <a:cubicBezTo>
                    <a:pt x="15472" y="2341"/>
                    <a:pt x="15156" y="2231"/>
                    <a:pt x="14866" y="2107"/>
                  </a:cubicBezTo>
                  <a:cubicBezTo>
                    <a:pt x="14467" y="1886"/>
                    <a:pt x="13943" y="1790"/>
                    <a:pt x="13640" y="1776"/>
                  </a:cubicBezTo>
                  <a:cubicBezTo>
                    <a:pt x="13530" y="1748"/>
                    <a:pt x="13185" y="1735"/>
                    <a:pt x="12910" y="1666"/>
                  </a:cubicBezTo>
                  <a:cubicBezTo>
                    <a:pt x="12896" y="1666"/>
                    <a:pt x="12882" y="1652"/>
                    <a:pt x="12882" y="1652"/>
                  </a:cubicBezTo>
                  <a:cubicBezTo>
                    <a:pt x="12868" y="1652"/>
                    <a:pt x="12868" y="1652"/>
                    <a:pt x="12868" y="1638"/>
                  </a:cubicBezTo>
                  <a:cubicBezTo>
                    <a:pt x="12731" y="1528"/>
                    <a:pt x="12882" y="1128"/>
                    <a:pt x="12827" y="770"/>
                  </a:cubicBezTo>
                  <a:cubicBezTo>
                    <a:pt x="12786" y="371"/>
                    <a:pt x="12414" y="95"/>
                    <a:pt x="11932" y="95"/>
                  </a:cubicBezTo>
                  <a:cubicBezTo>
                    <a:pt x="11679" y="68"/>
                    <a:pt x="11426" y="41"/>
                    <a:pt x="11174" y="41"/>
                  </a:cubicBezTo>
                  <a:cubicBezTo>
                    <a:pt x="11041" y="41"/>
                    <a:pt x="10907" y="48"/>
                    <a:pt x="10774" y="67"/>
                  </a:cubicBezTo>
                  <a:cubicBezTo>
                    <a:pt x="10264" y="164"/>
                    <a:pt x="9589" y="123"/>
                    <a:pt x="8997" y="426"/>
                  </a:cubicBezTo>
                  <a:cubicBezTo>
                    <a:pt x="8708" y="577"/>
                    <a:pt x="8487" y="743"/>
                    <a:pt x="8349" y="798"/>
                  </a:cubicBezTo>
                  <a:lnTo>
                    <a:pt x="8336" y="784"/>
                  </a:lnTo>
                  <a:cubicBezTo>
                    <a:pt x="8294" y="756"/>
                    <a:pt x="8267" y="729"/>
                    <a:pt x="8225" y="701"/>
                  </a:cubicBezTo>
                  <a:cubicBezTo>
                    <a:pt x="7991" y="522"/>
                    <a:pt x="7812" y="274"/>
                    <a:pt x="7509" y="150"/>
                  </a:cubicBezTo>
                  <a:cubicBezTo>
                    <a:pt x="7303" y="72"/>
                    <a:pt x="7048" y="0"/>
                    <a:pt x="6805"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4"/>
            <p:cNvSpPr/>
            <p:nvPr/>
          </p:nvSpPr>
          <p:spPr>
            <a:xfrm>
              <a:off x="2556225" y="3870300"/>
              <a:ext cx="274875" cy="155650"/>
            </a:xfrm>
            <a:custGeom>
              <a:avLst/>
              <a:gdLst/>
              <a:ahLst/>
              <a:cxnLst/>
              <a:rect l="l" t="t" r="r" b="b"/>
              <a:pathLst>
                <a:path w="10995" h="6226" extrusionOk="0">
                  <a:moveTo>
                    <a:pt x="6489" y="1"/>
                  </a:moveTo>
                  <a:cubicBezTo>
                    <a:pt x="5966" y="15"/>
                    <a:pt x="5814" y="208"/>
                    <a:pt x="5415" y="304"/>
                  </a:cubicBezTo>
                  <a:cubicBezTo>
                    <a:pt x="5194" y="414"/>
                    <a:pt x="5125" y="428"/>
                    <a:pt x="4988" y="524"/>
                  </a:cubicBezTo>
                  <a:cubicBezTo>
                    <a:pt x="4133" y="580"/>
                    <a:pt x="3183" y="731"/>
                    <a:pt x="2714" y="1337"/>
                  </a:cubicBezTo>
                  <a:cubicBezTo>
                    <a:pt x="2384" y="1654"/>
                    <a:pt x="2177" y="2054"/>
                    <a:pt x="2260" y="2481"/>
                  </a:cubicBezTo>
                  <a:cubicBezTo>
                    <a:pt x="2273" y="2495"/>
                    <a:pt x="2287" y="2564"/>
                    <a:pt x="2329" y="2632"/>
                  </a:cubicBezTo>
                  <a:cubicBezTo>
                    <a:pt x="2260" y="2632"/>
                    <a:pt x="2191" y="2646"/>
                    <a:pt x="2122" y="2646"/>
                  </a:cubicBezTo>
                  <a:cubicBezTo>
                    <a:pt x="1805" y="2729"/>
                    <a:pt x="1736" y="2784"/>
                    <a:pt x="1529" y="2922"/>
                  </a:cubicBezTo>
                  <a:cubicBezTo>
                    <a:pt x="785" y="3459"/>
                    <a:pt x="0" y="4961"/>
                    <a:pt x="1295" y="5705"/>
                  </a:cubicBezTo>
                  <a:cubicBezTo>
                    <a:pt x="1483" y="5840"/>
                    <a:pt x="1695" y="5892"/>
                    <a:pt x="1913" y="5892"/>
                  </a:cubicBezTo>
                  <a:cubicBezTo>
                    <a:pt x="2208" y="5892"/>
                    <a:pt x="2514" y="5796"/>
                    <a:pt x="2783" y="5677"/>
                  </a:cubicBezTo>
                  <a:cubicBezTo>
                    <a:pt x="2975" y="5994"/>
                    <a:pt x="3207" y="6210"/>
                    <a:pt x="3632" y="6210"/>
                  </a:cubicBezTo>
                  <a:cubicBezTo>
                    <a:pt x="3818" y="6210"/>
                    <a:pt x="4040" y="6169"/>
                    <a:pt x="4313" y="6077"/>
                  </a:cubicBezTo>
                  <a:cubicBezTo>
                    <a:pt x="4712" y="5939"/>
                    <a:pt x="5070" y="5705"/>
                    <a:pt x="5332" y="5416"/>
                  </a:cubicBezTo>
                  <a:cubicBezTo>
                    <a:pt x="5387" y="5471"/>
                    <a:pt x="5442" y="5512"/>
                    <a:pt x="5511" y="5553"/>
                  </a:cubicBezTo>
                  <a:cubicBezTo>
                    <a:pt x="5782" y="5824"/>
                    <a:pt x="6142" y="6000"/>
                    <a:pt x="6521" y="6000"/>
                  </a:cubicBezTo>
                  <a:cubicBezTo>
                    <a:pt x="6720" y="6000"/>
                    <a:pt x="6924" y="5952"/>
                    <a:pt x="7123" y="5843"/>
                  </a:cubicBezTo>
                  <a:cubicBezTo>
                    <a:pt x="7233" y="5774"/>
                    <a:pt x="7261" y="5760"/>
                    <a:pt x="7330" y="5732"/>
                  </a:cubicBezTo>
                  <a:cubicBezTo>
                    <a:pt x="7495" y="5843"/>
                    <a:pt x="7812" y="6091"/>
                    <a:pt x="8074" y="6173"/>
                  </a:cubicBezTo>
                  <a:cubicBezTo>
                    <a:pt x="8217" y="6211"/>
                    <a:pt x="8366" y="6225"/>
                    <a:pt x="8515" y="6225"/>
                  </a:cubicBezTo>
                  <a:cubicBezTo>
                    <a:pt x="8696" y="6225"/>
                    <a:pt x="8878" y="6204"/>
                    <a:pt x="9052" y="6173"/>
                  </a:cubicBezTo>
                  <a:cubicBezTo>
                    <a:pt x="9755" y="6049"/>
                    <a:pt x="10526" y="5788"/>
                    <a:pt x="10774" y="5195"/>
                  </a:cubicBezTo>
                  <a:cubicBezTo>
                    <a:pt x="10926" y="4809"/>
                    <a:pt x="10995" y="4341"/>
                    <a:pt x="10788" y="3955"/>
                  </a:cubicBezTo>
                  <a:cubicBezTo>
                    <a:pt x="10623" y="3693"/>
                    <a:pt x="10264" y="3583"/>
                    <a:pt x="9975" y="3432"/>
                  </a:cubicBezTo>
                  <a:cubicBezTo>
                    <a:pt x="9534" y="3335"/>
                    <a:pt x="9479" y="3252"/>
                    <a:pt x="9093" y="3128"/>
                  </a:cubicBezTo>
                  <a:cubicBezTo>
                    <a:pt x="9259" y="3018"/>
                    <a:pt x="9410" y="2908"/>
                    <a:pt x="9548" y="2770"/>
                  </a:cubicBezTo>
                  <a:cubicBezTo>
                    <a:pt x="10085" y="2026"/>
                    <a:pt x="8763" y="1530"/>
                    <a:pt x="8033" y="1379"/>
                  </a:cubicBezTo>
                  <a:cubicBezTo>
                    <a:pt x="7905" y="1338"/>
                    <a:pt x="7770" y="1322"/>
                    <a:pt x="7634" y="1322"/>
                  </a:cubicBezTo>
                  <a:cubicBezTo>
                    <a:pt x="7447" y="1322"/>
                    <a:pt x="7257" y="1353"/>
                    <a:pt x="7082" y="1392"/>
                  </a:cubicBezTo>
                  <a:cubicBezTo>
                    <a:pt x="7192" y="1241"/>
                    <a:pt x="7289" y="1117"/>
                    <a:pt x="7357" y="910"/>
                  </a:cubicBezTo>
                  <a:cubicBezTo>
                    <a:pt x="7468" y="483"/>
                    <a:pt x="6958" y="111"/>
                    <a:pt x="648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4"/>
            <p:cNvSpPr/>
            <p:nvPr/>
          </p:nvSpPr>
          <p:spPr>
            <a:xfrm>
              <a:off x="2326475" y="3900600"/>
              <a:ext cx="222525" cy="149875"/>
            </a:xfrm>
            <a:custGeom>
              <a:avLst/>
              <a:gdLst/>
              <a:ahLst/>
              <a:cxnLst/>
              <a:rect l="l" t="t" r="r" b="b"/>
              <a:pathLst>
                <a:path w="8901" h="5995" extrusionOk="0">
                  <a:moveTo>
                    <a:pt x="4349" y="1"/>
                  </a:moveTo>
                  <a:cubicBezTo>
                    <a:pt x="3728" y="1"/>
                    <a:pt x="3003" y="453"/>
                    <a:pt x="2839" y="1076"/>
                  </a:cubicBezTo>
                  <a:cubicBezTo>
                    <a:pt x="2825" y="1104"/>
                    <a:pt x="2811" y="1200"/>
                    <a:pt x="2797" y="1269"/>
                  </a:cubicBezTo>
                  <a:cubicBezTo>
                    <a:pt x="2604" y="1269"/>
                    <a:pt x="2411" y="1310"/>
                    <a:pt x="2232" y="1352"/>
                  </a:cubicBezTo>
                  <a:cubicBezTo>
                    <a:pt x="1860" y="1420"/>
                    <a:pt x="1447" y="1503"/>
                    <a:pt x="1213" y="1792"/>
                  </a:cubicBezTo>
                  <a:cubicBezTo>
                    <a:pt x="868" y="2206"/>
                    <a:pt x="813" y="2908"/>
                    <a:pt x="1392" y="3198"/>
                  </a:cubicBezTo>
                  <a:cubicBezTo>
                    <a:pt x="648" y="3570"/>
                    <a:pt x="0" y="4204"/>
                    <a:pt x="69" y="4948"/>
                  </a:cubicBezTo>
                  <a:cubicBezTo>
                    <a:pt x="121" y="5654"/>
                    <a:pt x="526" y="5995"/>
                    <a:pt x="1007" y="5995"/>
                  </a:cubicBezTo>
                  <a:cubicBezTo>
                    <a:pt x="1418" y="5995"/>
                    <a:pt x="1883" y="5747"/>
                    <a:pt x="2232" y="5264"/>
                  </a:cubicBezTo>
                  <a:cubicBezTo>
                    <a:pt x="2246" y="5237"/>
                    <a:pt x="2260" y="5209"/>
                    <a:pt x="2287" y="5182"/>
                  </a:cubicBezTo>
                  <a:cubicBezTo>
                    <a:pt x="2539" y="5433"/>
                    <a:pt x="2783" y="5544"/>
                    <a:pt x="3014" y="5544"/>
                  </a:cubicBezTo>
                  <a:cubicBezTo>
                    <a:pt x="3481" y="5544"/>
                    <a:pt x="3899" y="5096"/>
                    <a:pt x="4230" y="4452"/>
                  </a:cubicBezTo>
                  <a:cubicBezTo>
                    <a:pt x="4395" y="4507"/>
                    <a:pt x="4547" y="4562"/>
                    <a:pt x="4712" y="4576"/>
                  </a:cubicBezTo>
                  <a:cubicBezTo>
                    <a:pt x="4775" y="4578"/>
                    <a:pt x="4837" y="4580"/>
                    <a:pt x="4899" y="4580"/>
                  </a:cubicBezTo>
                  <a:cubicBezTo>
                    <a:pt x="5166" y="4580"/>
                    <a:pt x="5428" y="4550"/>
                    <a:pt x="5663" y="4438"/>
                  </a:cubicBezTo>
                  <a:cubicBezTo>
                    <a:pt x="5925" y="4341"/>
                    <a:pt x="6200" y="4080"/>
                    <a:pt x="6366" y="3845"/>
                  </a:cubicBezTo>
                  <a:cubicBezTo>
                    <a:pt x="6462" y="3942"/>
                    <a:pt x="6572" y="4024"/>
                    <a:pt x="6710" y="4080"/>
                  </a:cubicBezTo>
                  <a:cubicBezTo>
                    <a:pt x="6837" y="4141"/>
                    <a:pt x="6968" y="4167"/>
                    <a:pt x="7099" y="4167"/>
                  </a:cubicBezTo>
                  <a:cubicBezTo>
                    <a:pt x="7437" y="4167"/>
                    <a:pt x="7774" y="3993"/>
                    <a:pt x="8033" y="3804"/>
                  </a:cubicBezTo>
                  <a:cubicBezTo>
                    <a:pt x="8598" y="3391"/>
                    <a:pt x="8901" y="2633"/>
                    <a:pt x="8281" y="2151"/>
                  </a:cubicBezTo>
                  <a:lnTo>
                    <a:pt x="8267" y="2151"/>
                  </a:lnTo>
                  <a:cubicBezTo>
                    <a:pt x="8088" y="1999"/>
                    <a:pt x="7867" y="1903"/>
                    <a:pt x="7619" y="1848"/>
                  </a:cubicBezTo>
                  <a:cubicBezTo>
                    <a:pt x="7757" y="1641"/>
                    <a:pt x="7799" y="1393"/>
                    <a:pt x="7757" y="1172"/>
                  </a:cubicBezTo>
                  <a:cubicBezTo>
                    <a:pt x="7702" y="966"/>
                    <a:pt x="7633" y="759"/>
                    <a:pt x="7440" y="608"/>
                  </a:cubicBezTo>
                  <a:cubicBezTo>
                    <a:pt x="7220" y="456"/>
                    <a:pt x="6931" y="373"/>
                    <a:pt x="6669" y="277"/>
                  </a:cubicBezTo>
                  <a:cubicBezTo>
                    <a:pt x="6596" y="263"/>
                    <a:pt x="6524" y="257"/>
                    <a:pt x="6452" y="257"/>
                  </a:cubicBezTo>
                  <a:cubicBezTo>
                    <a:pt x="6154" y="257"/>
                    <a:pt x="5863" y="362"/>
                    <a:pt x="5608" y="484"/>
                  </a:cubicBezTo>
                  <a:cubicBezTo>
                    <a:pt x="5525" y="525"/>
                    <a:pt x="5387" y="621"/>
                    <a:pt x="5263" y="718"/>
                  </a:cubicBezTo>
                  <a:cubicBezTo>
                    <a:pt x="5146" y="210"/>
                    <a:pt x="4772" y="1"/>
                    <a:pt x="434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4"/>
            <p:cNvSpPr/>
            <p:nvPr/>
          </p:nvSpPr>
          <p:spPr>
            <a:xfrm>
              <a:off x="2566550" y="3905800"/>
              <a:ext cx="25" cy="0"/>
            </a:xfrm>
            <a:custGeom>
              <a:avLst/>
              <a:gdLst/>
              <a:ahLst/>
              <a:cxnLst/>
              <a:rect l="l" t="t" r="r" b="b"/>
              <a:pathLst>
                <a:path w="1" extrusionOk="0">
                  <a:moveTo>
                    <a:pt x="0" y="0"/>
                  </a:moveTo>
                  <a:lnTo>
                    <a:pt x="0" y="0"/>
                  </a:lnTo>
                  <a:lnTo>
                    <a:pt x="0" y="0"/>
                  </a:lnTo>
                  <a:lnTo>
                    <a:pt x="0"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4"/>
            <p:cNvSpPr/>
            <p:nvPr/>
          </p:nvSpPr>
          <p:spPr>
            <a:xfrm>
              <a:off x="2501450" y="3837250"/>
              <a:ext cx="375" cy="375"/>
            </a:xfrm>
            <a:custGeom>
              <a:avLst/>
              <a:gdLst/>
              <a:ahLst/>
              <a:cxnLst/>
              <a:rect l="l" t="t" r="r" b="b"/>
              <a:pathLst>
                <a:path w="15" h="15" extrusionOk="0">
                  <a:moveTo>
                    <a:pt x="14" y="14"/>
                  </a:moveTo>
                  <a:cubicBezTo>
                    <a:pt x="0" y="0"/>
                    <a:pt x="0" y="0"/>
                    <a:pt x="14" y="14"/>
                  </a:cubicBez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4"/>
            <p:cNvSpPr/>
            <p:nvPr/>
          </p:nvSpPr>
          <p:spPr>
            <a:xfrm>
              <a:off x="2778025" y="3903025"/>
              <a:ext cx="25" cy="375"/>
            </a:xfrm>
            <a:custGeom>
              <a:avLst/>
              <a:gdLst/>
              <a:ahLst/>
              <a:cxnLst/>
              <a:rect l="l" t="t" r="r" b="b"/>
              <a:pathLst>
                <a:path w="1" h="15" extrusionOk="0">
                  <a:moveTo>
                    <a:pt x="1" y="15"/>
                  </a:moveTo>
                  <a:lnTo>
                    <a:pt x="1" y="1"/>
                  </a:lnTo>
                  <a:lnTo>
                    <a:pt x="1" y="15"/>
                  </a:lnTo>
                  <a:lnTo>
                    <a:pt x="1" y="15"/>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4"/>
            <p:cNvSpPr/>
            <p:nvPr/>
          </p:nvSpPr>
          <p:spPr>
            <a:xfrm>
              <a:off x="2667125" y="4203825"/>
              <a:ext cx="200" cy="275"/>
            </a:xfrm>
            <a:custGeom>
              <a:avLst/>
              <a:gdLst/>
              <a:ahLst/>
              <a:cxnLst/>
              <a:rect l="l" t="t" r="r" b="b"/>
              <a:pathLst>
                <a:path w="8" h="11" extrusionOk="0">
                  <a:moveTo>
                    <a:pt x="6" y="0"/>
                  </a:moveTo>
                  <a:cubicBezTo>
                    <a:pt x="4" y="0"/>
                    <a:pt x="1" y="4"/>
                    <a:pt x="1" y="11"/>
                  </a:cubicBezTo>
                  <a:cubicBezTo>
                    <a:pt x="7" y="4"/>
                    <a:pt x="7" y="0"/>
                    <a:pt x="6" y="0"/>
                  </a:cubicBezTo>
                  <a:close/>
                </a:path>
              </a:pathLst>
            </a:custGeom>
            <a:solidFill>
              <a:srgbClr val="F29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4"/>
            <p:cNvSpPr/>
            <p:nvPr/>
          </p:nvSpPr>
          <p:spPr>
            <a:xfrm>
              <a:off x="2771150" y="3910600"/>
              <a:ext cx="700" cy="25"/>
            </a:xfrm>
            <a:custGeom>
              <a:avLst/>
              <a:gdLst/>
              <a:ahLst/>
              <a:cxnLst/>
              <a:rect l="l" t="t" r="r" b="b"/>
              <a:pathLst>
                <a:path w="28" h="1" extrusionOk="0">
                  <a:moveTo>
                    <a:pt x="0" y="1"/>
                  </a:moveTo>
                  <a:lnTo>
                    <a:pt x="0" y="1"/>
                  </a:lnTo>
                  <a:cubicBezTo>
                    <a:pt x="28" y="1"/>
                    <a:pt x="14" y="1"/>
                    <a:pt x="0" y="1"/>
                  </a:cubicBezTo>
                  <a:close/>
                </a:path>
              </a:pathLst>
            </a:custGeom>
            <a:solidFill>
              <a:srgbClr val="F2B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4"/>
            <p:cNvSpPr/>
            <p:nvPr/>
          </p:nvSpPr>
          <p:spPr>
            <a:xfrm>
              <a:off x="2388350" y="3898200"/>
              <a:ext cx="380400" cy="520825"/>
            </a:xfrm>
            <a:custGeom>
              <a:avLst/>
              <a:gdLst/>
              <a:ahLst/>
              <a:cxnLst/>
              <a:rect l="l" t="t" r="r" b="b"/>
              <a:pathLst>
                <a:path w="15216" h="20833" extrusionOk="0">
                  <a:moveTo>
                    <a:pt x="4786" y="1"/>
                  </a:moveTo>
                  <a:cubicBezTo>
                    <a:pt x="4511" y="1"/>
                    <a:pt x="4387" y="56"/>
                    <a:pt x="4152" y="56"/>
                  </a:cubicBezTo>
                  <a:cubicBezTo>
                    <a:pt x="4140" y="54"/>
                    <a:pt x="4128" y="53"/>
                    <a:pt x="4116" y="53"/>
                  </a:cubicBezTo>
                  <a:cubicBezTo>
                    <a:pt x="4033" y="53"/>
                    <a:pt x="3956" y="94"/>
                    <a:pt x="3932" y="166"/>
                  </a:cubicBezTo>
                  <a:cubicBezTo>
                    <a:pt x="4042" y="690"/>
                    <a:pt x="4084" y="1089"/>
                    <a:pt x="4070" y="1696"/>
                  </a:cubicBezTo>
                  <a:cubicBezTo>
                    <a:pt x="4056" y="1957"/>
                    <a:pt x="4111" y="2205"/>
                    <a:pt x="4125" y="2467"/>
                  </a:cubicBezTo>
                  <a:cubicBezTo>
                    <a:pt x="4125" y="2798"/>
                    <a:pt x="4139" y="3128"/>
                    <a:pt x="4235" y="3445"/>
                  </a:cubicBezTo>
                  <a:cubicBezTo>
                    <a:pt x="4208" y="3432"/>
                    <a:pt x="4194" y="3418"/>
                    <a:pt x="4166" y="3390"/>
                  </a:cubicBezTo>
                  <a:cubicBezTo>
                    <a:pt x="4001" y="3280"/>
                    <a:pt x="3877" y="3211"/>
                    <a:pt x="3753" y="3046"/>
                  </a:cubicBezTo>
                  <a:cubicBezTo>
                    <a:pt x="3367" y="2591"/>
                    <a:pt x="2720" y="1709"/>
                    <a:pt x="2444" y="1213"/>
                  </a:cubicBezTo>
                  <a:cubicBezTo>
                    <a:pt x="2306" y="952"/>
                    <a:pt x="2292" y="869"/>
                    <a:pt x="2224" y="690"/>
                  </a:cubicBezTo>
                  <a:cubicBezTo>
                    <a:pt x="2164" y="647"/>
                    <a:pt x="2112" y="629"/>
                    <a:pt x="2067" y="629"/>
                  </a:cubicBezTo>
                  <a:cubicBezTo>
                    <a:pt x="1867" y="629"/>
                    <a:pt x="1815" y="998"/>
                    <a:pt x="1838" y="1144"/>
                  </a:cubicBezTo>
                  <a:cubicBezTo>
                    <a:pt x="1824" y="1792"/>
                    <a:pt x="2320" y="2329"/>
                    <a:pt x="2692" y="2867"/>
                  </a:cubicBezTo>
                  <a:cubicBezTo>
                    <a:pt x="3119" y="3280"/>
                    <a:pt x="3284" y="3404"/>
                    <a:pt x="3464" y="3859"/>
                  </a:cubicBezTo>
                  <a:cubicBezTo>
                    <a:pt x="3794" y="4424"/>
                    <a:pt x="4001" y="5360"/>
                    <a:pt x="4097" y="5967"/>
                  </a:cubicBezTo>
                  <a:cubicBezTo>
                    <a:pt x="4263" y="6587"/>
                    <a:pt x="4414" y="7303"/>
                    <a:pt x="4469" y="7785"/>
                  </a:cubicBezTo>
                  <a:cubicBezTo>
                    <a:pt x="4497" y="8130"/>
                    <a:pt x="4566" y="8488"/>
                    <a:pt x="4690" y="8832"/>
                  </a:cubicBezTo>
                  <a:cubicBezTo>
                    <a:pt x="4786" y="9080"/>
                    <a:pt x="4855" y="9232"/>
                    <a:pt x="4786" y="9356"/>
                  </a:cubicBezTo>
                  <a:cubicBezTo>
                    <a:pt x="4483" y="8929"/>
                    <a:pt x="3891" y="8405"/>
                    <a:pt x="3601" y="7827"/>
                  </a:cubicBezTo>
                  <a:cubicBezTo>
                    <a:pt x="3340" y="7317"/>
                    <a:pt x="3036" y="6835"/>
                    <a:pt x="2733" y="6339"/>
                  </a:cubicBezTo>
                  <a:cubicBezTo>
                    <a:pt x="2720" y="6325"/>
                    <a:pt x="2720" y="6311"/>
                    <a:pt x="2706" y="6284"/>
                  </a:cubicBezTo>
                  <a:cubicBezTo>
                    <a:pt x="2720" y="6242"/>
                    <a:pt x="2720" y="6201"/>
                    <a:pt x="2720" y="6146"/>
                  </a:cubicBezTo>
                  <a:lnTo>
                    <a:pt x="2733" y="6132"/>
                  </a:lnTo>
                  <a:cubicBezTo>
                    <a:pt x="2816" y="5980"/>
                    <a:pt x="2912" y="5843"/>
                    <a:pt x="2954" y="5677"/>
                  </a:cubicBezTo>
                  <a:cubicBezTo>
                    <a:pt x="3009" y="5498"/>
                    <a:pt x="3023" y="5278"/>
                    <a:pt x="3023" y="5057"/>
                  </a:cubicBezTo>
                  <a:cubicBezTo>
                    <a:pt x="3050" y="4947"/>
                    <a:pt x="3078" y="4837"/>
                    <a:pt x="3092" y="4727"/>
                  </a:cubicBezTo>
                  <a:cubicBezTo>
                    <a:pt x="3064" y="4616"/>
                    <a:pt x="3064" y="4396"/>
                    <a:pt x="3023" y="4313"/>
                  </a:cubicBezTo>
                  <a:cubicBezTo>
                    <a:pt x="3009" y="4300"/>
                    <a:pt x="3009" y="4286"/>
                    <a:pt x="3009" y="4272"/>
                  </a:cubicBezTo>
                  <a:cubicBezTo>
                    <a:pt x="3023" y="4244"/>
                    <a:pt x="3009" y="4217"/>
                    <a:pt x="3009" y="4189"/>
                  </a:cubicBezTo>
                  <a:cubicBezTo>
                    <a:pt x="2995" y="4176"/>
                    <a:pt x="2981" y="4162"/>
                    <a:pt x="2968" y="4148"/>
                  </a:cubicBezTo>
                  <a:cubicBezTo>
                    <a:pt x="2926" y="4107"/>
                    <a:pt x="2871" y="4107"/>
                    <a:pt x="2830" y="4107"/>
                  </a:cubicBezTo>
                  <a:cubicBezTo>
                    <a:pt x="2788" y="4120"/>
                    <a:pt x="2747" y="4134"/>
                    <a:pt x="2720" y="4176"/>
                  </a:cubicBezTo>
                  <a:cubicBezTo>
                    <a:pt x="2720" y="4176"/>
                    <a:pt x="2720" y="4176"/>
                    <a:pt x="2720" y="4189"/>
                  </a:cubicBezTo>
                  <a:cubicBezTo>
                    <a:pt x="2720" y="4189"/>
                    <a:pt x="2720" y="4189"/>
                    <a:pt x="2720" y="4203"/>
                  </a:cubicBezTo>
                  <a:cubicBezTo>
                    <a:pt x="2720" y="4203"/>
                    <a:pt x="2706" y="4203"/>
                    <a:pt x="2706" y="4217"/>
                  </a:cubicBezTo>
                  <a:cubicBezTo>
                    <a:pt x="2706" y="4231"/>
                    <a:pt x="2692" y="4258"/>
                    <a:pt x="2706" y="4272"/>
                  </a:cubicBezTo>
                  <a:cubicBezTo>
                    <a:pt x="2692" y="4603"/>
                    <a:pt x="2720" y="5112"/>
                    <a:pt x="2637" y="5512"/>
                  </a:cubicBezTo>
                  <a:cubicBezTo>
                    <a:pt x="2623" y="5540"/>
                    <a:pt x="2609" y="5567"/>
                    <a:pt x="2609" y="5595"/>
                  </a:cubicBezTo>
                  <a:cubicBezTo>
                    <a:pt x="2582" y="5664"/>
                    <a:pt x="2554" y="5732"/>
                    <a:pt x="2513" y="5801"/>
                  </a:cubicBezTo>
                  <a:cubicBezTo>
                    <a:pt x="2472" y="5691"/>
                    <a:pt x="2430" y="5581"/>
                    <a:pt x="2389" y="5471"/>
                  </a:cubicBezTo>
                  <a:cubicBezTo>
                    <a:pt x="2237" y="4961"/>
                    <a:pt x="2141" y="4341"/>
                    <a:pt x="2044" y="4052"/>
                  </a:cubicBezTo>
                  <a:cubicBezTo>
                    <a:pt x="2013" y="3982"/>
                    <a:pt x="1950" y="3956"/>
                    <a:pt x="1879" y="3956"/>
                  </a:cubicBezTo>
                  <a:cubicBezTo>
                    <a:pt x="1794" y="3956"/>
                    <a:pt x="1698" y="3993"/>
                    <a:pt x="1631" y="4038"/>
                  </a:cubicBezTo>
                  <a:cubicBezTo>
                    <a:pt x="1562" y="4065"/>
                    <a:pt x="1493" y="4079"/>
                    <a:pt x="1328" y="4134"/>
                  </a:cubicBezTo>
                  <a:cubicBezTo>
                    <a:pt x="1204" y="4217"/>
                    <a:pt x="1176" y="4313"/>
                    <a:pt x="1176" y="4437"/>
                  </a:cubicBezTo>
                  <a:cubicBezTo>
                    <a:pt x="1149" y="4479"/>
                    <a:pt x="1149" y="4534"/>
                    <a:pt x="1176" y="4589"/>
                  </a:cubicBezTo>
                  <a:cubicBezTo>
                    <a:pt x="1232" y="4740"/>
                    <a:pt x="1218" y="4864"/>
                    <a:pt x="1259" y="5071"/>
                  </a:cubicBezTo>
                  <a:cubicBezTo>
                    <a:pt x="1300" y="5223"/>
                    <a:pt x="1342" y="5374"/>
                    <a:pt x="1397" y="5526"/>
                  </a:cubicBezTo>
                  <a:cubicBezTo>
                    <a:pt x="1176" y="5402"/>
                    <a:pt x="984" y="5278"/>
                    <a:pt x="804" y="5099"/>
                  </a:cubicBezTo>
                  <a:cubicBezTo>
                    <a:pt x="722" y="5016"/>
                    <a:pt x="432" y="4658"/>
                    <a:pt x="405" y="4658"/>
                  </a:cubicBezTo>
                  <a:cubicBezTo>
                    <a:pt x="405" y="4644"/>
                    <a:pt x="364" y="4616"/>
                    <a:pt x="350" y="4603"/>
                  </a:cubicBezTo>
                  <a:lnTo>
                    <a:pt x="350" y="4603"/>
                  </a:lnTo>
                  <a:cubicBezTo>
                    <a:pt x="350" y="4616"/>
                    <a:pt x="364" y="4616"/>
                    <a:pt x="364" y="4630"/>
                  </a:cubicBezTo>
                  <a:cubicBezTo>
                    <a:pt x="350" y="4603"/>
                    <a:pt x="322" y="4575"/>
                    <a:pt x="295" y="4561"/>
                  </a:cubicBezTo>
                  <a:cubicBezTo>
                    <a:pt x="268" y="4546"/>
                    <a:pt x="239" y="4540"/>
                    <a:pt x="210" y="4540"/>
                  </a:cubicBezTo>
                  <a:cubicBezTo>
                    <a:pt x="104" y="4540"/>
                    <a:pt x="0" y="4626"/>
                    <a:pt x="33" y="4713"/>
                  </a:cubicBezTo>
                  <a:cubicBezTo>
                    <a:pt x="47" y="4740"/>
                    <a:pt x="60" y="4754"/>
                    <a:pt x="60" y="4768"/>
                  </a:cubicBezTo>
                  <a:cubicBezTo>
                    <a:pt x="129" y="4878"/>
                    <a:pt x="226" y="4975"/>
                    <a:pt x="322" y="5071"/>
                  </a:cubicBezTo>
                  <a:cubicBezTo>
                    <a:pt x="405" y="5181"/>
                    <a:pt x="515" y="5292"/>
                    <a:pt x="639" y="5402"/>
                  </a:cubicBezTo>
                  <a:cubicBezTo>
                    <a:pt x="928" y="5719"/>
                    <a:pt x="1218" y="6049"/>
                    <a:pt x="1576" y="6325"/>
                  </a:cubicBezTo>
                  <a:cubicBezTo>
                    <a:pt x="1631" y="6352"/>
                    <a:pt x="1672" y="6380"/>
                    <a:pt x="1700" y="6394"/>
                  </a:cubicBezTo>
                  <a:cubicBezTo>
                    <a:pt x="1810" y="6669"/>
                    <a:pt x="1920" y="6945"/>
                    <a:pt x="2058" y="7207"/>
                  </a:cubicBezTo>
                  <a:cubicBezTo>
                    <a:pt x="2251" y="7592"/>
                    <a:pt x="2499" y="7951"/>
                    <a:pt x="2733" y="8309"/>
                  </a:cubicBezTo>
                  <a:cubicBezTo>
                    <a:pt x="2857" y="8557"/>
                    <a:pt x="2968" y="8805"/>
                    <a:pt x="3174" y="9094"/>
                  </a:cubicBezTo>
                  <a:cubicBezTo>
                    <a:pt x="3739" y="9811"/>
                    <a:pt x="4290" y="10541"/>
                    <a:pt x="4731" y="11312"/>
                  </a:cubicBezTo>
                  <a:cubicBezTo>
                    <a:pt x="4993" y="11684"/>
                    <a:pt x="5089" y="11919"/>
                    <a:pt x="5255" y="12346"/>
                  </a:cubicBezTo>
                  <a:cubicBezTo>
                    <a:pt x="6054" y="14247"/>
                    <a:pt x="6026" y="16451"/>
                    <a:pt x="6040" y="18615"/>
                  </a:cubicBezTo>
                  <a:cubicBezTo>
                    <a:pt x="6054" y="18904"/>
                    <a:pt x="6054" y="19193"/>
                    <a:pt x="6068" y="19483"/>
                  </a:cubicBezTo>
                  <a:cubicBezTo>
                    <a:pt x="5985" y="19813"/>
                    <a:pt x="6081" y="20185"/>
                    <a:pt x="6040" y="20530"/>
                  </a:cubicBezTo>
                  <a:cubicBezTo>
                    <a:pt x="6040" y="20599"/>
                    <a:pt x="6095" y="20654"/>
                    <a:pt x="6150" y="20681"/>
                  </a:cubicBezTo>
                  <a:cubicBezTo>
                    <a:pt x="6192" y="20706"/>
                    <a:pt x="6238" y="20711"/>
                    <a:pt x="6286" y="20711"/>
                  </a:cubicBezTo>
                  <a:cubicBezTo>
                    <a:pt x="6318" y="20711"/>
                    <a:pt x="6351" y="20709"/>
                    <a:pt x="6384" y="20709"/>
                  </a:cubicBezTo>
                  <a:cubicBezTo>
                    <a:pt x="6453" y="20695"/>
                    <a:pt x="6522" y="20695"/>
                    <a:pt x="6591" y="20667"/>
                  </a:cubicBezTo>
                  <a:cubicBezTo>
                    <a:pt x="6605" y="20667"/>
                    <a:pt x="6605" y="20654"/>
                    <a:pt x="6619" y="20654"/>
                  </a:cubicBezTo>
                  <a:cubicBezTo>
                    <a:pt x="6668" y="20652"/>
                    <a:pt x="6712" y="20651"/>
                    <a:pt x="6754" y="20651"/>
                  </a:cubicBezTo>
                  <a:cubicBezTo>
                    <a:pt x="7040" y="20651"/>
                    <a:pt x="7179" y="20692"/>
                    <a:pt x="7528" y="20764"/>
                  </a:cubicBezTo>
                  <a:cubicBezTo>
                    <a:pt x="7699" y="20802"/>
                    <a:pt x="7882" y="20814"/>
                    <a:pt x="8073" y="20814"/>
                  </a:cubicBezTo>
                  <a:cubicBezTo>
                    <a:pt x="8433" y="20814"/>
                    <a:pt x="8824" y="20770"/>
                    <a:pt x="9228" y="20770"/>
                  </a:cubicBezTo>
                  <a:cubicBezTo>
                    <a:pt x="9317" y="20770"/>
                    <a:pt x="9407" y="20772"/>
                    <a:pt x="9498" y="20778"/>
                  </a:cubicBezTo>
                  <a:cubicBezTo>
                    <a:pt x="9719" y="20778"/>
                    <a:pt x="9691" y="20778"/>
                    <a:pt x="9967" y="20833"/>
                  </a:cubicBezTo>
                  <a:cubicBezTo>
                    <a:pt x="10297" y="20805"/>
                    <a:pt x="10160" y="20433"/>
                    <a:pt x="10160" y="20240"/>
                  </a:cubicBezTo>
                  <a:cubicBezTo>
                    <a:pt x="9980" y="19565"/>
                    <a:pt x="9898" y="19207"/>
                    <a:pt x="9884" y="18559"/>
                  </a:cubicBezTo>
                  <a:cubicBezTo>
                    <a:pt x="9788" y="17760"/>
                    <a:pt x="9664" y="16851"/>
                    <a:pt x="9567" y="16190"/>
                  </a:cubicBezTo>
                  <a:cubicBezTo>
                    <a:pt x="9512" y="15184"/>
                    <a:pt x="9595" y="14040"/>
                    <a:pt x="9691" y="13186"/>
                  </a:cubicBezTo>
                  <a:cubicBezTo>
                    <a:pt x="9691" y="12842"/>
                    <a:pt x="9760" y="12759"/>
                    <a:pt x="9760" y="12428"/>
                  </a:cubicBezTo>
                  <a:cubicBezTo>
                    <a:pt x="9746" y="12043"/>
                    <a:pt x="9788" y="11850"/>
                    <a:pt x="9843" y="11533"/>
                  </a:cubicBezTo>
                  <a:cubicBezTo>
                    <a:pt x="9843" y="11354"/>
                    <a:pt x="10118" y="10927"/>
                    <a:pt x="10187" y="10610"/>
                  </a:cubicBezTo>
                  <a:cubicBezTo>
                    <a:pt x="10256" y="10279"/>
                    <a:pt x="10325" y="9948"/>
                    <a:pt x="10435" y="9632"/>
                  </a:cubicBezTo>
                  <a:lnTo>
                    <a:pt x="10435" y="9632"/>
                  </a:lnTo>
                  <a:cubicBezTo>
                    <a:pt x="10434" y="9633"/>
                    <a:pt x="10433" y="9633"/>
                    <a:pt x="10432" y="9633"/>
                  </a:cubicBezTo>
                  <a:cubicBezTo>
                    <a:pt x="10416" y="9633"/>
                    <a:pt x="10680" y="9133"/>
                    <a:pt x="10668" y="9133"/>
                  </a:cubicBezTo>
                  <a:lnTo>
                    <a:pt x="10668" y="9133"/>
                  </a:lnTo>
                  <a:cubicBezTo>
                    <a:pt x="10667" y="9133"/>
                    <a:pt x="10663" y="9138"/>
                    <a:pt x="10656" y="9149"/>
                  </a:cubicBezTo>
                  <a:cubicBezTo>
                    <a:pt x="10766" y="8970"/>
                    <a:pt x="10876" y="8708"/>
                    <a:pt x="10945" y="8571"/>
                  </a:cubicBezTo>
                  <a:cubicBezTo>
                    <a:pt x="11124" y="8336"/>
                    <a:pt x="11303" y="8116"/>
                    <a:pt x="11455" y="7882"/>
                  </a:cubicBezTo>
                  <a:cubicBezTo>
                    <a:pt x="11951" y="6972"/>
                    <a:pt x="12309" y="6435"/>
                    <a:pt x="12736" y="5278"/>
                  </a:cubicBezTo>
                  <a:cubicBezTo>
                    <a:pt x="12943" y="4782"/>
                    <a:pt x="13108" y="4286"/>
                    <a:pt x="13218" y="3762"/>
                  </a:cubicBezTo>
                  <a:cubicBezTo>
                    <a:pt x="13604" y="3638"/>
                    <a:pt x="13852" y="3390"/>
                    <a:pt x="14100" y="3211"/>
                  </a:cubicBezTo>
                  <a:cubicBezTo>
                    <a:pt x="14334" y="3046"/>
                    <a:pt x="14665" y="2853"/>
                    <a:pt x="14885" y="2577"/>
                  </a:cubicBezTo>
                  <a:cubicBezTo>
                    <a:pt x="14996" y="2440"/>
                    <a:pt x="15216" y="2233"/>
                    <a:pt x="15078" y="2068"/>
                  </a:cubicBezTo>
                  <a:lnTo>
                    <a:pt x="15078" y="2054"/>
                  </a:lnTo>
                  <a:cubicBezTo>
                    <a:pt x="15051" y="2033"/>
                    <a:pt x="15013" y="2023"/>
                    <a:pt x="14973" y="2023"/>
                  </a:cubicBezTo>
                  <a:cubicBezTo>
                    <a:pt x="14934" y="2023"/>
                    <a:pt x="14892" y="2033"/>
                    <a:pt x="14858" y="2054"/>
                  </a:cubicBezTo>
                  <a:cubicBezTo>
                    <a:pt x="14665" y="2150"/>
                    <a:pt x="14320" y="2440"/>
                    <a:pt x="14031" y="2619"/>
                  </a:cubicBezTo>
                  <a:cubicBezTo>
                    <a:pt x="13893" y="2743"/>
                    <a:pt x="13604" y="2867"/>
                    <a:pt x="13315" y="2991"/>
                  </a:cubicBezTo>
                  <a:cubicBezTo>
                    <a:pt x="13370" y="2536"/>
                    <a:pt x="13563" y="1999"/>
                    <a:pt x="13645" y="1627"/>
                  </a:cubicBezTo>
                  <a:cubicBezTo>
                    <a:pt x="13635" y="1477"/>
                    <a:pt x="13465" y="1460"/>
                    <a:pt x="13307" y="1460"/>
                  </a:cubicBezTo>
                  <a:cubicBezTo>
                    <a:pt x="13261" y="1460"/>
                    <a:pt x="13217" y="1461"/>
                    <a:pt x="13177" y="1461"/>
                  </a:cubicBezTo>
                  <a:lnTo>
                    <a:pt x="12832" y="1461"/>
                  </a:lnTo>
                  <a:cubicBezTo>
                    <a:pt x="12802" y="1441"/>
                    <a:pt x="12710" y="1405"/>
                    <a:pt x="12648" y="1405"/>
                  </a:cubicBezTo>
                  <a:cubicBezTo>
                    <a:pt x="12627" y="1405"/>
                    <a:pt x="12609" y="1409"/>
                    <a:pt x="12598" y="1420"/>
                  </a:cubicBezTo>
                  <a:cubicBezTo>
                    <a:pt x="12529" y="1448"/>
                    <a:pt x="12474" y="1503"/>
                    <a:pt x="12474" y="1572"/>
                  </a:cubicBezTo>
                  <a:cubicBezTo>
                    <a:pt x="12488" y="1654"/>
                    <a:pt x="12460" y="1751"/>
                    <a:pt x="12502" y="1833"/>
                  </a:cubicBezTo>
                  <a:cubicBezTo>
                    <a:pt x="12557" y="1875"/>
                    <a:pt x="12584" y="1888"/>
                    <a:pt x="12612" y="1902"/>
                  </a:cubicBezTo>
                  <a:cubicBezTo>
                    <a:pt x="12612" y="2040"/>
                    <a:pt x="12598" y="2026"/>
                    <a:pt x="12543" y="2192"/>
                  </a:cubicBezTo>
                  <a:cubicBezTo>
                    <a:pt x="12460" y="2577"/>
                    <a:pt x="12350" y="2922"/>
                    <a:pt x="12240" y="3252"/>
                  </a:cubicBezTo>
                  <a:cubicBezTo>
                    <a:pt x="12226" y="3239"/>
                    <a:pt x="12226" y="3239"/>
                    <a:pt x="12212" y="3225"/>
                  </a:cubicBezTo>
                  <a:cubicBezTo>
                    <a:pt x="12183" y="3215"/>
                    <a:pt x="12154" y="3205"/>
                    <a:pt x="12125" y="3205"/>
                  </a:cubicBezTo>
                  <a:cubicBezTo>
                    <a:pt x="12113" y="3205"/>
                    <a:pt x="12101" y="3207"/>
                    <a:pt x="12088" y="3211"/>
                  </a:cubicBezTo>
                  <a:cubicBezTo>
                    <a:pt x="11868" y="2660"/>
                    <a:pt x="11648" y="2109"/>
                    <a:pt x="11524" y="1544"/>
                  </a:cubicBezTo>
                  <a:cubicBezTo>
                    <a:pt x="11482" y="1406"/>
                    <a:pt x="11510" y="1365"/>
                    <a:pt x="11372" y="1200"/>
                  </a:cubicBezTo>
                  <a:cubicBezTo>
                    <a:pt x="11330" y="1148"/>
                    <a:pt x="11284" y="1127"/>
                    <a:pt x="11239" y="1127"/>
                  </a:cubicBezTo>
                  <a:cubicBezTo>
                    <a:pt x="11152" y="1127"/>
                    <a:pt x="11073" y="1209"/>
                    <a:pt x="11055" y="1310"/>
                  </a:cubicBezTo>
                  <a:cubicBezTo>
                    <a:pt x="10931" y="1820"/>
                    <a:pt x="11124" y="2357"/>
                    <a:pt x="11276" y="2853"/>
                  </a:cubicBezTo>
                  <a:cubicBezTo>
                    <a:pt x="11510" y="3390"/>
                    <a:pt x="11716" y="3928"/>
                    <a:pt x="11868" y="4479"/>
                  </a:cubicBezTo>
                  <a:cubicBezTo>
                    <a:pt x="11868" y="4492"/>
                    <a:pt x="11882" y="4492"/>
                    <a:pt x="11882" y="4506"/>
                  </a:cubicBezTo>
                  <a:cubicBezTo>
                    <a:pt x="11840" y="4672"/>
                    <a:pt x="11799" y="4837"/>
                    <a:pt x="11744" y="5002"/>
                  </a:cubicBezTo>
                  <a:cubicBezTo>
                    <a:pt x="11592" y="5416"/>
                    <a:pt x="11455" y="5608"/>
                    <a:pt x="11289" y="6008"/>
                  </a:cubicBezTo>
                  <a:cubicBezTo>
                    <a:pt x="11138" y="6408"/>
                    <a:pt x="10697" y="6945"/>
                    <a:pt x="10366" y="7413"/>
                  </a:cubicBezTo>
                  <a:cubicBezTo>
                    <a:pt x="10215" y="7661"/>
                    <a:pt x="9994" y="8061"/>
                    <a:pt x="9898" y="8212"/>
                  </a:cubicBezTo>
                  <a:cubicBezTo>
                    <a:pt x="9636" y="8474"/>
                    <a:pt x="9498" y="8598"/>
                    <a:pt x="9195" y="8874"/>
                  </a:cubicBezTo>
                  <a:cubicBezTo>
                    <a:pt x="9209" y="8736"/>
                    <a:pt x="9195" y="8598"/>
                    <a:pt x="9209" y="8447"/>
                  </a:cubicBezTo>
                  <a:cubicBezTo>
                    <a:pt x="9209" y="8364"/>
                    <a:pt x="9292" y="8144"/>
                    <a:pt x="9264" y="7923"/>
                  </a:cubicBezTo>
                  <a:cubicBezTo>
                    <a:pt x="9264" y="7703"/>
                    <a:pt x="9278" y="7744"/>
                    <a:pt x="9333" y="7551"/>
                  </a:cubicBezTo>
                  <a:cubicBezTo>
                    <a:pt x="9347" y="7207"/>
                    <a:pt x="9347" y="7303"/>
                    <a:pt x="9471" y="6986"/>
                  </a:cubicBezTo>
                  <a:cubicBezTo>
                    <a:pt x="9498" y="6642"/>
                    <a:pt x="9471" y="6600"/>
                    <a:pt x="9553" y="6242"/>
                  </a:cubicBezTo>
                  <a:cubicBezTo>
                    <a:pt x="9553" y="5719"/>
                    <a:pt x="9650" y="5388"/>
                    <a:pt x="9622" y="4823"/>
                  </a:cubicBezTo>
                  <a:cubicBezTo>
                    <a:pt x="9622" y="3308"/>
                    <a:pt x="9292" y="2205"/>
                    <a:pt x="9071" y="952"/>
                  </a:cubicBezTo>
                  <a:cubicBezTo>
                    <a:pt x="8978" y="819"/>
                    <a:pt x="9229" y="25"/>
                    <a:pt x="8723" y="25"/>
                  </a:cubicBezTo>
                  <a:cubicBezTo>
                    <a:pt x="8702" y="25"/>
                    <a:pt x="8681" y="26"/>
                    <a:pt x="8658" y="28"/>
                  </a:cubicBezTo>
                  <a:cubicBezTo>
                    <a:pt x="8626" y="33"/>
                    <a:pt x="8593" y="35"/>
                    <a:pt x="8559" y="35"/>
                  </a:cubicBezTo>
                  <a:cubicBezTo>
                    <a:pt x="8483" y="35"/>
                    <a:pt x="8403" y="27"/>
                    <a:pt x="8326" y="27"/>
                  </a:cubicBezTo>
                  <a:cubicBezTo>
                    <a:pt x="8228" y="27"/>
                    <a:pt x="8136" y="39"/>
                    <a:pt x="8065" y="97"/>
                  </a:cubicBezTo>
                  <a:cubicBezTo>
                    <a:pt x="7996" y="166"/>
                    <a:pt x="8038" y="263"/>
                    <a:pt x="8024" y="345"/>
                  </a:cubicBezTo>
                  <a:cubicBezTo>
                    <a:pt x="8024" y="483"/>
                    <a:pt x="8010" y="607"/>
                    <a:pt x="8038" y="731"/>
                  </a:cubicBezTo>
                  <a:cubicBezTo>
                    <a:pt x="8024" y="759"/>
                    <a:pt x="8065" y="828"/>
                    <a:pt x="8093" y="869"/>
                  </a:cubicBezTo>
                  <a:lnTo>
                    <a:pt x="8093" y="1007"/>
                  </a:lnTo>
                  <a:cubicBezTo>
                    <a:pt x="8093" y="1144"/>
                    <a:pt x="8093" y="1282"/>
                    <a:pt x="8107" y="1420"/>
                  </a:cubicBezTo>
                  <a:cubicBezTo>
                    <a:pt x="7900" y="1255"/>
                    <a:pt x="7707" y="1076"/>
                    <a:pt x="7583" y="910"/>
                  </a:cubicBezTo>
                  <a:cubicBezTo>
                    <a:pt x="7459" y="772"/>
                    <a:pt x="7376" y="607"/>
                    <a:pt x="7239" y="483"/>
                  </a:cubicBezTo>
                  <a:cubicBezTo>
                    <a:pt x="7239" y="471"/>
                    <a:pt x="7229" y="470"/>
                    <a:pt x="7226" y="469"/>
                  </a:cubicBezTo>
                  <a:lnTo>
                    <a:pt x="7226" y="469"/>
                  </a:lnTo>
                  <a:cubicBezTo>
                    <a:pt x="7210" y="443"/>
                    <a:pt x="7149" y="346"/>
                    <a:pt x="7128" y="304"/>
                  </a:cubicBezTo>
                  <a:cubicBezTo>
                    <a:pt x="7120" y="296"/>
                    <a:pt x="7117" y="288"/>
                    <a:pt x="7118" y="288"/>
                  </a:cubicBezTo>
                  <a:lnTo>
                    <a:pt x="7118" y="288"/>
                  </a:lnTo>
                  <a:cubicBezTo>
                    <a:pt x="7119" y="288"/>
                    <a:pt x="7123" y="292"/>
                    <a:pt x="7128" y="304"/>
                  </a:cubicBezTo>
                  <a:cubicBezTo>
                    <a:pt x="7128" y="276"/>
                    <a:pt x="7101" y="221"/>
                    <a:pt x="7060" y="208"/>
                  </a:cubicBezTo>
                  <a:cubicBezTo>
                    <a:pt x="7034" y="195"/>
                    <a:pt x="7006" y="189"/>
                    <a:pt x="6978" y="189"/>
                  </a:cubicBezTo>
                  <a:cubicBezTo>
                    <a:pt x="6917" y="189"/>
                    <a:pt x="6858" y="219"/>
                    <a:pt x="6839" y="276"/>
                  </a:cubicBezTo>
                  <a:cubicBezTo>
                    <a:pt x="6812" y="442"/>
                    <a:pt x="6922" y="648"/>
                    <a:pt x="7018" y="855"/>
                  </a:cubicBezTo>
                  <a:cubicBezTo>
                    <a:pt x="7184" y="1144"/>
                    <a:pt x="7376" y="1365"/>
                    <a:pt x="7487" y="1627"/>
                  </a:cubicBezTo>
                  <a:cubicBezTo>
                    <a:pt x="7707" y="1930"/>
                    <a:pt x="7804" y="1999"/>
                    <a:pt x="8134" y="2302"/>
                  </a:cubicBezTo>
                  <a:cubicBezTo>
                    <a:pt x="8162" y="2329"/>
                    <a:pt x="8189" y="2357"/>
                    <a:pt x="8217" y="2384"/>
                  </a:cubicBezTo>
                  <a:cubicBezTo>
                    <a:pt x="8368" y="3032"/>
                    <a:pt x="8368" y="4038"/>
                    <a:pt x="8355" y="4823"/>
                  </a:cubicBezTo>
                  <a:cubicBezTo>
                    <a:pt x="8382" y="5567"/>
                    <a:pt x="8189" y="6118"/>
                    <a:pt x="8079" y="6697"/>
                  </a:cubicBezTo>
                  <a:cubicBezTo>
                    <a:pt x="8010" y="7014"/>
                    <a:pt x="8010" y="7234"/>
                    <a:pt x="7955" y="7524"/>
                  </a:cubicBezTo>
                  <a:cubicBezTo>
                    <a:pt x="7817" y="7896"/>
                    <a:pt x="7735" y="8281"/>
                    <a:pt x="7638" y="8667"/>
                  </a:cubicBezTo>
                  <a:cubicBezTo>
                    <a:pt x="7556" y="8901"/>
                    <a:pt x="7500" y="9204"/>
                    <a:pt x="7404" y="9328"/>
                  </a:cubicBezTo>
                  <a:lnTo>
                    <a:pt x="7390" y="9328"/>
                  </a:lnTo>
                  <a:cubicBezTo>
                    <a:pt x="7390" y="9328"/>
                    <a:pt x="7376" y="9342"/>
                    <a:pt x="7376" y="9342"/>
                  </a:cubicBezTo>
                  <a:lnTo>
                    <a:pt x="7335" y="9342"/>
                  </a:lnTo>
                  <a:cubicBezTo>
                    <a:pt x="7239" y="9342"/>
                    <a:pt x="7211" y="9342"/>
                    <a:pt x="7101" y="9287"/>
                  </a:cubicBezTo>
                  <a:lnTo>
                    <a:pt x="7046" y="9260"/>
                  </a:lnTo>
                  <a:cubicBezTo>
                    <a:pt x="7018" y="9218"/>
                    <a:pt x="6949" y="9108"/>
                    <a:pt x="6894" y="9053"/>
                  </a:cubicBezTo>
                  <a:cubicBezTo>
                    <a:pt x="6894" y="9053"/>
                    <a:pt x="6894" y="9053"/>
                    <a:pt x="6880" y="9039"/>
                  </a:cubicBezTo>
                  <a:cubicBezTo>
                    <a:pt x="6880" y="9039"/>
                    <a:pt x="6880" y="9029"/>
                    <a:pt x="6871" y="9026"/>
                  </a:cubicBezTo>
                  <a:lnTo>
                    <a:pt x="6871" y="9026"/>
                  </a:lnTo>
                  <a:cubicBezTo>
                    <a:pt x="6756" y="8861"/>
                    <a:pt x="6753" y="8883"/>
                    <a:pt x="6632" y="8695"/>
                  </a:cubicBezTo>
                  <a:cubicBezTo>
                    <a:pt x="6564" y="8584"/>
                    <a:pt x="6550" y="8488"/>
                    <a:pt x="6426" y="8295"/>
                  </a:cubicBezTo>
                  <a:cubicBezTo>
                    <a:pt x="6219" y="7840"/>
                    <a:pt x="6150" y="7069"/>
                    <a:pt x="6026" y="6490"/>
                  </a:cubicBezTo>
                  <a:cubicBezTo>
                    <a:pt x="5820" y="5939"/>
                    <a:pt x="5820" y="5498"/>
                    <a:pt x="5723" y="4878"/>
                  </a:cubicBezTo>
                  <a:cubicBezTo>
                    <a:pt x="5613" y="4093"/>
                    <a:pt x="5365" y="3032"/>
                    <a:pt x="5255" y="2412"/>
                  </a:cubicBezTo>
                  <a:cubicBezTo>
                    <a:pt x="5144" y="1723"/>
                    <a:pt x="5048" y="1200"/>
                    <a:pt x="4979" y="469"/>
                  </a:cubicBezTo>
                  <a:cubicBezTo>
                    <a:pt x="4952" y="304"/>
                    <a:pt x="5020" y="70"/>
                    <a:pt x="4786"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4"/>
            <p:cNvSpPr/>
            <p:nvPr/>
          </p:nvSpPr>
          <p:spPr>
            <a:xfrm>
              <a:off x="2606500" y="4195300"/>
              <a:ext cx="56175" cy="78450"/>
            </a:xfrm>
            <a:custGeom>
              <a:avLst/>
              <a:gdLst/>
              <a:ahLst/>
              <a:cxnLst/>
              <a:rect l="l" t="t" r="r" b="b"/>
              <a:pathLst>
                <a:path w="2247" h="3138" extrusionOk="0">
                  <a:moveTo>
                    <a:pt x="1780" y="0"/>
                  </a:moveTo>
                  <a:cubicBezTo>
                    <a:pt x="1733" y="0"/>
                    <a:pt x="1701" y="29"/>
                    <a:pt x="1695" y="117"/>
                  </a:cubicBezTo>
                  <a:cubicBezTo>
                    <a:pt x="1544" y="572"/>
                    <a:pt x="1199" y="1192"/>
                    <a:pt x="841" y="1523"/>
                  </a:cubicBezTo>
                  <a:cubicBezTo>
                    <a:pt x="662" y="1702"/>
                    <a:pt x="428" y="1881"/>
                    <a:pt x="331" y="1977"/>
                  </a:cubicBezTo>
                  <a:cubicBezTo>
                    <a:pt x="221" y="2046"/>
                    <a:pt x="166" y="2046"/>
                    <a:pt x="83" y="2115"/>
                  </a:cubicBezTo>
                  <a:cubicBezTo>
                    <a:pt x="1" y="2156"/>
                    <a:pt x="42" y="2267"/>
                    <a:pt x="97" y="2280"/>
                  </a:cubicBezTo>
                  <a:cubicBezTo>
                    <a:pt x="180" y="2515"/>
                    <a:pt x="235" y="2763"/>
                    <a:pt x="318" y="2997"/>
                  </a:cubicBezTo>
                  <a:cubicBezTo>
                    <a:pt x="326" y="3080"/>
                    <a:pt x="359" y="3138"/>
                    <a:pt x="399" y="3138"/>
                  </a:cubicBezTo>
                  <a:cubicBezTo>
                    <a:pt x="426" y="3138"/>
                    <a:pt x="455" y="3112"/>
                    <a:pt x="483" y="3052"/>
                  </a:cubicBezTo>
                  <a:cubicBezTo>
                    <a:pt x="579" y="2818"/>
                    <a:pt x="800" y="2597"/>
                    <a:pt x="993" y="2391"/>
                  </a:cubicBezTo>
                  <a:cubicBezTo>
                    <a:pt x="1213" y="2129"/>
                    <a:pt x="1365" y="1826"/>
                    <a:pt x="1530" y="1536"/>
                  </a:cubicBezTo>
                  <a:cubicBezTo>
                    <a:pt x="1792" y="1151"/>
                    <a:pt x="1957" y="710"/>
                    <a:pt x="2150" y="296"/>
                  </a:cubicBezTo>
                  <a:cubicBezTo>
                    <a:pt x="2246" y="131"/>
                    <a:pt x="2122" y="104"/>
                    <a:pt x="2040" y="90"/>
                  </a:cubicBezTo>
                  <a:lnTo>
                    <a:pt x="2054" y="90"/>
                  </a:lnTo>
                  <a:cubicBezTo>
                    <a:pt x="1954" y="65"/>
                    <a:pt x="1850" y="0"/>
                    <a:pt x="1780"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4"/>
            <p:cNvSpPr/>
            <p:nvPr/>
          </p:nvSpPr>
          <p:spPr>
            <a:xfrm>
              <a:off x="2590325" y="3863525"/>
              <a:ext cx="248975" cy="105225"/>
            </a:xfrm>
            <a:custGeom>
              <a:avLst/>
              <a:gdLst/>
              <a:ahLst/>
              <a:cxnLst/>
              <a:rect l="l" t="t" r="r" b="b"/>
              <a:pathLst>
                <a:path w="9959" h="4209" extrusionOk="0">
                  <a:moveTo>
                    <a:pt x="4596" y="1"/>
                  </a:moveTo>
                  <a:cubicBezTo>
                    <a:pt x="4374" y="1"/>
                    <a:pt x="4148" y="118"/>
                    <a:pt x="4009" y="327"/>
                  </a:cubicBezTo>
                  <a:cubicBezTo>
                    <a:pt x="3850" y="298"/>
                    <a:pt x="3685" y="281"/>
                    <a:pt x="3522" y="281"/>
                  </a:cubicBezTo>
                  <a:cubicBezTo>
                    <a:pt x="3063" y="281"/>
                    <a:pt x="2617" y="412"/>
                    <a:pt x="2342" y="768"/>
                  </a:cubicBezTo>
                  <a:cubicBezTo>
                    <a:pt x="2287" y="878"/>
                    <a:pt x="2246" y="988"/>
                    <a:pt x="2218" y="1099"/>
                  </a:cubicBezTo>
                  <a:cubicBezTo>
                    <a:pt x="2140" y="1080"/>
                    <a:pt x="2059" y="1070"/>
                    <a:pt x="1978" y="1070"/>
                  </a:cubicBezTo>
                  <a:cubicBezTo>
                    <a:pt x="1760" y="1070"/>
                    <a:pt x="1543" y="1141"/>
                    <a:pt x="1392" y="1291"/>
                  </a:cubicBezTo>
                  <a:cubicBezTo>
                    <a:pt x="868" y="1705"/>
                    <a:pt x="0" y="3096"/>
                    <a:pt x="813" y="3551"/>
                  </a:cubicBezTo>
                  <a:cubicBezTo>
                    <a:pt x="971" y="3620"/>
                    <a:pt x="1138" y="3647"/>
                    <a:pt x="1307" y="3647"/>
                  </a:cubicBezTo>
                  <a:cubicBezTo>
                    <a:pt x="1609" y="3647"/>
                    <a:pt x="1917" y="3562"/>
                    <a:pt x="2191" y="3482"/>
                  </a:cubicBezTo>
                  <a:cubicBezTo>
                    <a:pt x="2494" y="3372"/>
                    <a:pt x="2632" y="3248"/>
                    <a:pt x="2811" y="3207"/>
                  </a:cubicBezTo>
                  <a:lnTo>
                    <a:pt x="2893" y="3207"/>
                  </a:lnTo>
                  <a:cubicBezTo>
                    <a:pt x="3004" y="3207"/>
                    <a:pt x="3114" y="3179"/>
                    <a:pt x="3238" y="3165"/>
                  </a:cubicBezTo>
                  <a:cubicBezTo>
                    <a:pt x="3307" y="3234"/>
                    <a:pt x="3582" y="3523"/>
                    <a:pt x="3720" y="3606"/>
                  </a:cubicBezTo>
                  <a:cubicBezTo>
                    <a:pt x="3900" y="3726"/>
                    <a:pt x="4122" y="3804"/>
                    <a:pt x="4349" y="3804"/>
                  </a:cubicBezTo>
                  <a:cubicBezTo>
                    <a:pt x="4383" y="3804"/>
                    <a:pt x="4416" y="3803"/>
                    <a:pt x="4450" y="3799"/>
                  </a:cubicBezTo>
                  <a:cubicBezTo>
                    <a:pt x="4753" y="3785"/>
                    <a:pt x="5001" y="3634"/>
                    <a:pt x="5222" y="3468"/>
                  </a:cubicBezTo>
                  <a:cubicBezTo>
                    <a:pt x="5222" y="3496"/>
                    <a:pt x="5236" y="3523"/>
                    <a:pt x="5249" y="3551"/>
                  </a:cubicBezTo>
                  <a:cubicBezTo>
                    <a:pt x="5399" y="4000"/>
                    <a:pt x="5905" y="4209"/>
                    <a:pt x="6389" y="4209"/>
                  </a:cubicBezTo>
                  <a:cubicBezTo>
                    <a:pt x="6484" y="4209"/>
                    <a:pt x="6578" y="4201"/>
                    <a:pt x="6669" y="4185"/>
                  </a:cubicBezTo>
                  <a:cubicBezTo>
                    <a:pt x="7109" y="4102"/>
                    <a:pt x="7592" y="3661"/>
                    <a:pt x="7784" y="3427"/>
                  </a:cubicBezTo>
                  <a:cubicBezTo>
                    <a:pt x="7812" y="3455"/>
                    <a:pt x="7853" y="3468"/>
                    <a:pt x="7895" y="3496"/>
                  </a:cubicBezTo>
                  <a:cubicBezTo>
                    <a:pt x="8245" y="3645"/>
                    <a:pt x="8541" y="3709"/>
                    <a:pt x="8781" y="3709"/>
                  </a:cubicBezTo>
                  <a:cubicBezTo>
                    <a:pt x="9958" y="3709"/>
                    <a:pt x="9807" y="2193"/>
                    <a:pt x="8239" y="1884"/>
                  </a:cubicBezTo>
                  <a:cubicBezTo>
                    <a:pt x="8170" y="1870"/>
                    <a:pt x="8046" y="1843"/>
                    <a:pt x="7950" y="1815"/>
                  </a:cubicBezTo>
                  <a:cubicBezTo>
                    <a:pt x="7964" y="1705"/>
                    <a:pt x="7991" y="1567"/>
                    <a:pt x="7991" y="1512"/>
                  </a:cubicBezTo>
                  <a:cubicBezTo>
                    <a:pt x="8005" y="1264"/>
                    <a:pt x="7784" y="1085"/>
                    <a:pt x="7564" y="988"/>
                  </a:cubicBezTo>
                  <a:cubicBezTo>
                    <a:pt x="7385" y="899"/>
                    <a:pt x="7193" y="856"/>
                    <a:pt x="6998" y="856"/>
                  </a:cubicBezTo>
                  <a:cubicBezTo>
                    <a:pt x="6894" y="856"/>
                    <a:pt x="6788" y="868"/>
                    <a:pt x="6682" y="892"/>
                  </a:cubicBezTo>
                  <a:cubicBezTo>
                    <a:pt x="6545" y="933"/>
                    <a:pt x="6393" y="1002"/>
                    <a:pt x="6255" y="1057"/>
                  </a:cubicBezTo>
                  <a:cubicBezTo>
                    <a:pt x="6255" y="809"/>
                    <a:pt x="6200" y="561"/>
                    <a:pt x="6007" y="396"/>
                  </a:cubicBezTo>
                  <a:cubicBezTo>
                    <a:pt x="5846" y="263"/>
                    <a:pt x="5598" y="169"/>
                    <a:pt x="5366" y="169"/>
                  </a:cubicBezTo>
                  <a:cubicBezTo>
                    <a:pt x="5261" y="169"/>
                    <a:pt x="5160" y="188"/>
                    <a:pt x="5070" y="231"/>
                  </a:cubicBezTo>
                  <a:cubicBezTo>
                    <a:pt x="4943" y="73"/>
                    <a:pt x="4771" y="1"/>
                    <a:pt x="459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4"/>
            <p:cNvSpPr/>
            <p:nvPr/>
          </p:nvSpPr>
          <p:spPr>
            <a:xfrm>
              <a:off x="2355400" y="3826900"/>
              <a:ext cx="307625" cy="141800"/>
            </a:xfrm>
            <a:custGeom>
              <a:avLst/>
              <a:gdLst/>
              <a:ahLst/>
              <a:cxnLst/>
              <a:rect l="l" t="t" r="r" b="b"/>
              <a:pathLst>
                <a:path w="12305" h="5672" extrusionOk="0">
                  <a:moveTo>
                    <a:pt x="9125" y="1"/>
                  </a:moveTo>
                  <a:cubicBezTo>
                    <a:pt x="8795" y="1"/>
                    <a:pt x="8449" y="77"/>
                    <a:pt x="8185" y="235"/>
                  </a:cubicBezTo>
                  <a:cubicBezTo>
                    <a:pt x="8033" y="304"/>
                    <a:pt x="7826" y="428"/>
                    <a:pt x="7634" y="580"/>
                  </a:cubicBezTo>
                  <a:cubicBezTo>
                    <a:pt x="7565" y="483"/>
                    <a:pt x="7468" y="400"/>
                    <a:pt x="7358" y="332"/>
                  </a:cubicBezTo>
                  <a:cubicBezTo>
                    <a:pt x="7141" y="197"/>
                    <a:pt x="6887" y="139"/>
                    <a:pt x="6658" y="139"/>
                  </a:cubicBezTo>
                  <a:cubicBezTo>
                    <a:pt x="6467" y="139"/>
                    <a:pt x="6293" y="180"/>
                    <a:pt x="6173" y="249"/>
                  </a:cubicBezTo>
                  <a:cubicBezTo>
                    <a:pt x="6073" y="287"/>
                    <a:pt x="5938" y="404"/>
                    <a:pt x="5936" y="404"/>
                  </a:cubicBezTo>
                  <a:cubicBezTo>
                    <a:pt x="5935" y="404"/>
                    <a:pt x="5936" y="403"/>
                    <a:pt x="5939" y="400"/>
                  </a:cubicBezTo>
                  <a:cubicBezTo>
                    <a:pt x="5911" y="400"/>
                    <a:pt x="5898" y="414"/>
                    <a:pt x="5884" y="428"/>
                  </a:cubicBezTo>
                  <a:lnTo>
                    <a:pt x="5870" y="428"/>
                  </a:lnTo>
                  <a:cubicBezTo>
                    <a:pt x="5866" y="425"/>
                    <a:pt x="5861" y="422"/>
                    <a:pt x="5857" y="419"/>
                  </a:cubicBezTo>
                  <a:lnTo>
                    <a:pt x="5857" y="419"/>
                  </a:lnTo>
                  <a:cubicBezTo>
                    <a:pt x="5856" y="418"/>
                    <a:pt x="5856" y="416"/>
                    <a:pt x="5856" y="414"/>
                  </a:cubicBezTo>
                  <a:lnTo>
                    <a:pt x="5856" y="414"/>
                  </a:lnTo>
                  <a:cubicBezTo>
                    <a:pt x="5856" y="416"/>
                    <a:pt x="5856" y="417"/>
                    <a:pt x="5856" y="419"/>
                  </a:cubicBezTo>
                  <a:lnTo>
                    <a:pt x="5856" y="419"/>
                  </a:lnTo>
                  <a:cubicBezTo>
                    <a:pt x="5632" y="269"/>
                    <a:pt x="5338" y="187"/>
                    <a:pt x="5045" y="187"/>
                  </a:cubicBezTo>
                  <a:cubicBezTo>
                    <a:pt x="4816" y="187"/>
                    <a:pt x="4588" y="238"/>
                    <a:pt x="4396" y="345"/>
                  </a:cubicBezTo>
                  <a:cubicBezTo>
                    <a:pt x="4134" y="469"/>
                    <a:pt x="3872" y="828"/>
                    <a:pt x="3721" y="1048"/>
                  </a:cubicBezTo>
                  <a:cubicBezTo>
                    <a:pt x="3666" y="1103"/>
                    <a:pt x="3610" y="1144"/>
                    <a:pt x="3569" y="1200"/>
                  </a:cubicBezTo>
                  <a:cubicBezTo>
                    <a:pt x="3500" y="1172"/>
                    <a:pt x="3445" y="1158"/>
                    <a:pt x="3376" y="1144"/>
                  </a:cubicBezTo>
                  <a:cubicBezTo>
                    <a:pt x="3293" y="1130"/>
                    <a:pt x="3217" y="1124"/>
                    <a:pt x="3148" y="1124"/>
                  </a:cubicBezTo>
                  <a:cubicBezTo>
                    <a:pt x="2679" y="1124"/>
                    <a:pt x="2518" y="1430"/>
                    <a:pt x="2494" y="1778"/>
                  </a:cubicBezTo>
                  <a:cubicBezTo>
                    <a:pt x="2426" y="1751"/>
                    <a:pt x="2343" y="1709"/>
                    <a:pt x="2260" y="1696"/>
                  </a:cubicBezTo>
                  <a:cubicBezTo>
                    <a:pt x="2065" y="1686"/>
                    <a:pt x="1852" y="1633"/>
                    <a:pt x="1645" y="1633"/>
                  </a:cubicBezTo>
                  <a:cubicBezTo>
                    <a:pt x="1544" y="1633"/>
                    <a:pt x="1445" y="1646"/>
                    <a:pt x="1351" y="1682"/>
                  </a:cubicBezTo>
                  <a:cubicBezTo>
                    <a:pt x="979" y="1875"/>
                    <a:pt x="1048" y="2247"/>
                    <a:pt x="1268" y="2508"/>
                  </a:cubicBezTo>
                  <a:cubicBezTo>
                    <a:pt x="1145" y="2500"/>
                    <a:pt x="1017" y="2468"/>
                    <a:pt x="889" y="2468"/>
                  </a:cubicBezTo>
                  <a:cubicBezTo>
                    <a:pt x="817" y="2468"/>
                    <a:pt x="746" y="2479"/>
                    <a:pt x="676" y="2508"/>
                  </a:cubicBezTo>
                  <a:cubicBezTo>
                    <a:pt x="249" y="2701"/>
                    <a:pt x="1" y="3142"/>
                    <a:pt x="56" y="3528"/>
                  </a:cubicBezTo>
                  <a:cubicBezTo>
                    <a:pt x="152" y="3804"/>
                    <a:pt x="345" y="4052"/>
                    <a:pt x="621" y="4217"/>
                  </a:cubicBezTo>
                  <a:cubicBezTo>
                    <a:pt x="648" y="4244"/>
                    <a:pt x="662" y="4258"/>
                    <a:pt x="690" y="4272"/>
                  </a:cubicBezTo>
                  <a:cubicBezTo>
                    <a:pt x="703" y="4286"/>
                    <a:pt x="717" y="4286"/>
                    <a:pt x="731" y="4286"/>
                  </a:cubicBezTo>
                  <a:cubicBezTo>
                    <a:pt x="786" y="4313"/>
                    <a:pt x="855" y="4341"/>
                    <a:pt x="910" y="4368"/>
                  </a:cubicBezTo>
                  <a:lnTo>
                    <a:pt x="924" y="4368"/>
                  </a:lnTo>
                  <a:cubicBezTo>
                    <a:pt x="491" y="4801"/>
                    <a:pt x="753" y="5471"/>
                    <a:pt x="1381" y="5471"/>
                  </a:cubicBezTo>
                  <a:cubicBezTo>
                    <a:pt x="1493" y="5471"/>
                    <a:pt x="1617" y="5450"/>
                    <a:pt x="1750" y="5402"/>
                  </a:cubicBezTo>
                  <a:cubicBezTo>
                    <a:pt x="1850" y="5585"/>
                    <a:pt x="2064" y="5671"/>
                    <a:pt x="2301" y="5671"/>
                  </a:cubicBezTo>
                  <a:cubicBezTo>
                    <a:pt x="2491" y="5671"/>
                    <a:pt x="2695" y="5616"/>
                    <a:pt x="2866" y="5512"/>
                  </a:cubicBezTo>
                  <a:cubicBezTo>
                    <a:pt x="3073" y="5416"/>
                    <a:pt x="3183" y="5223"/>
                    <a:pt x="3252" y="5112"/>
                  </a:cubicBezTo>
                  <a:cubicBezTo>
                    <a:pt x="3347" y="5140"/>
                    <a:pt x="3448" y="5155"/>
                    <a:pt x="3552" y="5155"/>
                  </a:cubicBezTo>
                  <a:cubicBezTo>
                    <a:pt x="3706" y="5155"/>
                    <a:pt x="3868" y="5123"/>
                    <a:pt x="4024" y="5057"/>
                  </a:cubicBezTo>
                  <a:cubicBezTo>
                    <a:pt x="4327" y="4920"/>
                    <a:pt x="4575" y="4713"/>
                    <a:pt x="4754" y="4479"/>
                  </a:cubicBezTo>
                  <a:cubicBezTo>
                    <a:pt x="4823" y="4396"/>
                    <a:pt x="4906" y="4313"/>
                    <a:pt x="4974" y="4231"/>
                  </a:cubicBezTo>
                  <a:cubicBezTo>
                    <a:pt x="5236" y="4327"/>
                    <a:pt x="5512" y="4437"/>
                    <a:pt x="5801" y="4437"/>
                  </a:cubicBezTo>
                  <a:cubicBezTo>
                    <a:pt x="5810" y="4438"/>
                    <a:pt x="5819" y="4438"/>
                    <a:pt x="5828" y="4438"/>
                  </a:cubicBezTo>
                  <a:cubicBezTo>
                    <a:pt x="6339" y="4438"/>
                    <a:pt x="6728" y="4060"/>
                    <a:pt x="6945" y="3776"/>
                  </a:cubicBezTo>
                  <a:cubicBezTo>
                    <a:pt x="6986" y="3817"/>
                    <a:pt x="7000" y="3831"/>
                    <a:pt x="7151" y="3928"/>
                  </a:cubicBezTo>
                  <a:cubicBezTo>
                    <a:pt x="7151" y="3928"/>
                    <a:pt x="7151" y="3941"/>
                    <a:pt x="7165" y="3941"/>
                  </a:cubicBezTo>
                  <a:cubicBezTo>
                    <a:pt x="7289" y="4038"/>
                    <a:pt x="7441" y="4120"/>
                    <a:pt x="7592" y="4162"/>
                  </a:cubicBezTo>
                  <a:cubicBezTo>
                    <a:pt x="7785" y="4217"/>
                    <a:pt x="7978" y="4217"/>
                    <a:pt x="8171" y="4231"/>
                  </a:cubicBezTo>
                  <a:cubicBezTo>
                    <a:pt x="8202" y="4234"/>
                    <a:pt x="8233" y="4235"/>
                    <a:pt x="8264" y="4235"/>
                  </a:cubicBezTo>
                  <a:cubicBezTo>
                    <a:pt x="8495" y="4235"/>
                    <a:pt x="8724" y="4152"/>
                    <a:pt x="8942" y="4079"/>
                  </a:cubicBezTo>
                  <a:cubicBezTo>
                    <a:pt x="9287" y="4024"/>
                    <a:pt x="9631" y="3666"/>
                    <a:pt x="9769" y="3514"/>
                  </a:cubicBezTo>
                  <a:cubicBezTo>
                    <a:pt x="9769" y="3528"/>
                    <a:pt x="9783" y="3528"/>
                    <a:pt x="9783" y="3528"/>
                  </a:cubicBezTo>
                  <a:cubicBezTo>
                    <a:pt x="10017" y="3666"/>
                    <a:pt x="10306" y="3762"/>
                    <a:pt x="10596" y="3776"/>
                  </a:cubicBezTo>
                  <a:cubicBezTo>
                    <a:pt x="10830" y="3776"/>
                    <a:pt x="11050" y="3693"/>
                    <a:pt x="11243" y="3597"/>
                  </a:cubicBezTo>
                  <a:cubicBezTo>
                    <a:pt x="11505" y="3459"/>
                    <a:pt x="11726" y="3266"/>
                    <a:pt x="11932" y="3087"/>
                  </a:cubicBezTo>
                  <a:cubicBezTo>
                    <a:pt x="12042" y="2963"/>
                    <a:pt x="12166" y="2853"/>
                    <a:pt x="12208" y="2701"/>
                  </a:cubicBezTo>
                  <a:cubicBezTo>
                    <a:pt x="12304" y="2357"/>
                    <a:pt x="12166" y="1930"/>
                    <a:pt x="11767" y="1764"/>
                  </a:cubicBezTo>
                  <a:lnTo>
                    <a:pt x="11753" y="1764"/>
                  </a:lnTo>
                  <a:cubicBezTo>
                    <a:pt x="11684" y="1723"/>
                    <a:pt x="11602" y="1709"/>
                    <a:pt x="11533" y="1682"/>
                  </a:cubicBezTo>
                  <a:cubicBezTo>
                    <a:pt x="11670" y="1351"/>
                    <a:pt x="11602" y="952"/>
                    <a:pt x="11257" y="731"/>
                  </a:cubicBezTo>
                  <a:cubicBezTo>
                    <a:pt x="11176" y="688"/>
                    <a:pt x="11084" y="672"/>
                    <a:pt x="10988" y="672"/>
                  </a:cubicBezTo>
                  <a:cubicBezTo>
                    <a:pt x="10872" y="672"/>
                    <a:pt x="10750" y="695"/>
                    <a:pt x="10637" y="717"/>
                  </a:cubicBezTo>
                  <a:cubicBezTo>
                    <a:pt x="10430" y="786"/>
                    <a:pt x="10210" y="855"/>
                    <a:pt x="10017" y="952"/>
                  </a:cubicBezTo>
                  <a:cubicBezTo>
                    <a:pt x="10114" y="772"/>
                    <a:pt x="10210" y="538"/>
                    <a:pt x="10072" y="318"/>
                  </a:cubicBezTo>
                  <a:cubicBezTo>
                    <a:pt x="9885" y="109"/>
                    <a:pt x="9516" y="1"/>
                    <a:pt x="9125"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4"/>
            <p:cNvSpPr/>
            <p:nvPr/>
          </p:nvSpPr>
          <p:spPr>
            <a:xfrm>
              <a:off x="2524175" y="3840600"/>
              <a:ext cx="165025" cy="86575"/>
            </a:xfrm>
            <a:custGeom>
              <a:avLst/>
              <a:gdLst/>
              <a:ahLst/>
              <a:cxnLst/>
              <a:rect l="l" t="t" r="r" b="b"/>
              <a:pathLst>
                <a:path w="6601" h="3463" extrusionOk="0">
                  <a:moveTo>
                    <a:pt x="2941" y="1"/>
                  </a:moveTo>
                  <a:cubicBezTo>
                    <a:pt x="2867" y="1"/>
                    <a:pt x="2791" y="11"/>
                    <a:pt x="2715" y="18"/>
                  </a:cubicBezTo>
                  <a:cubicBezTo>
                    <a:pt x="2522" y="32"/>
                    <a:pt x="2343" y="100"/>
                    <a:pt x="2191" y="224"/>
                  </a:cubicBezTo>
                  <a:cubicBezTo>
                    <a:pt x="2067" y="307"/>
                    <a:pt x="1930" y="404"/>
                    <a:pt x="1792" y="569"/>
                  </a:cubicBezTo>
                  <a:cubicBezTo>
                    <a:pt x="1751" y="624"/>
                    <a:pt x="1709" y="665"/>
                    <a:pt x="1668" y="748"/>
                  </a:cubicBezTo>
                  <a:cubicBezTo>
                    <a:pt x="1475" y="789"/>
                    <a:pt x="1268" y="872"/>
                    <a:pt x="1144" y="1024"/>
                  </a:cubicBezTo>
                  <a:cubicBezTo>
                    <a:pt x="951" y="1272"/>
                    <a:pt x="1034" y="1506"/>
                    <a:pt x="1227" y="1699"/>
                  </a:cubicBezTo>
                  <a:cubicBezTo>
                    <a:pt x="745" y="1740"/>
                    <a:pt x="1" y="2222"/>
                    <a:pt x="414" y="2704"/>
                  </a:cubicBezTo>
                  <a:cubicBezTo>
                    <a:pt x="561" y="2884"/>
                    <a:pt x="803" y="2938"/>
                    <a:pt x="1032" y="2938"/>
                  </a:cubicBezTo>
                  <a:cubicBezTo>
                    <a:pt x="1189" y="2938"/>
                    <a:pt x="1340" y="2912"/>
                    <a:pt x="1447" y="2884"/>
                  </a:cubicBezTo>
                  <a:lnTo>
                    <a:pt x="1447" y="2884"/>
                  </a:lnTo>
                  <a:cubicBezTo>
                    <a:pt x="1420" y="3187"/>
                    <a:pt x="1627" y="3462"/>
                    <a:pt x="1985" y="3462"/>
                  </a:cubicBezTo>
                  <a:cubicBezTo>
                    <a:pt x="2343" y="3407"/>
                    <a:pt x="2591" y="3118"/>
                    <a:pt x="2839" y="2884"/>
                  </a:cubicBezTo>
                  <a:cubicBezTo>
                    <a:pt x="2880" y="3021"/>
                    <a:pt x="2991" y="3145"/>
                    <a:pt x="3101" y="3228"/>
                  </a:cubicBezTo>
                  <a:cubicBezTo>
                    <a:pt x="3214" y="3296"/>
                    <a:pt x="3346" y="3345"/>
                    <a:pt x="3481" y="3345"/>
                  </a:cubicBezTo>
                  <a:cubicBezTo>
                    <a:pt x="3511" y="3345"/>
                    <a:pt x="3540" y="3343"/>
                    <a:pt x="3569" y="3338"/>
                  </a:cubicBezTo>
                  <a:cubicBezTo>
                    <a:pt x="3803" y="3256"/>
                    <a:pt x="3983" y="3063"/>
                    <a:pt x="4120" y="2856"/>
                  </a:cubicBezTo>
                  <a:cubicBezTo>
                    <a:pt x="4231" y="2897"/>
                    <a:pt x="4437" y="2980"/>
                    <a:pt x="4575" y="2980"/>
                  </a:cubicBezTo>
                  <a:cubicBezTo>
                    <a:pt x="4593" y="2981"/>
                    <a:pt x="4611" y="2982"/>
                    <a:pt x="4629" y="2982"/>
                  </a:cubicBezTo>
                  <a:cubicBezTo>
                    <a:pt x="4817" y="2982"/>
                    <a:pt x="5005" y="2918"/>
                    <a:pt x="5181" y="2842"/>
                  </a:cubicBezTo>
                  <a:cubicBezTo>
                    <a:pt x="5402" y="2718"/>
                    <a:pt x="5608" y="2484"/>
                    <a:pt x="5553" y="2236"/>
                  </a:cubicBezTo>
                  <a:cubicBezTo>
                    <a:pt x="5967" y="2236"/>
                    <a:pt x="6600" y="2029"/>
                    <a:pt x="6587" y="1588"/>
                  </a:cubicBezTo>
                  <a:cubicBezTo>
                    <a:pt x="6545" y="1327"/>
                    <a:pt x="6215" y="1216"/>
                    <a:pt x="5980" y="1134"/>
                  </a:cubicBezTo>
                  <a:cubicBezTo>
                    <a:pt x="5815" y="1065"/>
                    <a:pt x="5636" y="1010"/>
                    <a:pt x="5457" y="996"/>
                  </a:cubicBezTo>
                  <a:cubicBezTo>
                    <a:pt x="5636" y="817"/>
                    <a:pt x="5732" y="569"/>
                    <a:pt x="5539" y="362"/>
                  </a:cubicBezTo>
                  <a:cubicBezTo>
                    <a:pt x="5457" y="266"/>
                    <a:pt x="5333" y="211"/>
                    <a:pt x="5209" y="183"/>
                  </a:cubicBezTo>
                  <a:cubicBezTo>
                    <a:pt x="5057" y="128"/>
                    <a:pt x="4919" y="100"/>
                    <a:pt x="4754" y="100"/>
                  </a:cubicBezTo>
                  <a:cubicBezTo>
                    <a:pt x="4741" y="100"/>
                    <a:pt x="4728" y="100"/>
                    <a:pt x="4715" y="100"/>
                  </a:cubicBezTo>
                  <a:cubicBezTo>
                    <a:pt x="4315" y="100"/>
                    <a:pt x="3726" y="298"/>
                    <a:pt x="3459" y="431"/>
                  </a:cubicBezTo>
                  <a:cubicBezTo>
                    <a:pt x="3431" y="266"/>
                    <a:pt x="3335" y="114"/>
                    <a:pt x="3156" y="45"/>
                  </a:cubicBezTo>
                  <a:cubicBezTo>
                    <a:pt x="3087" y="11"/>
                    <a:pt x="3015" y="1"/>
                    <a:pt x="294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4"/>
            <p:cNvSpPr/>
            <p:nvPr/>
          </p:nvSpPr>
          <p:spPr>
            <a:xfrm>
              <a:off x="2326125" y="3955325"/>
              <a:ext cx="170875" cy="98500"/>
            </a:xfrm>
            <a:custGeom>
              <a:avLst/>
              <a:gdLst/>
              <a:ahLst/>
              <a:cxnLst/>
              <a:rect l="l" t="t" r="r" b="b"/>
              <a:pathLst>
                <a:path w="6835" h="3940" extrusionOk="0">
                  <a:moveTo>
                    <a:pt x="4048" y="0"/>
                  </a:moveTo>
                  <a:cubicBezTo>
                    <a:pt x="3711" y="0"/>
                    <a:pt x="3325" y="110"/>
                    <a:pt x="3032" y="279"/>
                  </a:cubicBezTo>
                  <a:cubicBezTo>
                    <a:pt x="3018" y="279"/>
                    <a:pt x="3018" y="292"/>
                    <a:pt x="3018" y="292"/>
                  </a:cubicBezTo>
                  <a:cubicBezTo>
                    <a:pt x="2990" y="251"/>
                    <a:pt x="2977" y="223"/>
                    <a:pt x="2949" y="196"/>
                  </a:cubicBezTo>
                  <a:cubicBezTo>
                    <a:pt x="2830" y="69"/>
                    <a:pt x="2689" y="16"/>
                    <a:pt x="2546" y="16"/>
                  </a:cubicBezTo>
                  <a:cubicBezTo>
                    <a:pt x="2193" y="16"/>
                    <a:pt x="1829" y="337"/>
                    <a:pt x="1750" y="651"/>
                  </a:cubicBezTo>
                  <a:cubicBezTo>
                    <a:pt x="1365" y="664"/>
                    <a:pt x="979" y="747"/>
                    <a:pt x="703" y="967"/>
                  </a:cubicBezTo>
                  <a:cubicBezTo>
                    <a:pt x="97" y="1463"/>
                    <a:pt x="1" y="2249"/>
                    <a:pt x="745" y="2455"/>
                  </a:cubicBezTo>
                  <a:cubicBezTo>
                    <a:pt x="120" y="3187"/>
                    <a:pt x="498" y="3940"/>
                    <a:pt x="1207" y="3940"/>
                  </a:cubicBezTo>
                  <a:cubicBezTo>
                    <a:pt x="1499" y="3940"/>
                    <a:pt x="1847" y="3812"/>
                    <a:pt x="2205" y="3503"/>
                  </a:cubicBezTo>
                  <a:cubicBezTo>
                    <a:pt x="2494" y="3227"/>
                    <a:pt x="2756" y="2910"/>
                    <a:pt x="2894" y="2552"/>
                  </a:cubicBezTo>
                  <a:cubicBezTo>
                    <a:pt x="3018" y="2603"/>
                    <a:pt x="3162" y="2635"/>
                    <a:pt x="3305" y="2635"/>
                  </a:cubicBezTo>
                  <a:cubicBezTo>
                    <a:pt x="3431" y="2635"/>
                    <a:pt x="3556" y="2610"/>
                    <a:pt x="3665" y="2552"/>
                  </a:cubicBezTo>
                  <a:cubicBezTo>
                    <a:pt x="3996" y="2387"/>
                    <a:pt x="4148" y="2083"/>
                    <a:pt x="4258" y="1780"/>
                  </a:cubicBezTo>
                  <a:cubicBezTo>
                    <a:pt x="4433" y="1839"/>
                    <a:pt x="4732" y="1938"/>
                    <a:pt x="5004" y="1938"/>
                  </a:cubicBezTo>
                  <a:cubicBezTo>
                    <a:pt x="5117" y="1938"/>
                    <a:pt x="5226" y="1921"/>
                    <a:pt x="5319" y="1877"/>
                  </a:cubicBezTo>
                  <a:cubicBezTo>
                    <a:pt x="5512" y="1808"/>
                    <a:pt x="5649" y="1656"/>
                    <a:pt x="5691" y="1491"/>
                  </a:cubicBezTo>
                  <a:cubicBezTo>
                    <a:pt x="5728" y="1495"/>
                    <a:pt x="5766" y="1496"/>
                    <a:pt x="5803" y="1496"/>
                  </a:cubicBezTo>
                  <a:cubicBezTo>
                    <a:pt x="6204" y="1496"/>
                    <a:pt x="6585" y="1296"/>
                    <a:pt x="6724" y="981"/>
                  </a:cubicBezTo>
                  <a:cubicBezTo>
                    <a:pt x="6834" y="692"/>
                    <a:pt x="6559" y="403"/>
                    <a:pt x="6297" y="223"/>
                  </a:cubicBezTo>
                  <a:cubicBezTo>
                    <a:pt x="6122" y="136"/>
                    <a:pt x="5921" y="103"/>
                    <a:pt x="5717" y="103"/>
                  </a:cubicBezTo>
                  <a:cubicBezTo>
                    <a:pt x="5534" y="103"/>
                    <a:pt x="5350" y="129"/>
                    <a:pt x="5181" y="168"/>
                  </a:cubicBezTo>
                  <a:cubicBezTo>
                    <a:pt x="5029" y="210"/>
                    <a:pt x="4878" y="251"/>
                    <a:pt x="4726" y="292"/>
                  </a:cubicBezTo>
                  <a:cubicBezTo>
                    <a:pt x="4604" y="86"/>
                    <a:pt x="4345" y="0"/>
                    <a:pt x="404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4"/>
            <p:cNvSpPr/>
            <p:nvPr/>
          </p:nvSpPr>
          <p:spPr>
            <a:xfrm>
              <a:off x="2570675" y="4136950"/>
              <a:ext cx="148825" cy="78050"/>
            </a:xfrm>
            <a:custGeom>
              <a:avLst/>
              <a:gdLst/>
              <a:ahLst/>
              <a:cxnLst/>
              <a:rect l="l" t="t" r="r" b="b"/>
              <a:pathLst>
                <a:path w="5953" h="3122" extrusionOk="0">
                  <a:moveTo>
                    <a:pt x="2514" y="0"/>
                  </a:moveTo>
                  <a:cubicBezTo>
                    <a:pt x="2448" y="0"/>
                    <a:pt x="2381" y="10"/>
                    <a:pt x="2315" y="26"/>
                  </a:cubicBezTo>
                  <a:cubicBezTo>
                    <a:pt x="2205" y="68"/>
                    <a:pt x="2095" y="137"/>
                    <a:pt x="1999" y="206"/>
                  </a:cubicBezTo>
                  <a:cubicBezTo>
                    <a:pt x="1888" y="233"/>
                    <a:pt x="1792" y="288"/>
                    <a:pt x="1709" y="357"/>
                  </a:cubicBezTo>
                  <a:cubicBezTo>
                    <a:pt x="1558" y="481"/>
                    <a:pt x="1571" y="688"/>
                    <a:pt x="1599" y="826"/>
                  </a:cubicBezTo>
                  <a:cubicBezTo>
                    <a:pt x="1599" y="853"/>
                    <a:pt x="1599" y="894"/>
                    <a:pt x="1599" y="922"/>
                  </a:cubicBezTo>
                  <a:lnTo>
                    <a:pt x="1544" y="922"/>
                  </a:lnTo>
                  <a:cubicBezTo>
                    <a:pt x="1158" y="977"/>
                    <a:pt x="786" y="1170"/>
                    <a:pt x="552" y="1446"/>
                  </a:cubicBezTo>
                  <a:cubicBezTo>
                    <a:pt x="400" y="1625"/>
                    <a:pt x="345" y="1818"/>
                    <a:pt x="511" y="1997"/>
                  </a:cubicBezTo>
                  <a:cubicBezTo>
                    <a:pt x="497" y="1997"/>
                    <a:pt x="483" y="2010"/>
                    <a:pt x="455" y="2010"/>
                  </a:cubicBezTo>
                  <a:cubicBezTo>
                    <a:pt x="221" y="2121"/>
                    <a:pt x="15" y="2314"/>
                    <a:pt x="1" y="2534"/>
                  </a:cubicBezTo>
                  <a:cubicBezTo>
                    <a:pt x="15" y="2727"/>
                    <a:pt x="207" y="2865"/>
                    <a:pt x="387" y="2947"/>
                  </a:cubicBezTo>
                  <a:cubicBezTo>
                    <a:pt x="517" y="3017"/>
                    <a:pt x="650" y="3048"/>
                    <a:pt x="779" y="3048"/>
                  </a:cubicBezTo>
                  <a:cubicBezTo>
                    <a:pt x="1032" y="3048"/>
                    <a:pt x="1275" y="2932"/>
                    <a:pt x="1475" y="2768"/>
                  </a:cubicBezTo>
                  <a:cubicBezTo>
                    <a:pt x="1516" y="2741"/>
                    <a:pt x="1544" y="2713"/>
                    <a:pt x="1571" y="2699"/>
                  </a:cubicBezTo>
                  <a:cubicBezTo>
                    <a:pt x="1682" y="2932"/>
                    <a:pt x="1923" y="3122"/>
                    <a:pt x="2218" y="3122"/>
                  </a:cubicBezTo>
                  <a:cubicBezTo>
                    <a:pt x="2254" y="3122"/>
                    <a:pt x="2291" y="3119"/>
                    <a:pt x="2329" y="3113"/>
                  </a:cubicBezTo>
                  <a:cubicBezTo>
                    <a:pt x="2504" y="3099"/>
                    <a:pt x="2810" y="2837"/>
                    <a:pt x="2799" y="2837"/>
                  </a:cubicBezTo>
                  <a:cubicBezTo>
                    <a:pt x="2799" y="2837"/>
                    <a:pt x="2798" y="2837"/>
                    <a:pt x="2798" y="2837"/>
                  </a:cubicBezTo>
                  <a:cubicBezTo>
                    <a:pt x="2811" y="2823"/>
                    <a:pt x="2811" y="2823"/>
                    <a:pt x="2825" y="2823"/>
                  </a:cubicBezTo>
                  <a:cubicBezTo>
                    <a:pt x="2963" y="2823"/>
                    <a:pt x="3280" y="2989"/>
                    <a:pt x="3514" y="2989"/>
                  </a:cubicBezTo>
                  <a:cubicBezTo>
                    <a:pt x="3790" y="2961"/>
                    <a:pt x="4107" y="2851"/>
                    <a:pt x="4231" y="2644"/>
                  </a:cubicBezTo>
                  <a:cubicBezTo>
                    <a:pt x="4272" y="2658"/>
                    <a:pt x="4286" y="2658"/>
                    <a:pt x="4313" y="2672"/>
                  </a:cubicBezTo>
                  <a:cubicBezTo>
                    <a:pt x="4465" y="2754"/>
                    <a:pt x="4644" y="2823"/>
                    <a:pt x="4837" y="2837"/>
                  </a:cubicBezTo>
                  <a:cubicBezTo>
                    <a:pt x="5154" y="2837"/>
                    <a:pt x="5278" y="2768"/>
                    <a:pt x="5539" y="2617"/>
                  </a:cubicBezTo>
                  <a:cubicBezTo>
                    <a:pt x="5650" y="2548"/>
                    <a:pt x="5801" y="2479"/>
                    <a:pt x="5843" y="2355"/>
                  </a:cubicBezTo>
                  <a:cubicBezTo>
                    <a:pt x="5953" y="2079"/>
                    <a:pt x="5622" y="1845"/>
                    <a:pt x="5347" y="1749"/>
                  </a:cubicBezTo>
                  <a:cubicBezTo>
                    <a:pt x="5181" y="1694"/>
                    <a:pt x="5016" y="1611"/>
                    <a:pt x="4837" y="1597"/>
                  </a:cubicBezTo>
                  <a:lnTo>
                    <a:pt x="4823" y="1597"/>
                  </a:lnTo>
                  <a:cubicBezTo>
                    <a:pt x="4851" y="1528"/>
                    <a:pt x="4906" y="1459"/>
                    <a:pt x="4933" y="1390"/>
                  </a:cubicBezTo>
                  <a:cubicBezTo>
                    <a:pt x="5016" y="1266"/>
                    <a:pt x="4906" y="1142"/>
                    <a:pt x="4795" y="1060"/>
                  </a:cubicBezTo>
                  <a:cubicBezTo>
                    <a:pt x="4561" y="930"/>
                    <a:pt x="4279" y="824"/>
                    <a:pt x="3993" y="824"/>
                  </a:cubicBezTo>
                  <a:cubicBezTo>
                    <a:pt x="3976" y="824"/>
                    <a:pt x="3958" y="825"/>
                    <a:pt x="3941" y="826"/>
                  </a:cubicBezTo>
                  <a:cubicBezTo>
                    <a:pt x="3937" y="824"/>
                    <a:pt x="3928" y="823"/>
                    <a:pt x="3916" y="823"/>
                  </a:cubicBezTo>
                  <a:cubicBezTo>
                    <a:pt x="3856" y="823"/>
                    <a:pt x="3721" y="842"/>
                    <a:pt x="3710" y="842"/>
                  </a:cubicBezTo>
                  <a:cubicBezTo>
                    <a:pt x="3708" y="842"/>
                    <a:pt x="3711" y="841"/>
                    <a:pt x="3721" y="839"/>
                  </a:cubicBezTo>
                  <a:cubicBezTo>
                    <a:pt x="3707" y="839"/>
                    <a:pt x="3707" y="839"/>
                    <a:pt x="3693" y="853"/>
                  </a:cubicBezTo>
                  <a:cubicBezTo>
                    <a:pt x="3707" y="757"/>
                    <a:pt x="3721" y="674"/>
                    <a:pt x="3693" y="591"/>
                  </a:cubicBezTo>
                  <a:cubicBezTo>
                    <a:pt x="3653" y="392"/>
                    <a:pt x="3455" y="308"/>
                    <a:pt x="3244" y="308"/>
                  </a:cubicBezTo>
                  <a:cubicBezTo>
                    <a:pt x="3163" y="308"/>
                    <a:pt x="3081" y="320"/>
                    <a:pt x="3004" y="343"/>
                  </a:cubicBezTo>
                  <a:cubicBezTo>
                    <a:pt x="2991" y="233"/>
                    <a:pt x="2880" y="150"/>
                    <a:pt x="2784" y="82"/>
                  </a:cubicBezTo>
                  <a:cubicBezTo>
                    <a:pt x="2709" y="23"/>
                    <a:pt x="2614" y="0"/>
                    <a:pt x="2514"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0" name="Google Shape;4000;p54"/>
          <p:cNvGrpSpPr/>
          <p:nvPr/>
        </p:nvGrpSpPr>
        <p:grpSpPr>
          <a:xfrm>
            <a:off x="485252" y="2980171"/>
            <a:ext cx="964283" cy="1782884"/>
            <a:chOff x="2354025" y="2893125"/>
            <a:chExt cx="337575" cy="624150"/>
          </a:xfrm>
        </p:grpSpPr>
        <p:sp>
          <p:nvSpPr>
            <p:cNvPr id="4001" name="Google Shape;4001;p54"/>
            <p:cNvSpPr/>
            <p:nvPr/>
          </p:nvSpPr>
          <p:spPr>
            <a:xfrm>
              <a:off x="2519700" y="3517250"/>
              <a:ext cx="25" cy="25"/>
            </a:xfrm>
            <a:custGeom>
              <a:avLst/>
              <a:gdLst/>
              <a:ahLst/>
              <a:cxnLst/>
              <a:rect l="l" t="t" r="r" b="b"/>
              <a:pathLst>
                <a:path w="1" h="1" extrusionOk="0">
                  <a:moveTo>
                    <a:pt x="1" y="1"/>
                  </a:moveTo>
                  <a:lnTo>
                    <a:pt x="1" y="1"/>
                  </a:ln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4"/>
            <p:cNvSpPr/>
            <p:nvPr/>
          </p:nvSpPr>
          <p:spPr>
            <a:xfrm>
              <a:off x="2506275" y="2910700"/>
              <a:ext cx="40675" cy="602825"/>
            </a:xfrm>
            <a:custGeom>
              <a:avLst/>
              <a:gdLst/>
              <a:ahLst/>
              <a:cxnLst/>
              <a:rect l="l" t="t" r="r" b="b"/>
              <a:pathLst>
                <a:path w="1627" h="24113" extrusionOk="0">
                  <a:moveTo>
                    <a:pt x="579" y="0"/>
                  </a:moveTo>
                  <a:cubicBezTo>
                    <a:pt x="538" y="0"/>
                    <a:pt x="496" y="41"/>
                    <a:pt x="496" y="83"/>
                  </a:cubicBezTo>
                  <a:cubicBezTo>
                    <a:pt x="524" y="2370"/>
                    <a:pt x="386" y="4657"/>
                    <a:pt x="276" y="6944"/>
                  </a:cubicBezTo>
                  <a:cubicBezTo>
                    <a:pt x="207" y="8515"/>
                    <a:pt x="28" y="10099"/>
                    <a:pt x="83" y="11670"/>
                  </a:cubicBezTo>
                  <a:cubicBezTo>
                    <a:pt x="152" y="13406"/>
                    <a:pt x="55" y="15142"/>
                    <a:pt x="124" y="16864"/>
                  </a:cubicBezTo>
                  <a:cubicBezTo>
                    <a:pt x="124" y="17319"/>
                    <a:pt x="179" y="17787"/>
                    <a:pt x="193" y="18242"/>
                  </a:cubicBezTo>
                  <a:cubicBezTo>
                    <a:pt x="179" y="18807"/>
                    <a:pt x="221" y="19385"/>
                    <a:pt x="221" y="19950"/>
                  </a:cubicBezTo>
                  <a:cubicBezTo>
                    <a:pt x="221" y="21011"/>
                    <a:pt x="179" y="22086"/>
                    <a:pt x="97" y="23161"/>
                  </a:cubicBezTo>
                  <a:cubicBezTo>
                    <a:pt x="83" y="23353"/>
                    <a:pt x="28" y="23629"/>
                    <a:pt x="0" y="23891"/>
                  </a:cubicBezTo>
                  <a:cubicBezTo>
                    <a:pt x="0" y="23946"/>
                    <a:pt x="14" y="24001"/>
                    <a:pt x="69" y="24029"/>
                  </a:cubicBezTo>
                  <a:cubicBezTo>
                    <a:pt x="124" y="24042"/>
                    <a:pt x="166" y="24042"/>
                    <a:pt x="221" y="24042"/>
                  </a:cubicBezTo>
                  <a:cubicBezTo>
                    <a:pt x="252" y="24104"/>
                    <a:pt x="322" y="24112"/>
                    <a:pt x="389" y="24112"/>
                  </a:cubicBezTo>
                  <a:cubicBezTo>
                    <a:pt x="412" y="24112"/>
                    <a:pt x="434" y="24111"/>
                    <a:pt x="455" y="24111"/>
                  </a:cubicBezTo>
                  <a:lnTo>
                    <a:pt x="868" y="24111"/>
                  </a:lnTo>
                  <a:cubicBezTo>
                    <a:pt x="1020" y="24111"/>
                    <a:pt x="1227" y="24097"/>
                    <a:pt x="1323" y="24084"/>
                  </a:cubicBezTo>
                  <a:cubicBezTo>
                    <a:pt x="1342" y="24096"/>
                    <a:pt x="1366" y="24103"/>
                    <a:pt x="1390" y="24103"/>
                  </a:cubicBezTo>
                  <a:cubicBezTo>
                    <a:pt x="1421" y="24103"/>
                    <a:pt x="1452" y="24093"/>
                    <a:pt x="1475" y="24070"/>
                  </a:cubicBezTo>
                  <a:cubicBezTo>
                    <a:pt x="1502" y="24070"/>
                    <a:pt x="1530" y="24042"/>
                    <a:pt x="1557" y="24029"/>
                  </a:cubicBezTo>
                  <a:lnTo>
                    <a:pt x="1543" y="24029"/>
                  </a:lnTo>
                  <a:cubicBezTo>
                    <a:pt x="1543" y="24029"/>
                    <a:pt x="1557" y="24029"/>
                    <a:pt x="1557" y="24015"/>
                  </a:cubicBezTo>
                  <a:cubicBezTo>
                    <a:pt x="1585" y="24001"/>
                    <a:pt x="1599" y="23987"/>
                    <a:pt x="1599" y="23973"/>
                  </a:cubicBezTo>
                  <a:cubicBezTo>
                    <a:pt x="1626" y="23822"/>
                    <a:pt x="1612" y="23657"/>
                    <a:pt x="1599" y="23491"/>
                  </a:cubicBezTo>
                  <a:lnTo>
                    <a:pt x="1599" y="23505"/>
                  </a:lnTo>
                  <a:cubicBezTo>
                    <a:pt x="1557" y="23009"/>
                    <a:pt x="1461" y="22458"/>
                    <a:pt x="1461" y="21865"/>
                  </a:cubicBezTo>
                  <a:cubicBezTo>
                    <a:pt x="1433" y="20997"/>
                    <a:pt x="1543" y="20143"/>
                    <a:pt x="1516" y="19275"/>
                  </a:cubicBezTo>
                  <a:cubicBezTo>
                    <a:pt x="1530" y="17581"/>
                    <a:pt x="1461" y="15886"/>
                    <a:pt x="1475" y="14191"/>
                  </a:cubicBezTo>
                  <a:cubicBezTo>
                    <a:pt x="1461" y="13020"/>
                    <a:pt x="1295" y="11849"/>
                    <a:pt x="1337" y="10664"/>
                  </a:cubicBezTo>
                  <a:cubicBezTo>
                    <a:pt x="1295" y="9603"/>
                    <a:pt x="1227" y="8542"/>
                    <a:pt x="1144" y="7468"/>
                  </a:cubicBezTo>
                  <a:cubicBezTo>
                    <a:pt x="1061" y="6531"/>
                    <a:pt x="965" y="5580"/>
                    <a:pt x="1020" y="4616"/>
                  </a:cubicBezTo>
                  <a:cubicBezTo>
                    <a:pt x="1061" y="3803"/>
                    <a:pt x="1061" y="2976"/>
                    <a:pt x="1061" y="2163"/>
                  </a:cubicBezTo>
                  <a:cubicBezTo>
                    <a:pt x="1061" y="1783"/>
                    <a:pt x="1141" y="54"/>
                    <a:pt x="670" y="54"/>
                  </a:cubicBezTo>
                  <a:cubicBezTo>
                    <a:pt x="663" y="54"/>
                    <a:pt x="655" y="54"/>
                    <a:pt x="648" y="55"/>
                  </a:cubicBezTo>
                  <a:cubicBezTo>
                    <a:pt x="648" y="28"/>
                    <a:pt x="607" y="0"/>
                    <a:pt x="579"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4"/>
            <p:cNvSpPr/>
            <p:nvPr/>
          </p:nvSpPr>
          <p:spPr>
            <a:xfrm>
              <a:off x="2403075" y="3195175"/>
              <a:ext cx="112875" cy="62475"/>
            </a:xfrm>
            <a:custGeom>
              <a:avLst/>
              <a:gdLst/>
              <a:ahLst/>
              <a:cxnLst/>
              <a:rect l="l" t="t" r="r" b="b"/>
              <a:pathLst>
                <a:path w="4515" h="2499" extrusionOk="0">
                  <a:moveTo>
                    <a:pt x="381" y="1"/>
                  </a:moveTo>
                  <a:cubicBezTo>
                    <a:pt x="293" y="1"/>
                    <a:pt x="248" y="128"/>
                    <a:pt x="339" y="167"/>
                  </a:cubicBezTo>
                  <a:cubicBezTo>
                    <a:pt x="629" y="291"/>
                    <a:pt x="932" y="415"/>
                    <a:pt x="1194" y="580"/>
                  </a:cubicBezTo>
                  <a:lnTo>
                    <a:pt x="1139" y="580"/>
                  </a:lnTo>
                  <a:cubicBezTo>
                    <a:pt x="1079" y="576"/>
                    <a:pt x="1021" y="574"/>
                    <a:pt x="963" y="574"/>
                  </a:cubicBezTo>
                  <a:cubicBezTo>
                    <a:pt x="848" y="574"/>
                    <a:pt x="734" y="580"/>
                    <a:pt x="615" y="580"/>
                  </a:cubicBezTo>
                  <a:cubicBezTo>
                    <a:pt x="436" y="608"/>
                    <a:pt x="271" y="635"/>
                    <a:pt x="91" y="677"/>
                  </a:cubicBezTo>
                  <a:cubicBezTo>
                    <a:pt x="64" y="690"/>
                    <a:pt x="50" y="704"/>
                    <a:pt x="36" y="718"/>
                  </a:cubicBezTo>
                  <a:cubicBezTo>
                    <a:pt x="1" y="766"/>
                    <a:pt x="47" y="834"/>
                    <a:pt x="105" y="834"/>
                  </a:cubicBezTo>
                  <a:cubicBezTo>
                    <a:pt x="114" y="834"/>
                    <a:pt x="123" y="832"/>
                    <a:pt x="133" y="828"/>
                  </a:cubicBezTo>
                  <a:cubicBezTo>
                    <a:pt x="326" y="787"/>
                    <a:pt x="560" y="746"/>
                    <a:pt x="780" y="746"/>
                  </a:cubicBezTo>
                  <a:cubicBezTo>
                    <a:pt x="739" y="759"/>
                    <a:pt x="698" y="787"/>
                    <a:pt x="670" y="814"/>
                  </a:cubicBezTo>
                  <a:cubicBezTo>
                    <a:pt x="546" y="938"/>
                    <a:pt x="298" y="1186"/>
                    <a:pt x="229" y="1324"/>
                  </a:cubicBezTo>
                  <a:cubicBezTo>
                    <a:pt x="229" y="1371"/>
                    <a:pt x="273" y="1405"/>
                    <a:pt x="319" y="1405"/>
                  </a:cubicBezTo>
                  <a:cubicBezTo>
                    <a:pt x="341" y="1405"/>
                    <a:pt x="363" y="1397"/>
                    <a:pt x="381" y="1379"/>
                  </a:cubicBezTo>
                  <a:cubicBezTo>
                    <a:pt x="532" y="1214"/>
                    <a:pt x="711" y="994"/>
                    <a:pt x="849" y="897"/>
                  </a:cubicBezTo>
                  <a:cubicBezTo>
                    <a:pt x="891" y="883"/>
                    <a:pt x="918" y="856"/>
                    <a:pt x="959" y="828"/>
                  </a:cubicBezTo>
                  <a:cubicBezTo>
                    <a:pt x="987" y="814"/>
                    <a:pt x="1001" y="814"/>
                    <a:pt x="1042" y="801"/>
                  </a:cubicBezTo>
                  <a:cubicBezTo>
                    <a:pt x="1056" y="787"/>
                    <a:pt x="1070" y="787"/>
                    <a:pt x="1056" y="787"/>
                  </a:cubicBezTo>
                  <a:cubicBezTo>
                    <a:pt x="1070" y="787"/>
                    <a:pt x="1083" y="773"/>
                    <a:pt x="1097" y="773"/>
                  </a:cubicBezTo>
                  <a:lnTo>
                    <a:pt x="1111" y="773"/>
                  </a:lnTo>
                  <a:cubicBezTo>
                    <a:pt x="1125" y="773"/>
                    <a:pt x="1139" y="759"/>
                    <a:pt x="1152" y="759"/>
                  </a:cubicBezTo>
                  <a:cubicBezTo>
                    <a:pt x="1194" y="773"/>
                    <a:pt x="1249" y="773"/>
                    <a:pt x="1276" y="787"/>
                  </a:cubicBezTo>
                  <a:cubicBezTo>
                    <a:pt x="1511" y="897"/>
                    <a:pt x="1662" y="952"/>
                    <a:pt x="1827" y="1035"/>
                  </a:cubicBezTo>
                  <a:cubicBezTo>
                    <a:pt x="1924" y="1104"/>
                    <a:pt x="2103" y="1255"/>
                    <a:pt x="2282" y="1366"/>
                  </a:cubicBezTo>
                  <a:cubicBezTo>
                    <a:pt x="2365" y="1462"/>
                    <a:pt x="2406" y="1490"/>
                    <a:pt x="2489" y="1558"/>
                  </a:cubicBezTo>
                  <a:cubicBezTo>
                    <a:pt x="2764" y="1793"/>
                    <a:pt x="2888" y="1917"/>
                    <a:pt x="3123" y="2068"/>
                  </a:cubicBezTo>
                  <a:cubicBezTo>
                    <a:pt x="3191" y="2137"/>
                    <a:pt x="3343" y="2247"/>
                    <a:pt x="3522" y="2316"/>
                  </a:cubicBezTo>
                  <a:cubicBezTo>
                    <a:pt x="3536" y="2330"/>
                    <a:pt x="3563" y="2344"/>
                    <a:pt x="3577" y="2344"/>
                  </a:cubicBezTo>
                  <a:cubicBezTo>
                    <a:pt x="3591" y="2344"/>
                    <a:pt x="3591" y="2344"/>
                    <a:pt x="3605" y="2358"/>
                  </a:cubicBezTo>
                  <a:cubicBezTo>
                    <a:pt x="3619" y="2358"/>
                    <a:pt x="3646" y="2371"/>
                    <a:pt x="3646" y="2371"/>
                  </a:cubicBezTo>
                  <a:cubicBezTo>
                    <a:pt x="3743" y="2413"/>
                    <a:pt x="3825" y="2440"/>
                    <a:pt x="3908" y="2468"/>
                  </a:cubicBezTo>
                  <a:cubicBezTo>
                    <a:pt x="3941" y="2493"/>
                    <a:pt x="3984" y="2498"/>
                    <a:pt x="4028" y="2498"/>
                  </a:cubicBezTo>
                  <a:cubicBezTo>
                    <a:pt x="4057" y="2498"/>
                    <a:pt x="4087" y="2495"/>
                    <a:pt x="4115" y="2495"/>
                  </a:cubicBezTo>
                  <a:lnTo>
                    <a:pt x="4170" y="2495"/>
                  </a:lnTo>
                  <a:cubicBezTo>
                    <a:pt x="4197" y="2495"/>
                    <a:pt x="4232" y="2499"/>
                    <a:pt x="4266" y="2499"/>
                  </a:cubicBezTo>
                  <a:cubicBezTo>
                    <a:pt x="4301" y="2499"/>
                    <a:pt x="4335" y="2495"/>
                    <a:pt x="4363" y="2482"/>
                  </a:cubicBezTo>
                  <a:lnTo>
                    <a:pt x="4376" y="2482"/>
                  </a:lnTo>
                  <a:cubicBezTo>
                    <a:pt x="4459" y="2482"/>
                    <a:pt x="4514" y="2385"/>
                    <a:pt x="4445" y="2330"/>
                  </a:cubicBezTo>
                  <a:cubicBezTo>
                    <a:pt x="4425" y="2316"/>
                    <a:pt x="4394" y="2309"/>
                    <a:pt x="4363" y="2309"/>
                  </a:cubicBezTo>
                  <a:cubicBezTo>
                    <a:pt x="4332" y="2309"/>
                    <a:pt x="4301" y="2316"/>
                    <a:pt x="4280" y="2330"/>
                  </a:cubicBezTo>
                  <a:lnTo>
                    <a:pt x="3991" y="2330"/>
                  </a:lnTo>
                  <a:cubicBezTo>
                    <a:pt x="3839" y="2275"/>
                    <a:pt x="3784" y="2247"/>
                    <a:pt x="3687" y="2206"/>
                  </a:cubicBezTo>
                  <a:cubicBezTo>
                    <a:pt x="3674" y="2206"/>
                    <a:pt x="3646" y="2206"/>
                    <a:pt x="3619" y="2192"/>
                  </a:cubicBezTo>
                  <a:cubicBezTo>
                    <a:pt x="3563" y="2165"/>
                    <a:pt x="3508" y="2137"/>
                    <a:pt x="3453" y="2110"/>
                  </a:cubicBezTo>
                  <a:cubicBezTo>
                    <a:pt x="3384" y="2068"/>
                    <a:pt x="3357" y="2054"/>
                    <a:pt x="3288" y="1999"/>
                  </a:cubicBezTo>
                  <a:cubicBezTo>
                    <a:pt x="3136" y="1889"/>
                    <a:pt x="3054" y="1848"/>
                    <a:pt x="2930" y="1738"/>
                  </a:cubicBezTo>
                  <a:cubicBezTo>
                    <a:pt x="2778" y="1600"/>
                    <a:pt x="2640" y="1462"/>
                    <a:pt x="2489" y="1352"/>
                  </a:cubicBezTo>
                  <a:cubicBezTo>
                    <a:pt x="2447" y="1310"/>
                    <a:pt x="2351" y="1228"/>
                    <a:pt x="2310" y="1200"/>
                  </a:cubicBezTo>
                  <a:cubicBezTo>
                    <a:pt x="2144" y="1076"/>
                    <a:pt x="2007" y="952"/>
                    <a:pt x="1855" y="856"/>
                  </a:cubicBezTo>
                  <a:cubicBezTo>
                    <a:pt x="1759" y="801"/>
                    <a:pt x="1690" y="773"/>
                    <a:pt x="1621" y="746"/>
                  </a:cubicBezTo>
                  <a:cubicBezTo>
                    <a:pt x="1635" y="704"/>
                    <a:pt x="1621" y="663"/>
                    <a:pt x="1552" y="635"/>
                  </a:cubicBezTo>
                  <a:lnTo>
                    <a:pt x="1538" y="622"/>
                  </a:lnTo>
                  <a:cubicBezTo>
                    <a:pt x="1538" y="622"/>
                    <a:pt x="1538" y="622"/>
                    <a:pt x="1538" y="608"/>
                  </a:cubicBezTo>
                  <a:cubicBezTo>
                    <a:pt x="1524" y="608"/>
                    <a:pt x="1524" y="608"/>
                    <a:pt x="1511" y="594"/>
                  </a:cubicBezTo>
                  <a:cubicBezTo>
                    <a:pt x="1511" y="594"/>
                    <a:pt x="1497" y="580"/>
                    <a:pt x="1483" y="566"/>
                  </a:cubicBezTo>
                  <a:cubicBezTo>
                    <a:pt x="1387" y="498"/>
                    <a:pt x="1373" y="470"/>
                    <a:pt x="1221" y="374"/>
                  </a:cubicBezTo>
                  <a:cubicBezTo>
                    <a:pt x="959" y="236"/>
                    <a:pt x="684" y="112"/>
                    <a:pt x="395" y="2"/>
                  </a:cubicBezTo>
                  <a:cubicBezTo>
                    <a:pt x="390" y="1"/>
                    <a:pt x="386" y="1"/>
                    <a:pt x="3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4"/>
            <p:cNvSpPr/>
            <p:nvPr/>
          </p:nvSpPr>
          <p:spPr>
            <a:xfrm>
              <a:off x="2534525" y="3208175"/>
              <a:ext cx="121950" cy="52425"/>
            </a:xfrm>
            <a:custGeom>
              <a:avLst/>
              <a:gdLst/>
              <a:ahLst/>
              <a:cxnLst/>
              <a:rect l="l" t="t" r="r" b="b"/>
              <a:pathLst>
                <a:path w="4878" h="2097" extrusionOk="0">
                  <a:moveTo>
                    <a:pt x="3920" y="1"/>
                  </a:moveTo>
                  <a:cubicBezTo>
                    <a:pt x="3875" y="1"/>
                    <a:pt x="3830" y="35"/>
                    <a:pt x="3830" y="60"/>
                  </a:cubicBezTo>
                  <a:cubicBezTo>
                    <a:pt x="3748" y="294"/>
                    <a:pt x="3734" y="391"/>
                    <a:pt x="3596" y="611"/>
                  </a:cubicBezTo>
                  <a:cubicBezTo>
                    <a:pt x="3569" y="666"/>
                    <a:pt x="3513" y="722"/>
                    <a:pt x="3486" y="777"/>
                  </a:cubicBezTo>
                  <a:lnTo>
                    <a:pt x="3472" y="777"/>
                  </a:lnTo>
                  <a:cubicBezTo>
                    <a:pt x="3114" y="928"/>
                    <a:pt x="2783" y="970"/>
                    <a:pt x="2356" y="983"/>
                  </a:cubicBezTo>
                  <a:cubicBezTo>
                    <a:pt x="1915" y="1025"/>
                    <a:pt x="1750" y="1025"/>
                    <a:pt x="1364" y="1107"/>
                  </a:cubicBezTo>
                  <a:cubicBezTo>
                    <a:pt x="1144" y="1190"/>
                    <a:pt x="841" y="1300"/>
                    <a:pt x="717" y="1424"/>
                  </a:cubicBezTo>
                  <a:cubicBezTo>
                    <a:pt x="579" y="1521"/>
                    <a:pt x="345" y="1672"/>
                    <a:pt x="152" y="1838"/>
                  </a:cubicBezTo>
                  <a:cubicBezTo>
                    <a:pt x="110" y="1893"/>
                    <a:pt x="0" y="1934"/>
                    <a:pt x="0" y="2003"/>
                  </a:cubicBezTo>
                  <a:cubicBezTo>
                    <a:pt x="0" y="2060"/>
                    <a:pt x="52" y="2097"/>
                    <a:pt x="102" y="2097"/>
                  </a:cubicBezTo>
                  <a:cubicBezTo>
                    <a:pt x="125" y="2097"/>
                    <a:pt x="148" y="2089"/>
                    <a:pt x="165" y="2072"/>
                  </a:cubicBezTo>
                  <a:cubicBezTo>
                    <a:pt x="648" y="1658"/>
                    <a:pt x="1130" y="1355"/>
                    <a:pt x="1516" y="1286"/>
                  </a:cubicBezTo>
                  <a:cubicBezTo>
                    <a:pt x="1915" y="1273"/>
                    <a:pt x="2136" y="1218"/>
                    <a:pt x="2535" y="1218"/>
                  </a:cubicBezTo>
                  <a:cubicBezTo>
                    <a:pt x="2797" y="1204"/>
                    <a:pt x="3100" y="1149"/>
                    <a:pt x="3389" y="1052"/>
                  </a:cubicBezTo>
                  <a:cubicBezTo>
                    <a:pt x="3445" y="1052"/>
                    <a:pt x="3486" y="1052"/>
                    <a:pt x="3527" y="1066"/>
                  </a:cubicBezTo>
                  <a:cubicBezTo>
                    <a:pt x="3658" y="1086"/>
                    <a:pt x="3834" y="1099"/>
                    <a:pt x="4016" y="1099"/>
                  </a:cubicBezTo>
                  <a:cubicBezTo>
                    <a:pt x="4082" y="1099"/>
                    <a:pt x="4150" y="1097"/>
                    <a:pt x="4216" y="1094"/>
                  </a:cubicBezTo>
                  <a:cubicBezTo>
                    <a:pt x="4478" y="1038"/>
                    <a:pt x="4574" y="970"/>
                    <a:pt x="4809" y="873"/>
                  </a:cubicBezTo>
                  <a:cubicBezTo>
                    <a:pt x="4877" y="846"/>
                    <a:pt x="4864" y="735"/>
                    <a:pt x="4781" y="722"/>
                  </a:cubicBezTo>
                  <a:cubicBezTo>
                    <a:pt x="4774" y="718"/>
                    <a:pt x="4766" y="717"/>
                    <a:pt x="4757" y="717"/>
                  </a:cubicBezTo>
                  <a:cubicBezTo>
                    <a:pt x="4699" y="717"/>
                    <a:pt x="4607" y="778"/>
                    <a:pt x="4612" y="778"/>
                  </a:cubicBezTo>
                  <a:cubicBezTo>
                    <a:pt x="4612" y="778"/>
                    <a:pt x="4612" y="778"/>
                    <a:pt x="4612" y="778"/>
                  </a:cubicBezTo>
                  <a:lnTo>
                    <a:pt x="4612" y="778"/>
                  </a:lnTo>
                  <a:cubicBezTo>
                    <a:pt x="4375" y="878"/>
                    <a:pt x="4274" y="944"/>
                    <a:pt x="4017" y="944"/>
                  </a:cubicBezTo>
                  <a:cubicBezTo>
                    <a:pt x="3993" y="944"/>
                    <a:pt x="3968" y="943"/>
                    <a:pt x="3941" y="942"/>
                  </a:cubicBezTo>
                  <a:cubicBezTo>
                    <a:pt x="3830" y="942"/>
                    <a:pt x="3748" y="928"/>
                    <a:pt x="3679" y="928"/>
                  </a:cubicBezTo>
                  <a:cubicBezTo>
                    <a:pt x="3817" y="846"/>
                    <a:pt x="3941" y="763"/>
                    <a:pt x="4051" y="653"/>
                  </a:cubicBezTo>
                  <a:cubicBezTo>
                    <a:pt x="4202" y="501"/>
                    <a:pt x="4271" y="418"/>
                    <a:pt x="4395" y="226"/>
                  </a:cubicBezTo>
                  <a:cubicBezTo>
                    <a:pt x="4409" y="212"/>
                    <a:pt x="4409" y="184"/>
                    <a:pt x="4395" y="157"/>
                  </a:cubicBezTo>
                  <a:cubicBezTo>
                    <a:pt x="4388" y="119"/>
                    <a:pt x="4347" y="98"/>
                    <a:pt x="4305" y="98"/>
                  </a:cubicBezTo>
                  <a:cubicBezTo>
                    <a:pt x="4270" y="98"/>
                    <a:pt x="4235" y="112"/>
                    <a:pt x="4216" y="143"/>
                  </a:cubicBezTo>
                  <a:cubicBezTo>
                    <a:pt x="4133" y="253"/>
                    <a:pt x="4120" y="308"/>
                    <a:pt x="4037" y="377"/>
                  </a:cubicBezTo>
                  <a:cubicBezTo>
                    <a:pt x="3954" y="487"/>
                    <a:pt x="3872" y="556"/>
                    <a:pt x="3789" y="625"/>
                  </a:cubicBezTo>
                  <a:cubicBezTo>
                    <a:pt x="3899" y="405"/>
                    <a:pt x="3996" y="184"/>
                    <a:pt x="3996" y="60"/>
                  </a:cubicBezTo>
                  <a:cubicBezTo>
                    <a:pt x="3979" y="16"/>
                    <a:pt x="3949" y="1"/>
                    <a:pt x="39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4"/>
            <p:cNvSpPr/>
            <p:nvPr/>
          </p:nvSpPr>
          <p:spPr>
            <a:xfrm>
              <a:off x="2508000" y="3174525"/>
              <a:ext cx="25" cy="25"/>
            </a:xfrm>
            <a:custGeom>
              <a:avLst/>
              <a:gdLst/>
              <a:ahLst/>
              <a:cxnLst/>
              <a:rect l="l" t="t" r="r" b="b"/>
              <a:pathLst>
                <a:path w="1" h="1" extrusionOk="0">
                  <a:moveTo>
                    <a:pt x="0" y="1"/>
                  </a:moveTo>
                  <a:lnTo>
                    <a:pt x="0"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4"/>
            <p:cNvSpPr/>
            <p:nvPr/>
          </p:nvSpPr>
          <p:spPr>
            <a:xfrm>
              <a:off x="2443575" y="3148700"/>
              <a:ext cx="25" cy="25"/>
            </a:xfrm>
            <a:custGeom>
              <a:avLst/>
              <a:gdLst/>
              <a:ahLst/>
              <a:cxnLst/>
              <a:rect l="l" t="t" r="r" b="b"/>
              <a:pathLst>
                <a:path w="1" h="1" extrusionOk="0">
                  <a:moveTo>
                    <a:pt x="1" y="1"/>
                  </a:move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4"/>
            <p:cNvSpPr/>
            <p:nvPr/>
          </p:nvSpPr>
          <p:spPr>
            <a:xfrm>
              <a:off x="2410225" y="3131675"/>
              <a:ext cx="108000" cy="49075"/>
            </a:xfrm>
            <a:custGeom>
              <a:avLst/>
              <a:gdLst/>
              <a:ahLst/>
              <a:cxnLst/>
              <a:rect l="l" t="t" r="r" b="b"/>
              <a:pathLst>
                <a:path w="4320" h="1963" extrusionOk="0">
                  <a:moveTo>
                    <a:pt x="214" y="0"/>
                  </a:moveTo>
                  <a:cubicBezTo>
                    <a:pt x="127" y="0"/>
                    <a:pt x="94" y="147"/>
                    <a:pt x="205" y="172"/>
                  </a:cubicBezTo>
                  <a:cubicBezTo>
                    <a:pt x="481" y="213"/>
                    <a:pt x="756" y="337"/>
                    <a:pt x="949" y="447"/>
                  </a:cubicBezTo>
                  <a:cubicBezTo>
                    <a:pt x="742" y="461"/>
                    <a:pt x="494" y="502"/>
                    <a:pt x="288" y="585"/>
                  </a:cubicBezTo>
                  <a:cubicBezTo>
                    <a:pt x="205" y="626"/>
                    <a:pt x="67" y="640"/>
                    <a:pt x="12" y="723"/>
                  </a:cubicBezTo>
                  <a:cubicBezTo>
                    <a:pt x="1" y="779"/>
                    <a:pt x="54" y="827"/>
                    <a:pt x="112" y="827"/>
                  </a:cubicBezTo>
                  <a:cubicBezTo>
                    <a:pt x="125" y="827"/>
                    <a:pt x="137" y="824"/>
                    <a:pt x="150" y="819"/>
                  </a:cubicBezTo>
                  <a:cubicBezTo>
                    <a:pt x="412" y="695"/>
                    <a:pt x="742" y="613"/>
                    <a:pt x="1018" y="613"/>
                  </a:cubicBezTo>
                  <a:lnTo>
                    <a:pt x="1032" y="613"/>
                  </a:lnTo>
                  <a:cubicBezTo>
                    <a:pt x="935" y="682"/>
                    <a:pt x="866" y="778"/>
                    <a:pt x="784" y="847"/>
                  </a:cubicBezTo>
                  <a:cubicBezTo>
                    <a:pt x="660" y="985"/>
                    <a:pt x="453" y="1122"/>
                    <a:pt x="384" y="1274"/>
                  </a:cubicBezTo>
                  <a:cubicBezTo>
                    <a:pt x="384" y="1321"/>
                    <a:pt x="435" y="1355"/>
                    <a:pt x="484" y="1355"/>
                  </a:cubicBezTo>
                  <a:cubicBezTo>
                    <a:pt x="508" y="1355"/>
                    <a:pt x="532" y="1347"/>
                    <a:pt x="549" y="1329"/>
                  </a:cubicBezTo>
                  <a:cubicBezTo>
                    <a:pt x="770" y="1136"/>
                    <a:pt x="1045" y="792"/>
                    <a:pt x="1211" y="737"/>
                  </a:cubicBezTo>
                  <a:cubicBezTo>
                    <a:pt x="1266" y="709"/>
                    <a:pt x="1280" y="709"/>
                    <a:pt x="1335" y="682"/>
                  </a:cubicBezTo>
                  <a:cubicBezTo>
                    <a:pt x="1335" y="682"/>
                    <a:pt x="1335" y="682"/>
                    <a:pt x="1335" y="668"/>
                  </a:cubicBezTo>
                  <a:cubicBezTo>
                    <a:pt x="1362" y="668"/>
                    <a:pt x="1376" y="654"/>
                    <a:pt x="1404" y="640"/>
                  </a:cubicBezTo>
                  <a:cubicBezTo>
                    <a:pt x="1486" y="654"/>
                    <a:pt x="1583" y="654"/>
                    <a:pt x="1665" y="654"/>
                  </a:cubicBezTo>
                  <a:cubicBezTo>
                    <a:pt x="1699" y="653"/>
                    <a:pt x="1730" y="652"/>
                    <a:pt x="1760" y="652"/>
                  </a:cubicBezTo>
                  <a:cubicBezTo>
                    <a:pt x="2033" y="652"/>
                    <a:pt x="2201" y="708"/>
                    <a:pt x="2437" y="819"/>
                  </a:cubicBezTo>
                  <a:cubicBezTo>
                    <a:pt x="2768" y="902"/>
                    <a:pt x="3085" y="1136"/>
                    <a:pt x="3429" y="1343"/>
                  </a:cubicBezTo>
                  <a:cubicBezTo>
                    <a:pt x="3525" y="1398"/>
                    <a:pt x="3718" y="1536"/>
                    <a:pt x="3801" y="1591"/>
                  </a:cubicBezTo>
                  <a:cubicBezTo>
                    <a:pt x="3829" y="1632"/>
                    <a:pt x="3870" y="1660"/>
                    <a:pt x="3911" y="1701"/>
                  </a:cubicBezTo>
                  <a:cubicBezTo>
                    <a:pt x="3925" y="1715"/>
                    <a:pt x="3939" y="1729"/>
                    <a:pt x="3953" y="1729"/>
                  </a:cubicBezTo>
                  <a:cubicBezTo>
                    <a:pt x="3953" y="1742"/>
                    <a:pt x="3966" y="1756"/>
                    <a:pt x="3980" y="1756"/>
                  </a:cubicBezTo>
                  <a:cubicBezTo>
                    <a:pt x="4035" y="1798"/>
                    <a:pt x="4035" y="1866"/>
                    <a:pt x="4118" y="1935"/>
                  </a:cubicBezTo>
                  <a:cubicBezTo>
                    <a:pt x="4137" y="1955"/>
                    <a:pt x="4159" y="1963"/>
                    <a:pt x="4181" y="1963"/>
                  </a:cubicBezTo>
                  <a:cubicBezTo>
                    <a:pt x="4253" y="1963"/>
                    <a:pt x="4319" y="1875"/>
                    <a:pt x="4256" y="1811"/>
                  </a:cubicBezTo>
                  <a:cubicBezTo>
                    <a:pt x="4228" y="1784"/>
                    <a:pt x="4201" y="1756"/>
                    <a:pt x="4187" y="1715"/>
                  </a:cubicBezTo>
                  <a:cubicBezTo>
                    <a:pt x="4145" y="1660"/>
                    <a:pt x="4090" y="1618"/>
                    <a:pt x="4077" y="1605"/>
                  </a:cubicBezTo>
                  <a:cubicBezTo>
                    <a:pt x="4077" y="1605"/>
                    <a:pt x="4063" y="1591"/>
                    <a:pt x="4063" y="1591"/>
                  </a:cubicBezTo>
                  <a:cubicBezTo>
                    <a:pt x="3966" y="1494"/>
                    <a:pt x="3925" y="1439"/>
                    <a:pt x="3787" y="1357"/>
                  </a:cubicBezTo>
                  <a:cubicBezTo>
                    <a:pt x="3691" y="1288"/>
                    <a:pt x="3581" y="1191"/>
                    <a:pt x="3415" y="1109"/>
                  </a:cubicBezTo>
                  <a:cubicBezTo>
                    <a:pt x="3209" y="971"/>
                    <a:pt x="2988" y="833"/>
                    <a:pt x="2768" y="737"/>
                  </a:cubicBezTo>
                  <a:cubicBezTo>
                    <a:pt x="2589" y="654"/>
                    <a:pt x="2520" y="654"/>
                    <a:pt x="2354" y="571"/>
                  </a:cubicBezTo>
                  <a:cubicBezTo>
                    <a:pt x="2217" y="544"/>
                    <a:pt x="2093" y="489"/>
                    <a:pt x="1955" y="475"/>
                  </a:cubicBezTo>
                  <a:cubicBezTo>
                    <a:pt x="1882" y="479"/>
                    <a:pt x="1811" y="481"/>
                    <a:pt x="1740" y="481"/>
                  </a:cubicBezTo>
                  <a:cubicBezTo>
                    <a:pt x="1570" y="481"/>
                    <a:pt x="1404" y="471"/>
                    <a:pt x="1238" y="461"/>
                  </a:cubicBezTo>
                  <a:cubicBezTo>
                    <a:pt x="1225" y="447"/>
                    <a:pt x="1211" y="434"/>
                    <a:pt x="1197" y="420"/>
                  </a:cubicBezTo>
                  <a:cubicBezTo>
                    <a:pt x="921" y="213"/>
                    <a:pt x="591" y="75"/>
                    <a:pt x="246" y="6"/>
                  </a:cubicBezTo>
                  <a:cubicBezTo>
                    <a:pt x="235" y="2"/>
                    <a:pt x="224"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4"/>
            <p:cNvSpPr/>
            <p:nvPr/>
          </p:nvSpPr>
          <p:spPr>
            <a:xfrm>
              <a:off x="2532500" y="3137150"/>
              <a:ext cx="128450" cy="49875"/>
            </a:xfrm>
            <a:custGeom>
              <a:avLst/>
              <a:gdLst/>
              <a:ahLst/>
              <a:cxnLst/>
              <a:rect l="l" t="t" r="r" b="b"/>
              <a:pathLst>
                <a:path w="5138" h="1995" extrusionOk="0">
                  <a:moveTo>
                    <a:pt x="4395" y="1"/>
                  </a:moveTo>
                  <a:cubicBezTo>
                    <a:pt x="4324" y="1"/>
                    <a:pt x="4280" y="123"/>
                    <a:pt x="4270" y="187"/>
                  </a:cubicBezTo>
                  <a:cubicBezTo>
                    <a:pt x="4242" y="228"/>
                    <a:pt x="4187" y="325"/>
                    <a:pt x="4132" y="380"/>
                  </a:cubicBezTo>
                  <a:cubicBezTo>
                    <a:pt x="3994" y="504"/>
                    <a:pt x="3870" y="600"/>
                    <a:pt x="3732" y="697"/>
                  </a:cubicBezTo>
                  <a:cubicBezTo>
                    <a:pt x="3650" y="711"/>
                    <a:pt x="3567" y="724"/>
                    <a:pt x="3498" y="738"/>
                  </a:cubicBezTo>
                  <a:cubicBezTo>
                    <a:pt x="3448" y="740"/>
                    <a:pt x="3397" y="741"/>
                    <a:pt x="3346" y="741"/>
                  </a:cubicBezTo>
                  <a:cubicBezTo>
                    <a:pt x="3100" y="741"/>
                    <a:pt x="2849" y="721"/>
                    <a:pt x="2603" y="721"/>
                  </a:cubicBezTo>
                  <a:cubicBezTo>
                    <a:pt x="2552" y="721"/>
                    <a:pt x="2501" y="722"/>
                    <a:pt x="2451" y="724"/>
                  </a:cubicBezTo>
                  <a:cubicBezTo>
                    <a:pt x="2403" y="724"/>
                    <a:pt x="2354" y="723"/>
                    <a:pt x="2306" y="723"/>
                  </a:cubicBezTo>
                  <a:cubicBezTo>
                    <a:pt x="2162" y="723"/>
                    <a:pt x="2020" y="731"/>
                    <a:pt x="1886" y="793"/>
                  </a:cubicBezTo>
                  <a:cubicBezTo>
                    <a:pt x="1679" y="876"/>
                    <a:pt x="1473" y="986"/>
                    <a:pt x="1280" y="1096"/>
                  </a:cubicBezTo>
                  <a:cubicBezTo>
                    <a:pt x="1197" y="1124"/>
                    <a:pt x="1018" y="1179"/>
                    <a:pt x="880" y="1262"/>
                  </a:cubicBezTo>
                  <a:cubicBezTo>
                    <a:pt x="577" y="1482"/>
                    <a:pt x="398" y="1634"/>
                    <a:pt x="81" y="1827"/>
                  </a:cubicBezTo>
                  <a:cubicBezTo>
                    <a:pt x="1" y="1872"/>
                    <a:pt x="45" y="1995"/>
                    <a:pt x="125" y="1995"/>
                  </a:cubicBezTo>
                  <a:cubicBezTo>
                    <a:pt x="141" y="1995"/>
                    <a:pt x="159" y="1990"/>
                    <a:pt x="178" y="1978"/>
                  </a:cubicBezTo>
                  <a:cubicBezTo>
                    <a:pt x="481" y="1799"/>
                    <a:pt x="880" y="1482"/>
                    <a:pt x="1059" y="1386"/>
                  </a:cubicBezTo>
                  <a:cubicBezTo>
                    <a:pt x="1376" y="1289"/>
                    <a:pt x="1776" y="1041"/>
                    <a:pt x="2065" y="945"/>
                  </a:cubicBezTo>
                  <a:cubicBezTo>
                    <a:pt x="2125" y="940"/>
                    <a:pt x="2214" y="939"/>
                    <a:pt x="2316" y="939"/>
                  </a:cubicBezTo>
                  <a:cubicBezTo>
                    <a:pt x="2521" y="939"/>
                    <a:pt x="2782" y="945"/>
                    <a:pt x="2974" y="945"/>
                  </a:cubicBezTo>
                  <a:cubicBezTo>
                    <a:pt x="3108" y="958"/>
                    <a:pt x="3243" y="967"/>
                    <a:pt x="3375" y="967"/>
                  </a:cubicBezTo>
                  <a:cubicBezTo>
                    <a:pt x="3529" y="967"/>
                    <a:pt x="3681" y="954"/>
                    <a:pt x="3829" y="917"/>
                  </a:cubicBezTo>
                  <a:cubicBezTo>
                    <a:pt x="3939" y="890"/>
                    <a:pt x="4035" y="848"/>
                    <a:pt x="4132" y="793"/>
                  </a:cubicBezTo>
                  <a:cubicBezTo>
                    <a:pt x="4407" y="793"/>
                    <a:pt x="4683" y="752"/>
                    <a:pt x="4958" y="738"/>
                  </a:cubicBezTo>
                  <a:cubicBezTo>
                    <a:pt x="5041" y="738"/>
                    <a:pt x="5138" y="697"/>
                    <a:pt x="5110" y="614"/>
                  </a:cubicBezTo>
                  <a:lnTo>
                    <a:pt x="5124" y="614"/>
                  </a:lnTo>
                  <a:cubicBezTo>
                    <a:pt x="5110" y="573"/>
                    <a:pt x="5069" y="545"/>
                    <a:pt x="5027" y="545"/>
                  </a:cubicBezTo>
                  <a:cubicBezTo>
                    <a:pt x="4821" y="559"/>
                    <a:pt x="4628" y="573"/>
                    <a:pt x="4435" y="600"/>
                  </a:cubicBezTo>
                  <a:cubicBezTo>
                    <a:pt x="4504" y="531"/>
                    <a:pt x="4586" y="476"/>
                    <a:pt x="4655" y="407"/>
                  </a:cubicBezTo>
                  <a:cubicBezTo>
                    <a:pt x="4669" y="394"/>
                    <a:pt x="4710" y="380"/>
                    <a:pt x="4724" y="366"/>
                  </a:cubicBezTo>
                  <a:cubicBezTo>
                    <a:pt x="4752" y="339"/>
                    <a:pt x="4793" y="297"/>
                    <a:pt x="4821" y="256"/>
                  </a:cubicBezTo>
                  <a:cubicBezTo>
                    <a:pt x="4862" y="187"/>
                    <a:pt x="4793" y="104"/>
                    <a:pt x="4710" y="104"/>
                  </a:cubicBezTo>
                  <a:cubicBezTo>
                    <a:pt x="4642" y="104"/>
                    <a:pt x="4614" y="146"/>
                    <a:pt x="4573" y="187"/>
                  </a:cubicBezTo>
                  <a:cubicBezTo>
                    <a:pt x="4545" y="201"/>
                    <a:pt x="4462" y="256"/>
                    <a:pt x="4380" y="325"/>
                  </a:cubicBezTo>
                  <a:cubicBezTo>
                    <a:pt x="4407" y="283"/>
                    <a:pt x="4421" y="242"/>
                    <a:pt x="4435" y="201"/>
                  </a:cubicBezTo>
                  <a:cubicBezTo>
                    <a:pt x="4449" y="132"/>
                    <a:pt x="4518" y="118"/>
                    <a:pt x="4462" y="35"/>
                  </a:cubicBezTo>
                  <a:cubicBezTo>
                    <a:pt x="4438" y="11"/>
                    <a:pt x="4415" y="1"/>
                    <a:pt x="4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4"/>
            <p:cNvSpPr/>
            <p:nvPr/>
          </p:nvSpPr>
          <p:spPr>
            <a:xfrm>
              <a:off x="2437425" y="3053900"/>
              <a:ext cx="86100" cy="60375"/>
            </a:xfrm>
            <a:custGeom>
              <a:avLst/>
              <a:gdLst/>
              <a:ahLst/>
              <a:cxnLst/>
              <a:rect l="l" t="t" r="r" b="b"/>
              <a:pathLst>
                <a:path w="3444" h="2415" extrusionOk="0">
                  <a:moveTo>
                    <a:pt x="569" y="0"/>
                  </a:moveTo>
                  <a:cubicBezTo>
                    <a:pt x="547" y="0"/>
                    <a:pt x="522" y="9"/>
                    <a:pt x="495" y="31"/>
                  </a:cubicBezTo>
                  <a:cubicBezTo>
                    <a:pt x="440" y="86"/>
                    <a:pt x="481" y="155"/>
                    <a:pt x="522" y="210"/>
                  </a:cubicBezTo>
                  <a:cubicBezTo>
                    <a:pt x="619" y="348"/>
                    <a:pt x="757" y="417"/>
                    <a:pt x="867" y="500"/>
                  </a:cubicBezTo>
                  <a:cubicBezTo>
                    <a:pt x="784" y="513"/>
                    <a:pt x="715" y="513"/>
                    <a:pt x="646" y="541"/>
                  </a:cubicBezTo>
                  <a:cubicBezTo>
                    <a:pt x="453" y="569"/>
                    <a:pt x="274" y="596"/>
                    <a:pt x="81" y="637"/>
                  </a:cubicBezTo>
                  <a:cubicBezTo>
                    <a:pt x="40" y="651"/>
                    <a:pt x="13" y="679"/>
                    <a:pt x="13" y="706"/>
                  </a:cubicBezTo>
                  <a:cubicBezTo>
                    <a:pt x="0" y="756"/>
                    <a:pt x="54" y="805"/>
                    <a:pt x="105" y="805"/>
                  </a:cubicBezTo>
                  <a:cubicBezTo>
                    <a:pt x="111" y="805"/>
                    <a:pt x="117" y="804"/>
                    <a:pt x="123" y="803"/>
                  </a:cubicBezTo>
                  <a:cubicBezTo>
                    <a:pt x="343" y="761"/>
                    <a:pt x="550" y="720"/>
                    <a:pt x="743" y="693"/>
                  </a:cubicBezTo>
                  <a:lnTo>
                    <a:pt x="743" y="693"/>
                  </a:lnTo>
                  <a:cubicBezTo>
                    <a:pt x="619" y="803"/>
                    <a:pt x="522" y="954"/>
                    <a:pt x="440" y="1092"/>
                  </a:cubicBezTo>
                  <a:cubicBezTo>
                    <a:pt x="412" y="1175"/>
                    <a:pt x="329" y="1257"/>
                    <a:pt x="329" y="1340"/>
                  </a:cubicBezTo>
                  <a:cubicBezTo>
                    <a:pt x="337" y="1380"/>
                    <a:pt x="378" y="1402"/>
                    <a:pt x="419" y="1402"/>
                  </a:cubicBezTo>
                  <a:cubicBezTo>
                    <a:pt x="448" y="1402"/>
                    <a:pt x="478" y="1391"/>
                    <a:pt x="495" y="1368"/>
                  </a:cubicBezTo>
                  <a:cubicBezTo>
                    <a:pt x="619" y="1120"/>
                    <a:pt x="798" y="830"/>
                    <a:pt x="936" y="748"/>
                  </a:cubicBezTo>
                  <a:cubicBezTo>
                    <a:pt x="977" y="720"/>
                    <a:pt x="1087" y="706"/>
                    <a:pt x="1156" y="679"/>
                  </a:cubicBezTo>
                  <a:cubicBezTo>
                    <a:pt x="1184" y="679"/>
                    <a:pt x="1211" y="693"/>
                    <a:pt x="1253" y="693"/>
                  </a:cubicBezTo>
                  <a:cubicBezTo>
                    <a:pt x="1432" y="761"/>
                    <a:pt x="1790" y="941"/>
                    <a:pt x="1928" y="1051"/>
                  </a:cubicBezTo>
                  <a:cubicBezTo>
                    <a:pt x="2272" y="1354"/>
                    <a:pt x="2630" y="1643"/>
                    <a:pt x="2865" y="1946"/>
                  </a:cubicBezTo>
                  <a:cubicBezTo>
                    <a:pt x="2961" y="2057"/>
                    <a:pt x="3085" y="2236"/>
                    <a:pt x="3250" y="2387"/>
                  </a:cubicBezTo>
                  <a:cubicBezTo>
                    <a:pt x="3264" y="2401"/>
                    <a:pt x="3292" y="2415"/>
                    <a:pt x="3319" y="2415"/>
                  </a:cubicBezTo>
                  <a:cubicBezTo>
                    <a:pt x="3443" y="2401"/>
                    <a:pt x="3429" y="2291"/>
                    <a:pt x="3347" y="2236"/>
                  </a:cubicBezTo>
                  <a:cubicBezTo>
                    <a:pt x="3168" y="2057"/>
                    <a:pt x="3044" y="1877"/>
                    <a:pt x="2865" y="1657"/>
                  </a:cubicBezTo>
                  <a:cubicBezTo>
                    <a:pt x="2658" y="1423"/>
                    <a:pt x="2424" y="1216"/>
                    <a:pt x="2176" y="1009"/>
                  </a:cubicBezTo>
                  <a:cubicBezTo>
                    <a:pt x="1997" y="830"/>
                    <a:pt x="1749" y="734"/>
                    <a:pt x="1528" y="624"/>
                  </a:cubicBezTo>
                  <a:cubicBezTo>
                    <a:pt x="1418" y="555"/>
                    <a:pt x="1294" y="527"/>
                    <a:pt x="1170" y="500"/>
                  </a:cubicBezTo>
                  <a:cubicBezTo>
                    <a:pt x="1142" y="486"/>
                    <a:pt x="1129" y="472"/>
                    <a:pt x="1060" y="417"/>
                  </a:cubicBezTo>
                  <a:cubicBezTo>
                    <a:pt x="1018" y="376"/>
                    <a:pt x="825" y="252"/>
                    <a:pt x="729" y="155"/>
                  </a:cubicBezTo>
                  <a:cubicBezTo>
                    <a:pt x="707" y="144"/>
                    <a:pt x="658" y="0"/>
                    <a:pt x="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4"/>
            <p:cNvSpPr/>
            <p:nvPr/>
          </p:nvSpPr>
          <p:spPr>
            <a:xfrm>
              <a:off x="2530300" y="3064100"/>
              <a:ext cx="99300" cy="58400"/>
            </a:xfrm>
            <a:custGeom>
              <a:avLst/>
              <a:gdLst/>
              <a:ahLst/>
              <a:cxnLst/>
              <a:rect l="l" t="t" r="r" b="b"/>
              <a:pathLst>
                <a:path w="3972" h="2336" extrusionOk="0">
                  <a:moveTo>
                    <a:pt x="3398" y="1"/>
                  </a:moveTo>
                  <a:cubicBezTo>
                    <a:pt x="3366" y="1"/>
                    <a:pt x="3333" y="14"/>
                    <a:pt x="3324" y="23"/>
                  </a:cubicBezTo>
                  <a:cubicBezTo>
                    <a:pt x="3283" y="50"/>
                    <a:pt x="3242" y="78"/>
                    <a:pt x="3200" y="119"/>
                  </a:cubicBezTo>
                  <a:cubicBezTo>
                    <a:pt x="3090" y="243"/>
                    <a:pt x="2966" y="353"/>
                    <a:pt x="2870" y="491"/>
                  </a:cubicBezTo>
                  <a:cubicBezTo>
                    <a:pt x="2663" y="560"/>
                    <a:pt x="2484" y="629"/>
                    <a:pt x="2250" y="712"/>
                  </a:cubicBezTo>
                  <a:cubicBezTo>
                    <a:pt x="2015" y="822"/>
                    <a:pt x="1795" y="960"/>
                    <a:pt x="1547" y="1070"/>
                  </a:cubicBezTo>
                  <a:cubicBezTo>
                    <a:pt x="1382" y="1153"/>
                    <a:pt x="1340" y="1221"/>
                    <a:pt x="1202" y="1304"/>
                  </a:cubicBezTo>
                  <a:cubicBezTo>
                    <a:pt x="1065" y="1387"/>
                    <a:pt x="899" y="1456"/>
                    <a:pt x="762" y="1552"/>
                  </a:cubicBezTo>
                  <a:cubicBezTo>
                    <a:pt x="514" y="1759"/>
                    <a:pt x="252" y="1979"/>
                    <a:pt x="31" y="2213"/>
                  </a:cubicBezTo>
                  <a:cubicBezTo>
                    <a:pt x="1" y="2275"/>
                    <a:pt x="60" y="2336"/>
                    <a:pt x="121" y="2336"/>
                  </a:cubicBezTo>
                  <a:cubicBezTo>
                    <a:pt x="143" y="2336"/>
                    <a:pt x="165" y="2328"/>
                    <a:pt x="183" y="2310"/>
                  </a:cubicBezTo>
                  <a:cubicBezTo>
                    <a:pt x="445" y="2076"/>
                    <a:pt x="693" y="1828"/>
                    <a:pt x="927" y="1676"/>
                  </a:cubicBezTo>
                  <a:cubicBezTo>
                    <a:pt x="1134" y="1538"/>
                    <a:pt x="1368" y="1442"/>
                    <a:pt x="1561" y="1290"/>
                  </a:cubicBezTo>
                  <a:cubicBezTo>
                    <a:pt x="2043" y="1029"/>
                    <a:pt x="2442" y="836"/>
                    <a:pt x="2925" y="698"/>
                  </a:cubicBezTo>
                  <a:cubicBezTo>
                    <a:pt x="3173" y="781"/>
                    <a:pt x="3338" y="849"/>
                    <a:pt x="3545" y="932"/>
                  </a:cubicBezTo>
                  <a:cubicBezTo>
                    <a:pt x="3626" y="941"/>
                    <a:pt x="3772" y="1021"/>
                    <a:pt x="3871" y="1021"/>
                  </a:cubicBezTo>
                  <a:cubicBezTo>
                    <a:pt x="3923" y="1021"/>
                    <a:pt x="3962" y="999"/>
                    <a:pt x="3972" y="932"/>
                  </a:cubicBezTo>
                  <a:cubicBezTo>
                    <a:pt x="3972" y="836"/>
                    <a:pt x="3848" y="822"/>
                    <a:pt x="3765" y="794"/>
                  </a:cubicBezTo>
                  <a:cubicBezTo>
                    <a:pt x="3586" y="739"/>
                    <a:pt x="3531" y="712"/>
                    <a:pt x="3379" y="657"/>
                  </a:cubicBezTo>
                  <a:cubicBezTo>
                    <a:pt x="3352" y="643"/>
                    <a:pt x="3324" y="629"/>
                    <a:pt x="3283" y="629"/>
                  </a:cubicBezTo>
                  <a:cubicBezTo>
                    <a:pt x="3338" y="615"/>
                    <a:pt x="3393" y="601"/>
                    <a:pt x="3448" y="601"/>
                  </a:cubicBezTo>
                  <a:lnTo>
                    <a:pt x="3462" y="601"/>
                  </a:lnTo>
                  <a:cubicBezTo>
                    <a:pt x="3476" y="601"/>
                    <a:pt x="3476" y="601"/>
                    <a:pt x="3490" y="588"/>
                  </a:cubicBezTo>
                  <a:cubicBezTo>
                    <a:pt x="3572" y="574"/>
                    <a:pt x="3600" y="450"/>
                    <a:pt x="3517" y="409"/>
                  </a:cubicBezTo>
                  <a:cubicBezTo>
                    <a:pt x="3487" y="386"/>
                    <a:pt x="3461" y="376"/>
                    <a:pt x="3436" y="376"/>
                  </a:cubicBezTo>
                  <a:cubicBezTo>
                    <a:pt x="3416" y="376"/>
                    <a:pt x="3398" y="382"/>
                    <a:pt x="3379" y="395"/>
                  </a:cubicBezTo>
                  <a:cubicBezTo>
                    <a:pt x="3297" y="409"/>
                    <a:pt x="3214" y="422"/>
                    <a:pt x="3131" y="436"/>
                  </a:cubicBezTo>
                  <a:cubicBezTo>
                    <a:pt x="3228" y="326"/>
                    <a:pt x="3338" y="216"/>
                    <a:pt x="3393" y="161"/>
                  </a:cubicBezTo>
                  <a:cubicBezTo>
                    <a:pt x="3448" y="133"/>
                    <a:pt x="3503" y="64"/>
                    <a:pt x="3448" y="23"/>
                  </a:cubicBezTo>
                  <a:cubicBezTo>
                    <a:pt x="3437" y="7"/>
                    <a:pt x="3418" y="1"/>
                    <a:pt x="33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4"/>
            <p:cNvSpPr/>
            <p:nvPr/>
          </p:nvSpPr>
          <p:spPr>
            <a:xfrm>
              <a:off x="2457150" y="2994025"/>
              <a:ext cx="67250" cy="60975"/>
            </a:xfrm>
            <a:custGeom>
              <a:avLst/>
              <a:gdLst/>
              <a:ahLst/>
              <a:cxnLst/>
              <a:rect l="l" t="t" r="r" b="b"/>
              <a:pathLst>
                <a:path w="2690" h="2439" extrusionOk="0">
                  <a:moveTo>
                    <a:pt x="367" y="0"/>
                  </a:moveTo>
                  <a:cubicBezTo>
                    <a:pt x="294" y="0"/>
                    <a:pt x="260" y="100"/>
                    <a:pt x="312" y="139"/>
                  </a:cubicBezTo>
                  <a:cubicBezTo>
                    <a:pt x="519" y="360"/>
                    <a:pt x="670" y="539"/>
                    <a:pt x="822" y="745"/>
                  </a:cubicBezTo>
                  <a:cubicBezTo>
                    <a:pt x="629" y="663"/>
                    <a:pt x="436" y="594"/>
                    <a:pt x="229" y="539"/>
                  </a:cubicBezTo>
                  <a:cubicBezTo>
                    <a:pt x="202" y="539"/>
                    <a:pt x="174" y="526"/>
                    <a:pt x="147" y="526"/>
                  </a:cubicBezTo>
                  <a:cubicBezTo>
                    <a:pt x="133" y="526"/>
                    <a:pt x="119" y="530"/>
                    <a:pt x="105" y="539"/>
                  </a:cubicBezTo>
                  <a:cubicBezTo>
                    <a:pt x="36" y="566"/>
                    <a:pt x="50" y="663"/>
                    <a:pt x="119" y="690"/>
                  </a:cubicBezTo>
                  <a:cubicBezTo>
                    <a:pt x="298" y="732"/>
                    <a:pt x="477" y="787"/>
                    <a:pt x="656" y="842"/>
                  </a:cubicBezTo>
                  <a:cubicBezTo>
                    <a:pt x="477" y="856"/>
                    <a:pt x="312" y="869"/>
                    <a:pt x="133" y="897"/>
                  </a:cubicBezTo>
                  <a:cubicBezTo>
                    <a:pt x="92" y="897"/>
                    <a:pt x="64" y="911"/>
                    <a:pt x="36" y="952"/>
                  </a:cubicBezTo>
                  <a:cubicBezTo>
                    <a:pt x="0" y="1013"/>
                    <a:pt x="49" y="1095"/>
                    <a:pt x="127" y="1095"/>
                  </a:cubicBezTo>
                  <a:cubicBezTo>
                    <a:pt x="138" y="1095"/>
                    <a:pt x="149" y="1093"/>
                    <a:pt x="160" y="1090"/>
                  </a:cubicBezTo>
                  <a:cubicBezTo>
                    <a:pt x="294" y="1069"/>
                    <a:pt x="594" y="1034"/>
                    <a:pt x="813" y="1034"/>
                  </a:cubicBezTo>
                  <a:cubicBezTo>
                    <a:pt x="889" y="1034"/>
                    <a:pt x="955" y="1038"/>
                    <a:pt x="1001" y="1048"/>
                  </a:cubicBezTo>
                  <a:cubicBezTo>
                    <a:pt x="1030" y="1058"/>
                    <a:pt x="1066" y="1068"/>
                    <a:pt x="1104" y="1068"/>
                  </a:cubicBezTo>
                  <a:cubicBezTo>
                    <a:pt x="1120" y="1068"/>
                    <a:pt x="1136" y="1066"/>
                    <a:pt x="1152" y="1062"/>
                  </a:cubicBezTo>
                  <a:cubicBezTo>
                    <a:pt x="1373" y="1172"/>
                    <a:pt x="1593" y="1310"/>
                    <a:pt x="1772" y="1448"/>
                  </a:cubicBezTo>
                  <a:cubicBezTo>
                    <a:pt x="2089" y="1724"/>
                    <a:pt x="2241" y="1944"/>
                    <a:pt x="2392" y="2233"/>
                  </a:cubicBezTo>
                  <a:cubicBezTo>
                    <a:pt x="2461" y="2330"/>
                    <a:pt x="2461" y="2385"/>
                    <a:pt x="2530" y="2426"/>
                  </a:cubicBezTo>
                  <a:cubicBezTo>
                    <a:pt x="2545" y="2435"/>
                    <a:pt x="2560" y="2439"/>
                    <a:pt x="2576" y="2439"/>
                  </a:cubicBezTo>
                  <a:cubicBezTo>
                    <a:pt x="2634" y="2439"/>
                    <a:pt x="2690" y="2384"/>
                    <a:pt x="2668" y="2330"/>
                  </a:cubicBezTo>
                  <a:cubicBezTo>
                    <a:pt x="2613" y="2206"/>
                    <a:pt x="2503" y="2054"/>
                    <a:pt x="2475" y="1999"/>
                  </a:cubicBezTo>
                  <a:cubicBezTo>
                    <a:pt x="2392" y="1806"/>
                    <a:pt x="2241" y="1641"/>
                    <a:pt x="2089" y="1489"/>
                  </a:cubicBezTo>
                  <a:cubicBezTo>
                    <a:pt x="1855" y="1228"/>
                    <a:pt x="1552" y="1076"/>
                    <a:pt x="1208" y="897"/>
                  </a:cubicBezTo>
                  <a:cubicBezTo>
                    <a:pt x="1208" y="897"/>
                    <a:pt x="1180" y="883"/>
                    <a:pt x="1166" y="883"/>
                  </a:cubicBezTo>
                  <a:cubicBezTo>
                    <a:pt x="1152" y="869"/>
                    <a:pt x="1152" y="856"/>
                    <a:pt x="1125" y="842"/>
                  </a:cubicBezTo>
                  <a:cubicBezTo>
                    <a:pt x="1097" y="800"/>
                    <a:pt x="1056" y="745"/>
                    <a:pt x="1015" y="690"/>
                  </a:cubicBezTo>
                  <a:cubicBezTo>
                    <a:pt x="849" y="456"/>
                    <a:pt x="643" y="236"/>
                    <a:pt x="450" y="15"/>
                  </a:cubicBezTo>
                  <a:cubicBezTo>
                    <a:pt x="436" y="1"/>
                    <a:pt x="408" y="1"/>
                    <a:pt x="381" y="1"/>
                  </a:cubicBezTo>
                  <a:cubicBezTo>
                    <a:pt x="376" y="1"/>
                    <a:pt x="37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4"/>
            <p:cNvSpPr/>
            <p:nvPr/>
          </p:nvSpPr>
          <p:spPr>
            <a:xfrm>
              <a:off x="2526600" y="2999850"/>
              <a:ext cx="85325" cy="46175"/>
            </a:xfrm>
            <a:custGeom>
              <a:avLst/>
              <a:gdLst/>
              <a:ahLst/>
              <a:cxnLst/>
              <a:rect l="l" t="t" r="r" b="b"/>
              <a:pathLst>
                <a:path w="3413" h="1847" extrusionOk="0">
                  <a:moveTo>
                    <a:pt x="3122" y="0"/>
                  </a:moveTo>
                  <a:cubicBezTo>
                    <a:pt x="3115" y="0"/>
                    <a:pt x="3107" y="1"/>
                    <a:pt x="3100" y="3"/>
                  </a:cubicBezTo>
                  <a:cubicBezTo>
                    <a:pt x="3078" y="3"/>
                    <a:pt x="2977" y="20"/>
                    <a:pt x="2972" y="20"/>
                  </a:cubicBezTo>
                  <a:cubicBezTo>
                    <a:pt x="2971" y="20"/>
                    <a:pt x="2976" y="19"/>
                    <a:pt x="2990" y="16"/>
                  </a:cubicBezTo>
                  <a:lnTo>
                    <a:pt x="2990" y="16"/>
                  </a:lnTo>
                  <a:cubicBezTo>
                    <a:pt x="2687" y="44"/>
                    <a:pt x="2439" y="251"/>
                    <a:pt x="2177" y="375"/>
                  </a:cubicBezTo>
                  <a:cubicBezTo>
                    <a:pt x="2122" y="388"/>
                    <a:pt x="2081" y="388"/>
                    <a:pt x="2039" y="402"/>
                  </a:cubicBezTo>
                  <a:cubicBezTo>
                    <a:pt x="1654" y="499"/>
                    <a:pt x="1516" y="567"/>
                    <a:pt x="1130" y="788"/>
                  </a:cubicBezTo>
                  <a:cubicBezTo>
                    <a:pt x="1034" y="857"/>
                    <a:pt x="896" y="898"/>
                    <a:pt x="799" y="981"/>
                  </a:cubicBezTo>
                  <a:cubicBezTo>
                    <a:pt x="620" y="1105"/>
                    <a:pt x="234" y="1463"/>
                    <a:pt x="42" y="1711"/>
                  </a:cubicBezTo>
                  <a:cubicBezTo>
                    <a:pt x="1" y="1783"/>
                    <a:pt x="74" y="1847"/>
                    <a:pt x="142" y="1847"/>
                  </a:cubicBezTo>
                  <a:cubicBezTo>
                    <a:pt x="166" y="1847"/>
                    <a:pt x="189" y="1839"/>
                    <a:pt x="207" y="1821"/>
                  </a:cubicBezTo>
                  <a:cubicBezTo>
                    <a:pt x="579" y="1408"/>
                    <a:pt x="854" y="1160"/>
                    <a:pt x="1282" y="953"/>
                  </a:cubicBezTo>
                  <a:cubicBezTo>
                    <a:pt x="1709" y="719"/>
                    <a:pt x="1970" y="623"/>
                    <a:pt x="2411" y="595"/>
                  </a:cubicBezTo>
                  <a:cubicBezTo>
                    <a:pt x="2673" y="733"/>
                    <a:pt x="2976" y="912"/>
                    <a:pt x="3114" y="1036"/>
                  </a:cubicBezTo>
                  <a:cubicBezTo>
                    <a:pt x="3136" y="1058"/>
                    <a:pt x="3163" y="1067"/>
                    <a:pt x="3190" y="1067"/>
                  </a:cubicBezTo>
                  <a:cubicBezTo>
                    <a:pt x="3249" y="1067"/>
                    <a:pt x="3307" y="1024"/>
                    <a:pt x="3307" y="967"/>
                  </a:cubicBezTo>
                  <a:cubicBezTo>
                    <a:pt x="3293" y="871"/>
                    <a:pt x="3266" y="871"/>
                    <a:pt x="3169" y="802"/>
                  </a:cubicBezTo>
                  <a:cubicBezTo>
                    <a:pt x="3073" y="733"/>
                    <a:pt x="2976" y="678"/>
                    <a:pt x="2880" y="623"/>
                  </a:cubicBezTo>
                  <a:lnTo>
                    <a:pt x="2880" y="623"/>
                  </a:lnTo>
                  <a:cubicBezTo>
                    <a:pt x="2976" y="636"/>
                    <a:pt x="3086" y="650"/>
                    <a:pt x="3238" y="650"/>
                  </a:cubicBezTo>
                  <a:cubicBezTo>
                    <a:pt x="3243" y="651"/>
                    <a:pt x="3248" y="651"/>
                    <a:pt x="3252" y="651"/>
                  </a:cubicBezTo>
                  <a:cubicBezTo>
                    <a:pt x="3366" y="651"/>
                    <a:pt x="3413" y="496"/>
                    <a:pt x="3307" y="443"/>
                  </a:cubicBezTo>
                  <a:cubicBezTo>
                    <a:pt x="3266" y="416"/>
                    <a:pt x="3114" y="402"/>
                    <a:pt x="2852" y="388"/>
                  </a:cubicBezTo>
                  <a:cubicBezTo>
                    <a:pt x="2825" y="388"/>
                    <a:pt x="2742" y="375"/>
                    <a:pt x="2646" y="361"/>
                  </a:cubicBezTo>
                  <a:cubicBezTo>
                    <a:pt x="2770" y="292"/>
                    <a:pt x="2894" y="237"/>
                    <a:pt x="2949" y="237"/>
                  </a:cubicBezTo>
                  <a:cubicBezTo>
                    <a:pt x="3045" y="223"/>
                    <a:pt x="3224" y="237"/>
                    <a:pt x="3238" y="113"/>
                  </a:cubicBezTo>
                  <a:cubicBezTo>
                    <a:pt x="3250" y="51"/>
                    <a:pt x="3185" y="0"/>
                    <a:pt x="3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4"/>
            <p:cNvSpPr/>
            <p:nvPr/>
          </p:nvSpPr>
          <p:spPr>
            <a:xfrm>
              <a:off x="2479750" y="2948900"/>
              <a:ext cx="45125" cy="43600"/>
            </a:xfrm>
            <a:custGeom>
              <a:avLst/>
              <a:gdLst/>
              <a:ahLst/>
              <a:cxnLst/>
              <a:rect l="l" t="t" r="r" b="b"/>
              <a:pathLst>
                <a:path w="1805" h="1744" extrusionOk="0">
                  <a:moveTo>
                    <a:pt x="359" y="1"/>
                  </a:moveTo>
                  <a:cubicBezTo>
                    <a:pt x="271" y="1"/>
                    <a:pt x="225" y="127"/>
                    <a:pt x="304" y="167"/>
                  </a:cubicBezTo>
                  <a:cubicBezTo>
                    <a:pt x="400" y="222"/>
                    <a:pt x="496" y="291"/>
                    <a:pt x="593" y="373"/>
                  </a:cubicBezTo>
                  <a:cubicBezTo>
                    <a:pt x="496" y="346"/>
                    <a:pt x="414" y="332"/>
                    <a:pt x="317" y="318"/>
                  </a:cubicBezTo>
                  <a:cubicBezTo>
                    <a:pt x="251" y="318"/>
                    <a:pt x="176" y="283"/>
                    <a:pt x="107" y="283"/>
                  </a:cubicBezTo>
                  <a:cubicBezTo>
                    <a:pt x="89" y="283"/>
                    <a:pt x="72" y="285"/>
                    <a:pt x="56" y="291"/>
                  </a:cubicBezTo>
                  <a:cubicBezTo>
                    <a:pt x="0" y="332"/>
                    <a:pt x="14" y="429"/>
                    <a:pt x="83" y="442"/>
                  </a:cubicBezTo>
                  <a:cubicBezTo>
                    <a:pt x="304" y="470"/>
                    <a:pt x="634" y="539"/>
                    <a:pt x="772" y="608"/>
                  </a:cubicBezTo>
                  <a:cubicBezTo>
                    <a:pt x="800" y="621"/>
                    <a:pt x="813" y="621"/>
                    <a:pt x="827" y="635"/>
                  </a:cubicBezTo>
                  <a:cubicBezTo>
                    <a:pt x="1144" y="897"/>
                    <a:pt x="1406" y="1255"/>
                    <a:pt x="1544" y="1558"/>
                  </a:cubicBezTo>
                  <a:cubicBezTo>
                    <a:pt x="1557" y="1613"/>
                    <a:pt x="1571" y="1682"/>
                    <a:pt x="1626" y="1724"/>
                  </a:cubicBezTo>
                  <a:cubicBezTo>
                    <a:pt x="1643" y="1738"/>
                    <a:pt x="1661" y="1744"/>
                    <a:pt x="1679" y="1744"/>
                  </a:cubicBezTo>
                  <a:cubicBezTo>
                    <a:pt x="1747" y="1744"/>
                    <a:pt x="1805" y="1654"/>
                    <a:pt x="1750" y="1600"/>
                  </a:cubicBezTo>
                  <a:lnTo>
                    <a:pt x="1750" y="1586"/>
                  </a:lnTo>
                  <a:cubicBezTo>
                    <a:pt x="1681" y="1338"/>
                    <a:pt x="1420" y="966"/>
                    <a:pt x="1172" y="718"/>
                  </a:cubicBezTo>
                  <a:cubicBezTo>
                    <a:pt x="1103" y="621"/>
                    <a:pt x="1006" y="553"/>
                    <a:pt x="910" y="484"/>
                  </a:cubicBezTo>
                  <a:cubicBezTo>
                    <a:pt x="896" y="470"/>
                    <a:pt x="882" y="456"/>
                    <a:pt x="882" y="442"/>
                  </a:cubicBezTo>
                  <a:cubicBezTo>
                    <a:pt x="772" y="249"/>
                    <a:pt x="565" y="98"/>
                    <a:pt x="372" y="1"/>
                  </a:cubicBezTo>
                  <a:cubicBezTo>
                    <a:pt x="368" y="1"/>
                    <a:pt x="363" y="1"/>
                    <a:pt x="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4"/>
            <p:cNvSpPr/>
            <p:nvPr/>
          </p:nvSpPr>
          <p:spPr>
            <a:xfrm>
              <a:off x="2526600" y="2948875"/>
              <a:ext cx="56500" cy="59325"/>
            </a:xfrm>
            <a:custGeom>
              <a:avLst/>
              <a:gdLst/>
              <a:ahLst/>
              <a:cxnLst/>
              <a:rect l="l" t="t" r="r" b="b"/>
              <a:pathLst>
                <a:path w="2260" h="2373" extrusionOk="0">
                  <a:moveTo>
                    <a:pt x="1996" y="1"/>
                  </a:moveTo>
                  <a:cubicBezTo>
                    <a:pt x="1937" y="1"/>
                    <a:pt x="1868" y="50"/>
                    <a:pt x="1819" y="99"/>
                  </a:cubicBezTo>
                  <a:cubicBezTo>
                    <a:pt x="1626" y="250"/>
                    <a:pt x="1516" y="471"/>
                    <a:pt x="1378" y="664"/>
                  </a:cubicBezTo>
                  <a:cubicBezTo>
                    <a:pt x="1295" y="719"/>
                    <a:pt x="1213" y="774"/>
                    <a:pt x="1158" y="815"/>
                  </a:cubicBezTo>
                  <a:cubicBezTo>
                    <a:pt x="882" y="967"/>
                    <a:pt x="634" y="1160"/>
                    <a:pt x="414" y="1366"/>
                  </a:cubicBezTo>
                  <a:cubicBezTo>
                    <a:pt x="276" y="1504"/>
                    <a:pt x="166" y="1656"/>
                    <a:pt x="110" y="1849"/>
                  </a:cubicBezTo>
                  <a:cubicBezTo>
                    <a:pt x="69" y="2000"/>
                    <a:pt x="14" y="2152"/>
                    <a:pt x="0" y="2303"/>
                  </a:cubicBezTo>
                  <a:cubicBezTo>
                    <a:pt x="0" y="2331"/>
                    <a:pt x="14" y="2345"/>
                    <a:pt x="42" y="2358"/>
                  </a:cubicBezTo>
                  <a:cubicBezTo>
                    <a:pt x="55" y="2368"/>
                    <a:pt x="74" y="2372"/>
                    <a:pt x="93" y="2372"/>
                  </a:cubicBezTo>
                  <a:cubicBezTo>
                    <a:pt x="130" y="2372"/>
                    <a:pt x="170" y="2354"/>
                    <a:pt x="179" y="2317"/>
                  </a:cubicBezTo>
                  <a:cubicBezTo>
                    <a:pt x="248" y="1862"/>
                    <a:pt x="358" y="1601"/>
                    <a:pt x="744" y="1339"/>
                  </a:cubicBezTo>
                  <a:cubicBezTo>
                    <a:pt x="896" y="1187"/>
                    <a:pt x="1047" y="1118"/>
                    <a:pt x="1268" y="994"/>
                  </a:cubicBezTo>
                  <a:cubicBezTo>
                    <a:pt x="1323" y="953"/>
                    <a:pt x="1392" y="912"/>
                    <a:pt x="1461" y="870"/>
                  </a:cubicBezTo>
                  <a:cubicBezTo>
                    <a:pt x="1488" y="870"/>
                    <a:pt x="1516" y="857"/>
                    <a:pt x="1543" y="829"/>
                  </a:cubicBezTo>
                  <a:cubicBezTo>
                    <a:pt x="1654" y="760"/>
                    <a:pt x="1764" y="719"/>
                    <a:pt x="1846" y="691"/>
                  </a:cubicBezTo>
                  <a:cubicBezTo>
                    <a:pt x="1957" y="636"/>
                    <a:pt x="2026" y="636"/>
                    <a:pt x="2163" y="567"/>
                  </a:cubicBezTo>
                  <a:cubicBezTo>
                    <a:pt x="2260" y="526"/>
                    <a:pt x="2246" y="388"/>
                    <a:pt x="2150" y="361"/>
                  </a:cubicBezTo>
                  <a:lnTo>
                    <a:pt x="2136" y="361"/>
                  </a:lnTo>
                  <a:cubicBezTo>
                    <a:pt x="2125" y="357"/>
                    <a:pt x="2114" y="355"/>
                    <a:pt x="2103" y="355"/>
                  </a:cubicBezTo>
                  <a:cubicBezTo>
                    <a:pt x="2073" y="355"/>
                    <a:pt x="2046" y="368"/>
                    <a:pt x="2026" y="388"/>
                  </a:cubicBezTo>
                  <a:cubicBezTo>
                    <a:pt x="2012" y="388"/>
                    <a:pt x="1998" y="402"/>
                    <a:pt x="1984" y="402"/>
                  </a:cubicBezTo>
                  <a:cubicBezTo>
                    <a:pt x="1915" y="416"/>
                    <a:pt x="1846" y="443"/>
                    <a:pt x="1764" y="471"/>
                  </a:cubicBezTo>
                  <a:cubicBezTo>
                    <a:pt x="1846" y="374"/>
                    <a:pt x="1929" y="278"/>
                    <a:pt x="2039" y="195"/>
                  </a:cubicBezTo>
                  <a:cubicBezTo>
                    <a:pt x="2081" y="168"/>
                    <a:pt x="2094" y="126"/>
                    <a:pt x="2094" y="85"/>
                  </a:cubicBezTo>
                  <a:cubicBezTo>
                    <a:pt x="2072" y="24"/>
                    <a:pt x="2036" y="1"/>
                    <a:pt x="19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4"/>
            <p:cNvSpPr/>
            <p:nvPr/>
          </p:nvSpPr>
          <p:spPr>
            <a:xfrm>
              <a:off x="2499025" y="2918550"/>
              <a:ext cx="27700" cy="29275"/>
            </a:xfrm>
            <a:custGeom>
              <a:avLst/>
              <a:gdLst/>
              <a:ahLst/>
              <a:cxnLst/>
              <a:rect l="l" t="t" r="r" b="b"/>
              <a:pathLst>
                <a:path w="1108" h="1171" extrusionOk="0">
                  <a:moveTo>
                    <a:pt x="112" y="1"/>
                  </a:moveTo>
                  <a:cubicBezTo>
                    <a:pt x="93" y="1"/>
                    <a:pt x="72" y="9"/>
                    <a:pt x="56" y="17"/>
                  </a:cubicBezTo>
                  <a:cubicBezTo>
                    <a:pt x="1" y="44"/>
                    <a:pt x="15" y="127"/>
                    <a:pt x="56" y="155"/>
                  </a:cubicBezTo>
                  <a:cubicBezTo>
                    <a:pt x="401" y="334"/>
                    <a:pt x="649" y="637"/>
                    <a:pt x="841" y="981"/>
                  </a:cubicBezTo>
                  <a:cubicBezTo>
                    <a:pt x="910" y="1064"/>
                    <a:pt x="869" y="1091"/>
                    <a:pt x="952" y="1160"/>
                  </a:cubicBezTo>
                  <a:cubicBezTo>
                    <a:pt x="965" y="1167"/>
                    <a:pt x="979" y="1170"/>
                    <a:pt x="992" y="1170"/>
                  </a:cubicBezTo>
                  <a:cubicBezTo>
                    <a:pt x="1058" y="1170"/>
                    <a:pt x="1108" y="1094"/>
                    <a:pt x="1062" y="1036"/>
                  </a:cubicBezTo>
                  <a:cubicBezTo>
                    <a:pt x="952" y="802"/>
                    <a:pt x="800" y="568"/>
                    <a:pt x="621" y="375"/>
                  </a:cubicBezTo>
                  <a:cubicBezTo>
                    <a:pt x="483" y="237"/>
                    <a:pt x="332" y="99"/>
                    <a:pt x="153" y="17"/>
                  </a:cubicBezTo>
                  <a:cubicBezTo>
                    <a:pt x="141" y="5"/>
                    <a:pt x="127" y="1"/>
                    <a:pt x="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4"/>
            <p:cNvSpPr/>
            <p:nvPr/>
          </p:nvSpPr>
          <p:spPr>
            <a:xfrm>
              <a:off x="2525125" y="2917475"/>
              <a:ext cx="25250" cy="19275"/>
            </a:xfrm>
            <a:custGeom>
              <a:avLst/>
              <a:gdLst/>
              <a:ahLst/>
              <a:cxnLst/>
              <a:rect l="l" t="t" r="r" b="b"/>
              <a:pathLst>
                <a:path w="1010" h="771" extrusionOk="0">
                  <a:moveTo>
                    <a:pt x="864" y="0"/>
                  </a:moveTo>
                  <a:cubicBezTo>
                    <a:pt x="808" y="0"/>
                    <a:pt x="743" y="18"/>
                    <a:pt x="789" y="18"/>
                  </a:cubicBezTo>
                  <a:cubicBezTo>
                    <a:pt x="624" y="46"/>
                    <a:pt x="583" y="60"/>
                    <a:pt x="431" y="156"/>
                  </a:cubicBezTo>
                  <a:cubicBezTo>
                    <a:pt x="266" y="294"/>
                    <a:pt x="101" y="459"/>
                    <a:pt x="18" y="652"/>
                  </a:cubicBezTo>
                  <a:cubicBezTo>
                    <a:pt x="0" y="723"/>
                    <a:pt x="73" y="771"/>
                    <a:pt x="142" y="771"/>
                  </a:cubicBezTo>
                  <a:cubicBezTo>
                    <a:pt x="181" y="771"/>
                    <a:pt x="219" y="756"/>
                    <a:pt x="238" y="721"/>
                  </a:cubicBezTo>
                  <a:cubicBezTo>
                    <a:pt x="376" y="514"/>
                    <a:pt x="500" y="335"/>
                    <a:pt x="734" y="239"/>
                  </a:cubicBezTo>
                  <a:cubicBezTo>
                    <a:pt x="762" y="239"/>
                    <a:pt x="872" y="198"/>
                    <a:pt x="900" y="198"/>
                  </a:cubicBezTo>
                  <a:cubicBezTo>
                    <a:pt x="982" y="170"/>
                    <a:pt x="1010" y="60"/>
                    <a:pt x="927" y="18"/>
                  </a:cubicBezTo>
                  <a:cubicBezTo>
                    <a:pt x="918" y="5"/>
                    <a:pt x="892" y="0"/>
                    <a:pt x="8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4"/>
            <p:cNvSpPr/>
            <p:nvPr/>
          </p:nvSpPr>
          <p:spPr>
            <a:xfrm>
              <a:off x="2631300" y="3191075"/>
              <a:ext cx="375" cy="25"/>
            </a:xfrm>
            <a:custGeom>
              <a:avLst/>
              <a:gdLst/>
              <a:ahLst/>
              <a:cxnLst/>
              <a:rect l="l" t="t" r="r" b="b"/>
              <a:pathLst>
                <a:path w="15" h="1" extrusionOk="0">
                  <a:moveTo>
                    <a:pt x="1" y="0"/>
                  </a:moveTo>
                  <a:lnTo>
                    <a:pt x="1" y="0"/>
                  </a:lnTo>
                  <a:cubicBezTo>
                    <a:pt x="14" y="0"/>
                    <a:pt x="14" y="0"/>
                    <a:pt x="1" y="0"/>
                  </a:cubicBezTo>
                  <a:close/>
                </a:path>
              </a:pathLst>
            </a:custGeom>
            <a:solidFill>
              <a:srgbClr val="6A6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4"/>
            <p:cNvSpPr/>
            <p:nvPr/>
          </p:nvSpPr>
          <p:spPr>
            <a:xfrm>
              <a:off x="2549675" y="2961675"/>
              <a:ext cx="25" cy="25"/>
            </a:xfrm>
            <a:custGeom>
              <a:avLst/>
              <a:gdLst/>
              <a:ahLst/>
              <a:cxnLst/>
              <a:rect l="l" t="t" r="r" b="b"/>
              <a:pathLst>
                <a:path w="1" h="1" extrusionOk="0">
                  <a:moveTo>
                    <a:pt x="0" y="0"/>
                  </a:moveTo>
                  <a:lnTo>
                    <a:pt x="0" y="0"/>
                  </a:lnTo>
                  <a:lnTo>
                    <a:pt x="0" y="0"/>
                  </a:lnTo>
                  <a:lnTo>
                    <a:pt x="0" y="0"/>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4"/>
            <p:cNvSpPr/>
            <p:nvPr/>
          </p:nvSpPr>
          <p:spPr>
            <a:xfrm>
              <a:off x="2616500" y="3078775"/>
              <a:ext cx="350" cy="375"/>
            </a:xfrm>
            <a:custGeom>
              <a:avLst/>
              <a:gdLst/>
              <a:ahLst/>
              <a:cxnLst/>
              <a:rect l="l" t="t" r="r" b="b"/>
              <a:pathLst>
                <a:path w="14" h="15" extrusionOk="0">
                  <a:moveTo>
                    <a:pt x="14" y="1"/>
                  </a:moveTo>
                  <a:cubicBezTo>
                    <a:pt x="0" y="14"/>
                    <a:pt x="14" y="1"/>
                    <a:pt x="1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4"/>
            <p:cNvSpPr/>
            <p:nvPr/>
          </p:nvSpPr>
          <p:spPr>
            <a:xfrm>
              <a:off x="2532100" y="3051075"/>
              <a:ext cx="128150" cy="52175"/>
            </a:xfrm>
            <a:custGeom>
              <a:avLst/>
              <a:gdLst/>
              <a:ahLst/>
              <a:cxnLst/>
              <a:rect l="l" t="t" r="r" b="b"/>
              <a:pathLst>
                <a:path w="5126" h="2087" extrusionOk="0">
                  <a:moveTo>
                    <a:pt x="2404" y="1"/>
                  </a:moveTo>
                  <a:cubicBezTo>
                    <a:pt x="2357" y="1"/>
                    <a:pt x="2305" y="7"/>
                    <a:pt x="2246" y="20"/>
                  </a:cubicBezTo>
                  <a:cubicBezTo>
                    <a:pt x="2150" y="34"/>
                    <a:pt x="2067" y="103"/>
                    <a:pt x="2026" y="144"/>
                  </a:cubicBezTo>
                  <a:cubicBezTo>
                    <a:pt x="1990" y="108"/>
                    <a:pt x="1938" y="91"/>
                    <a:pt x="1885" y="91"/>
                  </a:cubicBezTo>
                  <a:cubicBezTo>
                    <a:pt x="1838" y="91"/>
                    <a:pt x="1789" y="104"/>
                    <a:pt x="1750" y="130"/>
                  </a:cubicBezTo>
                  <a:cubicBezTo>
                    <a:pt x="1684" y="108"/>
                    <a:pt x="1614" y="94"/>
                    <a:pt x="1542" y="94"/>
                  </a:cubicBezTo>
                  <a:cubicBezTo>
                    <a:pt x="1479" y="94"/>
                    <a:pt x="1415" y="105"/>
                    <a:pt x="1351" y="130"/>
                  </a:cubicBezTo>
                  <a:cubicBezTo>
                    <a:pt x="1020" y="186"/>
                    <a:pt x="731" y="489"/>
                    <a:pt x="814" y="750"/>
                  </a:cubicBezTo>
                  <a:cubicBezTo>
                    <a:pt x="621" y="806"/>
                    <a:pt x="442" y="957"/>
                    <a:pt x="290" y="1067"/>
                  </a:cubicBezTo>
                  <a:cubicBezTo>
                    <a:pt x="1" y="1288"/>
                    <a:pt x="70" y="1563"/>
                    <a:pt x="414" y="1660"/>
                  </a:cubicBezTo>
                  <a:cubicBezTo>
                    <a:pt x="465" y="1674"/>
                    <a:pt x="514" y="1680"/>
                    <a:pt x="563" y="1680"/>
                  </a:cubicBezTo>
                  <a:cubicBezTo>
                    <a:pt x="752" y="1680"/>
                    <a:pt x="930" y="1588"/>
                    <a:pt x="1117" y="1522"/>
                  </a:cubicBezTo>
                  <a:cubicBezTo>
                    <a:pt x="1144" y="1508"/>
                    <a:pt x="1172" y="1508"/>
                    <a:pt x="1199" y="1494"/>
                  </a:cubicBezTo>
                  <a:lnTo>
                    <a:pt x="1199" y="1494"/>
                  </a:lnTo>
                  <a:cubicBezTo>
                    <a:pt x="1117" y="1646"/>
                    <a:pt x="1158" y="1825"/>
                    <a:pt x="1420" y="1908"/>
                  </a:cubicBezTo>
                  <a:cubicBezTo>
                    <a:pt x="1455" y="1915"/>
                    <a:pt x="1494" y="1919"/>
                    <a:pt x="1536" y="1919"/>
                  </a:cubicBezTo>
                  <a:cubicBezTo>
                    <a:pt x="1720" y="1919"/>
                    <a:pt x="1951" y="1851"/>
                    <a:pt x="2109" y="1784"/>
                  </a:cubicBezTo>
                  <a:cubicBezTo>
                    <a:pt x="2122" y="1853"/>
                    <a:pt x="2150" y="1922"/>
                    <a:pt x="2205" y="1977"/>
                  </a:cubicBezTo>
                  <a:cubicBezTo>
                    <a:pt x="2288" y="2050"/>
                    <a:pt x="2401" y="2087"/>
                    <a:pt x="2520" y="2087"/>
                  </a:cubicBezTo>
                  <a:cubicBezTo>
                    <a:pt x="2580" y="2087"/>
                    <a:pt x="2641" y="2078"/>
                    <a:pt x="2701" y="2059"/>
                  </a:cubicBezTo>
                  <a:cubicBezTo>
                    <a:pt x="2949" y="2018"/>
                    <a:pt x="3362" y="1798"/>
                    <a:pt x="3514" y="1715"/>
                  </a:cubicBezTo>
                  <a:cubicBezTo>
                    <a:pt x="3542" y="1742"/>
                    <a:pt x="3569" y="1770"/>
                    <a:pt x="3638" y="1811"/>
                  </a:cubicBezTo>
                  <a:cubicBezTo>
                    <a:pt x="3721" y="1842"/>
                    <a:pt x="3811" y="1858"/>
                    <a:pt x="3898" y="1858"/>
                  </a:cubicBezTo>
                  <a:cubicBezTo>
                    <a:pt x="3926" y="1858"/>
                    <a:pt x="3955" y="1856"/>
                    <a:pt x="3982" y="1853"/>
                  </a:cubicBezTo>
                  <a:cubicBezTo>
                    <a:pt x="4286" y="1770"/>
                    <a:pt x="4451" y="1674"/>
                    <a:pt x="4795" y="1632"/>
                  </a:cubicBezTo>
                  <a:cubicBezTo>
                    <a:pt x="4974" y="1577"/>
                    <a:pt x="5126" y="1426"/>
                    <a:pt x="5126" y="1246"/>
                  </a:cubicBezTo>
                  <a:cubicBezTo>
                    <a:pt x="5085" y="998"/>
                    <a:pt x="4809" y="861"/>
                    <a:pt x="4575" y="792"/>
                  </a:cubicBezTo>
                  <a:lnTo>
                    <a:pt x="4561" y="778"/>
                  </a:lnTo>
                  <a:cubicBezTo>
                    <a:pt x="4671" y="640"/>
                    <a:pt x="4658" y="461"/>
                    <a:pt x="4423" y="323"/>
                  </a:cubicBezTo>
                  <a:cubicBezTo>
                    <a:pt x="4330" y="265"/>
                    <a:pt x="4220" y="244"/>
                    <a:pt x="4108" y="244"/>
                  </a:cubicBezTo>
                  <a:cubicBezTo>
                    <a:pt x="3955" y="244"/>
                    <a:pt x="3799" y="284"/>
                    <a:pt x="3679" y="323"/>
                  </a:cubicBezTo>
                  <a:cubicBezTo>
                    <a:pt x="3666" y="268"/>
                    <a:pt x="3652" y="227"/>
                    <a:pt x="3610" y="186"/>
                  </a:cubicBezTo>
                  <a:cubicBezTo>
                    <a:pt x="3528" y="98"/>
                    <a:pt x="3425" y="66"/>
                    <a:pt x="3316" y="66"/>
                  </a:cubicBezTo>
                  <a:cubicBezTo>
                    <a:pt x="3134" y="66"/>
                    <a:pt x="2933" y="153"/>
                    <a:pt x="2770" y="213"/>
                  </a:cubicBezTo>
                  <a:cubicBezTo>
                    <a:pt x="2756" y="213"/>
                    <a:pt x="2729" y="227"/>
                    <a:pt x="2715" y="241"/>
                  </a:cubicBezTo>
                  <a:cubicBezTo>
                    <a:pt x="2693" y="107"/>
                    <a:pt x="2599" y="1"/>
                    <a:pt x="2404"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4"/>
            <p:cNvSpPr/>
            <p:nvPr/>
          </p:nvSpPr>
          <p:spPr>
            <a:xfrm>
              <a:off x="2354025" y="3182450"/>
              <a:ext cx="154000" cy="70625"/>
            </a:xfrm>
            <a:custGeom>
              <a:avLst/>
              <a:gdLst/>
              <a:ahLst/>
              <a:cxnLst/>
              <a:rect l="l" t="t" r="r" b="b"/>
              <a:pathLst>
                <a:path w="6160" h="2825" extrusionOk="0">
                  <a:moveTo>
                    <a:pt x="2914" y="0"/>
                  </a:moveTo>
                  <a:cubicBezTo>
                    <a:pt x="2696" y="0"/>
                    <a:pt x="2446" y="108"/>
                    <a:pt x="2301" y="180"/>
                  </a:cubicBezTo>
                  <a:cubicBezTo>
                    <a:pt x="2215" y="100"/>
                    <a:pt x="2107" y="61"/>
                    <a:pt x="2005" y="61"/>
                  </a:cubicBezTo>
                  <a:cubicBezTo>
                    <a:pt x="1879" y="61"/>
                    <a:pt x="1762" y="121"/>
                    <a:pt x="1709" y="235"/>
                  </a:cubicBezTo>
                  <a:cubicBezTo>
                    <a:pt x="1679" y="231"/>
                    <a:pt x="1648" y="228"/>
                    <a:pt x="1617" y="228"/>
                  </a:cubicBezTo>
                  <a:cubicBezTo>
                    <a:pt x="1548" y="228"/>
                    <a:pt x="1481" y="243"/>
                    <a:pt x="1433" y="290"/>
                  </a:cubicBezTo>
                  <a:cubicBezTo>
                    <a:pt x="1392" y="331"/>
                    <a:pt x="1378" y="373"/>
                    <a:pt x="1365" y="428"/>
                  </a:cubicBezTo>
                  <a:cubicBezTo>
                    <a:pt x="1309" y="428"/>
                    <a:pt x="1254" y="428"/>
                    <a:pt x="1199" y="455"/>
                  </a:cubicBezTo>
                  <a:cubicBezTo>
                    <a:pt x="1130" y="497"/>
                    <a:pt x="1130" y="566"/>
                    <a:pt x="1172" y="635"/>
                  </a:cubicBezTo>
                  <a:cubicBezTo>
                    <a:pt x="965" y="648"/>
                    <a:pt x="731" y="690"/>
                    <a:pt x="593" y="814"/>
                  </a:cubicBezTo>
                  <a:cubicBezTo>
                    <a:pt x="552" y="883"/>
                    <a:pt x="565" y="938"/>
                    <a:pt x="607" y="993"/>
                  </a:cubicBezTo>
                  <a:cubicBezTo>
                    <a:pt x="166" y="1199"/>
                    <a:pt x="83" y="1516"/>
                    <a:pt x="497" y="1558"/>
                  </a:cubicBezTo>
                  <a:cubicBezTo>
                    <a:pt x="373" y="1640"/>
                    <a:pt x="249" y="1737"/>
                    <a:pt x="152" y="1861"/>
                  </a:cubicBezTo>
                  <a:cubicBezTo>
                    <a:pt x="1" y="1999"/>
                    <a:pt x="14" y="2205"/>
                    <a:pt x="262" y="2219"/>
                  </a:cubicBezTo>
                  <a:cubicBezTo>
                    <a:pt x="284" y="2223"/>
                    <a:pt x="308" y="2224"/>
                    <a:pt x="332" y="2224"/>
                  </a:cubicBezTo>
                  <a:cubicBezTo>
                    <a:pt x="398" y="2224"/>
                    <a:pt x="471" y="2212"/>
                    <a:pt x="552" y="2191"/>
                  </a:cubicBezTo>
                  <a:lnTo>
                    <a:pt x="552" y="2191"/>
                  </a:lnTo>
                  <a:cubicBezTo>
                    <a:pt x="552" y="2205"/>
                    <a:pt x="538" y="2205"/>
                    <a:pt x="538" y="2219"/>
                  </a:cubicBezTo>
                  <a:cubicBezTo>
                    <a:pt x="469" y="2288"/>
                    <a:pt x="400" y="2371"/>
                    <a:pt x="386" y="2467"/>
                  </a:cubicBezTo>
                  <a:cubicBezTo>
                    <a:pt x="359" y="2605"/>
                    <a:pt x="524" y="2701"/>
                    <a:pt x="662" y="2701"/>
                  </a:cubicBezTo>
                  <a:cubicBezTo>
                    <a:pt x="671" y="2702"/>
                    <a:pt x="681" y="2703"/>
                    <a:pt x="690" y="2703"/>
                  </a:cubicBezTo>
                  <a:cubicBezTo>
                    <a:pt x="812" y="2703"/>
                    <a:pt x="976" y="2626"/>
                    <a:pt x="1117" y="2550"/>
                  </a:cubicBezTo>
                  <a:cubicBezTo>
                    <a:pt x="1117" y="2591"/>
                    <a:pt x="1117" y="2619"/>
                    <a:pt x="1117" y="2660"/>
                  </a:cubicBezTo>
                  <a:cubicBezTo>
                    <a:pt x="1167" y="2777"/>
                    <a:pt x="1244" y="2825"/>
                    <a:pt x="1333" y="2825"/>
                  </a:cubicBezTo>
                  <a:cubicBezTo>
                    <a:pt x="1555" y="2825"/>
                    <a:pt x="1854" y="2525"/>
                    <a:pt x="2012" y="2288"/>
                  </a:cubicBezTo>
                  <a:cubicBezTo>
                    <a:pt x="2052" y="2308"/>
                    <a:pt x="2093" y="2321"/>
                    <a:pt x="2133" y="2321"/>
                  </a:cubicBezTo>
                  <a:cubicBezTo>
                    <a:pt x="2148" y="2321"/>
                    <a:pt x="2163" y="2319"/>
                    <a:pt x="2177" y="2315"/>
                  </a:cubicBezTo>
                  <a:cubicBezTo>
                    <a:pt x="2301" y="2288"/>
                    <a:pt x="2370" y="2191"/>
                    <a:pt x="2370" y="2164"/>
                  </a:cubicBezTo>
                  <a:cubicBezTo>
                    <a:pt x="2453" y="2081"/>
                    <a:pt x="2522" y="1985"/>
                    <a:pt x="2563" y="1888"/>
                  </a:cubicBezTo>
                  <a:cubicBezTo>
                    <a:pt x="2619" y="1928"/>
                    <a:pt x="2685" y="1950"/>
                    <a:pt x="2749" y="1950"/>
                  </a:cubicBezTo>
                  <a:cubicBezTo>
                    <a:pt x="2795" y="1950"/>
                    <a:pt x="2840" y="1939"/>
                    <a:pt x="2880" y="1916"/>
                  </a:cubicBezTo>
                  <a:cubicBezTo>
                    <a:pt x="3032" y="1806"/>
                    <a:pt x="3142" y="1668"/>
                    <a:pt x="3225" y="1503"/>
                  </a:cubicBezTo>
                  <a:cubicBezTo>
                    <a:pt x="3279" y="1579"/>
                    <a:pt x="3343" y="1610"/>
                    <a:pt x="3411" y="1610"/>
                  </a:cubicBezTo>
                  <a:cubicBezTo>
                    <a:pt x="3548" y="1610"/>
                    <a:pt x="3697" y="1481"/>
                    <a:pt x="3789" y="1351"/>
                  </a:cubicBezTo>
                  <a:cubicBezTo>
                    <a:pt x="3893" y="1498"/>
                    <a:pt x="4018" y="1580"/>
                    <a:pt x="4162" y="1580"/>
                  </a:cubicBezTo>
                  <a:cubicBezTo>
                    <a:pt x="4247" y="1580"/>
                    <a:pt x="4339" y="1551"/>
                    <a:pt x="4437" y="1489"/>
                  </a:cubicBezTo>
                  <a:cubicBezTo>
                    <a:pt x="4515" y="1679"/>
                    <a:pt x="4669" y="1821"/>
                    <a:pt x="4842" y="1821"/>
                  </a:cubicBezTo>
                  <a:cubicBezTo>
                    <a:pt x="4943" y="1821"/>
                    <a:pt x="5051" y="1772"/>
                    <a:pt x="5153" y="1654"/>
                  </a:cubicBezTo>
                  <a:cubicBezTo>
                    <a:pt x="5167" y="1640"/>
                    <a:pt x="5181" y="1613"/>
                    <a:pt x="5195" y="1599"/>
                  </a:cubicBezTo>
                  <a:cubicBezTo>
                    <a:pt x="5292" y="1678"/>
                    <a:pt x="5417" y="1712"/>
                    <a:pt x="5545" y="1712"/>
                  </a:cubicBezTo>
                  <a:cubicBezTo>
                    <a:pt x="5617" y="1712"/>
                    <a:pt x="5690" y="1702"/>
                    <a:pt x="5760" y="1682"/>
                  </a:cubicBezTo>
                  <a:cubicBezTo>
                    <a:pt x="6104" y="1613"/>
                    <a:pt x="6008" y="1351"/>
                    <a:pt x="5746" y="1227"/>
                  </a:cubicBezTo>
                  <a:cubicBezTo>
                    <a:pt x="5677" y="1186"/>
                    <a:pt x="5608" y="1144"/>
                    <a:pt x="5553" y="1117"/>
                  </a:cubicBezTo>
                  <a:cubicBezTo>
                    <a:pt x="6159" y="993"/>
                    <a:pt x="5925" y="566"/>
                    <a:pt x="5291" y="511"/>
                  </a:cubicBezTo>
                  <a:lnTo>
                    <a:pt x="5153" y="511"/>
                  </a:lnTo>
                  <a:cubicBezTo>
                    <a:pt x="5140" y="394"/>
                    <a:pt x="5005" y="289"/>
                    <a:pt x="4828" y="289"/>
                  </a:cubicBezTo>
                  <a:cubicBezTo>
                    <a:pt x="4817" y="289"/>
                    <a:pt x="4806" y="289"/>
                    <a:pt x="4795" y="290"/>
                  </a:cubicBezTo>
                  <a:cubicBezTo>
                    <a:pt x="4561" y="304"/>
                    <a:pt x="4313" y="304"/>
                    <a:pt x="4079" y="331"/>
                  </a:cubicBezTo>
                  <a:cubicBezTo>
                    <a:pt x="4079" y="194"/>
                    <a:pt x="3969" y="42"/>
                    <a:pt x="3693" y="42"/>
                  </a:cubicBezTo>
                  <a:cubicBezTo>
                    <a:pt x="3528" y="42"/>
                    <a:pt x="3376" y="83"/>
                    <a:pt x="3225" y="152"/>
                  </a:cubicBezTo>
                  <a:cubicBezTo>
                    <a:pt x="3225" y="139"/>
                    <a:pt x="3211" y="125"/>
                    <a:pt x="3211" y="111"/>
                  </a:cubicBezTo>
                  <a:cubicBezTo>
                    <a:pt x="3135" y="30"/>
                    <a:pt x="3029" y="0"/>
                    <a:pt x="2914"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4"/>
            <p:cNvSpPr/>
            <p:nvPr/>
          </p:nvSpPr>
          <p:spPr>
            <a:xfrm>
              <a:off x="2537000" y="3114500"/>
              <a:ext cx="147025" cy="59375"/>
            </a:xfrm>
            <a:custGeom>
              <a:avLst/>
              <a:gdLst/>
              <a:ahLst/>
              <a:cxnLst/>
              <a:rect l="l" t="t" r="r" b="b"/>
              <a:pathLst>
                <a:path w="5881" h="2375" extrusionOk="0">
                  <a:moveTo>
                    <a:pt x="1997" y="1"/>
                  </a:moveTo>
                  <a:cubicBezTo>
                    <a:pt x="1967" y="1"/>
                    <a:pt x="1935" y="6"/>
                    <a:pt x="1899" y="18"/>
                  </a:cubicBezTo>
                  <a:cubicBezTo>
                    <a:pt x="1802" y="87"/>
                    <a:pt x="1734" y="156"/>
                    <a:pt x="1678" y="239"/>
                  </a:cubicBezTo>
                  <a:cubicBezTo>
                    <a:pt x="1596" y="156"/>
                    <a:pt x="1472" y="73"/>
                    <a:pt x="1334" y="73"/>
                  </a:cubicBezTo>
                  <a:cubicBezTo>
                    <a:pt x="1141" y="73"/>
                    <a:pt x="907" y="253"/>
                    <a:pt x="976" y="432"/>
                  </a:cubicBezTo>
                  <a:cubicBezTo>
                    <a:pt x="783" y="445"/>
                    <a:pt x="590" y="597"/>
                    <a:pt x="700" y="776"/>
                  </a:cubicBezTo>
                  <a:cubicBezTo>
                    <a:pt x="700" y="776"/>
                    <a:pt x="700" y="790"/>
                    <a:pt x="700" y="790"/>
                  </a:cubicBezTo>
                  <a:cubicBezTo>
                    <a:pt x="645" y="790"/>
                    <a:pt x="576" y="817"/>
                    <a:pt x="521" y="859"/>
                  </a:cubicBezTo>
                  <a:cubicBezTo>
                    <a:pt x="535" y="859"/>
                    <a:pt x="370" y="955"/>
                    <a:pt x="370" y="1052"/>
                  </a:cubicBezTo>
                  <a:cubicBezTo>
                    <a:pt x="356" y="1134"/>
                    <a:pt x="397" y="1203"/>
                    <a:pt x="466" y="1245"/>
                  </a:cubicBezTo>
                  <a:cubicBezTo>
                    <a:pt x="425" y="1258"/>
                    <a:pt x="383" y="1286"/>
                    <a:pt x="356" y="1300"/>
                  </a:cubicBezTo>
                  <a:cubicBezTo>
                    <a:pt x="149" y="1382"/>
                    <a:pt x="53" y="1479"/>
                    <a:pt x="80" y="1603"/>
                  </a:cubicBezTo>
                  <a:cubicBezTo>
                    <a:pt x="66" y="1603"/>
                    <a:pt x="66" y="1603"/>
                    <a:pt x="53" y="1617"/>
                  </a:cubicBezTo>
                  <a:cubicBezTo>
                    <a:pt x="1" y="1707"/>
                    <a:pt x="96" y="1811"/>
                    <a:pt x="199" y="1811"/>
                  </a:cubicBezTo>
                  <a:cubicBezTo>
                    <a:pt x="205" y="1811"/>
                    <a:pt x="212" y="1810"/>
                    <a:pt x="218" y="1809"/>
                  </a:cubicBezTo>
                  <a:lnTo>
                    <a:pt x="232" y="1809"/>
                  </a:lnTo>
                  <a:cubicBezTo>
                    <a:pt x="246" y="1823"/>
                    <a:pt x="246" y="1837"/>
                    <a:pt x="259" y="1837"/>
                  </a:cubicBezTo>
                  <a:cubicBezTo>
                    <a:pt x="444" y="2015"/>
                    <a:pt x="701" y="2065"/>
                    <a:pt x="948" y="2065"/>
                  </a:cubicBezTo>
                  <a:cubicBezTo>
                    <a:pt x="1161" y="2065"/>
                    <a:pt x="1367" y="2028"/>
                    <a:pt x="1513" y="2002"/>
                  </a:cubicBezTo>
                  <a:cubicBezTo>
                    <a:pt x="1527" y="2016"/>
                    <a:pt x="1541" y="2030"/>
                    <a:pt x="1568" y="2030"/>
                  </a:cubicBezTo>
                  <a:cubicBezTo>
                    <a:pt x="1541" y="2154"/>
                    <a:pt x="1610" y="2264"/>
                    <a:pt x="1747" y="2264"/>
                  </a:cubicBezTo>
                  <a:cubicBezTo>
                    <a:pt x="1816" y="2319"/>
                    <a:pt x="1899" y="2361"/>
                    <a:pt x="1995" y="2374"/>
                  </a:cubicBezTo>
                  <a:cubicBezTo>
                    <a:pt x="2147" y="2374"/>
                    <a:pt x="2298" y="2305"/>
                    <a:pt x="2422" y="2237"/>
                  </a:cubicBezTo>
                  <a:cubicBezTo>
                    <a:pt x="2478" y="2209"/>
                    <a:pt x="2602" y="2140"/>
                    <a:pt x="2684" y="2085"/>
                  </a:cubicBezTo>
                  <a:cubicBezTo>
                    <a:pt x="2698" y="2099"/>
                    <a:pt x="2698" y="2113"/>
                    <a:pt x="2698" y="2126"/>
                  </a:cubicBezTo>
                  <a:cubicBezTo>
                    <a:pt x="2774" y="2257"/>
                    <a:pt x="2928" y="2336"/>
                    <a:pt x="3085" y="2336"/>
                  </a:cubicBezTo>
                  <a:cubicBezTo>
                    <a:pt x="3126" y="2336"/>
                    <a:pt x="3167" y="2331"/>
                    <a:pt x="3208" y="2319"/>
                  </a:cubicBezTo>
                  <a:cubicBezTo>
                    <a:pt x="3263" y="2305"/>
                    <a:pt x="3318" y="2278"/>
                    <a:pt x="3359" y="2237"/>
                  </a:cubicBezTo>
                  <a:lnTo>
                    <a:pt x="3401" y="2237"/>
                  </a:lnTo>
                  <a:cubicBezTo>
                    <a:pt x="3497" y="2209"/>
                    <a:pt x="3580" y="2168"/>
                    <a:pt x="3662" y="2126"/>
                  </a:cubicBezTo>
                  <a:cubicBezTo>
                    <a:pt x="3766" y="2183"/>
                    <a:pt x="3884" y="2209"/>
                    <a:pt x="4005" y="2209"/>
                  </a:cubicBezTo>
                  <a:cubicBezTo>
                    <a:pt x="4206" y="2209"/>
                    <a:pt x="4411" y="2137"/>
                    <a:pt x="4558" y="2016"/>
                  </a:cubicBezTo>
                  <a:cubicBezTo>
                    <a:pt x="4696" y="1920"/>
                    <a:pt x="4723" y="1782"/>
                    <a:pt x="4696" y="1658"/>
                  </a:cubicBezTo>
                  <a:cubicBezTo>
                    <a:pt x="4710" y="1644"/>
                    <a:pt x="4723" y="1644"/>
                    <a:pt x="4737" y="1630"/>
                  </a:cubicBezTo>
                  <a:cubicBezTo>
                    <a:pt x="4806" y="1636"/>
                    <a:pt x="4876" y="1639"/>
                    <a:pt x="4948" y="1639"/>
                  </a:cubicBezTo>
                  <a:cubicBezTo>
                    <a:pt x="5048" y="1639"/>
                    <a:pt x="5150" y="1633"/>
                    <a:pt x="5247" y="1617"/>
                  </a:cubicBezTo>
                  <a:cubicBezTo>
                    <a:pt x="5619" y="1575"/>
                    <a:pt x="5881" y="1327"/>
                    <a:pt x="5646" y="983"/>
                  </a:cubicBezTo>
                  <a:cubicBezTo>
                    <a:pt x="5522" y="817"/>
                    <a:pt x="5330" y="707"/>
                    <a:pt x="5137" y="652"/>
                  </a:cubicBezTo>
                  <a:cubicBezTo>
                    <a:pt x="5109" y="638"/>
                    <a:pt x="5095" y="638"/>
                    <a:pt x="5068" y="638"/>
                  </a:cubicBezTo>
                  <a:cubicBezTo>
                    <a:pt x="5026" y="528"/>
                    <a:pt x="4902" y="445"/>
                    <a:pt x="4792" y="432"/>
                  </a:cubicBezTo>
                  <a:cubicBezTo>
                    <a:pt x="4707" y="413"/>
                    <a:pt x="4620" y="404"/>
                    <a:pt x="4534" y="404"/>
                  </a:cubicBezTo>
                  <a:cubicBezTo>
                    <a:pt x="4368" y="404"/>
                    <a:pt x="4202" y="437"/>
                    <a:pt x="4048" y="501"/>
                  </a:cubicBezTo>
                  <a:cubicBezTo>
                    <a:pt x="4021" y="418"/>
                    <a:pt x="3938" y="335"/>
                    <a:pt x="3814" y="294"/>
                  </a:cubicBezTo>
                  <a:cubicBezTo>
                    <a:pt x="3706" y="261"/>
                    <a:pt x="3609" y="249"/>
                    <a:pt x="3516" y="249"/>
                  </a:cubicBezTo>
                  <a:cubicBezTo>
                    <a:pt x="3334" y="249"/>
                    <a:pt x="3164" y="294"/>
                    <a:pt x="2946" y="321"/>
                  </a:cubicBezTo>
                  <a:cubicBezTo>
                    <a:pt x="3011" y="138"/>
                    <a:pt x="2791" y="17"/>
                    <a:pt x="2604" y="17"/>
                  </a:cubicBezTo>
                  <a:cubicBezTo>
                    <a:pt x="2594" y="17"/>
                    <a:pt x="2584" y="18"/>
                    <a:pt x="2574" y="18"/>
                  </a:cubicBezTo>
                  <a:cubicBezTo>
                    <a:pt x="2436" y="32"/>
                    <a:pt x="2312" y="87"/>
                    <a:pt x="2202" y="170"/>
                  </a:cubicBezTo>
                  <a:cubicBezTo>
                    <a:pt x="2170" y="73"/>
                    <a:pt x="2103" y="1"/>
                    <a:pt x="199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4"/>
            <p:cNvSpPr/>
            <p:nvPr/>
          </p:nvSpPr>
          <p:spPr>
            <a:xfrm>
              <a:off x="2394675" y="3044400"/>
              <a:ext cx="114025" cy="54100"/>
            </a:xfrm>
            <a:custGeom>
              <a:avLst/>
              <a:gdLst/>
              <a:ahLst/>
              <a:cxnLst/>
              <a:rect l="l" t="t" r="r" b="b"/>
              <a:pathLst>
                <a:path w="4561" h="2164" extrusionOk="0">
                  <a:moveTo>
                    <a:pt x="1716" y="1"/>
                  </a:moveTo>
                  <a:cubicBezTo>
                    <a:pt x="1616" y="1"/>
                    <a:pt x="1516" y="15"/>
                    <a:pt x="1419" y="39"/>
                  </a:cubicBezTo>
                  <a:cubicBezTo>
                    <a:pt x="1185" y="94"/>
                    <a:pt x="882" y="232"/>
                    <a:pt x="882" y="494"/>
                  </a:cubicBezTo>
                  <a:lnTo>
                    <a:pt x="896" y="494"/>
                  </a:lnTo>
                  <a:cubicBezTo>
                    <a:pt x="799" y="521"/>
                    <a:pt x="703" y="563"/>
                    <a:pt x="620" y="604"/>
                  </a:cubicBezTo>
                  <a:cubicBezTo>
                    <a:pt x="386" y="714"/>
                    <a:pt x="152" y="893"/>
                    <a:pt x="42" y="1114"/>
                  </a:cubicBezTo>
                  <a:cubicBezTo>
                    <a:pt x="0" y="1252"/>
                    <a:pt x="111" y="1376"/>
                    <a:pt x="221" y="1458"/>
                  </a:cubicBezTo>
                  <a:cubicBezTo>
                    <a:pt x="276" y="1500"/>
                    <a:pt x="345" y="1527"/>
                    <a:pt x="414" y="1555"/>
                  </a:cubicBezTo>
                  <a:cubicBezTo>
                    <a:pt x="372" y="1596"/>
                    <a:pt x="345" y="1651"/>
                    <a:pt x="317" y="1706"/>
                  </a:cubicBezTo>
                  <a:cubicBezTo>
                    <a:pt x="248" y="1844"/>
                    <a:pt x="262" y="2051"/>
                    <a:pt x="427" y="2120"/>
                  </a:cubicBezTo>
                  <a:cubicBezTo>
                    <a:pt x="480" y="2151"/>
                    <a:pt x="535" y="2163"/>
                    <a:pt x="589" y="2163"/>
                  </a:cubicBezTo>
                  <a:cubicBezTo>
                    <a:pt x="705" y="2163"/>
                    <a:pt x="820" y="2107"/>
                    <a:pt x="923" y="2051"/>
                  </a:cubicBezTo>
                  <a:cubicBezTo>
                    <a:pt x="1130" y="1941"/>
                    <a:pt x="1323" y="1803"/>
                    <a:pt x="1502" y="1651"/>
                  </a:cubicBezTo>
                  <a:cubicBezTo>
                    <a:pt x="1555" y="1822"/>
                    <a:pt x="1720" y="1955"/>
                    <a:pt x="1915" y="1955"/>
                  </a:cubicBezTo>
                  <a:cubicBezTo>
                    <a:pt x="1924" y="1955"/>
                    <a:pt x="1933" y="1955"/>
                    <a:pt x="1943" y="1954"/>
                  </a:cubicBezTo>
                  <a:cubicBezTo>
                    <a:pt x="2191" y="1954"/>
                    <a:pt x="2398" y="1817"/>
                    <a:pt x="2577" y="1665"/>
                  </a:cubicBezTo>
                  <a:cubicBezTo>
                    <a:pt x="2591" y="1706"/>
                    <a:pt x="2618" y="1748"/>
                    <a:pt x="2659" y="1775"/>
                  </a:cubicBezTo>
                  <a:cubicBezTo>
                    <a:pt x="2760" y="1858"/>
                    <a:pt x="2863" y="1892"/>
                    <a:pt x="2963" y="1892"/>
                  </a:cubicBezTo>
                  <a:cubicBezTo>
                    <a:pt x="3247" y="1892"/>
                    <a:pt x="3513" y="1621"/>
                    <a:pt x="3665" y="1417"/>
                  </a:cubicBezTo>
                  <a:cubicBezTo>
                    <a:pt x="3707" y="1445"/>
                    <a:pt x="3748" y="1472"/>
                    <a:pt x="3789" y="1500"/>
                  </a:cubicBezTo>
                  <a:cubicBezTo>
                    <a:pt x="3862" y="1532"/>
                    <a:pt x="3941" y="1548"/>
                    <a:pt x="4020" y="1548"/>
                  </a:cubicBezTo>
                  <a:cubicBezTo>
                    <a:pt x="4242" y="1548"/>
                    <a:pt x="4462" y="1427"/>
                    <a:pt x="4533" y="1224"/>
                  </a:cubicBezTo>
                  <a:cubicBezTo>
                    <a:pt x="4561" y="1045"/>
                    <a:pt x="4395" y="880"/>
                    <a:pt x="4258" y="769"/>
                  </a:cubicBezTo>
                  <a:cubicBezTo>
                    <a:pt x="4244" y="756"/>
                    <a:pt x="4203" y="742"/>
                    <a:pt x="4175" y="728"/>
                  </a:cubicBezTo>
                  <a:cubicBezTo>
                    <a:pt x="4285" y="508"/>
                    <a:pt x="4079" y="315"/>
                    <a:pt x="3817" y="273"/>
                  </a:cubicBezTo>
                  <a:cubicBezTo>
                    <a:pt x="3775" y="267"/>
                    <a:pt x="3696" y="260"/>
                    <a:pt x="3603" y="260"/>
                  </a:cubicBezTo>
                  <a:cubicBezTo>
                    <a:pt x="3510" y="260"/>
                    <a:pt x="3403" y="267"/>
                    <a:pt x="3307" y="287"/>
                  </a:cubicBezTo>
                  <a:cubicBezTo>
                    <a:pt x="3260" y="123"/>
                    <a:pt x="3141" y="61"/>
                    <a:pt x="3002" y="61"/>
                  </a:cubicBezTo>
                  <a:cubicBezTo>
                    <a:pt x="2897" y="61"/>
                    <a:pt x="2780" y="96"/>
                    <a:pt x="2673" y="149"/>
                  </a:cubicBezTo>
                  <a:cubicBezTo>
                    <a:pt x="2624" y="76"/>
                    <a:pt x="2557" y="46"/>
                    <a:pt x="2484" y="46"/>
                  </a:cubicBezTo>
                  <a:cubicBezTo>
                    <a:pt x="2391" y="46"/>
                    <a:pt x="2289" y="94"/>
                    <a:pt x="2205" y="163"/>
                  </a:cubicBezTo>
                  <a:cubicBezTo>
                    <a:pt x="2122" y="108"/>
                    <a:pt x="2039" y="53"/>
                    <a:pt x="1929" y="25"/>
                  </a:cubicBezTo>
                  <a:cubicBezTo>
                    <a:pt x="1860" y="8"/>
                    <a:pt x="1788" y="1"/>
                    <a:pt x="1716"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4"/>
            <p:cNvSpPr/>
            <p:nvPr/>
          </p:nvSpPr>
          <p:spPr>
            <a:xfrm>
              <a:off x="2490075" y="2893125"/>
              <a:ext cx="75575" cy="36125"/>
            </a:xfrm>
            <a:custGeom>
              <a:avLst/>
              <a:gdLst/>
              <a:ahLst/>
              <a:cxnLst/>
              <a:rect l="l" t="t" r="r" b="b"/>
              <a:pathLst>
                <a:path w="3023" h="1445" extrusionOk="0">
                  <a:moveTo>
                    <a:pt x="1075" y="0"/>
                  </a:moveTo>
                  <a:cubicBezTo>
                    <a:pt x="993" y="0"/>
                    <a:pt x="896" y="28"/>
                    <a:pt x="800" y="111"/>
                  </a:cubicBezTo>
                  <a:cubicBezTo>
                    <a:pt x="676" y="111"/>
                    <a:pt x="552" y="111"/>
                    <a:pt x="442" y="193"/>
                  </a:cubicBezTo>
                  <a:cubicBezTo>
                    <a:pt x="304" y="290"/>
                    <a:pt x="194" y="483"/>
                    <a:pt x="249" y="620"/>
                  </a:cubicBezTo>
                  <a:cubicBezTo>
                    <a:pt x="235" y="662"/>
                    <a:pt x="235" y="703"/>
                    <a:pt x="249" y="744"/>
                  </a:cubicBezTo>
                  <a:cubicBezTo>
                    <a:pt x="152" y="813"/>
                    <a:pt x="70" y="924"/>
                    <a:pt x="28" y="1034"/>
                  </a:cubicBezTo>
                  <a:cubicBezTo>
                    <a:pt x="1" y="1185"/>
                    <a:pt x="83" y="1337"/>
                    <a:pt x="235" y="1406"/>
                  </a:cubicBezTo>
                  <a:cubicBezTo>
                    <a:pt x="245" y="1426"/>
                    <a:pt x="270" y="1439"/>
                    <a:pt x="293" y="1439"/>
                  </a:cubicBezTo>
                  <a:cubicBezTo>
                    <a:pt x="302" y="1439"/>
                    <a:pt x="310" y="1437"/>
                    <a:pt x="318" y="1433"/>
                  </a:cubicBezTo>
                  <a:cubicBezTo>
                    <a:pt x="353" y="1441"/>
                    <a:pt x="388" y="1444"/>
                    <a:pt x="423" y="1444"/>
                  </a:cubicBezTo>
                  <a:cubicBezTo>
                    <a:pt x="652" y="1444"/>
                    <a:pt x="881" y="1301"/>
                    <a:pt x="1048" y="1158"/>
                  </a:cubicBezTo>
                  <a:cubicBezTo>
                    <a:pt x="1118" y="1218"/>
                    <a:pt x="1204" y="1257"/>
                    <a:pt x="1293" y="1257"/>
                  </a:cubicBezTo>
                  <a:cubicBezTo>
                    <a:pt x="1326" y="1257"/>
                    <a:pt x="1359" y="1252"/>
                    <a:pt x="1392" y="1240"/>
                  </a:cubicBezTo>
                  <a:cubicBezTo>
                    <a:pt x="1461" y="1227"/>
                    <a:pt x="1571" y="1158"/>
                    <a:pt x="1640" y="1116"/>
                  </a:cubicBezTo>
                  <a:cubicBezTo>
                    <a:pt x="1704" y="1212"/>
                    <a:pt x="1867" y="1390"/>
                    <a:pt x="2070" y="1390"/>
                  </a:cubicBezTo>
                  <a:cubicBezTo>
                    <a:pt x="2131" y="1390"/>
                    <a:pt x="2194" y="1375"/>
                    <a:pt x="2260" y="1337"/>
                  </a:cubicBezTo>
                  <a:cubicBezTo>
                    <a:pt x="2398" y="1282"/>
                    <a:pt x="2495" y="1185"/>
                    <a:pt x="2605" y="1075"/>
                  </a:cubicBezTo>
                  <a:cubicBezTo>
                    <a:pt x="2643" y="1094"/>
                    <a:pt x="2686" y="1103"/>
                    <a:pt x="2729" y="1103"/>
                  </a:cubicBezTo>
                  <a:cubicBezTo>
                    <a:pt x="2874" y="1103"/>
                    <a:pt x="3022" y="1003"/>
                    <a:pt x="2991" y="855"/>
                  </a:cubicBezTo>
                  <a:cubicBezTo>
                    <a:pt x="2873" y="555"/>
                    <a:pt x="2485" y="440"/>
                    <a:pt x="2129" y="440"/>
                  </a:cubicBezTo>
                  <a:cubicBezTo>
                    <a:pt x="2108" y="440"/>
                    <a:pt x="2088" y="441"/>
                    <a:pt x="2067" y="441"/>
                  </a:cubicBezTo>
                  <a:cubicBezTo>
                    <a:pt x="2054" y="276"/>
                    <a:pt x="1861" y="193"/>
                    <a:pt x="1709" y="152"/>
                  </a:cubicBezTo>
                  <a:lnTo>
                    <a:pt x="1654" y="152"/>
                  </a:lnTo>
                  <a:cubicBezTo>
                    <a:pt x="1608" y="79"/>
                    <a:pt x="1513" y="30"/>
                    <a:pt x="1422" y="30"/>
                  </a:cubicBezTo>
                  <a:cubicBezTo>
                    <a:pt x="1377" y="30"/>
                    <a:pt x="1333" y="42"/>
                    <a:pt x="1296" y="69"/>
                  </a:cubicBezTo>
                  <a:cubicBezTo>
                    <a:pt x="1282" y="69"/>
                    <a:pt x="1282" y="83"/>
                    <a:pt x="1282" y="83"/>
                  </a:cubicBezTo>
                  <a:cubicBezTo>
                    <a:pt x="1213" y="42"/>
                    <a:pt x="1144" y="14"/>
                    <a:pt x="1075"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4"/>
            <p:cNvSpPr/>
            <p:nvPr/>
          </p:nvSpPr>
          <p:spPr>
            <a:xfrm>
              <a:off x="2547250" y="3185225"/>
              <a:ext cx="144350" cy="59600"/>
            </a:xfrm>
            <a:custGeom>
              <a:avLst/>
              <a:gdLst/>
              <a:ahLst/>
              <a:cxnLst/>
              <a:rect l="l" t="t" r="r" b="b"/>
              <a:pathLst>
                <a:path w="5774" h="2384" extrusionOk="0">
                  <a:moveTo>
                    <a:pt x="3432" y="0"/>
                  </a:moveTo>
                  <a:cubicBezTo>
                    <a:pt x="3170" y="0"/>
                    <a:pt x="2839" y="110"/>
                    <a:pt x="2522" y="248"/>
                  </a:cubicBezTo>
                  <a:cubicBezTo>
                    <a:pt x="2497" y="134"/>
                    <a:pt x="2378" y="96"/>
                    <a:pt x="2239" y="96"/>
                  </a:cubicBezTo>
                  <a:cubicBezTo>
                    <a:pt x="2075" y="96"/>
                    <a:pt x="1882" y="148"/>
                    <a:pt x="1778" y="193"/>
                  </a:cubicBezTo>
                  <a:cubicBezTo>
                    <a:pt x="1696" y="234"/>
                    <a:pt x="1613" y="289"/>
                    <a:pt x="1544" y="344"/>
                  </a:cubicBezTo>
                  <a:cubicBezTo>
                    <a:pt x="1461" y="303"/>
                    <a:pt x="1379" y="276"/>
                    <a:pt x="1296" y="262"/>
                  </a:cubicBezTo>
                  <a:cubicBezTo>
                    <a:pt x="1252" y="254"/>
                    <a:pt x="1208" y="250"/>
                    <a:pt x="1166" y="250"/>
                  </a:cubicBezTo>
                  <a:cubicBezTo>
                    <a:pt x="1064" y="250"/>
                    <a:pt x="966" y="270"/>
                    <a:pt x="869" y="289"/>
                  </a:cubicBezTo>
                  <a:cubicBezTo>
                    <a:pt x="648" y="317"/>
                    <a:pt x="332" y="400"/>
                    <a:pt x="318" y="648"/>
                  </a:cubicBezTo>
                  <a:cubicBezTo>
                    <a:pt x="318" y="730"/>
                    <a:pt x="400" y="799"/>
                    <a:pt x="469" y="840"/>
                  </a:cubicBezTo>
                  <a:cubicBezTo>
                    <a:pt x="524" y="882"/>
                    <a:pt x="566" y="909"/>
                    <a:pt x="621" y="937"/>
                  </a:cubicBezTo>
                  <a:cubicBezTo>
                    <a:pt x="469" y="978"/>
                    <a:pt x="332" y="1047"/>
                    <a:pt x="208" y="1130"/>
                  </a:cubicBezTo>
                  <a:cubicBezTo>
                    <a:pt x="125" y="1199"/>
                    <a:pt x="1" y="1268"/>
                    <a:pt x="28" y="1392"/>
                  </a:cubicBezTo>
                  <a:cubicBezTo>
                    <a:pt x="97" y="1543"/>
                    <a:pt x="249" y="1640"/>
                    <a:pt x="387" y="1708"/>
                  </a:cubicBezTo>
                  <a:cubicBezTo>
                    <a:pt x="221" y="1819"/>
                    <a:pt x="84" y="1956"/>
                    <a:pt x="15" y="2122"/>
                  </a:cubicBezTo>
                  <a:cubicBezTo>
                    <a:pt x="15" y="2292"/>
                    <a:pt x="135" y="2354"/>
                    <a:pt x="312" y="2354"/>
                  </a:cubicBezTo>
                  <a:cubicBezTo>
                    <a:pt x="637" y="2354"/>
                    <a:pt x="1154" y="2145"/>
                    <a:pt x="1475" y="2012"/>
                  </a:cubicBezTo>
                  <a:cubicBezTo>
                    <a:pt x="1475" y="2039"/>
                    <a:pt x="1475" y="2080"/>
                    <a:pt x="1503" y="2122"/>
                  </a:cubicBezTo>
                  <a:cubicBezTo>
                    <a:pt x="1561" y="2220"/>
                    <a:pt x="1654" y="2256"/>
                    <a:pt x="1760" y="2256"/>
                  </a:cubicBezTo>
                  <a:cubicBezTo>
                    <a:pt x="1981" y="2256"/>
                    <a:pt x="2259" y="2100"/>
                    <a:pt x="2398" y="2025"/>
                  </a:cubicBezTo>
                  <a:cubicBezTo>
                    <a:pt x="2412" y="2218"/>
                    <a:pt x="2522" y="2384"/>
                    <a:pt x="2756" y="2384"/>
                  </a:cubicBezTo>
                  <a:cubicBezTo>
                    <a:pt x="3018" y="2356"/>
                    <a:pt x="3170" y="2136"/>
                    <a:pt x="3335" y="1970"/>
                  </a:cubicBezTo>
                  <a:cubicBezTo>
                    <a:pt x="3418" y="2039"/>
                    <a:pt x="3473" y="2108"/>
                    <a:pt x="3569" y="2163"/>
                  </a:cubicBezTo>
                  <a:cubicBezTo>
                    <a:pt x="3648" y="2222"/>
                    <a:pt x="3747" y="2250"/>
                    <a:pt x="3846" y="2250"/>
                  </a:cubicBezTo>
                  <a:cubicBezTo>
                    <a:pt x="4024" y="2250"/>
                    <a:pt x="4206" y="2162"/>
                    <a:pt x="4286" y="2012"/>
                  </a:cubicBezTo>
                  <a:cubicBezTo>
                    <a:pt x="4313" y="1929"/>
                    <a:pt x="4355" y="1860"/>
                    <a:pt x="4341" y="1777"/>
                  </a:cubicBezTo>
                  <a:lnTo>
                    <a:pt x="4341" y="1750"/>
                  </a:lnTo>
                  <a:cubicBezTo>
                    <a:pt x="4476" y="1772"/>
                    <a:pt x="4806" y="1848"/>
                    <a:pt x="5068" y="1848"/>
                  </a:cubicBezTo>
                  <a:cubicBezTo>
                    <a:pt x="5288" y="1848"/>
                    <a:pt x="5461" y="1794"/>
                    <a:pt x="5429" y="1612"/>
                  </a:cubicBezTo>
                  <a:cubicBezTo>
                    <a:pt x="5416" y="1557"/>
                    <a:pt x="5374" y="1516"/>
                    <a:pt x="5333" y="1474"/>
                  </a:cubicBezTo>
                  <a:cubicBezTo>
                    <a:pt x="5223" y="1378"/>
                    <a:pt x="5071" y="1295"/>
                    <a:pt x="4933" y="1226"/>
                  </a:cubicBezTo>
                  <a:cubicBezTo>
                    <a:pt x="4947" y="1226"/>
                    <a:pt x="4947" y="1212"/>
                    <a:pt x="4961" y="1212"/>
                  </a:cubicBezTo>
                  <a:cubicBezTo>
                    <a:pt x="5774" y="1157"/>
                    <a:pt x="5498" y="592"/>
                    <a:pt x="4920" y="455"/>
                  </a:cubicBezTo>
                  <a:cubicBezTo>
                    <a:pt x="5030" y="317"/>
                    <a:pt x="5002" y="193"/>
                    <a:pt x="4782" y="110"/>
                  </a:cubicBezTo>
                  <a:cubicBezTo>
                    <a:pt x="4670" y="84"/>
                    <a:pt x="4556" y="73"/>
                    <a:pt x="4443" y="73"/>
                  </a:cubicBezTo>
                  <a:cubicBezTo>
                    <a:pt x="4194" y="73"/>
                    <a:pt x="3944" y="127"/>
                    <a:pt x="3707" y="193"/>
                  </a:cubicBezTo>
                  <a:cubicBezTo>
                    <a:pt x="3707" y="96"/>
                    <a:pt x="3611" y="14"/>
                    <a:pt x="3432"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4"/>
            <p:cNvSpPr/>
            <p:nvPr/>
          </p:nvSpPr>
          <p:spPr>
            <a:xfrm>
              <a:off x="2376075" y="3115225"/>
              <a:ext cx="129525" cy="52750"/>
            </a:xfrm>
            <a:custGeom>
              <a:avLst/>
              <a:gdLst/>
              <a:ahLst/>
              <a:cxnLst/>
              <a:rect l="l" t="t" r="r" b="b"/>
              <a:pathLst>
                <a:path w="5181" h="2110" extrusionOk="0">
                  <a:moveTo>
                    <a:pt x="2780" y="0"/>
                  </a:moveTo>
                  <a:cubicBezTo>
                    <a:pt x="2682" y="0"/>
                    <a:pt x="2588" y="36"/>
                    <a:pt x="2508" y="86"/>
                  </a:cubicBezTo>
                  <a:cubicBezTo>
                    <a:pt x="2469" y="76"/>
                    <a:pt x="2437" y="66"/>
                    <a:pt x="2402" y="66"/>
                  </a:cubicBezTo>
                  <a:cubicBezTo>
                    <a:pt x="2387" y="66"/>
                    <a:pt x="2372" y="68"/>
                    <a:pt x="2356" y="72"/>
                  </a:cubicBezTo>
                  <a:cubicBezTo>
                    <a:pt x="2315" y="100"/>
                    <a:pt x="2274" y="127"/>
                    <a:pt x="2219" y="155"/>
                  </a:cubicBezTo>
                  <a:cubicBezTo>
                    <a:pt x="2142" y="138"/>
                    <a:pt x="2064" y="131"/>
                    <a:pt x="1986" y="131"/>
                  </a:cubicBezTo>
                  <a:cubicBezTo>
                    <a:pt x="1865" y="131"/>
                    <a:pt x="1743" y="149"/>
                    <a:pt x="1626" y="182"/>
                  </a:cubicBezTo>
                  <a:cubicBezTo>
                    <a:pt x="1516" y="196"/>
                    <a:pt x="1406" y="224"/>
                    <a:pt x="1337" y="292"/>
                  </a:cubicBezTo>
                  <a:cubicBezTo>
                    <a:pt x="1158" y="403"/>
                    <a:pt x="1158" y="568"/>
                    <a:pt x="1254" y="678"/>
                  </a:cubicBezTo>
                  <a:cubicBezTo>
                    <a:pt x="910" y="761"/>
                    <a:pt x="607" y="995"/>
                    <a:pt x="841" y="1229"/>
                  </a:cubicBezTo>
                  <a:cubicBezTo>
                    <a:pt x="689" y="1271"/>
                    <a:pt x="538" y="1367"/>
                    <a:pt x="400" y="1464"/>
                  </a:cubicBezTo>
                  <a:cubicBezTo>
                    <a:pt x="235" y="1601"/>
                    <a:pt x="0" y="1863"/>
                    <a:pt x="290" y="2015"/>
                  </a:cubicBezTo>
                  <a:cubicBezTo>
                    <a:pt x="375" y="2049"/>
                    <a:pt x="457" y="2065"/>
                    <a:pt x="536" y="2065"/>
                  </a:cubicBezTo>
                  <a:cubicBezTo>
                    <a:pt x="740" y="2065"/>
                    <a:pt x="928" y="1964"/>
                    <a:pt x="1116" y="1836"/>
                  </a:cubicBezTo>
                  <a:cubicBezTo>
                    <a:pt x="1158" y="1987"/>
                    <a:pt x="1337" y="2084"/>
                    <a:pt x="1502" y="2097"/>
                  </a:cubicBezTo>
                  <a:cubicBezTo>
                    <a:pt x="1519" y="2099"/>
                    <a:pt x="1535" y="2100"/>
                    <a:pt x="1552" y="2100"/>
                  </a:cubicBezTo>
                  <a:cubicBezTo>
                    <a:pt x="1757" y="2100"/>
                    <a:pt x="1970" y="1948"/>
                    <a:pt x="2136" y="1808"/>
                  </a:cubicBezTo>
                  <a:cubicBezTo>
                    <a:pt x="2158" y="1993"/>
                    <a:pt x="2257" y="2109"/>
                    <a:pt x="2467" y="2109"/>
                  </a:cubicBezTo>
                  <a:cubicBezTo>
                    <a:pt x="2523" y="2109"/>
                    <a:pt x="2587" y="2101"/>
                    <a:pt x="2659" y="2084"/>
                  </a:cubicBezTo>
                  <a:cubicBezTo>
                    <a:pt x="2866" y="2015"/>
                    <a:pt x="3018" y="1849"/>
                    <a:pt x="3169" y="1712"/>
                  </a:cubicBezTo>
                  <a:cubicBezTo>
                    <a:pt x="3197" y="1684"/>
                    <a:pt x="3224" y="1670"/>
                    <a:pt x="3238" y="1643"/>
                  </a:cubicBezTo>
                  <a:cubicBezTo>
                    <a:pt x="3336" y="1770"/>
                    <a:pt x="3442" y="1819"/>
                    <a:pt x="3546" y="1819"/>
                  </a:cubicBezTo>
                  <a:cubicBezTo>
                    <a:pt x="3735" y="1819"/>
                    <a:pt x="3917" y="1656"/>
                    <a:pt x="4023" y="1505"/>
                  </a:cubicBezTo>
                  <a:cubicBezTo>
                    <a:pt x="4112" y="1604"/>
                    <a:pt x="4236" y="1686"/>
                    <a:pt x="4374" y="1686"/>
                  </a:cubicBezTo>
                  <a:cubicBezTo>
                    <a:pt x="4408" y="1686"/>
                    <a:pt x="4443" y="1681"/>
                    <a:pt x="4478" y="1670"/>
                  </a:cubicBezTo>
                  <a:cubicBezTo>
                    <a:pt x="4657" y="1615"/>
                    <a:pt x="4767" y="1408"/>
                    <a:pt x="4754" y="1243"/>
                  </a:cubicBezTo>
                  <a:cubicBezTo>
                    <a:pt x="4740" y="1188"/>
                    <a:pt x="4699" y="1133"/>
                    <a:pt x="4671" y="1064"/>
                  </a:cubicBezTo>
                  <a:cubicBezTo>
                    <a:pt x="4754" y="1064"/>
                    <a:pt x="4836" y="1009"/>
                    <a:pt x="4919" y="981"/>
                  </a:cubicBezTo>
                  <a:cubicBezTo>
                    <a:pt x="4988" y="940"/>
                    <a:pt x="5071" y="899"/>
                    <a:pt x="5112" y="830"/>
                  </a:cubicBezTo>
                  <a:cubicBezTo>
                    <a:pt x="5181" y="651"/>
                    <a:pt x="4933" y="554"/>
                    <a:pt x="4795" y="499"/>
                  </a:cubicBezTo>
                  <a:cubicBezTo>
                    <a:pt x="4616" y="444"/>
                    <a:pt x="4382" y="416"/>
                    <a:pt x="4175" y="416"/>
                  </a:cubicBezTo>
                  <a:cubicBezTo>
                    <a:pt x="4244" y="306"/>
                    <a:pt x="4230" y="155"/>
                    <a:pt x="4106" y="100"/>
                  </a:cubicBezTo>
                  <a:cubicBezTo>
                    <a:pt x="3996" y="36"/>
                    <a:pt x="3865" y="9"/>
                    <a:pt x="3723" y="9"/>
                  </a:cubicBezTo>
                  <a:cubicBezTo>
                    <a:pt x="3528" y="9"/>
                    <a:pt x="3314" y="61"/>
                    <a:pt x="3114" y="141"/>
                  </a:cubicBezTo>
                  <a:cubicBezTo>
                    <a:pt x="3059" y="72"/>
                    <a:pt x="2976" y="31"/>
                    <a:pt x="2894" y="17"/>
                  </a:cubicBezTo>
                  <a:cubicBezTo>
                    <a:pt x="2856" y="6"/>
                    <a:pt x="2818" y="0"/>
                    <a:pt x="278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4"/>
            <p:cNvSpPr/>
            <p:nvPr/>
          </p:nvSpPr>
          <p:spPr>
            <a:xfrm>
              <a:off x="2546575" y="2984950"/>
              <a:ext cx="93375" cy="54900"/>
            </a:xfrm>
            <a:custGeom>
              <a:avLst/>
              <a:gdLst/>
              <a:ahLst/>
              <a:cxnLst/>
              <a:rect l="l" t="t" r="r" b="b"/>
              <a:pathLst>
                <a:path w="3735" h="2196" extrusionOk="0">
                  <a:moveTo>
                    <a:pt x="2607" y="1"/>
                  </a:moveTo>
                  <a:cubicBezTo>
                    <a:pt x="2403" y="1"/>
                    <a:pt x="2196" y="82"/>
                    <a:pt x="2039" y="213"/>
                  </a:cubicBezTo>
                  <a:cubicBezTo>
                    <a:pt x="1941" y="108"/>
                    <a:pt x="1828" y="61"/>
                    <a:pt x="1718" y="61"/>
                  </a:cubicBezTo>
                  <a:cubicBezTo>
                    <a:pt x="1582" y="61"/>
                    <a:pt x="1449" y="132"/>
                    <a:pt x="1351" y="254"/>
                  </a:cubicBezTo>
                  <a:cubicBezTo>
                    <a:pt x="1323" y="240"/>
                    <a:pt x="1309" y="227"/>
                    <a:pt x="1295" y="213"/>
                  </a:cubicBezTo>
                  <a:cubicBezTo>
                    <a:pt x="1249" y="190"/>
                    <a:pt x="1199" y="179"/>
                    <a:pt x="1148" y="179"/>
                  </a:cubicBezTo>
                  <a:cubicBezTo>
                    <a:pt x="1077" y="179"/>
                    <a:pt x="1007" y="200"/>
                    <a:pt x="951" y="240"/>
                  </a:cubicBezTo>
                  <a:cubicBezTo>
                    <a:pt x="923" y="268"/>
                    <a:pt x="896" y="295"/>
                    <a:pt x="882" y="323"/>
                  </a:cubicBezTo>
                  <a:cubicBezTo>
                    <a:pt x="786" y="282"/>
                    <a:pt x="689" y="240"/>
                    <a:pt x="579" y="240"/>
                  </a:cubicBezTo>
                  <a:cubicBezTo>
                    <a:pt x="386" y="254"/>
                    <a:pt x="235" y="419"/>
                    <a:pt x="207" y="585"/>
                  </a:cubicBezTo>
                  <a:lnTo>
                    <a:pt x="207" y="599"/>
                  </a:lnTo>
                  <a:cubicBezTo>
                    <a:pt x="83" y="709"/>
                    <a:pt x="0" y="847"/>
                    <a:pt x="14" y="1012"/>
                  </a:cubicBezTo>
                  <a:cubicBezTo>
                    <a:pt x="42" y="1136"/>
                    <a:pt x="152" y="1219"/>
                    <a:pt x="262" y="1274"/>
                  </a:cubicBezTo>
                  <a:cubicBezTo>
                    <a:pt x="303" y="1287"/>
                    <a:pt x="345" y="1287"/>
                    <a:pt x="386" y="1287"/>
                  </a:cubicBezTo>
                  <a:cubicBezTo>
                    <a:pt x="331" y="1329"/>
                    <a:pt x="290" y="1384"/>
                    <a:pt x="262" y="1439"/>
                  </a:cubicBezTo>
                  <a:cubicBezTo>
                    <a:pt x="235" y="1549"/>
                    <a:pt x="303" y="1659"/>
                    <a:pt x="400" y="1715"/>
                  </a:cubicBezTo>
                  <a:cubicBezTo>
                    <a:pt x="495" y="1776"/>
                    <a:pt x="599" y="1801"/>
                    <a:pt x="705" y="1801"/>
                  </a:cubicBezTo>
                  <a:cubicBezTo>
                    <a:pt x="862" y="1801"/>
                    <a:pt x="1024" y="1747"/>
                    <a:pt x="1171" y="1673"/>
                  </a:cubicBezTo>
                  <a:cubicBezTo>
                    <a:pt x="1216" y="1865"/>
                    <a:pt x="1381" y="1964"/>
                    <a:pt x="1575" y="1964"/>
                  </a:cubicBezTo>
                  <a:cubicBezTo>
                    <a:pt x="1618" y="1964"/>
                    <a:pt x="1663" y="1959"/>
                    <a:pt x="1709" y="1949"/>
                  </a:cubicBezTo>
                  <a:cubicBezTo>
                    <a:pt x="1764" y="1935"/>
                    <a:pt x="1833" y="1907"/>
                    <a:pt x="1902" y="1880"/>
                  </a:cubicBezTo>
                  <a:cubicBezTo>
                    <a:pt x="1929" y="1976"/>
                    <a:pt x="1971" y="2073"/>
                    <a:pt x="2081" y="2128"/>
                  </a:cubicBezTo>
                  <a:cubicBezTo>
                    <a:pt x="2119" y="2166"/>
                    <a:pt x="2183" y="2196"/>
                    <a:pt x="2241" y="2196"/>
                  </a:cubicBezTo>
                  <a:cubicBezTo>
                    <a:pt x="2288" y="2196"/>
                    <a:pt x="2332" y="2177"/>
                    <a:pt x="2356" y="2128"/>
                  </a:cubicBezTo>
                  <a:cubicBezTo>
                    <a:pt x="2398" y="2059"/>
                    <a:pt x="2384" y="1990"/>
                    <a:pt x="2370" y="1907"/>
                  </a:cubicBezTo>
                  <a:lnTo>
                    <a:pt x="2370" y="1907"/>
                  </a:lnTo>
                  <a:cubicBezTo>
                    <a:pt x="2470" y="1958"/>
                    <a:pt x="2577" y="2051"/>
                    <a:pt x="2687" y="2051"/>
                  </a:cubicBezTo>
                  <a:cubicBezTo>
                    <a:pt x="2728" y="2051"/>
                    <a:pt x="2769" y="2038"/>
                    <a:pt x="2811" y="2004"/>
                  </a:cubicBezTo>
                  <a:cubicBezTo>
                    <a:pt x="2866" y="1949"/>
                    <a:pt x="2880" y="1880"/>
                    <a:pt x="2866" y="1811"/>
                  </a:cubicBezTo>
                  <a:lnTo>
                    <a:pt x="2866" y="1811"/>
                  </a:lnTo>
                  <a:cubicBezTo>
                    <a:pt x="2866" y="1811"/>
                    <a:pt x="2880" y="1825"/>
                    <a:pt x="2880" y="1825"/>
                  </a:cubicBezTo>
                  <a:cubicBezTo>
                    <a:pt x="2923" y="1832"/>
                    <a:pt x="2967" y="1836"/>
                    <a:pt x="3011" y="1836"/>
                  </a:cubicBezTo>
                  <a:cubicBezTo>
                    <a:pt x="3293" y="1836"/>
                    <a:pt x="3586" y="1687"/>
                    <a:pt x="3693" y="1425"/>
                  </a:cubicBezTo>
                  <a:cubicBezTo>
                    <a:pt x="3734" y="1329"/>
                    <a:pt x="3707" y="1205"/>
                    <a:pt x="3651" y="1108"/>
                  </a:cubicBezTo>
                  <a:lnTo>
                    <a:pt x="3638" y="1108"/>
                  </a:lnTo>
                  <a:cubicBezTo>
                    <a:pt x="3651" y="1081"/>
                    <a:pt x="3651" y="1067"/>
                    <a:pt x="3651" y="1039"/>
                  </a:cubicBezTo>
                  <a:cubicBezTo>
                    <a:pt x="3651" y="888"/>
                    <a:pt x="3486" y="778"/>
                    <a:pt x="3348" y="723"/>
                  </a:cubicBezTo>
                  <a:cubicBezTo>
                    <a:pt x="3252" y="695"/>
                    <a:pt x="3169" y="667"/>
                    <a:pt x="3087" y="654"/>
                  </a:cubicBezTo>
                  <a:cubicBezTo>
                    <a:pt x="3142" y="599"/>
                    <a:pt x="3183" y="530"/>
                    <a:pt x="3183" y="447"/>
                  </a:cubicBezTo>
                  <a:cubicBezTo>
                    <a:pt x="3169" y="295"/>
                    <a:pt x="3087" y="171"/>
                    <a:pt x="2949" y="89"/>
                  </a:cubicBezTo>
                  <a:cubicBezTo>
                    <a:pt x="2843" y="28"/>
                    <a:pt x="2725" y="1"/>
                    <a:pt x="260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2415000" y="2983375"/>
              <a:ext cx="106450" cy="44175"/>
            </a:xfrm>
            <a:custGeom>
              <a:avLst/>
              <a:gdLst/>
              <a:ahLst/>
              <a:cxnLst/>
              <a:rect l="l" t="t" r="r" b="b"/>
              <a:pathLst>
                <a:path w="4258" h="1767" extrusionOk="0">
                  <a:moveTo>
                    <a:pt x="2136" y="0"/>
                  </a:moveTo>
                  <a:cubicBezTo>
                    <a:pt x="1970" y="14"/>
                    <a:pt x="1791" y="69"/>
                    <a:pt x="1654" y="166"/>
                  </a:cubicBezTo>
                  <a:cubicBezTo>
                    <a:pt x="1612" y="97"/>
                    <a:pt x="1543" y="55"/>
                    <a:pt x="1461" y="42"/>
                  </a:cubicBezTo>
                  <a:cubicBezTo>
                    <a:pt x="1437" y="37"/>
                    <a:pt x="1413" y="35"/>
                    <a:pt x="1390" y="35"/>
                  </a:cubicBezTo>
                  <a:cubicBezTo>
                    <a:pt x="1281" y="35"/>
                    <a:pt x="1182" y="86"/>
                    <a:pt x="1102" y="166"/>
                  </a:cubicBezTo>
                  <a:lnTo>
                    <a:pt x="1020" y="166"/>
                  </a:lnTo>
                  <a:cubicBezTo>
                    <a:pt x="689" y="221"/>
                    <a:pt x="262" y="441"/>
                    <a:pt x="358" y="813"/>
                  </a:cubicBezTo>
                  <a:cubicBezTo>
                    <a:pt x="358" y="827"/>
                    <a:pt x="372" y="854"/>
                    <a:pt x="386" y="882"/>
                  </a:cubicBezTo>
                  <a:cubicBezTo>
                    <a:pt x="331" y="910"/>
                    <a:pt x="276" y="965"/>
                    <a:pt x="234" y="1006"/>
                  </a:cubicBezTo>
                  <a:cubicBezTo>
                    <a:pt x="0" y="1213"/>
                    <a:pt x="97" y="1585"/>
                    <a:pt x="358" y="1709"/>
                  </a:cubicBezTo>
                  <a:cubicBezTo>
                    <a:pt x="430" y="1751"/>
                    <a:pt x="510" y="1767"/>
                    <a:pt x="592" y="1767"/>
                  </a:cubicBezTo>
                  <a:cubicBezTo>
                    <a:pt x="698" y="1767"/>
                    <a:pt x="808" y="1740"/>
                    <a:pt x="910" y="1709"/>
                  </a:cubicBezTo>
                  <a:cubicBezTo>
                    <a:pt x="992" y="1681"/>
                    <a:pt x="1075" y="1640"/>
                    <a:pt x="1144" y="1585"/>
                  </a:cubicBezTo>
                  <a:cubicBezTo>
                    <a:pt x="1244" y="1669"/>
                    <a:pt x="1358" y="1705"/>
                    <a:pt x="1474" y="1705"/>
                  </a:cubicBezTo>
                  <a:cubicBezTo>
                    <a:pt x="1661" y="1705"/>
                    <a:pt x="1853" y="1611"/>
                    <a:pt x="1998" y="1474"/>
                  </a:cubicBezTo>
                  <a:cubicBezTo>
                    <a:pt x="2053" y="1433"/>
                    <a:pt x="2108" y="1378"/>
                    <a:pt x="2150" y="1337"/>
                  </a:cubicBezTo>
                  <a:cubicBezTo>
                    <a:pt x="2205" y="1378"/>
                    <a:pt x="2274" y="1419"/>
                    <a:pt x="2356" y="1433"/>
                  </a:cubicBezTo>
                  <a:cubicBezTo>
                    <a:pt x="2409" y="1445"/>
                    <a:pt x="2462" y="1450"/>
                    <a:pt x="2515" y="1450"/>
                  </a:cubicBezTo>
                  <a:cubicBezTo>
                    <a:pt x="2708" y="1450"/>
                    <a:pt x="2893" y="1376"/>
                    <a:pt x="3045" y="1268"/>
                  </a:cubicBezTo>
                  <a:cubicBezTo>
                    <a:pt x="3086" y="1254"/>
                    <a:pt x="3114" y="1226"/>
                    <a:pt x="3155" y="1199"/>
                  </a:cubicBezTo>
                  <a:cubicBezTo>
                    <a:pt x="3155" y="1199"/>
                    <a:pt x="3169" y="1213"/>
                    <a:pt x="3183" y="1226"/>
                  </a:cubicBezTo>
                  <a:cubicBezTo>
                    <a:pt x="3248" y="1274"/>
                    <a:pt x="3322" y="1293"/>
                    <a:pt x="3399" y="1293"/>
                  </a:cubicBezTo>
                  <a:cubicBezTo>
                    <a:pt x="3569" y="1293"/>
                    <a:pt x="3753" y="1201"/>
                    <a:pt x="3886" y="1116"/>
                  </a:cubicBezTo>
                  <a:cubicBezTo>
                    <a:pt x="4258" y="827"/>
                    <a:pt x="3665" y="469"/>
                    <a:pt x="3362" y="469"/>
                  </a:cubicBezTo>
                  <a:lnTo>
                    <a:pt x="3238" y="469"/>
                  </a:lnTo>
                  <a:cubicBezTo>
                    <a:pt x="3238" y="455"/>
                    <a:pt x="3252" y="455"/>
                    <a:pt x="3238" y="441"/>
                  </a:cubicBezTo>
                  <a:cubicBezTo>
                    <a:pt x="3183" y="317"/>
                    <a:pt x="3100" y="248"/>
                    <a:pt x="2935" y="221"/>
                  </a:cubicBezTo>
                  <a:cubicBezTo>
                    <a:pt x="2913" y="219"/>
                    <a:pt x="2890" y="218"/>
                    <a:pt x="2868" y="218"/>
                  </a:cubicBezTo>
                  <a:cubicBezTo>
                    <a:pt x="2722" y="218"/>
                    <a:pt x="2572" y="254"/>
                    <a:pt x="2453" y="290"/>
                  </a:cubicBezTo>
                  <a:cubicBezTo>
                    <a:pt x="2453" y="276"/>
                    <a:pt x="2453" y="262"/>
                    <a:pt x="2453" y="248"/>
                  </a:cubicBezTo>
                  <a:cubicBezTo>
                    <a:pt x="2411" y="124"/>
                    <a:pt x="2274" y="28"/>
                    <a:pt x="2136"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2464600" y="2940950"/>
              <a:ext cx="139525" cy="32100"/>
            </a:xfrm>
            <a:custGeom>
              <a:avLst/>
              <a:gdLst/>
              <a:ahLst/>
              <a:cxnLst/>
              <a:rect l="l" t="t" r="r" b="b"/>
              <a:pathLst>
                <a:path w="5581" h="1284" extrusionOk="0">
                  <a:moveTo>
                    <a:pt x="1662" y="0"/>
                  </a:moveTo>
                  <a:cubicBezTo>
                    <a:pt x="1592" y="0"/>
                    <a:pt x="1527" y="39"/>
                    <a:pt x="1488" y="140"/>
                  </a:cubicBezTo>
                  <a:cubicBezTo>
                    <a:pt x="1488" y="168"/>
                    <a:pt x="1474" y="182"/>
                    <a:pt x="1474" y="195"/>
                  </a:cubicBezTo>
                  <a:cubicBezTo>
                    <a:pt x="1378" y="154"/>
                    <a:pt x="1268" y="99"/>
                    <a:pt x="1144" y="85"/>
                  </a:cubicBezTo>
                  <a:cubicBezTo>
                    <a:pt x="1133" y="84"/>
                    <a:pt x="1123" y="84"/>
                    <a:pt x="1113" y="84"/>
                  </a:cubicBezTo>
                  <a:cubicBezTo>
                    <a:pt x="1006" y="84"/>
                    <a:pt x="935" y="148"/>
                    <a:pt x="910" y="223"/>
                  </a:cubicBezTo>
                  <a:cubicBezTo>
                    <a:pt x="799" y="223"/>
                    <a:pt x="675" y="237"/>
                    <a:pt x="593" y="264"/>
                  </a:cubicBezTo>
                  <a:cubicBezTo>
                    <a:pt x="303" y="361"/>
                    <a:pt x="14" y="581"/>
                    <a:pt x="0" y="884"/>
                  </a:cubicBezTo>
                  <a:cubicBezTo>
                    <a:pt x="23" y="1116"/>
                    <a:pt x="195" y="1198"/>
                    <a:pt x="400" y="1198"/>
                  </a:cubicBezTo>
                  <a:cubicBezTo>
                    <a:pt x="574" y="1198"/>
                    <a:pt x="772" y="1139"/>
                    <a:pt x="923" y="1063"/>
                  </a:cubicBezTo>
                  <a:cubicBezTo>
                    <a:pt x="923" y="1077"/>
                    <a:pt x="923" y="1077"/>
                    <a:pt x="923" y="1091"/>
                  </a:cubicBezTo>
                  <a:cubicBezTo>
                    <a:pt x="937" y="1105"/>
                    <a:pt x="965" y="1119"/>
                    <a:pt x="978" y="1132"/>
                  </a:cubicBezTo>
                  <a:cubicBezTo>
                    <a:pt x="1034" y="1215"/>
                    <a:pt x="1116" y="1284"/>
                    <a:pt x="1226" y="1284"/>
                  </a:cubicBezTo>
                  <a:cubicBezTo>
                    <a:pt x="1419" y="1284"/>
                    <a:pt x="1585" y="1174"/>
                    <a:pt x="1736" y="1091"/>
                  </a:cubicBezTo>
                  <a:cubicBezTo>
                    <a:pt x="1791" y="1063"/>
                    <a:pt x="1833" y="1036"/>
                    <a:pt x="1874" y="995"/>
                  </a:cubicBezTo>
                  <a:cubicBezTo>
                    <a:pt x="1940" y="1137"/>
                    <a:pt x="2075" y="1236"/>
                    <a:pt x="2280" y="1236"/>
                  </a:cubicBezTo>
                  <a:cubicBezTo>
                    <a:pt x="2333" y="1236"/>
                    <a:pt x="2390" y="1229"/>
                    <a:pt x="2453" y="1215"/>
                  </a:cubicBezTo>
                  <a:cubicBezTo>
                    <a:pt x="2618" y="1174"/>
                    <a:pt x="2921" y="995"/>
                    <a:pt x="3004" y="939"/>
                  </a:cubicBezTo>
                  <a:cubicBezTo>
                    <a:pt x="3114" y="1107"/>
                    <a:pt x="3252" y="1167"/>
                    <a:pt x="3396" y="1167"/>
                  </a:cubicBezTo>
                  <a:cubicBezTo>
                    <a:pt x="3629" y="1167"/>
                    <a:pt x="3875" y="1009"/>
                    <a:pt x="4037" y="898"/>
                  </a:cubicBezTo>
                  <a:lnTo>
                    <a:pt x="4051" y="898"/>
                  </a:lnTo>
                  <a:cubicBezTo>
                    <a:pt x="4051" y="898"/>
                    <a:pt x="4051" y="912"/>
                    <a:pt x="4051" y="912"/>
                  </a:cubicBezTo>
                  <a:cubicBezTo>
                    <a:pt x="4162" y="1066"/>
                    <a:pt x="4333" y="1135"/>
                    <a:pt x="4512" y="1135"/>
                  </a:cubicBezTo>
                  <a:cubicBezTo>
                    <a:pt x="4621" y="1135"/>
                    <a:pt x="4732" y="1110"/>
                    <a:pt x="4836" y="1063"/>
                  </a:cubicBezTo>
                  <a:cubicBezTo>
                    <a:pt x="4960" y="1022"/>
                    <a:pt x="5070" y="953"/>
                    <a:pt x="5181" y="884"/>
                  </a:cubicBezTo>
                  <a:cubicBezTo>
                    <a:pt x="5208" y="898"/>
                    <a:pt x="5236" y="912"/>
                    <a:pt x="5263" y="926"/>
                  </a:cubicBezTo>
                  <a:cubicBezTo>
                    <a:pt x="5280" y="932"/>
                    <a:pt x="5296" y="935"/>
                    <a:pt x="5313" y="935"/>
                  </a:cubicBezTo>
                  <a:cubicBezTo>
                    <a:pt x="5405" y="935"/>
                    <a:pt x="5490" y="844"/>
                    <a:pt x="5525" y="774"/>
                  </a:cubicBezTo>
                  <a:cubicBezTo>
                    <a:pt x="5580" y="664"/>
                    <a:pt x="5553" y="540"/>
                    <a:pt x="5470" y="457"/>
                  </a:cubicBezTo>
                  <a:lnTo>
                    <a:pt x="5470" y="443"/>
                  </a:lnTo>
                  <a:cubicBezTo>
                    <a:pt x="5346" y="251"/>
                    <a:pt x="5098" y="182"/>
                    <a:pt x="4878" y="127"/>
                  </a:cubicBezTo>
                  <a:cubicBezTo>
                    <a:pt x="4735" y="98"/>
                    <a:pt x="4584" y="73"/>
                    <a:pt x="4434" y="73"/>
                  </a:cubicBezTo>
                  <a:cubicBezTo>
                    <a:pt x="4295" y="73"/>
                    <a:pt x="4156" y="95"/>
                    <a:pt x="4023" y="154"/>
                  </a:cubicBezTo>
                  <a:cubicBezTo>
                    <a:pt x="3968" y="182"/>
                    <a:pt x="3913" y="223"/>
                    <a:pt x="3858" y="264"/>
                  </a:cubicBezTo>
                  <a:cubicBezTo>
                    <a:pt x="3779" y="201"/>
                    <a:pt x="3687" y="176"/>
                    <a:pt x="3589" y="176"/>
                  </a:cubicBezTo>
                  <a:cubicBezTo>
                    <a:pt x="3431" y="176"/>
                    <a:pt x="3259" y="243"/>
                    <a:pt x="3114" y="319"/>
                  </a:cubicBezTo>
                  <a:cubicBezTo>
                    <a:pt x="3073" y="278"/>
                    <a:pt x="3045" y="237"/>
                    <a:pt x="2990" y="209"/>
                  </a:cubicBezTo>
                  <a:cubicBezTo>
                    <a:pt x="2924" y="166"/>
                    <a:pt x="2851" y="149"/>
                    <a:pt x="2777" y="149"/>
                  </a:cubicBezTo>
                  <a:cubicBezTo>
                    <a:pt x="2710" y="149"/>
                    <a:pt x="2642" y="162"/>
                    <a:pt x="2577" y="182"/>
                  </a:cubicBezTo>
                  <a:cubicBezTo>
                    <a:pt x="2549" y="195"/>
                    <a:pt x="2508" y="209"/>
                    <a:pt x="2480" y="223"/>
                  </a:cubicBezTo>
                  <a:cubicBezTo>
                    <a:pt x="2425" y="140"/>
                    <a:pt x="2342" y="85"/>
                    <a:pt x="2232" y="58"/>
                  </a:cubicBezTo>
                  <a:cubicBezTo>
                    <a:pt x="2211" y="54"/>
                    <a:pt x="2191" y="52"/>
                    <a:pt x="2172" y="52"/>
                  </a:cubicBezTo>
                  <a:cubicBezTo>
                    <a:pt x="2066" y="52"/>
                    <a:pt x="1990" y="112"/>
                    <a:pt x="1943" y="182"/>
                  </a:cubicBezTo>
                  <a:cubicBezTo>
                    <a:pt x="1878" y="84"/>
                    <a:pt x="1764" y="0"/>
                    <a:pt x="166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0" name="Google Shape;4030;p54"/>
          <p:cNvGrpSpPr/>
          <p:nvPr/>
        </p:nvGrpSpPr>
        <p:grpSpPr>
          <a:xfrm>
            <a:off x="99641" y="4000434"/>
            <a:ext cx="716561" cy="935634"/>
            <a:chOff x="3104925" y="2546775"/>
            <a:chExt cx="454325" cy="593225"/>
          </a:xfrm>
        </p:grpSpPr>
        <p:sp>
          <p:nvSpPr>
            <p:cNvPr id="4031" name="Google Shape;4031;p54"/>
            <p:cNvSpPr/>
            <p:nvPr/>
          </p:nvSpPr>
          <p:spPr>
            <a:xfrm>
              <a:off x="3507900" y="2821475"/>
              <a:ext cx="25" cy="25"/>
            </a:xfrm>
            <a:custGeom>
              <a:avLst/>
              <a:gdLst/>
              <a:ahLst/>
              <a:cxnLst/>
              <a:rect l="l" t="t" r="r" b="b"/>
              <a:pathLst>
                <a:path w="1" h="1" extrusionOk="0">
                  <a:moveTo>
                    <a:pt x="1" y="1"/>
                  </a:moveTo>
                  <a:lnTo>
                    <a:pt x="1" y="1"/>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4"/>
            <p:cNvSpPr/>
            <p:nvPr/>
          </p:nvSpPr>
          <p:spPr>
            <a:xfrm>
              <a:off x="3502400" y="2793225"/>
              <a:ext cx="375" cy="25"/>
            </a:xfrm>
            <a:custGeom>
              <a:avLst/>
              <a:gdLst/>
              <a:ahLst/>
              <a:cxnLst/>
              <a:rect l="l" t="t" r="r" b="b"/>
              <a:pathLst>
                <a:path w="15" h="1" extrusionOk="0">
                  <a:moveTo>
                    <a:pt x="1" y="1"/>
                  </a:moveTo>
                  <a:cubicBezTo>
                    <a:pt x="14" y="1"/>
                    <a:pt x="14" y="1"/>
                    <a:pt x="1" y="1"/>
                  </a:cubicBez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4"/>
            <p:cNvSpPr/>
            <p:nvPr/>
          </p:nvSpPr>
          <p:spPr>
            <a:xfrm>
              <a:off x="3339125" y="2888650"/>
              <a:ext cx="25" cy="375"/>
            </a:xfrm>
            <a:custGeom>
              <a:avLst/>
              <a:gdLst/>
              <a:ahLst/>
              <a:cxnLst/>
              <a:rect l="l" t="t" r="r" b="b"/>
              <a:pathLst>
                <a:path w="1" h="15" extrusionOk="0">
                  <a:moveTo>
                    <a:pt x="1" y="0"/>
                  </a:moveTo>
                  <a:lnTo>
                    <a:pt x="1" y="14"/>
                  </a:lnTo>
                  <a:lnTo>
                    <a:pt x="1"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4"/>
            <p:cNvSpPr/>
            <p:nvPr/>
          </p:nvSpPr>
          <p:spPr>
            <a:xfrm>
              <a:off x="3339125" y="2834925"/>
              <a:ext cx="25" cy="350"/>
            </a:xfrm>
            <a:custGeom>
              <a:avLst/>
              <a:gdLst/>
              <a:ahLst/>
              <a:cxnLst/>
              <a:rect l="l" t="t" r="r" b="b"/>
              <a:pathLst>
                <a:path w="1" h="14" extrusionOk="0">
                  <a:moveTo>
                    <a:pt x="1" y="14"/>
                  </a:moveTo>
                  <a:cubicBezTo>
                    <a:pt x="1" y="0"/>
                    <a:pt x="1" y="0"/>
                    <a:pt x="1" y="14"/>
                  </a:cubicBezTo>
                  <a:lnTo>
                    <a:pt x="1" y="14"/>
                  </a:lnTo>
                  <a:lnTo>
                    <a:pt x="1" y="14"/>
                  </a:lnTo>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4"/>
            <p:cNvSpPr/>
            <p:nvPr/>
          </p:nvSpPr>
          <p:spPr>
            <a:xfrm>
              <a:off x="3331550" y="2747450"/>
              <a:ext cx="216675" cy="136850"/>
            </a:xfrm>
            <a:custGeom>
              <a:avLst/>
              <a:gdLst/>
              <a:ahLst/>
              <a:cxnLst/>
              <a:rect l="l" t="t" r="r" b="b"/>
              <a:pathLst>
                <a:path w="8667" h="5474" extrusionOk="0">
                  <a:moveTo>
                    <a:pt x="4199" y="1"/>
                  </a:moveTo>
                  <a:cubicBezTo>
                    <a:pt x="4077" y="1"/>
                    <a:pt x="3972" y="28"/>
                    <a:pt x="3872" y="55"/>
                  </a:cubicBezTo>
                  <a:cubicBezTo>
                    <a:pt x="3652" y="110"/>
                    <a:pt x="3363" y="261"/>
                    <a:pt x="3211" y="303"/>
                  </a:cubicBezTo>
                  <a:lnTo>
                    <a:pt x="3142" y="303"/>
                  </a:lnTo>
                  <a:cubicBezTo>
                    <a:pt x="3115" y="303"/>
                    <a:pt x="3101" y="289"/>
                    <a:pt x="3087" y="289"/>
                  </a:cubicBezTo>
                  <a:cubicBezTo>
                    <a:pt x="3073" y="289"/>
                    <a:pt x="3046" y="275"/>
                    <a:pt x="3018" y="275"/>
                  </a:cubicBezTo>
                  <a:cubicBezTo>
                    <a:pt x="3004" y="275"/>
                    <a:pt x="2991" y="261"/>
                    <a:pt x="2977" y="261"/>
                  </a:cubicBezTo>
                  <a:cubicBezTo>
                    <a:pt x="2977" y="261"/>
                    <a:pt x="2977" y="248"/>
                    <a:pt x="2963" y="248"/>
                  </a:cubicBezTo>
                  <a:cubicBezTo>
                    <a:pt x="2963" y="248"/>
                    <a:pt x="2880" y="192"/>
                    <a:pt x="2825" y="165"/>
                  </a:cubicBezTo>
                  <a:cubicBezTo>
                    <a:pt x="2798" y="165"/>
                    <a:pt x="2770" y="151"/>
                    <a:pt x="2729" y="137"/>
                  </a:cubicBezTo>
                  <a:cubicBezTo>
                    <a:pt x="2606" y="99"/>
                    <a:pt x="2462" y="75"/>
                    <a:pt x="2319" y="75"/>
                  </a:cubicBezTo>
                  <a:cubicBezTo>
                    <a:pt x="2156" y="75"/>
                    <a:pt x="1993" y="105"/>
                    <a:pt x="1861" y="179"/>
                  </a:cubicBezTo>
                  <a:cubicBezTo>
                    <a:pt x="1654" y="289"/>
                    <a:pt x="1544" y="468"/>
                    <a:pt x="1461" y="661"/>
                  </a:cubicBezTo>
                  <a:cubicBezTo>
                    <a:pt x="1323" y="702"/>
                    <a:pt x="1186" y="785"/>
                    <a:pt x="1062" y="826"/>
                  </a:cubicBezTo>
                  <a:cubicBezTo>
                    <a:pt x="772" y="978"/>
                    <a:pt x="552" y="1253"/>
                    <a:pt x="538" y="1529"/>
                  </a:cubicBezTo>
                  <a:cubicBezTo>
                    <a:pt x="538" y="1667"/>
                    <a:pt x="607" y="1832"/>
                    <a:pt x="635" y="1984"/>
                  </a:cubicBezTo>
                  <a:cubicBezTo>
                    <a:pt x="593" y="2052"/>
                    <a:pt x="511" y="2108"/>
                    <a:pt x="428" y="2204"/>
                  </a:cubicBezTo>
                  <a:cubicBezTo>
                    <a:pt x="345" y="2287"/>
                    <a:pt x="166" y="2562"/>
                    <a:pt x="125" y="2672"/>
                  </a:cubicBezTo>
                  <a:cubicBezTo>
                    <a:pt x="56" y="2783"/>
                    <a:pt x="70" y="2893"/>
                    <a:pt x="42" y="3003"/>
                  </a:cubicBezTo>
                  <a:cubicBezTo>
                    <a:pt x="28" y="3127"/>
                    <a:pt x="1" y="3237"/>
                    <a:pt x="56" y="3361"/>
                  </a:cubicBezTo>
                  <a:cubicBezTo>
                    <a:pt x="56" y="3430"/>
                    <a:pt x="83" y="3499"/>
                    <a:pt x="111" y="3568"/>
                  </a:cubicBezTo>
                  <a:cubicBezTo>
                    <a:pt x="166" y="3664"/>
                    <a:pt x="235" y="3747"/>
                    <a:pt x="359" y="3802"/>
                  </a:cubicBezTo>
                  <a:cubicBezTo>
                    <a:pt x="359" y="3802"/>
                    <a:pt x="400" y="3816"/>
                    <a:pt x="442" y="3830"/>
                  </a:cubicBezTo>
                  <a:cubicBezTo>
                    <a:pt x="455" y="3844"/>
                    <a:pt x="469" y="3871"/>
                    <a:pt x="469" y="3885"/>
                  </a:cubicBezTo>
                  <a:cubicBezTo>
                    <a:pt x="469" y="3899"/>
                    <a:pt x="469" y="3912"/>
                    <a:pt x="469" y="3926"/>
                  </a:cubicBezTo>
                  <a:cubicBezTo>
                    <a:pt x="455" y="4036"/>
                    <a:pt x="428" y="4147"/>
                    <a:pt x="414" y="4243"/>
                  </a:cubicBezTo>
                  <a:lnTo>
                    <a:pt x="414" y="4257"/>
                  </a:lnTo>
                  <a:cubicBezTo>
                    <a:pt x="400" y="4312"/>
                    <a:pt x="387" y="4353"/>
                    <a:pt x="387" y="4408"/>
                  </a:cubicBezTo>
                  <a:cubicBezTo>
                    <a:pt x="359" y="4546"/>
                    <a:pt x="345" y="4629"/>
                    <a:pt x="414" y="4822"/>
                  </a:cubicBezTo>
                  <a:cubicBezTo>
                    <a:pt x="455" y="4932"/>
                    <a:pt x="469" y="4973"/>
                    <a:pt x="593" y="5070"/>
                  </a:cubicBezTo>
                  <a:cubicBezTo>
                    <a:pt x="697" y="5139"/>
                    <a:pt x="849" y="5170"/>
                    <a:pt x="993" y="5170"/>
                  </a:cubicBezTo>
                  <a:cubicBezTo>
                    <a:pt x="1021" y="5170"/>
                    <a:pt x="1049" y="5168"/>
                    <a:pt x="1075" y="5166"/>
                  </a:cubicBezTo>
                  <a:cubicBezTo>
                    <a:pt x="1186" y="5139"/>
                    <a:pt x="1255" y="5084"/>
                    <a:pt x="1351" y="5028"/>
                  </a:cubicBezTo>
                  <a:cubicBezTo>
                    <a:pt x="1530" y="4904"/>
                    <a:pt x="1833" y="4643"/>
                    <a:pt x="1957" y="4574"/>
                  </a:cubicBezTo>
                  <a:cubicBezTo>
                    <a:pt x="2138" y="4469"/>
                    <a:pt x="2312" y="4424"/>
                    <a:pt x="2466" y="4424"/>
                  </a:cubicBezTo>
                  <a:cubicBezTo>
                    <a:pt x="2535" y="4424"/>
                    <a:pt x="2600" y="4433"/>
                    <a:pt x="2660" y="4450"/>
                  </a:cubicBezTo>
                  <a:cubicBezTo>
                    <a:pt x="2687" y="4464"/>
                    <a:pt x="2701" y="4477"/>
                    <a:pt x="2729" y="4491"/>
                  </a:cubicBezTo>
                  <a:cubicBezTo>
                    <a:pt x="2756" y="4505"/>
                    <a:pt x="2770" y="4532"/>
                    <a:pt x="2811" y="4560"/>
                  </a:cubicBezTo>
                  <a:cubicBezTo>
                    <a:pt x="2894" y="4643"/>
                    <a:pt x="3004" y="4960"/>
                    <a:pt x="3280" y="5084"/>
                  </a:cubicBezTo>
                  <a:cubicBezTo>
                    <a:pt x="3392" y="5130"/>
                    <a:pt x="3492" y="5158"/>
                    <a:pt x="3618" y="5158"/>
                  </a:cubicBezTo>
                  <a:cubicBezTo>
                    <a:pt x="3677" y="5158"/>
                    <a:pt x="3742" y="5152"/>
                    <a:pt x="3817" y="5139"/>
                  </a:cubicBezTo>
                  <a:cubicBezTo>
                    <a:pt x="3831" y="5125"/>
                    <a:pt x="3845" y="5125"/>
                    <a:pt x="3872" y="5125"/>
                  </a:cubicBezTo>
                  <a:lnTo>
                    <a:pt x="3927" y="5125"/>
                  </a:lnTo>
                  <a:cubicBezTo>
                    <a:pt x="3927" y="5111"/>
                    <a:pt x="3941" y="5111"/>
                    <a:pt x="3955" y="5111"/>
                  </a:cubicBezTo>
                  <a:cubicBezTo>
                    <a:pt x="3996" y="5111"/>
                    <a:pt x="4038" y="5125"/>
                    <a:pt x="4107" y="5125"/>
                  </a:cubicBezTo>
                  <a:cubicBezTo>
                    <a:pt x="4258" y="5152"/>
                    <a:pt x="4313" y="5152"/>
                    <a:pt x="4410" y="5194"/>
                  </a:cubicBezTo>
                  <a:cubicBezTo>
                    <a:pt x="4423" y="5208"/>
                    <a:pt x="4479" y="5249"/>
                    <a:pt x="4492" y="5249"/>
                  </a:cubicBezTo>
                  <a:cubicBezTo>
                    <a:pt x="4630" y="5332"/>
                    <a:pt x="4699" y="5387"/>
                    <a:pt x="4795" y="5428"/>
                  </a:cubicBezTo>
                  <a:cubicBezTo>
                    <a:pt x="4868" y="5460"/>
                    <a:pt x="4960" y="5474"/>
                    <a:pt x="5051" y="5474"/>
                  </a:cubicBezTo>
                  <a:cubicBezTo>
                    <a:pt x="5115" y="5474"/>
                    <a:pt x="5179" y="5467"/>
                    <a:pt x="5236" y="5455"/>
                  </a:cubicBezTo>
                  <a:cubicBezTo>
                    <a:pt x="5429" y="5455"/>
                    <a:pt x="5595" y="5359"/>
                    <a:pt x="5705" y="5235"/>
                  </a:cubicBezTo>
                  <a:cubicBezTo>
                    <a:pt x="5801" y="5139"/>
                    <a:pt x="5815" y="5015"/>
                    <a:pt x="5856" y="4904"/>
                  </a:cubicBezTo>
                  <a:cubicBezTo>
                    <a:pt x="5870" y="4918"/>
                    <a:pt x="5898" y="4932"/>
                    <a:pt x="5925" y="4960"/>
                  </a:cubicBezTo>
                  <a:cubicBezTo>
                    <a:pt x="6054" y="5070"/>
                    <a:pt x="6262" y="5180"/>
                    <a:pt x="6460" y="5180"/>
                  </a:cubicBezTo>
                  <a:cubicBezTo>
                    <a:pt x="6559" y="5180"/>
                    <a:pt x="6655" y="5152"/>
                    <a:pt x="6738" y="5084"/>
                  </a:cubicBezTo>
                  <a:cubicBezTo>
                    <a:pt x="6890" y="4960"/>
                    <a:pt x="6945" y="4780"/>
                    <a:pt x="6958" y="4615"/>
                  </a:cubicBezTo>
                  <a:cubicBezTo>
                    <a:pt x="6972" y="4560"/>
                    <a:pt x="6972" y="4519"/>
                    <a:pt x="6972" y="4464"/>
                  </a:cubicBezTo>
                  <a:cubicBezTo>
                    <a:pt x="7000" y="4491"/>
                    <a:pt x="7014" y="4519"/>
                    <a:pt x="7055" y="4560"/>
                  </a:cubicBezTo>
                  <a:cubicBezTo>
                    <a:pt x="7151" y="4643"/>
                    <a:pt x="7275" y="4739"/>
                    <a:pt x="7427" y="4767"/>
                  </a:cubicBezTo>
                  <a:cubicBezTo>
                    <a:pt x="7467" y="4772"/>
                    <a:pt x="7509" y="4775"/>
                    <a:pt x="7551" y="4775"/>
                  </a:cubicBezTo>
                  <a:cubicBezTo>
                    <a:pt x="7624" y="4775"/>
                    <a:pt x="7696" y="4765"/>
                    <a:pt x="7758" y="4739"/>
                  </a:cubicBezTo>
                  <a:cubicBezTo>
                    <a:pt x="7882" y="4684"/>
                    <a:pt x="7950" y="4601"/>
                    <a:pt x="8033" y="4519"/>
                  </a:cubicBezTo>
                  <a:cubicBezTo>
                    <a:pt x="8157" y="4422"/>
                    <a:pt x="8226" y="4298"/>
                    <a:pt x="8295" y="4174"/>
                  </a:cubicBezTo>
                  <a:cubicBezTo>
                    <a:pt x="8336" y="4092"/>
                    <a:pt x="8391" y="3981"/>
                    <a:pt x="8419" y="3844"/>
                  </a:cubicBezTo>
                  <a:cubicBezTo>
                    <a:pt x="8488" y="3761"/>
                    <a:pt x="8543" y="3664"/>
                    <a:pt x="8557" y="3568"/>
                  </a:cubicBezTo>
                  <a:cubicBezTo>
                    <a:pt x="8639" y="3168"/>
                    <a:pt x="8667" y="2755"/>
                    <a:pt x="8639" y="2356"/>
                  </a:cubicBezTo>
                  <a:cubicBezTo>
                    <a:pt x="8639" y="2121"/>
                    <a:pt x="8653" y="1887"/>
                    <a:pt x="8557" y="1653"/>
                  </a:cubicBezTo>
                  <a:cubicBezTo>
                    <a:pt x="8529" y="1529"/>
                    <a:pt x="8488" y="1405"/>
                    <a:pt x="8364" y="1322"/>
                  </a:cubicBezTo>
                  <a:cubicBezTo>
                    <a:pt x="8292" y="1282"/>
                    <a:pt x="8215" y="1261"/>
                    <a:pt x="8144" y="1261"/>
                  </a:cubicBezTo>
                  <a:cubicBezTo>
                    <a:pt x="8093" y="1261"/>
                    <a:pt x="8046" y="1272"/>
                    <a:pt x="8006" y="1295"/>
                  </a:cubicBezTo>
                  <a:cubicBezTo>
                    <a:pt x="7992" y="1240"/>
                    <a:pt x="7964" y="1184"/>
                    <a:pt x="7937" y="1116"/>
                  </a:cubicBezTo>
                  <a:cubicBezTo>
                    <a:pt x="7787" y="645"/>
                    <a:pt x="7388" y="233"/>
                    <a:pt x="6805" y="233"/>
                  </a:cubicBezTo>
                  <a:cubicBezTo>
                    <a:pt x="6637" y="233"/>
                    <a:pt x="6453" y="267"/>
                    <a:pt x="6256" y="344"/>
                  </a:cubicBezTo>
                  <a:cubicBezTo>
                    <a:pt x="6187" y="372"/>
                    <a:pt x="6132" y="427"/>
                    <a:pt x="6063" y="468"/>
                  </a:cubicBezTo>
                  <a:cubicBezTo>
                    <a:pt x="6022" y="399"/>
                    <a:pt x="5939" y="358"/>
                    <a:pt x="5843" y="316"/>
                  </a:cubicBezTo>
                  <a:cubicBezTo>
                    <a:pt x="5742" y="283"/>
                    <a:pt x="5631" y="263"/>
                    <a:pt x="5520" y="263"/>
                  </a:cubicBezTo>
                  <a:cubicBezTo>
                    <a:pt x="5358" y="263"/>
                    <a:pt x="5200" y="306"/>
                    <a:pt x="5085" y="413"/>
                  </a:cubicBezTo>
                  <a:cubicBezTo>
                    <a:pt x="5071" y="427"/>
                    <a:pt x="5057" y="440"/>
                    <a:pt x="5057" y="454"/>
                  </a:cubicBezTo>
                  <a:cubicBezTo>
                    <a:pt x="4947" y="248"/>
                    <a:pt x="4671" y="96"/>
                    <a:pt x="4410" y="27"/>
                  </a:cubicBezTo>
                  <a:cubicBezTo>
                    <a:pt x="4333" y="8"/>
                    <a:pt x="4264" y="1"/>
                    <a:pt x="4199"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4"/>
            <p:cNvSpPr/>
            <p:nvPr/>
          </p:nvSpPr>
          <p:spPr>
            <a:xfrm>
              <a:off x="3123175" y="2546775"/>
              <a:ext cx="235275" cy="399000"/>
            </a:xfrm>
            <a:custGeom>
              <a:avLst/>
              <a:gdLst/>
              <a:ahLst/>
              <a:cxnLst/>
              <a:rect l="l" t="t" r="r" b="b"/>
              <a:pathLst>
                <a:path w="9411" h="15960" extrusionOk="0">
                  <a:moveTo>
                    <a:pt x="4707" y="1"/>
                  </a:moveTo>
                  <a:cubicBezTo>
                    <a:pt x="4450" y="1"/>
                    <a:pt x="4189" y="63"/>
                    <a:pt x="3954" y="159"/>
                  </a:cubicBezTo>
                  <a:cubicBezTo>
                    <a:pt x="3830" y="215"/>
                    <a:pt x="3734" y="311"/>
                    <a:pt x="3665" y="407"/>
                  </a:cubicBezTo>
                  <a:cubicBezTo>
                    <a:pt x="3527" y="463"/>
                    <a:pt x="3390" y="531"/>
                    <a:pt x="3266" y="600"/>
                  </a:cubicBezTo>
                  <a:cubicBezTo>
                    <a:pt x="3100" y="711"/>
                    <a:pt x="2921" y="821"/>
                    <a:pt x="2811" y="986"/>
                  </a:cubicBezTo>
                  <a:cubicBezTo>
                    <a:pt x="2535" y="1455"/>
                    <a:pt x="2618" y="2006"/>
                    <a:pt x="2563" y="2502"/>
                  </a:cubicBezTo>
                  <a:cubicBezTo>
                    <a:pt x="2508" y="2805"/>
                    <a:pt x="2480" y="3025"/>
                    <a:pt x="2177" y="3218"/>
                  </a:cubicBezTo>
                  <a:cubicBezTo>
                    <a:pt x="2150" y="3246"/>
                    <a:pt x="1943" y="3342"/>
                    <a:pt x="1833" y="3425"/>
                  </a:cubicBezTo>
                  <a:cubicBezTo>
                    <a:pt x="1598" y="3604"/>
                    <a:pt x="1392" y="3824"/>
                    <a:pt x="1268" y="4086"/>
                  </a:cubicBezTo>
                  <a:cubicBezTo>
                    <a:pt x="1047" y="4568"/>
                    <a:pt x="923" y="5354"/>
                    <a:pt x="1392" y="5726"/>
                  </a:cubicBezTo>
                  <a:cubicBezTo>
                    <a:pt x="1502" y="5808"/>
                    <a:pt x="1709" y="5863"/>
                    <a:pt x="1764" y="5891"/>
                  </a:cubicBezTo>
                  <a:cubicBezTo>
                    <a:pt x="1888" y="5946"/>
                    <a:pt x="1915" y="6056"/>
                    <a:pt x="1915" y="6098"/>
                  </a:cubicBezTo>
                  <a:cubicBezTo>
                    <a:pt x="1929" y="6456"/>
                    <a:pt x="1778" y="6676"/>
                    <a:pt x="1819" y="7062"/>
                  </a:cubicBezTo>
                  <a:cubicBezTo>
                    <a:pt x="1833" y="7227"/>
                    <a:pt x="1888" y="7379"/>
                    <a:pt x="2012" y="7489"/>
                  </a:cubicBezTo>
                  <a:cubicBezTo>
                    <a:pt x="2142" y="7573"/>
                    <a:pt x="2297" y="7625"/>
                    <a:pt x="2451" y="7625"/>
                  </a:cubicBezTo>
                  <a:cubicBezTo>
                    <a:pt x="2526" y="7625"/>
                    <a:pt x="2601" y="7613"/>
                    <a:pt x="2673" y="7586"/>
                  </a:cubicBezTo>
                  <a:cubicBezTo>
                    <a:pt x="3307" y="7393"/>
                    <a:pt x="3679" y="6663"/>
                    <a:pt x="4023" y="6277"/>
                  </a:cubicBezTo>
                  <a:cubicBezTo>
                    <a:pt x="4177" y="6150"/>
                    <a:pt x="4343" y="6077"/>
                    <a:pt x="4549" y="6077"/>
                  </a:cubicBezTo>
                  <a:cubicBezTo>
                    <a:pt x="4655" y="6077"/>
                    <a:pt x="4773" y="6097"/>
                    <a:pt x="4905" y="6139"/>
                  </a:cubicBezTo>
                  <a:cubicBezTo>
                    <a:pt x="5043" y="6180"/>
                    <a:pt x="5222" y="6304"/>
                    <a:pt x="5429" y="6401"/>
                  </a:cubicBezTo>
                  <a:cubicBezTo>
                    <a:pt x="5563" y="6486"/>
                    <a:pt x="5709" y="6523"/>
                    <a:pt x="5855" y="6523"/>
                  </a:cubicBezTo>
                  <a:cubicBezTo>
                    <a:pt x="6112" y="6523"/>
                    <a:pt x="6370" y="6406"/>
                    <a:pt x="6572" y="6222"/>
                  </a:cubicBezTo>
                  <a:cubicBezTo>
                    <a:pt x="6696" y="6167"/>
                    <a:pt x="6972" y="5877"/>
                    <a:pt x="7096" y="5795"/>
                  </a:cubicBezTo>
                  <a:cubicBezTo>
                    <a:pt x="7123" y="5781"/>
                    <a:pt x="7261" y="5671"/>
                    <a:pt x="7426" y="5602"/>
                  </a:cubicBezTo>
                  <a:cubicBezTo>
                    <a:pt x="7454" y="5574"/>
                    <a:pt x="7619" y="5547"/>
                    <a:pt x="7647" y="5547"/>
                  </a:cubicBezTo>
                  <a:cubicBezTo>
                    <a:pt x="7868" y="5557"/>
                    <a:pt x="8146" y="5624"/>
                    <a:pt x="8431" y="5624"/>
                  </a:cubicBezTo>
                  <a:cubicBezTo>
                    <a:pt x="8519" y="5624"/>
                    <a:pt x="8607" y="5618"/>
                    <a:pt x="8694" y="5602"/>
                  </a:cubicBezTo>
                  <a:cubicBezTo>
                    <a:pt x="8887" y="5533"/>
                    <a:pt x="9038" y="5367"/>
                    <a:pt x="9162" y="5216"/>
                  </a:cubicBezTo>
                  <a:cubicBezTo>
                    <a:pt x="9410" y="4940"/>
                    <a:pt x="9410" y="4527"/>
                    <a:pt x="9190" y="4238"/>
                  </a:cubicBezTo>
                  <a:cubicBezTo>
                    <a:pt x="9011" y="4031"/>
                    <a:pt x="8749" y="3921"/>
                    <a:pt x="8501" y="3797"/>
                  </a:cubicBezTo>
                  <a:cubicBezTo>
                    <a:pt x="8377" y="3728"/>
                    <a:pt x="8363" y="3673"/>
                    <a:pt x="8212" y="3590"/>
                  </a:cubicBezTo>
                  <a:cubicBezTo>
                    <a:pt x="7964" y="3411"/>
                    <a:pt x="7619" y="3191"/>
                    <a:pt x="7523" y="3053"/>
                  </a:cubicBezTo>
                  <a:cubicBezTo>
                    <a:pt x="7358" y="2805"/>
                    <a:pt x="7399" y="2598"/>
                    <a:pt x="7482" y="2281"/>
                  </a:cubicBezTo>
                  <a:cubicBezTo>
                    <a:pt x="7564" y="2075"/>
                    <a:pt x="7647" y="1882"/>
                    <a:pt x="7674" y="1675"/>
                  </a:cubicBezTo>
                  <a:cubicBezTo>
                    <a:pt x="7688" y="1413"/>
                    <a:pt x="7440" y="1165"/>
                    <a:pt x="7247" y="1014"/>
                  </a:cubicBezTo>
                  <a:cubicBezTo>
                    <a:pt x="6999" y="835"/>
                    <a:pt x="6806" y="779"/>
                    <a:pt x="6476" y="697"/>
                  </a:cubicBezTo>
                  <a:cubicBezTo>
                    <a:pt x="6228" y="642"/>
                    <a:pt x="5911" y="628"/>
                    <a:pt x="5773" y="559"/>
                  </a:cubicBezTo>
                  <a:cubicBezTo>
                    <a:pt x="5622" y="490"/>
                    <a:pt x="5580" y="352"/>
                    <a:pt x="5429" y="215"/>
                  </a:cubicBezTo>
                  <a:cubicBezTo>
                    <a:pt x="5215" y="63"/>
                    <a:pt x="4964" y="1"/>
                    <a:pt x="4707" y="1"/>
                  </a:cubicBezTo>
                  <a:close/>
                  <a:moveTo>
                    <a:pt x="5587" y="8023"/>
                  </a:moveTo>
                  <a:cubicBezTo>
                    <a:pt x="5478" y="8023"/>
                    <a:pt x="5369" y="8038"/>
                    <a:pt x="5263" y="8082"/>
                  </a:cubicBezTo>
                  <a:cubicBezTo>
                    <a:pt x="5043" y="8164"/>
                    <a:pt x="4850" y="8302"/>
                    <a:pt x="4685" y="8454"/>
                  </a:cubicBezTo>
                  <a:cubicBezTo>
                    <a:pt x="4450" y="8729"/>
                    <a:pt x="4244" y="9060"/>
                    <a:pt x="4065" y="9170"/>
                  </a:cubicBezTo>
                  <a:cubicBezTo>
                    <a:pt x="3976" y="9212"/>
                    <a:pt x="3910" y="9236"/>
                    <a:pt x="3856" y="9236"/>
                  </a:cubicBezTo>
                  <a:cubicBezTo>
                    <a:pt x="3766" y="9236"/>
                    <a:pt x="3704" y="9172"/>
                    <a:pt x="3610" y="9019"/>
                  </a:cubicBezTo>
                  <a:cubicBezTo>
                    <a:pt x="3596" y="8977"/>
                    <a:pt x="3527" y="8771"/>
                    <a:pt x="3445" y="8674"/>
                  </a:cubicBezTo>
                  <a:cubicBezTo>
                    <a:pt x="3306" y="8501"/>
                    <a:pt x="3070" y="8385"/>
                    <a:pt x="2843" y="8385"/>
                  </a:cubicBezTo>
                  <a:cubicBezTo>
                    <a:pt x="2800" y="8385"/>
                    <a:pt x="2757" y="8390"/>
                    <a:pt x="2714" y="8399"/>
                  </a:cubicBezTo>
                  <a:cubicBezTo>
                    <a:pt x="2563" y="8440"/>
                    <a:pt x="2466" y="8564"/>
                    <a:pt x="2384" y="8688"/>
                  </a:cubicBezTo>
                  <a:cubicBezTo>
                    <a:pt x="2342" y="8660"/>
                    <a:pt x="2315" y="8633"/>
                    <a:pt x="2260" y="8605"/>
                  </a:cubicBezTo>
                  <a:cubicBezTo>
                    <a:pt x="2207" y="8585"/>
                    <a:pt x="2160" y="8575"/>
                    <a:pt x="2117" y="8575"/>
                  </a:cubicBezTo>
                  <a:cubicBezTo>
                    <a:pt x="1956" y="8575"/>
                    <a:pt x="1859" y="8704"/>
                    <a:pt x="1805" y="8867"/>
                  </a:cubicBezTo>
                  <a:cubicBezTo>
                    <a:pt x="1598" y="8743"/>
                    <a:pt x="1378" y="8647"/>
                    <a:pt x="1158" y="8619"/>
                  </a:cubicBezTo>
                  <a:cubicBezTo>
                    <a:pt x="951" y="8619"/>
                    <a:pt x="786" y="8729"/>
                    <a:pt x="634" y="8853"/>
                  </a:cubicBezTo>
                  <a:cubicBezTo>
                    <a:pt x="0" y="9294"/>
                    <a:pt x="138" y="10052"/>
                    <a:pt x="441" y="10644"/>
                  </a:cubicBezTo>
                  <a:cubicBezTo>
                    <a:pt x="469" y="10658"/>
                    <a:pt x="524" y="10823"/>
                    <a:pt x="469" y="10989"/>
                  </a:cubicBezTo>
                  <a:cubicBezTo>
                    <a:pt x="427" y="11113"/>
                    <a:pt x="207" y="11430"/>
                    <a:pt x="152" y="11664"/>
                  </a:cubicBezTo>
                  <a:cubicBezTo>
                    <a:pt x="14" y="12132"/>
                    <a:pt x="0" y="12628"/>
                    <a:pt x="193" y="13083"/>
                  </a:cubicBezTo>
                  <a:cubicBezTo>
                    <a:pt x="372" y="13469"/>
                    <a:pt x="634" y="13868"/>
                    <a:pt x="1034" y="14047"/>
                  </a:cubicBezTo>
                  <a:cubicBezTo>
                    <a:pt x="1118" y="14077"/>
                    <a:pt x="1203" y="14088"/>
                    <a:pt x="1288" y="14088"/>
                  </a:cubicBezTo>
                  <a:cubicBezTo>
                    <a:pt x="1478" y="14088"/>
                    <a:pt x="1669" y="14030"/>
                    <a:pt x="1860" y="13992"/>
                  </a:cubicBezTo>
                  <a:cubicBezTo>
                    <a:pt x="2018" y="13955"/>
                    <a:pt x="2120" y="13923"/>
                    <a:pt x="2206" y="13923"/>
                  </a:cubicBezTo>
                  <a:cubicBezTo>
                    <a:pt x="2309" y="13923"/>
                    <a:pt x="2388" y="13968"/>
                    <a:pt x="2508" y="14102"/>
                  </a:cubicBezTo>
                  <a:cubicBezTo>
                    <a:pt x="2866" y="14516"/>
                    <a:pt x="2949" y="15177"/>
                    <a:pt x="3431" y="15632"/>
                  </a:cubicBezTo>
                  <a:cubicBezTo>
                    <a:pt x="3555" y="15756"/>
                    <a:pt x="3693" y="15866"/>
                    <a:pt x="3844" y="15921"/>
                  </a:cubicBezTo>
                  <a:cubicBezTo>
                    <a:pt x="3940" y="15945"/>
                    <a:pt x="4046" y="15960"/>
                    <a:pt x="4150" y="15960"/>
                  </a:cubicBezTo>
                  <a:cubicBezTo>
                    <a:pt x="4224" y="15960"/>
                    <a:pt x="4299" y="15952"/>
                    <a:pt x="4368" y="15935"/>
                  </a:cubicBezTo>
                  <a:cubicBezTo>
                    <a:pt x="4492" y="15894"/>
                    <a:pt x="4616" y="15811"/>
                    <a:pt x="4698" y="15701"/>
                  </a:cubicBezTo>
                  <a:cubicBezTo>
                    <a:pt x="4781" y="15563"/>
                    <a:pt x="4809" y="15411"/>
                    <a:pt x="4850" y="15274"/>
                  </a:cubicBezTo>
                  <a:cubicBezTo>
                    <a:pt x="4960" y="14805"/>
                    <a:pt x="4946" y="14323"/>
                    <a:pt x="5043" y="13854"/>
                  </a:cubicBezTo>
                  <a:cubicBezTo>
                    <a:pt x="5112" y="13620"/>
                    <a:pt x="5153" y="13551"/>
                    <a:pt x="5415" y="13496"/>
                  </a:cubicBezTo>
                  <a:cubicBezTo>
                    <a:pt x="5422" y="13492"/>
                    <a:pt x="5431" y="13490"/>
                    <a:pt x="5443" y="13490"/>
                  </a:cubicBezTo>
                  <a:cubicBezTo>
                    <a:pt x="5589" y="13490"/>
                    <a:pt x="6068" y="13791"/>
                    <a:pt x="6310" y="13854"/>
                  </a:cubicBezTo>
                  <a:cubicBezTo>
                    <a:pt x="6395" y="13876"/>
                    <a:pt x="6488" y="13905"/>
                    <a:pt x="6582" y="13905"/>
                  </a:cubicBezTo>
                  <a:cubicBezTo>
                    <a:pt x="6611" y="13905"/>
                    <a:pt x="6640" y="13902"/>
                    <a:pt x="6669" y="13896"/>
                  </a:cubicBezTo>
                  <a:cubicBezTo>
                    <a:pt x="6779" y="13854"/>
                    <a:pt x="6875" y="13772"/>
                    <a:pt x="6944" y="13689"/>
                  </a:cubicBezTo>
                  <a:cubicBezTo>
                    <a:pt x="7247" y="13290"/>
                    <a:pt x="7482" y="12835"/>
                    <a:pt x="7468" y="12325"/>
                  </a:cubicBezTo>
                  <a:cubicBezTo>
                    <a:pt x="7440" y="12063"/>
                    <a:pt x="7344" y="11815"/>
                    <a:pt x="7192" y="11595"/>
                  </a:cubicBezTo>
                  <a:lnTo>
                    <a:pt x="7192" y="11609"/>
                  </a:lnTo>
                  <a:cubicBezTo>
                    <a:pt x="6986" y="11347"/>
                    <a:pt x="6696" y="11154"/>
                    <a:pt x="6476" y="10906"/>
                  </a:cubicBezTo>
                  <a:cubicBezTo>
                    <a:pt x="6297" y="10713"/>
                    <a:pt x="6255" y="10396"/>
                    <a:pt x="6476" y="10190"/>
                  </a:cubicBezTo>
                  <a:cubicBezTo>
                    <a:pt x="6586" y="10066"/>
                    <a:pt x="6724" y="9955"/>
                    <a:pt x="6806" y="9818"/>
                  </a:cubicBezTo>
                  <a:cubicBezTo>
                    <a:pt x="6958" y="9459"/>
                    <a:pt x="6930" y="9046"/>
                    <a:pt x="6751" y="8702"/>
                  </a:cubicBezTo>
                  <a:cubicBezTo>
                    <a:pt x="6614" y="8399"/>
                    <a:pt x="6310" y="8178"/>
                    <a:pt x="5980" y="8068"/>
                  </a:cubicBezTo>
                  <a:cubicBezTo>
                    <a:pt x="5851" y="8045"/>
                    <a:pt x="5719" y="8023"/>
                    <a:pt x="5587" y="8023"/>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4"/>
            <p:cNvSpPr/>
            <p:nvPr/>
          </p:nvSpPr>
          <p:spPr>
            <a:xfrm>
              <a:off x="3351200" y="2637800"/>
              <a:ext cx="183750" cy="184750"/>
            </a:xfrm>
            <a:custGeom>
              <a:avLst/>
              <a:gdLst/>
              <a:ahLst/>
              <a:cxnLst/>
              <a:rect l="l" t="t" r="r" b="b"/>
              <a:pathLst>
                <a:path w="7350" h="7390" extrusionOk="0">
                  <a:moveTo>
                    <a:pt x="3262" y="1"/>
                  </a:moveTo>
                  <a:cubicBezTo>
                    <a:pt x="3042" y="1"/>
                    <a:pt x="2870" y="141"/>
                    <a:pt x="2756" y="294"/>
                  </a:cubicBezTo>
                  <a:cubicBezTo>
                    <a:pt x="2687" y="362"/>
                    <a:pt x="2645" y="445"/>
                    <a:pt x="2604" y="528"/>
                  </a:cubicBezTo>
                  <a:cubicBezTo>
                    <a:pt x="2439" y="473"/>
                    <a:pt x="2281" y="437"/>
                    <a:pt x="2133" y="437"/>
                  </a:cubicBezTo>
                  <a:cubicBezTo>
                    <a:pt x="1837" y="437"/>
                    <a:pt x="1580" y="578"/>
                    <a:pt x="1378" y="982"/>
                  </a:cubicBezTo>
                  <a:cubicBezTo>
                    <a:pt x="1199" y="1299"/>
                    <a:pt x="1047" y="1630"/>
                    <a:pt x="1075" y="1988"/>
                  </a:cubicBezTo>
                  <a:cubicBezTo>
                    <a:pt x="1130" y="2264"/>
                    <a:pt x="1213" y="2443"/>
                    <a:pt x="1185" y="2594"/>
                  </a:cubicBezTo>
                  <a:cubicBezTo>
                    <a:pt x="1185" y="2594"/>
                    <a:pt x="1185" y="2594"/>
                    <a:pt x="1185" y="2608"/>
                  </a:cubicBezTo>
                  <a:lnTo>
                    <a:pt x="1171" y="2608"/>
                  </a:lnTo>
                  <a:cubicBezTo>
                    <a:pt x="1171" y="2622"/>
                    <a:pt x="1157" y="2622"/>
                    <a:pt x="1157" y="2636"/>
                  </a:cubicBezTo>
                  <a:cubicBezTo>
                    <a:pt x="1020" y="2760"/>
                    <a:pt x="854" y="2870"/>
                    <a:pt x="717" y="2994"/>
                  </a:cubicBezTo>
                  <a:cubicBezTo>
                    <a:pt x="469" y="3283"/>
                    <a:pt x="289" y="3600"/>
                    <a:pt x="165" y="3945"/>
                  </a:cubicBezTo>
                  <a:cubicBezTo>
                    <a:pt x="0" y="4413"/>
                    <a:pt x="83" y="4950"/>
                    <a:pt x="441" y="5350"/>
                  </a:cubicBezTo>
                  <a:cubicBezTo>
                    <a:pt x="606" y="5488"/>
                    <a:pt x="841" y="5570"/>
                    <a:pt x="1075" y="5570"/>
                  </a:cubicBezTo>
                  <a:cubicBezTo>
                    <a:pt x="1226" y="5557"/>
                    <a:pt x="1364" y="5488"/>
                    <a:pt x="1502" y="5405"/>
                  </a:cubicBezTo>
                  <a:cubicBezTo>
                    <a:pt x="1604" y="5346"/>
                    <a:pt x="1705" y="5318"/>
                    <a:pt x="1820" y="5318"/>
                  </a:cubicBezTo>
                  <a:cubicBezTo>
                    <a:pt x="1891" y="5318"/>
                    <a:pt x="1968" y="5329"/>
                    <a:pt x="2053" y="5350"/>
                  </a:cubicBezTo>
                  <a:cubicBezTo>
                    <a:pt x="2067" y="5350"/>
                    <a:pt x="2081" y="5364"/>
                    <a:pt x="2081" y="5364"/>
                  </a:cubicBezTo>
                  <a:cubicBezTo>
                    <a:pt x="2094" y="5378"/>
                    <a:pt x="2108" y="5378"/>
                    <a:pt x="2108" y="5378"/>
                  </a:cubicBezTo>
                  <a:cubicBezTo>
                    <a:pt x="2218" y="5488"/>
                    <a:pt x="2246" y="5543"/>
                    <a:pt x="2273" y="5626"/>
                  </a:cubicBezTo>
                  <a:cubicBezTo>
                    <a:pt x="2342" y="5832"/>
                    <a:pt x="2342" y="6066"/>
                    <a:pt x="2370" y="6356"/>
                  </a:cubicBezTo>
                  <a:cubicBezTo>
                    <a:pt x="2411" y="6907"/>
                    <a:pt x="2935" y="7389"/>
                    <a:pt x="3610" y="7389"/>
                  </a:cubicBezTo>
                  <a:cubicBezTo>
                    <a:pt x="4175" y="7306"/>
                    <a:pt x="4189" y="6686"/>
                    <a:pt x="4285" y="6301"/>
                  </a:cubicBezTo>
                  <a:cubicBezTo>
                    <a:pt x="4340" y="6011"/>
                    <a:pt x="4368" y="5433"/>
                    <a:pt x="4450" y="5350"/>
                  </a:cubicBezTo>
                  <a:cubicBezTo>
                    <a:pt x="4549" y="5251"/>
                    <a:pt x="4619" y="5228"/>
                    <a:pt x="4666" y="5228"/>
                  </a:cubicBezTo>
                  <a:cubicBezTo>
                    <a:pt x="4692" y="5228"/>
                    <a:pt x="4711" y="5235"/>
                    <a:pt x="4726" y="5240"/>
                  </a:cubicBezTo>
                  <a:cubicBezTo>
                    <a:pt x="4891" y="5350"/>
                    <a:pt x="4919" y="5460"/>
                    <a:pt x="5125" y="5598"/>
                  </a:cubicBezTo>
                  <a:cubicBezTo>
                    <a:pt x="5265" y="5690"/>
                    <a:pt x="5385" y="5729"/>
                    <a:pt x="5488" y="5729"/>
                  </a:cubicBezTo>
                  <a:cubicBezTo>
                    <a:pt x="5798" y="5729"/>
                    <a:pt x="5948" y="5371"/>
                    <a:pt x="6021" y="5061"/>
                  </a:cubicBezTo>
                  <a:cubicBezTo>
                    <a:pt x="6076" y="4840"/>
                    <a:pt x="6145" y="4606"/>
                    <a:pt x="6145" y="4386"/>
                  </a:cubicBezTo>
                  <a:cubicBezTo>
                    <a:pt x="6104" y="4055"/>
                    <a:pt x="6007" y="3738"/>
                    <a:pt x="5869" y="3435"/>
                  </a:cubicBezTo>
                  <a:cubicBezTo>
                    <a:pt x="5801" y="3270"/>
                    <a:pt x="5787" y="3187"/>
                    <a:pt x="5801" y="3146"/>
                  </a:cubicBezTo>
                  <a:cubicBezTo>
                    <a:pt x="5828" y="3146"/>
                    <a:pt x="5842" y="3132"/>
                    <a:pt x="5869" y="3132"/>
                  </a:cubicBezTo>
                  <a:cubicBezTo>
                    <a:pt x="5894" y="3121"/>
                    <a:pt x="5929" y="3118"/>
                    <a:pt x="5972" y="3118"/>
                  </a:cubicBezTo>
                  <a:cubicBezTo>
                    <a:pt x="6041" y="3118"/>
                    <a:pt x="6130" y="3127"/>
                    <a:pt x="6226" y="3127"/>
                  </a:cubicBezTo>
                  <a:cubicBezTo>
                    <a:pt x="6298" y="3127"/>
                    <a:pt x="6374" y="3122"/>
                    <a:pt x="6448" y="3104"/>
                  </a:cubicBezTo>
                  <a:cubicBezTo>
                    <a:pt x="6848" y="2939"/>
                    <a:pt x="7013" y="2526"/>
                    <a:pt x="7109" y="2181"/>
                  </a:cubicBezTo>
                  <a:cubicBezTo>
                    <a:pt x="7350" y="1420"/>
                    <a:pt x="6619" y="594"/>
                    <a:pt x="5696" y="594"/>
                  </a:cubicBezTo>
                  <a:cubicBezTo>
                    <a:pt x="5667" y="594"/>
                    <a:pt x="5637" y="595"/>
                    <a:pt x="5608" y="597"/>
                  </a:cubicBezTo>
                  <a:cubicBezTo>
                    <a:pt x="5263" y="610"/>
                    <a:pt x="4974" y="803"/>
                    <a:pt x="4698" y="955"/>
                  </a:cubicBezTo>
                  <a:cubicBezTo>
                    <a:pt x="4619" y="1008"/>
                    <a:pt x="4401" y="1149"/>
                    <a:pt x="4395" y="1149"/>
                  </a:cubicBezTo>
                  <a:cubicBezTo>
                    <a:pt x="4394" y="1149"/>
                    <a:pt x="4395" y="1148"/>
                    <a:pt x="4395" y="1148"/>
                  </a:cubicBezTo>
                  <a:lnTo>
                    <a:pt x="4395" y="1148"/>
                  </a:lnTo>
                  <a:cubicBezTo>
                    <a:pt x="4381" y="1162"/>
                    <a:pt x="4381" y="1162"/>
                    <a:pt x="4368" y="1162"/>
                  </a:cubicBezTo>
                  <a:lnTo>
                    <a:pt x="4368" y="1148"/>
                  </a:lnTo>
                  <a:cubicBezTo>
                    <a:pt x="4368" y="1148"/>
                    <a:pt x="4354" y="1148"/>
                    <a:pt x="4354" y="1134"/>
                  </a:cubicBezTo>
                  <a:cubicBezTo>
                    <a:pt x="4313" y="1065"/>
                    <a:pt x="4299" y="1010"/>
                    <a:pt x="4271" y="941"/>
                  </a:cubicBezTo>
                  <a:cubicBezTo>
                    <a:pt x="4216" y="803"/>
                    <a:pt x="4216" y="652"/>
                    <a:pt x="4133" y="528"/>
                  </a:cubicBezTo>
                  <a:cubicBezTo>
                    <a:pt x="3996" y="252"/>
                    <a:pt x="3679" y="18"/>
                    <a:pt x="3321" y="4"/>
                  </a:cubicBezTo>
                  <a:cubicBezTo>
                    <a:pt x="3301" y="2"/>
                    <a:pt x="3281" y="1"/>
                    <a:pt x="3262"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4"/>
            <p:cNvSpPr/>
            <p:nvPr/>
          </p:nvSpPr>
          <p:spPr>
            <a:xfrm>
              <a:off x="3113875" y="2665825"/>
              <a:ext cx="189450" cy="184625"/>
            </a:xfrm>
            <a:custGeom>
              <a:avLst/>
              <a:gdLst/>
              <a:ahLst/>
              <a:cxnLst/>
              <a:rect l="l" t="t" r="r" b="b"/>
              <a:pathLst>
                <a:path w="7578" h="7385" extrusionOk="0">
                  <a:moveTo>
                    <a:pt x="4032" y="1"/>
                  </a:moveTo>
                  <a:cubicBezTo>
                    <a:pt x="3998" y="1"/>
                    <a:pt x="3963" y="5"/>
                    <a:pt x="3927" y="13"/>
                  </a:cubicBezTo>
                  <a:cubicBezTo>
                    <a:pt x="3555" y="41"/>
                    <a:pt x="3252" y="289"/>
                    <a:pt x="3142" y="578"/>
                  </a:cubicBezTo>
                  <a:cubicBezTo>
                    <a:pt x="3059" y="716"/>
                    <a:pt x="3086" y="853"/>
                    <a:pt x="3031" y="991"/>
                  </a:cubicBezTo>
                  <a:cubicBezTo>
                    <a:pt x="3018" y="1060"/>
                    <a:pt x="3004" y="1129"/>
                    <a:pt x="2976" y="1198"/>
                  </a:cubicBezTo>
                  <a:cubicBezTo>
                    <a:pt x="2962" y="1212"/>
                    <a:pt x="2962" y="1212"/>
                    <a:pt x="2962" y="1212"/>
                  </a:cubicBezTo>
                  <a:cubicBezTo>
                    <a:pt x="2962" y="1225"/>
                    <a:pt x="2949" y="1225"/>
                    <a:pt x="2949" y="1225"/>
                  </a:cubicBezTo>
                  <a:cubicBezTo>
                    <a:pt x="2949" y="1225"/>
                    <a:pt x="2936" y="1225"/>
                    <a:pt x="2935" y="1213"/>
                  </a:cubicBezTo>
                  <a:lnTo>
                    <a:pt x="2935" y="1213"/>
                  </a:lnTo>
                  <a:cubicBezTo>
                    <a:pt x="2935" y="1213"/>
                    <a:pt x="2935" y="1213"/>
                    <a:pt x="2935" y="1213"/>
                  </a:cubicBezTo>
                  <a:cubicBezTo>
                    <a:pt x="2936" y="1213"/>
                    <a:pt x="2936" y="1212"/>
                    <a:pt x="2935" y="1212"/>
                  </a:cubicBezTo>
                  <a:lnTo>
                    <a:pt x="2935" y="1212"/>
                  </a:lnTo>
                  <a:cubicBezTo>
                    <a:pt x="2935" y="1212"/>
                    <a:pt x="2935" y="1212"/>
                    <a:pt x="2935" y="1213"/>
                  </a:cubicBezTo>
                  <a:lnTo>
                    <a:pt x="2935" y="1213"/>
                  </a:lnTo>
                  <a:cubicBezTo>
                    <a:pt x="2923" y="1211"/>
                    <a:pt x="2695" y="1085"/>
                    <a:pt x="2604" y="1046"/>
                  </a:cubicBezTo>
                  <a:cubicBezTo>
                    <a:pt x="2339" y="901"/>
                    <a:pt x="2049" y="742"/>
                    <a:pt x="1722" y="742"/>
                  </a:cubicBezTo>
                  <a:cubicBezTo>
                    <a:pt x="1708" y="742"/>
                    <a:pt x="1695" y="743"/>
                    <a:pt x="1681" y="743"/>
                  </a:cubicBezTo>
                  <a:cubicBezTo>
                    <a:pt x="703" y="743"/>
                    <a:pt x="0" y="1653"/>
                    <a:pt x="303" y="2410"/>
                  </a:cubicBezTo>
                  <a:cubicBezTo>
                    <a:pt x="441" y="2741"/>
                    <a:pt x="620" y="3154"/>
                    <a:pt x="1034" y="3292"/>
                  </a:cubicBezTo>
                  <a:cubicBezTo>
                    <a:pt x="1085" y="3301"/>
                    <a:pt x="1136" y="3304"/>
                    <a:pt x="1185" y="3304"/>
                  </a:cubicBezTo>
                  <a:cubicBezTo>
                    <a:pt x="1338" y="3304"/>
                    <a:pt x="1476" y="3273"/>
                    <a:pt x="1569" y="3273"/>
                  </a:cubicBezTo>
                  <a:cubicBezTo>
                    <a:pt x="1591" y="3273"/>
                    <a:pt x="1610" y="3274"/>
                    <a:pt x="1626" y="3278"/>
                  </a:cubicBezTo>
                  <a:cubicBezTo>
                    <a:pt x="1640" y="3278"/>
                    <a:pt x="1667" y="3292"/>
                    <a:pt x="1681" y="3292"/>
                  </a:cubicBezTo>
                  <a:cubicBezTo>
                    <a:pt x="1709" y="3333"/>
                    <a:pt x="1695" y="3416"/>
                    <a:pt x="1640" y="3581"/>
                  </a:cubicBezTo>
                  <a:cubicBezTo>
                    <a:pt x="1516" y="3898"/>
                    <a:pt x="1447" y="4215"/>
                    <a:pt x="1433" y="4546"/>
                  </a:cubicBezTo>
                  <a:cubicBezTo>
                    <a:pt x="1447" y="4780"/>
                    <a:pt x="1543" y="5001"/>
                    <a:pt x="1612" y="5207"/>
                  </a:cubicBezTo>
                  <a:cubicBezTo>
                    <a:pt x="1703" y="5511"/>
                    <a:pt x="1877" y="5853"/>
                    <a:pt x="2176" y="5853"/>
                  </a:cubicBezTo>
                  <a:cubicBezTo>
                    <a:pt x="2283" y="5853"/>
                    <a:pt x="2407" y="5809"/>
                    <a:pt x="2549" y="5703"/>
                  </a:cubicBezTo>
                  <a:cubicBezTo>
                    <a:pt x="2742" y="5552"/>
                    <a:pt x="2756" y="5428"/>
                    <a:pt x="2921" y="5317"/>
                  </a:cubicBezTo>
                  <a:cubicBezTo>
                    <a:pt x="2932" y="5306"/>
                    <a:pt x="2955" y="5295"/>
                    <a:pt x="2988" y="5295"/>
                  </a:cubicBezTo>
                  <a:cubicBezTo>
                    <a:pt x="3037" y="5295"/>
                    <a:pt x="3107" y="5319"/>
                    <a:pt x="3197" y="5400"/>
                  </a:cubicBezTo>
                  <a:cubicBezTo>
                    <a:pt x="3293" y="5483"/>
                    <a:pt x="3362" y="6048"/>
                    <a:pt x="3445" y="6351"/>
                  </a:cubicBezTo>
                  <a:cubicBezTo>
                    <a:pt x="3569" y="6723"/>
                    <a:pt x="3624" y="7329"/>
                    <a:pt x="4202" y="7384"/>
                  </a:cubicBezTo>
                  <a:cubicBezTo>
                    <a:pt x="4864" y="7357"/>
                    <a:pt x="5360" y="6833"/>
                    <a:pt x="5346" y="6282"/>
                  </a:cubicBezTo>
                  <a:cubicBezTo>
                    <a:pt x="5360" y="5993"/>
                    <a:pt x="5332" y="5758"/>
                    <a:pt x="5387" y="5538"/>
                  </a:cubicBezTo>
                  <a:cubicBezTo>
                    <a:pt x="5415" y="5469"/>
                    <a:pt x="5442" y="5414"/>
                    <a:pt x="5539" y="5290"/>
                  </a:cubicBezTo>
                  <a:cubicBezTo>
                    <a:pt x="5539" y="5290"/>
                    <a:pt x="5539" y="5276"/>
                    <a:pt x="5566" y="5262"/>
                  </a:cubicBezTo>
                  <a:cubicBezTo>
                    <a:pt x="5566" y="5262"/>
                    <a:pt x="5580" y="5262"/>
                    <a:pt x="5594" y="5249"/>
                  </a:cubicBezTo>
                  <a:cubicBezTo>
                    <a:pt x="5693" y="5224"/>
                    <a:pt x="5781" y="5210"/>
                    <a:pt x="5863" y="5210"/>
                  </a:cubicBezTo>
                  <a:cubicBezTo>
                    <a:pt x="5963" y="5210"/>
                    <a:pt x="6054" y="5231"/>
                    <a:pt x="6145" y="5276"/>
                  </a:cubicBezTo>
                  <a:cubicBezTo>
                    <a:pt x="6283" y="5345"/>
                    <a:pt x="6421" y="5414"/>
                    <a:pt x="6586" y="5414"/>
                  </a:cubicBezTo>
                  <a:cubicBezTo>
                    <a:pt x="6820" y="5400"/>
                    <a:pt x="7054" y="5304"/>
                    <a:pt x="7206" y="5152"/>
                  </a:cubicBezTo>
                  <a:cubicBezTo>
                    <a:pt x="7537" y="4739"/>
                    <a:pt x="7578" y="4188"/>
                    <a:pt x="7371" y="3733"/>
                  </a:cubicBezTo>
                  <a:cubicBezTo>
                    <a:pt x="7220" y="3402"/>
                    <a:pt x="7013" y="3085"/>
                    <a:pt x="6751" y="2824"/>
                  </a:cubicBezTo>
                  <a:cubicBezTo>
                    <a:pt x="6600" y="2700"/>
                    <a:pt x="6421" y="2603"/>
                    <a:pt x="6269" y="2493"/>
                  </a:cubicBezTo>
                  <a:cubicBezTo>
                    <a:pt x="6269" y="2479"/>
                    <a:pt x="6269" y="2479"/>
                    <a:pt x="6255" y="2465"/>
                  </a:cubicBezTo>
                  <a:cubicBezTo>
                    <a:pt x="6255" y="2465"/>
                    <a:pt x="6255" y="2452"/>
                    <a:pt x="6242" y="2452"/>
                  </a:cubicBezTo>
                  <a:cubicBezTo>
                    <a:pt x="6200" y="2314"/>
                    <a:pt x="6269" y="2121"/>
                    <a:pt x="6310" y="1845"/>
                  </a:cubicBezTo>
                  <a:cubicBezTo>
                    <a:pt x="6310" y="1487"/>
                    <a:pt x="6131" y="1170"/>
                    <a:pt x="5925" y="867"/>
                  </a:cubicBezTo>
                  <a:cubicBezTo>
                    <a:pt x="5700" y="496"/>
                    <a:pt x="5454" y="363"/>
                    <a:pt x="5182" y="363"/>
                  </a:cubicBezTo>
                  <a:cubicBezTo>
                    <a:pt x="5021" y="363"/>
                    <a:pt x="4851" y="410"/>
                    <a:pt x="4671" y="481"/>
                  </a:cubicBezTo>
                  <a:cubicBezTo>
                    <a:pt x="4630" y="399"/>
                    <a:pt x="4574" y="330"/>
                    <a:pt x="4506" y="247"/>
                  </a:cubicBezTo>
                  <a:cubicBezTo>
                    <a:pt x="4377" y="119"/>
                    <a:pt x="4219" y="1"/>
                    <a:pt x="4032"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4"/>
            <p:cNvSpPr/>
            <p:nvPr/>
          </p:nvSpPr>
          <p:spPr>
            <a:xfrm>
              <a:off x="3300900" y="2672850"/>
              <a:ext cx="43425" cy="129025"/>
            </a:xfrm>
            <a:custGeom>
              <a:avLst/>
              <a:gdLst/>
              <a:ahLst/>
              <a:cxnLst/>
              <a:rect l="l" t="t" r="r" b="b"/>
              <a:pathLst>
                <a:path w="1737" h="5161" extrusionOk="0">
                  <a:moveTo>
                    <a:pt x="1458" y="0"/>
                  </a:moveTo>
                  <a:cubicBezTo>
                    <a:pt x="1425" y="0"/>
                    <a:pt x="1391" y="25"/>
                    <a:pt x="1378" y="76"/>
                  </a:cubicBezTo>
                  <a:cubicBezTo>
                    <a:pt x="1378" y="132"/>
                    <a:pt x="1365" y="173"/>
                    <a:pt x="1351" y="214"/>
                  </a:cubicBezTo>
                  <a:cubicBezTo>
                    <a:pt x="1296" y="917"/>
                    <a:pt x="1254" y="1633"/>
                    <a:pt x="1130" y="2308"/>
                  </a:cubicBezTo>
                  <a:cubicBezTo>
                    <a:pt x="1061" y="2570"/>
                    <a:pt x="979" y="2818"/>
                    <a:pt x="896" y="3066"/>
                  </a:cubicBezTo>
                  <a:cubicBezTo>
                    <a:pt x="758" y="3397"/>
                    <a:pt x="593" y="3741"/>
                    <a:pt x="483" y="3893"/>
                  </a:cubicBezTo>
                  <a:cubicBezTo>
                    <a:pt x="417" y="3932"/>
                    <a:pt x="203" y="4170"/>
                    <a:pt x="217" y="4170"/>
                  </a:cubicBezTo>
                  <a:cubicBezTo>
                    <a:pt x="218" y="4170"/>
                    <a:pt x="219" y="4170"/>
                    <a:pt x="221" y="4168"/>
                  </a:cubicBezTo>
                  <a:lnTo>
                    <a:pt x="221" y="4168"/>
                  </a:lnTo>
                  <a:cubicBezTo>
                    <a:pt x="125" y="4251"/>
                    <a:pt x="42" y="4348"/>
                    <a:pt x="14" y="4499"/>
                  </a:cubicBezTo>
                  <a:cubicBezTo>
                    <a:pt x="1" y="4623"/>
                    <a:pt x="14" y="4775"/>
                    <a:pt x="14" y="4899"/>
                  </a:cubicBezTo>
                  <a:cubicBezTo>
                    <a:pt x="14" y="5009"/>
                    <a:pt x="14" y="5160"/>
                    <a:pt x="138" y="5160"/>
                  </a:cubicBezTo>
                  <a:cubicBezTo>
                    <a:pt x="152" y="5160"/>
                    <a:pt x="180" y="5147"/>
                    <a:pt x="193" y="5133"/>
                  </a:cubicBezTo>
                  <a:cubicBezTo>
                    <a:pt x="204" y="5137"/>
                    <a:pt x="215" y="5138"/>
                    <a:pt x="224" y="5138"/>
                  </a:cubicBezTo>
                  <a:cubicBezTo>
                    <a:pt x="251" y="5138"/>
                    <a:pt x="273" y="5125"/>
                    <a:pt x="304" y="5105"/>
                  </a:cubicBezTo>
                  <a:cubicBezTo>
                    <a:pt x="386" y="4995"/>
                    <a:pt x="455" y="4857"/>
                    <a:pt x="524" y="4706"/>
                  </a:cubicBezTo>
                  <a:cubicBezTo>
                    <a:pt x="607" y="4596"/>
                    <a:pt x="703" y="4472"/>
                    <a:pt x="800" y="4320"/>
                  </a:cubicBezTo>
                  <a:cubicBezTo>
                    <a:pt x="1227" y="3562"/>
                    <a:pt x="1681" y="2157"/>
                    <a:pt x="1709" y="958"/>
                  </a:cubicBezTo>
                  <a:cubicBezTo>
                    <a:pt x="1709" y="807"/>
                    <a:pt x="1737" y="655"/>
                    <a:pt x="1709" y="517"/>
                  </a:cubicBezTo>
                  <a:cubicBezTo>
                    <a:pt x="1668" y="421"/>
                    <a:pt x="1613" y="338"/>
                    <a:pt x="1571" y="242"/>
                  </a:cubicBezTo>
                  <a:cubicBezTo>
                    <a:pt x="1557" y="200"/>
                    <a:pt x="1544" y="173"/>
                    <a:pt x="1544" y="145"/>
                  </a:cubicBezTo>
                  <a:cubicBezTo>
                    <a:pt x="1544" y="132"/>
                    <a:pt x="1530" y="104"/>
                    <a:pt x="1530" y="90"/>
                  </a:cubicBezTo>
                  <a:cubicBezTo>
                    <a:pt x="1530" y="32"/>
                    <a:pt x="1495" y="0"/>
                    <a:pt x="14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4"/>
            <p:cNvSpPr/>
            <p:nvPr/>
          </p:nvSpPr>
          <p:spPr>
            <a:xfrm>
              <a:off x="3382550" y="2665800"/>
              <a:ext cx="31000" cy="107500"/>
            </a:xfrm>
            <a:custGeom>
              <a:avLst/>
              <a:gdLst/>
              <a:ahLst/>
              <a:cxnLst/>
              <a:rect l="l" t="t" r="r" b="b"/>
              <a:pathLst>
                <a:path w="1240" h="4300" extrusionOk="0">
                  <a:moveTo>
                    <a:pt x="151" y="0"/>
                  </a:moveTo>
                  <a:cubicBezTo>
                    <a:pt x="144" y="0"/>
                    <a:pt x="113" y="9"/>
                    <a:pt x="99" y="14"/>
                  </a:cubicBezTo>
                  <a:lnTo>
                    <a:pt x="99" y="14"/>
                  </a:lnTo>
                  <a:cubicBezTo>
                    <a:pt x="1" y="20"/>
                    <a:pt x="14" y="99"/>
                    <a:pt x="14" y="152"/>
                  </a:cubicBezTo>
                  <a:cubicBezTo>
                    <a:pt x="41" y="345"/>
                    <a:pt x="41" y="538"/>
                    <a:pt x="55" y="730"/>
                  </a:cubicBezTo>
                  <a:cubicBezTo>
                    <a:pt x="69" y="992"/>
                    <a:pt x="138" y="1226"/>
                    <a:pt x="151" y="1433"/>
                  </a:cubicBezTo>
                  <a:cubicBezTo>
                    <a:pt x="207" y="1778"/>
                    <a:pt x="262" y="2039"/>
                    <a:pt x="331" y="2370"/>
                  </a:cubicBezTo>
                  <a:cubicBezTo>
                    <a:pt x="468" y="2756"/>
                    <a:pt x="565" y="3142"/>
                    <a:pt x="675" y="3527"/>
                  </a:cubicBezTo>
                  <a:cubicBezTo>
                    <a:pt x="730" y="3734"/>
                    <a:pt x="785" y="3927"/>
                    <a:pt x="813" y="4120"/>
                  </a:cubicBezTo>
                  <a:cubicBezTo>
                    <a:pt x="840" y="4175"/>
                    <a:pt x="813" y="4244"/>
                    <a:pt x="854" y="4285"/>
                  </a:cubicBezTo>
                  <a:cubicBezTo>
                    <a:pt x="869" y="4295"/>
                    <a:pt x="887" y="4299"/>
                    <a:pt x="904" y="4299"/>
                  </a:cubicBezTo>
                  <a:cubicBezTo>
                    <a:pt x="936" y="4299"/>
                    <a:pt x="964" y="4284"/>
                    <a:pt x="964" y="4258"/>
                  </a:cubicBezTo>
                  <a:cubicBezTo>
                    <a:pt x="978" y="4258"/>
                    <a:pt x="1006" y="4244"/>
                    <a:pt x="1006" y="4244"/>
                  </a:cubicBezTo>
                  <a:cubicBezTo>
                    <a:pt x="1075" y="4161"/>
                    <a:pt x="1102" y="4051"/>
                    <a:pt x="1157" y="3886"/>
                  </a:cubicBezTo>
                  <a:cubicBezTo>
                    <a:pt x="1171" y="3858"/>
                    <a:pt x="1240" y="3734"/>
                    <a:pt x="1240" y="3651"/>
                  </a:cubicBezTo>
                  <a:cubicBezTo>
                    <a:pt x="1240" y="3596"/>
                    <a:pt x="1185" y="3486"/>
                    <a:pt x="1199" y="3486"/>
                  </a:cubicBezTo>
                  <a:cubicBezTo>
                    <a:pt x="951" y="2770"/>
                    <a:pt x="606" y="2067"/>
                    <a:pt x="496" y="1419"/>
                  </a:cubicBezTo>
                  <a:cubicBezTo>
                    <a:pt x="427" y="951"/>
                    <a:pt x="207" y="441"/>
                    <a:pt x="262" y="55"/>
                  </a:cubicBezTo>
                  <a:cubicBezTo>
                    <a:pt x="248" y="14"/>
                    <a:pt x="193" y="0"/>
                    <a:pt x="1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4"/>
            <p:cNvSpPr/>
            <p:nvPr/>
          </p:nvSpPr>
          <p:spPr>
            <a:xfrm>
              <a:off x="3229250" y="2796775"/>
              <a:ext cx="18275" cy="99825"/>
            </a:xfrm>
            <a:custGeom>
              <a:avLst/>
              <a:gdLst/>
              <a:ahLst/>
              <a:cxnLst/>
              <a:rect l="l" t="t" r="r" b="b"/>
              <a:pathLst>
                <a:path w="731" h="3993" extrusionOk="0">
                  <a:moveTo>
                    <a:pt x="73" y="0"/>
                  </a:moveTo>
                  <a:cubicBezTo>
                    <a:pt x="46" y="0"/>
                    <a:pt x="20" y="11"/>
                    <a:pt x="1" y="38"/>
                  </a:cubicBezTo>
                  <a:cubicBezTo>
                    <a:pt x="28" y="203"/>
                    <a:pt x="152" y="341"/>
                    <a:pt x="180" y="507"/>
                  </a:cubicBezTo>
                  <a:cubicBezTo>
                    <a:pt x="235" y="810"/>
                    <a:pt x="359" y="1168"/>
                    <a:pt x="387" y="1499"/>
                  </a:cubicBezTo>
                  <a:cubicBezTo>
                    <a:pt x="442" y="2132"/>
                    <a:pt x="414" y="2697"/>
                    <a:pt x="221" y="3303"/>
                  </a:cubicBezTo>
                  <a:cubicBezTo>
                    <a:pt x="207" y="3400"/>
                    <a:pt x="111" y="3496"/>
                    <a:pt x="139" y="3593"/>
                  </a:cubicBezTo>
                  <a:lnTo>
                    <a:pt x="152" y="3593"/>
                  </a:lnTo>
                  <a:cubicBezTo>
                    <a:pt x="152" y="3593"/>
                    <a:pt x="152" y="3606"/>
                    <a:pt x="152" y="3606"/>
                  </a:cubicBezTo>
                  <a:cubicBezTo>
                    <a:pt x="70" y="3662"/>
                    <a:pt x="125" y="3689"/>
                    <a:pt x="139" y="3758"/>
                  </a:cubicBezTo>
                  <a:cubicBezTo>
                    <a:pt x="180" y="3854"/>
                    <a:pt x="249" y="3978"/>
                    <a:pt x="387" y="3992"/>
                  </a:cubicBezTo>
                  <a:cubicBezTo>
                    <a:pt x="455" y="3992"/>
                    <a:pt x="511" y="3951"/>
                    <a:pt x="524" y="3896"/>
                  </a:cubicBezTo>
                  <a:cubicBezTo>
                    <a:pt x="524" y="3889"/>
                    <a:pt x="524" y="3884"/>
                    <a:pt x="524" y="3882"/>
                  </a:cubicBezTo>
                  <a:cubicBezTo>
                    <a:pt x="524" y="3868"/>
                    <a:pt x="524" y="3868"/>
                    <a:pt x="524" y="3868"/>
                  </a:cubicBezTo>
                  <a:cubicBezTo>
                    <a:pt x="566" y="3593"/>
                    <a:pt x="607" y="3400"/>
                    <a:pt x="607" y="3111"/>
                  </a:cubicBezTo>
                  <a:cubicBezTo>
                    <a:pt x="662" y="2518"/>
                    <a:pt x="731" y="1760"/>
                    <a:pt x="593" y="1113"/>
                  </a:cubicBezTo>
                  <a:cubicBezTo>
                    <a:pt x="538" y="851"/>
                    <a:pt x="511" y="603"/>
                    <a:pt x="400" y="369"/>
                  </a:cubicBezTo>
                  <a:cubicBezTo>
                    <a:pt x="387" y="341"/>
                    <a:pt x="359" y="314"/>
                    <a:pt x="345" y="286"/>
                  </a:cubicBezTo>
                  <a:cubicBezTo>
                    <a:pt x="331" y="245"/>
                    <a:pt x="331" y="217"/>
                    <a:pt x="318" y="176"/>
                  </a:cubicBezTo>
                  <a:cubicBezTo>
                    <a:pt x="304" y="162"/>
                    <a:pt x="276" y="148"/>
                    <a:pt x="249" y="148"/>
                  </a:cubicBezTo>
                  <a:cubicBezTo>
                    <a:pt x="249" y="135"/>
                    <a:pt x="249" y="135"/>
                    <a:pt x="235" y="121"/>
                  </a:cubicBezTo>
                  <a:cubicBezTo>
                    <a:pt x="225" y="71"/>
                    <a:pt x="144"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4"/>
            <p:cNvSpPr/>
            <p:nvPr/>
          </p:nvSpPr>
          <p:spPr>
            <a:xfrm>
              <a:off x="3168975" y="2822075"/>
              <a:ext cx="68575" cy="74750"/>
            </a:xfrm>
            <a:custGeom>
              <a:avLst/>
              <a:gdLst/>
              <a:ahLst/>
              <a:cxnLst/>
              <a:rect l="l" t="t" r="r" b="b"/>
              <a:pathLst>
                <a:path w="2743" h="2990" extrusionOk="0">
                  <a:moveTo>
                    <a:pt x="163" y="1"/>
                  </a:moveTo>
                  <a:cubicBezTo>
                    <a:pt x="125" y="1"/>
                    <a:pt x="83" y="30"/>
                    <a:pt x="83" y="59"/>
                  </a:cubicBezTo>
                  <a:cubicBezTo>
                    <a:pt x="1" y="459"/>
                    <a:pt x="442" y="762"/>
                    <a:pt x="648" y="1107"/>
                  </a:cubicBezTo>
                  <a:cubicBezTo>
                    <a:pt x="745" y="1244"/>
                    <a:pt x="869" y="1423"/>
                    <a:pt x="1006" y="1589"/>
                  </a:cubicBezTo>
                  <a:cubicBezTo>
                    <a:pt x="993" y="1630"/>
                    <a:pt x="1062" y="1671"/>
                    <a:pt x="1089" y="1713"/>
                  </a:cubicBezTo>
                  <a:lnTo>
                    <a:pt x="1103" y="1713"/>
                  </a:lnTo>
                  <a:cubicBezTo>
                    <a:pt x="1296" y="1961"/>
                    <a:pt x="1516" y="2209"/>
                    <a:pt x="1737" y="2388"/>
                  </a:cubicBezTo>
                  <a:cubicBezTo>
                    <a:pt x="1833" y="2498"/>
                    <a:pt x="2109" y="2732"/>
                    <a:pt x="2288" y="2815"/>
                  </a:cubicBezTo>
                  <a:cubicBezTo>
                    <a:pt x="2412" y="2884"/>
                    <a:pt x="2439" y="2911"/>
                    <a:pt x="2563" y="2980"/>
                  </a:cubicBezTo>
                  <a:cubicBezTo>
                    <a:pt x="2584" y="2986"/>
                    <a:pt x="2601" y="2989"/>
                    <a:pt x="2616" y="2989"/>
                  </a:cubicBezTo>
                  <a:cubicBezTo>
                    <a:pt x="2701" y="2989"/>
                    <a:pt x="2701" y="2899"/>
                    <a:pt x="2701" y="2829"/>
                  </a:cubicBezTo>
                  <a:cubicBezTo>
                    <a:pt x="2729" y="2815"/>
                    <a:pt x="2742" y="2801"/>
                    <a:pt x="2729" y="2774"/>
                  </a:cubicBezTo>
                  <a:cubicBezTo>
                    <a:pt x="2729" y="2746"/>
                    <a:pt x="2729" y="2705"/>
                    <a:pt x="2715" y="2677"/>
                  </a:cubicBezTo>
                  <a:cubicBezTo>
                    <a:pt x="2715" y="2650"/>
                    <a:pt x="2729" y="2622"/>
                    <a:pt x="2729" y="2581"/>
                  </a:cubicBezTo>
                  <a:lnTo>
                    <a:pt x="2729" y="2567"/>
                  </a:lnTo>
                  <a:cubicBezTo>
                    <a:pt x="2729" y="2553"/>
                    <a:pt x="2729" y="2526"/>
                    <a:pt x="2701" y="2512"/>
                  </a:cubicBezTo>
                  <a:lnTo>
                    <a:pt x="2687" y="2512"/>
                  </a:lnTo>
                  <a:cubicBezTo>
                    <a:pt x="2687" y="2484"/>
                    <a:pt x="2660" y="2457"/>
                    <a:pt x="2605" y="2457"/>
                  </a:cubicBezTo>
                  <a:cubicBezTo>
                    <a:pt x="2591" y="2457"/>
                    <a:pt x="2563" y="2457"/>
                    <a:pt x="2550" y="2470"/>
                  </a:cubicBezTo>
                  <a:lnTo>
                    <a:pt x="2522" y="2470"/>
                  </a:lnTo>
                  <a:cubicBezTo>
                    <a:pt x="2522" y="2470"/>
                    <a:pt x="2522" y="2457"/>
                    <a:pt x="2508" y="2457"/>
                  </a:cubicBezTo>
                  <a:cubicBezTo>
                    <a:pt x="2508" y="2457"/>
                    <a:pt x="2494" y="2443"/>
                    <a:pt x="2481" y="2443"/>
                  </a:cubicBezTo>
                  <a:cubicBezTo>
                    <a:pt x="2122" y="2278"/>
                    <a:pt x="1874" y="2057"/>
                    <a:pt x="1613" y="1809"/>
                  </a:cubicBezTo>
                  <a:cubicBezTo>
                    <a:pt x="1020" y="1327"/>
                    <a:pt x="552" y="762"/>
                    <a:pt x="304" y="170"/>
                  </a:cubicBezTo>
                  <a:cubicBezTo>
                    <a:pt x="276" y="115"/>
                    <a:pt x="262" y="46"/>
                    <a:pt x="207" y="18"/>
                  </a:cubicBezTo>
                  <a:cubicBezTo>
                    <a:pt x="195" y="6"/>
                    <a:pt x="180" y="1"/>
                    <a:pt x="1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4"/>
            <p:cNvSpPr/>
            <p:nvPr/>
          </p:nvSpPr>
          <p:spPr>
            <a:xfrm>
              <a:off x="3228575" y="2697700"/>
              <a:ext cx="15525" cy="59875"/>
            </a:xfrm>
            <a:custGeom>
              <a:avLst/>
              <a:gdLst/>
              <a:ahLst/>
              <a:cxnLst/>
              <a:rect l="l" t="t" r="r" b="b"/>
              <a:pathLst>
                <a:path w="621" h="2395" extrusionOk="0">
                  <a:moveTo>
                    <a:pt x="291" y="1"/>
                  </a:moveTo>
                  <a:cubicBezTo>
                    <a:pt x="204" y="1"/>
                    <a:pt x="196" y="81"/>
                    <a:pt x="221" y="130"/>
                  </a:cubicBezTo>
                  <a:cubicBezTo>
                    <a:pt x="234" y="240"/>
                    <a:pt x="290" y="419"/>
                    <a:pt x="317" y="515"/>
                  </a:cubicBezTo>
                  <a:cubicBezTo>
                    <a:pt x="317" y="777"/>
                    <a:pt x="290" y="1053"/>
                    <a:pt x="262" y="1273"/>
                  </a:cubicBezTo>
                  <a:cubicBezTo>
                    <a:pt x="207" y="1535"/>
                    <a:pt x="83" y="1797"/>
                    <a:pt x="0" y="2058"/>
                  </a:cubicBezTo>
                  <a:cubicBezTo>
                    <a:pt x="0" y="2072"/>
                    <a:pt x="14" y="2086"/>
                    <a:pt x="42" y="2100"/>
                  </a:cubicBezTo>
                  <a:cubicBezTo>
                    <a:pt x="28" y="2100"/>
                    <a:pt x="28" y="2114"/>
                    <a:pt x="28" y="2127"/>
                  </a:cubicBezTo>
                  <a:cubicBezTo>
                    <a:pt x="28" y="2141"/>
                    <a:pt x="28" y="2141"/>
                    <a:pt x="28" y="2155"/>
                  </a:cubicBezTo>
                  <a:cubicBezTo>
                    <a:pt x="14" y="2210"/>
                    <a:pt x="42" y="2251"/>
                    <a:pt x="83" y="2279"/>
                  </a:cubicBezTo>
                  <a:cubicBezTo>
                    <a:pt x="97" y="2293"/>
                    <a:pt x="97" y="2306"/>
                    <a:pt x="110" y="2306"/>
                  </a:cubicBezTo>
                  <a:cubicBezTo>
                    <a:pt x="181" y="2367"/>
                    <a:pt x="252" y="2394"/>
                    <a:pt x="313" y="2394"/>
                  </a:cubicBezTo>
                  <a:cubicBezTo>
                    <a:pt x="417" y="2394"/>
                    <a:pt x="491" y="2313"/>
                    <a:pt x="482" y="2182"/>
                  </a:cubicBezTo>
                  <a:cubicBezTo>
                    <a:pt x="496" y="2058"/>
                    <a:pt x="551" y="1755"/>
                    <a:pt x="538" y="1562"/>
                  </a:cubicBezTo>
                  <a:cubicBezTo>
                    <a:pt x="524" y="1438"/>
                    <a:pt x="565" y="1301"/>
                    <a:pt x="579" y="1149"/>
                  </a:cubicBezTo>
                  <a:cubicBezTo>
                    <a:pt x="606" y="956"/>
                    <a:pt x="593" y="750"/>
                    <a:pt x="579" y="543"/>
                  </a:cubicBezTo>
                  <a:cubicBezTo>
                    <a:pt x="579" y="515"/>
                    <a:pt x="579" y="474"/>
                    <a:pt x="579" y="446"/>
                  </a:cubicBezTo>
                  <a:cubicBezTo>
                    <a:pt x="579" y="405"/>
                    <a:pt x="579" y="378"/>
                    <a:pt x="565" y="350"/>
                  </a:cubicBezTo>
                  <a:cubicBezTo>
                    <a:pt x="551" y="240"/>
                    <a:pt x="620" y="88"/>
                    <a:pt x="469" y="33"/>
                  </a:cubicBezTo>
                  <a:cubicBezTo>
                    <a:pt x="441" y="19"/>
                    <a:pt x="358" y="19"/>
                    <a:pt x="331" y="6"/>
                  </a:cubicBezTo>
                  <a:cubicBezTo>
                    <a:pt x="316" y="2"/>
                    <a:pt x="303" y="1"/>
                    <a:pt x="2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4"/>
            <p:cNvSpPr/>
            <p:nvPr/>
          </p:nvSpPr>
          <p:spPr>
            <a:xfrm>
              <a:off x="3179300" y="2700075"/>
              <a:ext cx="43100" cy="52250"/>
            </a:xfrm>
            <a:custGeom>
              <a:avLst/>
              <a:gdLst/>
              <a:ahLst/>
              <a:cxnLst/>
              <a:rect l="l" t="t" r="r" b="b"/>
              <a:pathLst>
                <a:path w="1724" h="2090" extrusionOk="0">
                  <a:moveTo>
                    <a:pt x="175" y="0"/>
                  </a:moveTo>
                  <a:cubicBezTo>
                    <a:pt x="139" y="0"/>
                    <a:pt x="106" y="21"/>
                    <a:pt x="97" y="48"/>
                  </a:cubicBezTo>
                  <a:cubicBezTo>
                    <a:pt x="29" y="62"/>
                    <a:pt x="42" y="103"/>
                    <a:pt x="29" y="117"/>
                  </a:cubicBezTo>
                  <a:cubicBezTo>
                    <a:pt x="15" y="227"/>
                    <a:pt x="1" y="324"/>
                    <a:pt x="29" y="434"/>
                  </a:cubicBezTo>
                  <a:cubicBezTo>
                    <a:pt x="111" y="737"/>
                    <a:pt x="194" y="1027"/>
                    <a:pt x="483" y="1357"/>
                  </a:cubicBezTo>
                  <a:cubicBezTo>
                    <a:pt x="649" y="1481"/>
                    <a:pt x="690" y="1536"/>
                    <a:pt x="828" y="1660"/>
                  </a:cubicBezTo>
                  <a:cubicBezTo>
                    <a:pt x="993" y="1784"/>
                    <a:pt x="1158" y="1908"/>
                    <a:pt x="1337" y="2032"/>
                  </a:cubicBezTo>
                  <a:cubicBezTo>
                    <a:pt x="1370" y="2072"/>
                    <a:pt x="1422" y="2089"/>
                    <a:pt x="1476" y="2089"/>
                  </a:cubicBezTo>
                  <a:cubicBezTo>
                    <a:pt x="1535" y="2089"/>
                    <a:pt x="1597" y="2068"/>
                    <a:pt x="1641" y="2032"/>
                  </a:cubicBezTo>
                  <a:cubicBezTo>
                    <a:pt x="1709" y="1950"/>
                    <a:pt x="1668" y="1977"/>
                    <a:pt x="1709" y="1895"/>
                  </a:cubicBezTo>
                  <a:cubicBezTo>
                    <a:pt x="1723" y="1826"/>
                    <a:pt x="1668" y="1812"/>
                    <a:pt x="1599" y="1812"/>
                  </a:cubicBezTo>
                  <a:cubicBezTo>
                    <a:pt x="1599" y="1798"/>
                    <a:pt x="1599" y="1784"/>
                    <a:pt x="1572" y="1771"/>
                  </a:cubicBezTo>
                  <a:cubicBezTo>
                    <a:pt x="1200" y="1509"/>
                    <a:pt x="759" y="1219"/>
                    <a:pt x="607" y="903"/>
                  </a:cubicBezTo>
                  <a:cubicBezTo>
                    <a:pt x="552" y="792"/>
                    <a:pt x="483" y="710"/>
                    <a:pt x="428" y="613"/>
                  </a:cubicBezTo>
                  <a:cubicBezTo>
                    <a:pt x="401" y="572"/>
                    <a:pt x="387" y="544"/>
                    <a:pt x="373" y="503"/>
                  </a:cubicBezTo>
                  <a:cubicBezTo>
                    <a:pt x="304" y="351"/>
                    <a:pt x="304" y="227"/>
                    <a:pt x="277" y="76"/>
                  </a:cubicBezTo>
                  <a:cubicBezTo>
                    <a:pt x="277" y="62"/>
                    <a:pt x="263" y="35"/>
                    <a:pt x="235" y="21"/>
                  </a:cubicBezTo>
                  <a:cubicBezTo>
                    <a:pt x="216" y="6"/>
                    <a:pt x="195" y="0"/>
                    <a:pt x="1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4"/>
            <p:cNvSpPr/>
            <p:nvPr/>
          </p:nvSpPr>
          <p:spPr>
            <a:xfrm>
              <a:off x="3204100" y="2659850"/>
              <a:ext cx="263525" cy="480150"/>
            </a:xfrm>
            <a:custGeom>
              <a:avLst/>
              <a:gdLst/>
              <a:ahLst/>
              <a:cxnLst/>
              <a:rect l="l" t="t" r="r" b="b"/>
              <a:pathLst>
                <a:path w="10541" h="19206" extrusionOk="0">
                  <a:moveTo>
                    <a:pt x="8120" y="0"/>
                  </a:moveTo>
                  <a:cubicBezTo>
                    <a:pt x="8110" y="0"/>
                    <a:pt x="8099" y="1"/>
                    <a:pt x="8089" y="4"/>
                  </a:cubicBezTo>
                  <a:cubicBezTo>
                    <a:pt x="8033" y="18"/>
                    <a:pt x="8020" y="59"/>
                    <a:pt x="8006" y="100"/>
                  </a:cubicBezTo>
                  <a:cubicBezTo>
                    <a:pt x="7978" y="156"/>
                    <a:pt x="7937" y="224"/>
                    <a:pt x="7923" y="293"/>
                  </a:cubicBezTo>
                  <a:cubicBezTo>
                    <a:pt x="7854" y="459"/>
                    <a:pt x="7772" y="665"/>
                    <a:pt x="7703" y="803"/>
                  </a:cubicBezTo>
                  <a:cubicBezTo>
                    <a:pt x="7455" y="1244"/>
                    <a:pt x="7262" y="1919"/>
                    <a:pt x="6986" y="2374"/>
                  </a:cubicBezTo>
                  <a:cubicBezTo>
                    <a:pt x="6904" y="2553"/>
                    <a:pt x="6766" y="2704"/>
                    <a:pt x="6656" y="2856"/>
                  </a:cubicBezTo>
                  <a:cubicBezTo>
                    <a:pt x="6521" y="3072"/>
                    <a:pt x="6425" y="3301"/>
                    <a:pt x="6318" y="3530"/>
                  </a:cubicBezTo>
                  <a:lnTo>
                    <a:pt x="6318" y="3530"/>
                  </a:lnTo>
                  <a:cubicBezTo>
                    <a:pt x="6330" y="3481"/>
                    <a:pt x="6341" y="3423"/>
                    <a:pt x="6353" y="3366"/>
                  </a:cubicBezTo>
                  <a:cubicBezTo>
                    <a:pt x="6408" y="2966"/>
                    <a:pt x="6559" y="2525"/>
                    <a:pt x="6656" y="2084"/>
                  </a:cubicBezTo>
                  <a:cubicBezTo>
                    <a:pt x="6752" y="1657"/>
                    <a:pt x="6752" y="1230"/>
                    <a:pt x="6780" y="803"/>
                  </a:cubicBezTo>
                  <a:cubicBezTo>
                    <a:pt x="6793" y="638"/>
                    <a:pt x="6807" y="472"/>
                    <a:pt x="6807" y="307"/>
                  </a:cubicBezTo>
                  <a:cubicBezTo>
                    <a:pt x="6821" y="211"/>
                    <a:pt x="6849" y="73"/>
                    <a:pt x="6669" y="59"/>
                  </a:cubicBezTo>
                  <a:cubicBezTo>
                    <a:pt x="6596" y="56"/>
                    <a:pt x="6537" y="52"/>
                    <a:pt x="6491" y="52"/>
                  </a:cubicBezTo>
                  <a:cubicBezTo>
                    <a:pt x="6346" y="52"/>
                    <a:pt x="6325" y="85"/>
                    <a:pt x="6366" y="252"/>
                  </a:cubicBezTo>
                  <a:cubicBezTo>
                    <a:pt x="6353" y="638"/>
                    <a:pt x="6325" y="941"/>
                    <a:pt x="6270" y="1299"/>
                  </a:cubicBezTo>
                  <a:cubicBezTo>
                    <a:pt x="6242" y="1657"/>
                    <a:pt x="6229" y="1919"/>
                    <a:pt x="6146" y="2264"/>
                  </a:cubicBezTo>
                  <a:cubicBezTo>
                    <a:pt x="5898" y="2939"/>
                    <a:pt x="5843" y="3628"/>
                    <a:pt x="5664" y="4316"/>
                  </a:cubicBezTo>
                  <a:cubicBezTo>
                    <a:pt x="5498" y="5074"/>
                    <a:pt x="5292" y="5818"/>
                    <a:pt x="5099" y="6576"/>
                  </a:cubicBezTo>
                  <a:cubicBezTo>
                    <a:pt x="4933" y="7513"/>
                    <a:pt x="4782" y="8477"/>
                    <a:pt x="4865" y="9469"/>
                  </a:cubicBezTo>
                  <a:cubicBezTo>
                    <a:pt x="4796" y="9249"/>
                    <a:pt x="4727" y="9028"/>
                    <a:pt x="4658" y="8808"/>
                  </a:cubicBezTo>
                  <a:cubicBezTo>
                    <a:pt x="4644" y="8712"/>
                    <a:pt x="4617" y="8615"/>
                    <a:pt x="4603" y="8505"/>
                  </a:cubicBezTo>
                  <a:cubicBezTo>
                    <a:pt x="4506" y="8036"/>
                    <a:pt x="4286" y="7389"/>
                    <a:pt x="4203" y="6879"/>
                  </a:cubicBezTo>
                  <a:cubicBezTo>
                    <a:pt x="4093" y="6108"/>
                    <a:pt x="4107" y="5350"/>
                    <a:pt x="4176" y="4578"/>
                  </a:cubicBezTo>
                  <a:cubicBezTo>
                    <a:pt x="4148" y="4000"/>
                    <a:pt x="4121" y="3421"/>
                    <a:pt x="4189" y="2828"/>
                  </a:cubicBezTo>
                  <a:cubicBezTo>
                    <a:pt x="4231" y="2222"/>
                    <a:pt x="4231" y="1712"/>
                    <a:pt x="4424" y="1148"/>
                  </a:cubicBezTo>
                  <a:cubicBezTo>
                    <a:pt x="4451" y="1024"/>
                    <a:pt x="4617" y="831"/>
                    <a:pt x="4437" y="762"/>
                  </a:cubicBezTo>
                  <a:cubicBezTo>
                    <a:pt x="4245" y="748"/>
                    <a:pt x="4052" y="748"/>
                    <a:pt x="3859" y="734"/>
                  </a:cubicBezTo>
                  <a:cubicBezTo>
                    <a:pt x="3817" y="734"/>
                    <a:pt x="3776" y="762"/>
                    <a:pt x="3762" y="789"/>
                  </a:cubicBezTo>
                  <a:cubicBezTo>
                    <a:pt x="3735" y="1203"/>
                    <a:pt x="3638" y="1533"/>
                    <a:pt x="3542" y="1947"/>
                  </a:cubicBezTo>
                  <a:cubicBezTo>
                    <a:pt x="3473" y="2332"/>
                    <a:pt x="3445" y="2636"/>
                    <a:pt x="3335" y="3021"/>
                  </a:cubicBezTo>
                  <a:cubicBezTo>
                    <a:pt x="3280" y="3366"/>
                    <a:pt x="3225" y="3710"/>
                    <a:pt x="3129" y="4082"/>
                  </a:cubicBezTo>
                  <a:cubicBezTo>
                    <a:pt x="3101" y="4192"/>
                    <a:pt x="3046" y="4330"/>
                    <a:pt x="3018" y="4468"/>
                  </a:cubicBezTo>
                  <a:cubicBezTo>
                    <a:pt x="2949" y="4151"/>
                    <a:pt x="2839" y="3820"/>
                    <a:pt x="2812" y="3504"/>
                  </a:cubicBezTo>
                  <a:cubicBezTo>
                    <a:pt x="2784" y="3063"/>
                    <a:pt x="2591" y="2732"/>
                    <a:pt x="2564" y="2305"/>
                  </a:cubicBezTo>
                  <a:cubicBezTo>
                    <a:pt x="2522" y="2016"/>
                    <a:pt x="2509" y="1740"/>
                    <a:pt x="2481" y="1451"/>
                  </a:cubicBezTo>
                  <a:cubicBezTo>
                    <a:pt x="2467" y="1340"/>
                    <a:pt x="2522" y="1189"/>
                    <a:pt x="2385" y="1120"/>
                  </a:cubicBezTo>
                  <a:cubicBezTo>
                    <a:pt x="2335" y="1101"/>
                    <a:pt x="2261" y="1088"/>
                    <a:pt x="2189" y="1088"/>
                  </a:cubicBezTo>
                  <a:cubicBezTo>
                    <a:pt x="2100" y="1088"/>
                    <a:pt x="2015" y="1108"/>
                    <a:pt x="1985" y="1161"/>
                  </a:cubicBezTo>
                  <a:cubicBezTo>
                    <a:pt x="1985" y="1203"/>
                    <a:pt x="1999" y="1258"/>
                    <a:pt x="1999" y="1299"/>
                  </a:cubicBezTo>
                  <a:cubicBezTo>
                    <a:pt x="2068" y="1685"/>
                    <a:pt x="2095" y="2071"/>
                    <a:pt x="2081" y="2456"/>
                  </a:cubicBezTo>
                  <a:cubicBezTo>
                    <a:pt x="2164" y="2952"/>
                    <a:pt x="2192" y="3517"/>
                    <a:pt x="2233" y="4055"/>
                  </a:cubicBezTo>
                  <a:cubicBezTo>
                    <a:pt x="2233" y="4261"/>
                    <a:pt x="2261" y="4440"/>
                    <a:pt x="2274" y="4620"/>
                  </a:cubicBezTo>
                  <a:cubicBezTo>
                    <a:pt x="2192" y="4564"/>
                    <a:pt x="2109" y="4509"/>
                    <a:pt x="2054" y="4454"/>
                  </a:cubicBezTo>
                  <a:cubicBezTo>
                    <a:pt x="1971" y="4385"/>
                    <a:pt x="1930" y="4289"/>
                    <a:pt x="1847" y="4220"/>
                  </a:cubicBezTo>
                  <a:cubicBezTo>
                    <a:pt x="1682" y="4041"/>
                    <a:pt x="1448" y="3931"/>
                    <a:pt x="1269" y="3752"/>
                  </a:cubicBezTo>
                  <a:cubicBezTo>
                    <a:pt x="1103" y="3628"/>
                    <a:pt x="1076" y="3490"/>
                    <a:pt x="952" y="3324"/>
                  </a:cubicBezTo>
                  <a:cubicBezTo>
                    <a:pt x="800" y="3104"/>
                    <a:pt x="676" y="2897"/>
                    <a:pt x="580" y="2649"/>
                  </a:cubicBezTo>
                  <a:cubicBezTo>
                    <a:pt x="566" y="2608"/>
                    <a:pt x="566" y="2539"/>
                    <a:pt x="525" y="2498"/>
                  </a:cubicBezTo>
                  <a:cubicBezTo>
                    <a:pt x="511" y="2443"/>
                    <a:pt x="483" y="2401"/>
                    <a:pt x="469" y="2346"/>
                  </a:cubicBezTo>
                  <a:cubicBezTo>
                    <a:pt x="469" y="2250"/>
                    <a:pt x="497" y="2016"/>
                    <a:pt x="538" y="1850"/>
                  </a:cubicBezTo>
                  <a:cubicBezTo>
                    <a:pt x="538" y="1809"/>
                    <a:pt x="538" y="1768"/>
                    <a:pt x="497" y="1740"/>
                  </a:cubicBezTo>
                  <a:cubicBezTo>
                    <a:pt x="485" y="1737"/>
                    <a:pt x="474" y="1735"/>
                    <a:pt x="463" y="1735"/>
                  </a:cubicBezTo>
                  <a:cubicBezTo>
                    <a:pt x="383" y="1735"/>
                    <a:pt x="321" y="1812"/>
                    <a:pt x="249" y="1836"/>
                  </a:cubicBezTo>
                  <a:cubicBezTo>
                    <a:pt x="166" y="1878"/>
                    <a:pt x="97" y="1864"/>
                    <a:pt x="42" y="1919"/>
                  </a:cubicBezTo>
                  <a:cubicBezTo>
                    <a:pt x="1" y="2264"/>
                    <a:pt x="1" y="2636"/>
                    <a:pt x="125" y="2966"/>
                  </a:cubicBezTo>
                  <a:cubicBezTo>
                    <a:pt x="235" y="3283"/>
                    <a:pt x="387" y="3531"/>
                    <a:pt x="525" y="3793"/>
                  </a:cubicBezTo>
                  <a:cubicBezTo>
                    <a:pt x="649" y="4000"/>
                    <a:pt x="828" y="4192"/>
                    <a:pt x="965" y="4399"/>
                  </a:cubicBezTo>
                  <a:cubicBezTo>
                    <a:pt x="1296" y="4812"/>
                    <a:pt x="1599" y="5253"/>
                    <a:pt x="1820" y="5625"/>
                  </a:cubicBezTo>
                  <a:cubicBezTo>
                    <a:pt x="2013" y="5997"/>
                    <a:pt x="2150" y="6369"/>
                    <a:pt x="2247" y="6755"/>
                  </a:cubicBezTo>
                  <a:cubicBezTo>
                    <a:pt x="2398" y="7127"/>
                    <a:pt x="2453" y="7444"/>
                    <a:pt x="2522" y="7816"/>
                  </a:cubicBezTo>
                  <a:cubicBezTo>
                    <a:pt x="2701" y="8643"/>
                    <a:pt x="2825" y="9455"/>
                    <a:pt x="2894" y="10323"/>
                  </a:cubicBezTo>
                  <a:cubicBezTo>
                    <a:pt x="2922" y="10709"/>
                    <a:pt x="2963" y="11081"/>
                    <a:pt x="2991" y="11467"/>
                  </a:cubicBezTo>
                  <a:cubicBezTo>
                    <a:pt x="2894" y="11302"/>
                    <a:pt x="2770" y="11136"/>
                    <a:pt x="2646" y="10971"/>
                  </a:cubicBezTo>
                  <a:cubicBezTo>
                    <a:pt x="2453" y="10737"/>
                    <a:pt x="2233" y="10365"/>
                    <a:pt x="2068" y="10186"/>
                  </a:cubicBezTo>
                  <a:cubicBezTo>
                    <a:pt x="1957" y="9965"/>
                    <a:pt x="1861" y="9731"/>
                    <a:pt x="1709" y="9524"/>
                  </a:cubicBezTo>
                  <a:cubicBezTo>
                    <a:pt x="1351" y="9001"/>
                    <a:pt x="1089" y="8505"/>
                    <a:pt x="855" y="7912"/>
                  </a:cubicBezTo>
                  <a:cubicBezTo>
                    <a:pt x="841" y="7844"/>
                    <a:pt x="814" y="7775"/>
                    <a:pt x="800" y="7706"/>
                  </a:cubicBezTo>
                  <a:cubicBezTo>
                    <a:pt x="786" y="7596"/>
                    <a:pt x="773" y="7485"/>
                    <a:pt x="731" y="7375"/>
                  </a:cubicBezTo>
                  <a:cubicBezTo>
                    <a:pt x="717" y="7292"/>
                    <a:pt x="704" y="7196"/>
                    <a:pt x="690" y="7100"/>
                  </a:cubicBezTo>
                  <a:cubicBezTo>
                    <a:pt x="676" y="7058"/>
                    <a:pt x="704" y="7017"/>
                    <a:pt x="662" y="6989"/>
                  </a:cubicBezTo>
                  <a:cubicBezTo>
                    <a:pt x="646" y="6981"/>
                    <a:pt x="630" y="6978"/>
                    <a:pt x="614" y="6978"/>
                  </a:cubicBezTo>
                  <a:cubicBezTo>
                    <a:pt x="576" y="6978"/>
                    <a:pt x="540" y="6997"/>
                    <a:pt x="511" y="7017"/>
                  </a:cubicBezTo>
                  <a:cubicBezTo>
                    <a:pt x="414" y="7100"/>
                    <a:pt x="304" y="7168"/>
                    <a:pt x="194" y="7237"/>
                  </a:cubicBezTo>
                  <a:cubicBezTo>
                    <a:pt x="111" y="7292"/>
                    <a:pt x="235" y="7389"/>
                    <a:pt x="235" y="7403"/>
                  </a:cubicBezTo>
                  <a:cubicBezTo>
                    <a:pt x="345" y="7596"/>
                    <a:pt x="414" y="7816"/>
                    <a:pt x="511" y="8009"/>
                  </a:cubicBezTo>
                  <a:cubicBezTo>
                    <a:pt x="662" y="8381"/>
                    <a:pt x="800" y="8767"/>
                    <a:pt x="979" y="9125"/>
                  </a:cubicBezTo>
                  <a:cubicBezTo>
                    <a:pt x="1103" y="9345"/>
                    <a:pt x="1282" y="9552"/>
                    <a:pt x="1434" y="9772"/>
                  </a:cubicBezTo>
                  <a:cubicBezTo>
                    <a:pt x="1778" y="10323"/>
                    <a:pt x="2123" y="10971"/>
                    <a:pt x="2495" y="11632"/>
                  </a:cubicBezTo>
                  <a:cubicBezTo>
                    <a:pt x="2798" y="12252"/>
                    <a:pt x="3032" y="12886"/>
                    <a:pt x="3225" y="13506"/>
                  </a:cubicBezTo>
                  <a:cubicBezTo>
                    <a:pt x="3280" y="13795"/>
                    <a:pt x="3321" y="14099"/>
                    <a:pt x="3335" y="14388"/>
                  </a:cubicBezTo>
                  <a:cubicBezTo>
                    <a:pt x="3321" y="14498"/>
                    <a:pt x="3266" y="14705"/>
                    <a:pt x="3280" y="14870"/>
                  </a:cubicBezTo>
                  <a:cubicBezTo>
                    <a:pt x="3266" y="15449"/>
                    <a:pt x="3156" y="15945"/>
                    <a:pt x="3060" y="16565"/>
                  </a:cubicBezTo>
                  <a:cubicBezTo>
                    <a:pt x="3032" y="16730"/>
                    <a:pt x="3018" y="17033"/>
                    <a:pt x="3005" y="17185"/>
                  </a:cubicBezTo>
                  <a:cubicBezTo>
                    <a:pt x="2963" y="17405"/>
                    <a:pt x="2881" y="17805"/>
                    <a:pt x="2881" y="17943"/>
                  </a:cubicBezTo>
                  <a:cubicBezTo>
                    <a:pt x="2839" y="18080"/>
                    <a:pt x="2798" y="18218"/>
                    <a:pt x="2770" y="18342"/>
                  </a:cubicBezTo>
                  <a:cubicBezTo>
                    <a:pt x="2688" y="18507"/>
                    <a:pt x="2660" y="18673"/>
                    <a:pt x="2619" y="18852"/>
                  </a:cubicBezTo>
                  <a:cubicBezTo>
                    <a:pt x="2605" y="18948"/>
                    <a:pt x="2481" y="19100"/>
                    <a:pt x="2674" y="19127"/>
                  </a:cubicBezTo>
                  <a:cubicBezTo>
                    <a:pt x="2697" y="19129"/>
                    <a:pt x="2721" y="19130"/>
                    <a:pt x="2745" y="19130"/>
                  </a:cubicBezTo>
                  <a:cubicBezTo>
                    <a:pt x="2944" y="19130"/>
                    <a:pt x="3151" y="19082"/>
                    <a:pt x="3335" y="19045"/>
                  </a:cubicBezTo>
                  <a:cubicBezTo>
                    <a:pt x="3396" y="19045"/>
                    <a:pt x="3643" y="19001"/>
                    <a:pt x="3755" y="19001"/>
                  </a:cubicBezTo>
                  <a:cubicBezTo>
                    <a:pt x="3769" y="19001"/>
                    <a:pt x="3781" y="19002"/>
                    <a:pt x="3790" y="19003"/>
                  </a:cubicBezTo>
                  <a:cubicBezTo>
                    <a:pt x="3812" y="19003"/>
                    <a:pt x="3834" y="19003"/>
                    <a:pt x="3857" y="19003"/>
                  </a:cubicBezTo>
                  <a:cubicBezTo>
                    <a:pt x="4357" y="19003"/>
                    <a:pt x="4987" y="19143"/>
                    <a:pt x="5567" y="19183"/>
                  </a:cubicBezTo>
                  <a:cubicBezTo>
                    <a:pt x="5729" y="19199"/>
                    <a:pt x="5890" y="19205"/>
                    <a:pt x="6049" y="19205"/>
                  </a:cubicBezTo>
                  <a:cubicBezTo>
                    <a:pt x="6161" y="19205"/>
                    <a:pt x="6272" y="19202"/>
                    <a:pt x="6380" y="19196"/>
                  </a:cubicBezTo>
                  <a:cubicBezTo>
                    <a:pt x="6435" y="19201"/>
                    <a:pt x="6487" y="19204"/>
                    <a:pt x="6535" y="19204"/>
                  </a:cubicBezTo>
                  <a:cubicBezTo>
                    <a:pt x="6630" y="19204"/>
                    <a:pt x="6706" y="19192"/>
                    <a:pt x="6752" y="19155"/>
                  </a:cubicBezTo>
                  <a:lnTo>
                    <a:pt x="6876" y="19155"/>
                  </a:lnTo>
                  <a:cubicBezTo>
                    <a:pt x="6959" y="19141"/>
                    <a:pt x="7041" y="19127"/>
                    <a:pt x="7110" y="19100"/>
                  </a:cubicBezTo>
                  <a:cubicBezTo>
                    <a:pt x="7110" y="19100"/>
                    <a:pt x="7124" y="19086"/>
                    <a:pt x="7124" y="19086"/>
                  </a:cubicBezTo>
                  <a:cubicBezTo>
                    <a:pt x="7317" y="19045"/>
                    <a:pt x="7455" y="18935"/>
                    <a:pt x="7579" y="18811"/>
                  </a:cubicBezTo>
                  <a:cubicBezTo>
                    <a:pt x="7606" y="18742"/>
                    <a:pt x="7565" y="18687"/>
                    <a:pt x="7482" y="18645"/>
                  </a:cubicBezTo>
                  <a:cubicBezTo>
                    <a:pt x="7469" y="18618"/>
                    <a:pt x="7441" y="18590"/>
                    <a:pt x="7400" y="18563"/>
                  </a:cubicBezTo>
                  <a:cubicBezTo>
                    <a:pt x="7303" y="18439"/>
                    <a:pt x="7221" y="18273"/>
                    <a:pt x="7138" y="18080"/>
                  </a:cubicBezTo>
                  <a:cubicBezTo>
                    <a:pt x="7138" y="18067"/>
                    <a:pt x="7124" y="18053"/>
                    <a:pt x="7124" y="18025"/>
                  </a:cubicBezTo>
                  <a:cubicBezTo>
                    <a:pt x="7041" y="17515"/>
                    <a:pt x="6959" y="16937"/>
                    <a:pt x="6904" y="16358"/>
                  </a:cubicBezTo>
                  <a:cubicBezTo>
                    <a:pt x="6862" y="16138"/>
                    <a:pt x="6821" y="15903"/>
                    <a:pt x="6766" y="15683"/>
                  </a:cubicBezTo>
                  <a:cubicBezTo>
                    <a:pt x="6752" y="15504"/>
                    <a:pt x="6738" y="15325"/>
                    <a:pt x="6738" y="15146"/>
                  </a:cubicBezTo>
                  <a:cubicBezTo>
                    <a:pt x="6752" y="14939"/>
                    <a:pt x="6725" y="14746"/>
                    <a:pt x="6725" y="14539"/>
                  </a:cubicBezTo>
                  <a:cubicBezTo>
                    <a:pt x="6752" y="14360"/>
                    <a:pt x="6752" y="14085"/>
                    <a:pt x="6766" y="13823"/>
                  </a:cubicBezTo>
                  <a:cubicBezTo>
                    <a:pt x="6766" y="13795"/>
                    <a:pt x="6766" y="13782"/>
                    <a:pt x="6766" y="13754"/>
                  </a:cubicBezTo>
                  <a:cubicBezTo>
                    <a:pt x="6807" y="13506"/>
                    <a:pt x="6835" y="13244"/>
                    <a:pt x="6849" y="12983"/>
                  </a:cubicBezTo>
                  <a:cubicBezTo>
                    <a:pt x="6917" y="12707"/>
                    <a:pt x="6973" y="12445"/>
                    <a:pt x="7028" y="12183"/>
                  </a:cubicBezTo>
                  <a:cubicBezTo>
                    <a:pt x="7041" y="12170"/>
                    <a:pt x="7055" y="12156"/>
                    <a:pt x="7041" y="12142"/>
                  </a:cubicBezTo>
                  <a:cubicBezTo>
                    <a:pt x="7055" y="12101"/>
                    <a:pt x="7055" y="12073"/>
                    <a:pt x="7055" y="12046"/>
                  </a:cubicBezTo>
                  <a:cubicBezTo>
                    <a:pt x="7165" y="11508"/>
                    <a:pt x="7262" y="10971"/>
                    <a:pt x="7303" y="10420"/>
                  </a:cubicBezTo>
                  <a:cubicBezTo>
                    <a:pt x="7345" y="10186"/>
                    <a:pt x="7372" y="9814"/>
                    <a:pt x="7482" y="9483"/>
                  </a:cubicBezTo>
                  <a:cubicBezTo>
                    <a:pt x="7551" y="9083"/>
                    <a:pt x="7593" y="8767"/>
                    <a:pt x="7689" y="8353"/>
                  </a:cubicBezTo>
                  <a:cubicBezTo>
                    <a:pt x="7882" y="7458"/>
                    <a:pt x="8130" y="6562"/>
                    <a:pt x="8516" y="5694"/>
                  </a:cubicBezTo>
                  <a:cubicBezTo>
                    <a:pt x="8709" y="5116"/>
                    <a:pt x="9012" y="4399"/>
                    <a:pt x="9260" y="3917"/>
                  </a:cubicBezTo>
                  <a:cubicBezTo>
                    <a:pt x="9549" y="3393"/>
                    <a:pt x="9852" y="2856"/>
                    <a:pt x="10100" y="2374"/>
                  </a:cubicBezTo>
                  <a:cubicBezTo>
                    <a:pt x="10114" y="2360"/>
                    <a:pt x="10128" y="2332"/>
                    <a:pt x="10141" y="2305"/>
                  </a:cubicBezTo>
                  <a:cubicBezTo>
                    <a:pt x="10169" y="2277"/>
                    <a:pt x="10197" y="2236"/>
                    <a:pt x="10210" y="2208"/>
                  </a:cubicBezTo>
                  <a:cubicBezTo>
                    <a:pt x="10334" y="2043"/>
                    <a:pt x="10472" y="1878"/>
                    <a:pt x="10541" y="1712"/>
                  </a:cubicBezTo>
                  <a:cubicBezTo>
                    <a:pt x="10541" y="1657"/>
                    <a:pt x="10472" y="1630"/>
                    <a:pt x="10417" y="1616"/>
                  </a:cubicBezTo>
                  <a:cubicBezTo>
                    <a:pt x="10406" y="1616"/>
                    <a:pt x="10377" y="1598"/>
                    <a:pt x="10387" y="1598"/>
                  </a:cubicBezTo>
                  <a:cubicBezTo>
                    <a:pt x="10390" y="1598"/>
                    <a:pt x="10395" y="1599"/>
                    <a:pt x="10403" y="1602"/>
                  </a:cubicBezTo>
                  <a:cubicBezTo>
                    <a:pt x="10334" y="1575"/>
                    <a:pt x="10265" y="1533"/>
                    <a:pt x="10197" y="1506"/>
                  </a:cubicBezTo>
                  <a:cubicBezTo>
                    <a:pt x="10114" y="1478"/>
                    <a:pt x="10100" y="1478"/>
                    <a:pt x="10059" y="1451"/>
                  </a:cubicBezTo>
                  <a:cubicBezTo>
                    <a:pt x="10033" y="1440"/>
                    <a:pt x="10005" y="1434"/>
                    <a:pt x="9978" y="1434"/>
                  </a:cubicBezTo>
                  <a:cubicBezTo>
                    <a:pt x="9904" y="1434"/>
                    <a:pt x="9835" y="1473"/>
                    <a:pt x="9825" y="1533"/>
                  </a:cubicBezTo>
                  <a:cubicBezTo>
                    <a:pt x="9756" y="1699"/>
                    <a:pt x="9618" y="1947"/>
                    <a:pt x="9453" y="2167"/>
                  </a:cubicBezTo>
                  <a:cubicBezTo>
                    <a:pt x="9218" y="2443"/>
                    <a:pt x="8929" y="2787"/>
                    <a:pt x="8709" y="3118"/>
                  </a:cubicBezTo>
                  <a:cubicBezTo>
                    <a:pt x="8102" y="3972"/>
                    <a:pt x="7799" y="4895"/>
                    <a:pt x="7551" y="5873"/>
                  </a:cubicBezTo>
                  <a:cubicBezTo>
                    <a:pt x="7303" y="6535"/>
                    <a:pt x="7000" y="7196"/>
                    <a:pt x="6862" y="7885"/>
                  </a:cubicBezTo>
                  <a:cubicBezTo>
                    <a:pt x="6504" y="9635"/>
                    <a:pt x="6242" y="11715"/>
                    <a:pt x="6160" y="11963"/>
                  </a:cubicBezTo>
                  <a:cubicBezTo>
                    <a:pt x="6105" y="12087"/>
                    <a:pt x="6063" y="12211"/>
                    <a:pt x="6022" y="12335"/>
                  </a:cubicBezTo>
                  <a:lnTo>
                    <a:pt x="5994" y="12266"/>
                  </a:lnTo>
                  <a:lnTo>
                    <a:pt x="5994" y="12252"/>
                  </a:lnTo>
                  <a:cubicBezTo>
                    <a:pt x="5939" y="12142"/>
                    <a:pt x="5416" y="10241"/>
                    <a:pt x="5884" y="7403"/>
                  </a:cubicBezTo>
                  <a:cubicBezTo>
                    <a:pt x="5898" y="7100"/>
                    <a:pt x="5981" y="6796"/>
                    <a:pt x="6091" y="6480"/>
                  </a:cubicBezTo>
                  <a:cubicBezTo>
                    <a:pt x="6229" y="6039"/>
                    <a:pt x="6284" y="5598"/>
                    <a:pt x="6408" y="5171"/>
                  </a:cubicBezTo>
                  <a:cubicBezTo>
                    <a:pt x="6449" y="4840"/>
                    <a:pt x="6518" y="4578"/>
                    <a:pt x="6656" y="4248"/>
                  </a:cubicBezTo>
                  <a:cubicBezTo>
                    <a:pt x="6931" y="3448"/>
                    <a:pt x="7317" y="2704"/>
                    <a:pt x="7689" y="1988"/>
                  </a:cubicBezTo>
                  <a:cubicBezTo>
                    <a:pt x="7978" y="1588"/>
                    <a:pt x="8185" y="1230"/>
                    <a:pt x="8405" y="817"/>
                  </a:cubicBezTo>
                  <a:cubicBezTo>
                    <a:pt x="8474" y="665"/>
                    <a:pt x="8529" y="569"/>
                    <a:pt x="8626" y="417"/>
                  </a:cubicBezTo>
                  <a:cubicBezTo>
                    <a:pt x="8667" y="362"/>
                    <a:pt x="8709" y="293"/>
                    <a:pt x="8653" y="224"/>
                  </a:cubicBezTo>
                  <a:cubicBezTo>
                    <a:pt x="8653" y="211"/>
                    <a:pt x="8626" y="197"/>
                    <a:pt x="8612" y="169"/>
                  </a:cubicBezTo>
                  <a:cubicBezTo>
                    <a:pt x="8626" y="142"/>
                    <a:pt x="8598" y="114"/>
                    <a:pt x="8571" y="100"/>
                  </a:cubicBezTo>
                  <a:cubicBezTo>
                    <a:pt x="8557" y="94"/>
                    <a:pt x="8543" y="90"/>
                    <a:pt x="8529" y="90"/>
                  </a:cubicBezTo>
                  <a:cubicBezTo>
                    <a:pt x="8516" y="90"/>
                    <a:pt x="8502" y="94"/>
                    <a:pt x="8488" y="100"/>
                  </a:cubicBezTo>
                  <a:cubicBezTo>
                    <a:pt x="8419" y="73"/>
                    <a:pt x="8337" y="45"/>
                    <a:pt x="8254" y="32"/>
                  </a:cubicBezTo>
                  <a:cubicBezTo>
                    <a:pt x="8209" y="20"/>
                    <a:pt x="8165" y="0"/>
                    <a:pt x="8120"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4"/>
            <p:cNvSpPr/>
            <p:nvPr/>
          </p:nvSpPr>
          <p:spPr>
            <a:xfrm>
              <a:off x="3281600" y="2810750"/>
              <a:ext cx="164675" cy="90650"/>
            </a:xfrm>
            <a:custGeom>
              <a:avLst/>
              <a:gdLst/>
              <a:ahLst/>
              <a:cxnLst/>
              <a:rect l="l" t="t" r="r" b="b"/>
              <a:pathLst>
                <a:path w="6587" h="3626" extrusionOk="0">
                  <a:moveTo>
                    <a:pt x="2686" y="0"/>
                  </a:moveTo>
                  <a:cubicBezTo>
                    <a:pt x="2527" y="0"/>
                    <a:pt x="2369" y="19"/>
                    <a:pt x="2233" y="44"/>
                  </a:cubicBezTo>
                  <a:cubicBezTo>
                    <a:pt x="814" y="292"/>
                    <a:pt x="993" y="719"/>
                    <a:pt x="993" y="1050"/>
                  </a:cubicBezTo>
                  <a:cubicBezTo>
                    <a:pt x="1048" y="1436"/>
                    <a:pt x="1089" y="1601"/>
                    <a:pt x="759" y="1725"/>
                  </a:cubicBezTo>
                  <a:cubicBezTo>
                    <a:pt x="221" y="1973"/>
                    <a:pt x="1" y="2483"/>
                    <a:pt x="277" y="2923"/>
                  </a:cubicBezTo>
                  <a:cubicBezTo>
                    <a:pt x="387" y="3103"/>
                    <a:pt x="552" y="3282"/>
                    <a:pt x="855" y="3337"/>
                  </a:cubicBezTo>
                  <a:cubicBezTo>
                    <a:pt x="935" y="3355"/>
                    <a:pt x="1011" y="3363"/>
                    <a:pt x="1084" y="3363"/>
                  </a:cubicBezTo>
                  <a:cubicBezTo>
                    <a:pt x="1555" y="3363"/>
                    <a:pt x="1897" y="3030"/>
                    <a:pt x="2219" y="3006"/>
                  </a:cubicBezTo>
                  <a:cubicBezTo>
                    <a:pt x="2232" y="3005"/>
                    <a:pt x="2246" y="3004"/>
                    <a:pt x="2261" y="3004"/>
                  </a:cubicBezTo>
                  <a:cubicBezTo>
                    <a:pt x="2415" y="3004"/>
                    <a:pt x="2635" y="3067"/>
                    <a:pt x="2660" y="3130"/>
                  </a:cubicBezTo>
                  <a:cubicBezTo>
                    <a:pt x="2757" y="3268"/>
                    <a:pt x="2867" y="3406"/>
                    <a:pt x="3046" y="3502"/>
                  </a:cubicBezTo>
                  <a:cubicBezTo>
                    <a:pt x="3169" y="3579"/>
                    <a:pt x="3339" y="3626"/>
                    <a:pt x="3495" y="3626"/>
                  </a:cubicBezTo>
                  <a:cubicBezTo>
                    <a:pt x="3617" y="3626"/>
                    <a:pt x="3731" y="3597"/>
                    <a:pt x="3804" y="3530"/>
                  </a:cubicBezTo>
                  <a:cubicBezTo>
                    <a:pt x="4206" y="3163"/>
                    <a:pt x="4222" y="2327"/>
                    <a:pt x="4569" y="2327"/>
                  </a:cubicBezTo>
                  <a:cubicBezTo>
                    <a:pt x="4625" y="2327"/>
                    <a:pt x="4691" y="2350"/>
                    <a:pt x="4768" y="2400"/>
                  </a:cubicBezTo>
                  <a:cubicBezTo>
                    <a:pt x="4933" y="2469"/>
                    <a:pt x="5044" y="2772"/>
                    <a:pt x="5388" y="2896"/>
                  </a:cubicBezTo>
                  <a:cubicBezTo>
                    <a:pt x="5465" y="2925"/>
                    <a:pt x="5543" y="2937"/>
                    <a:pt x="5619" y="2937"/>
                  </a:cubicBezTo>
                  <a:cubicBezTo>
                    <a:pt x="5760" y="2937"/>
                    <a:pt x="5891" y="2895"/>
                    <a:pt x="5981" y="2841"/>
                  </a:cubicBezTo>
                  <a:cubicBezTo>
                    <a:pt x="6270" y="2717"/>
                    <a:pt x="6421" y="2496"/>
                    <a:pt x="6490" y="2262"/>
                  </a:cubicBezTo>
                  <a:cubicBezTo>
                    <a:pt x="6532" y="2069"/>
                    <a:pt x="6587" y="1504"/>
                    <a:pt x="5677" y="1160"/>
                  </a:cubicBezTo>
                  <a:cubicBezTo>
                    <a:pt x="5595" y="1077"/>
                    <a:pt x="5981" y="871"/>
                    <a:pt x="5719" y="609"/>
                  </a:cubicBezTo>
                  <a:cubicBezTo>
                    <a:pt x="5567" y="361"/>
                    <a:pt x="5099" y="251"/>
                    <a:pt x="4741" y="251"/>
                  </a:cubicBezTo>
                  <a:cubicBezTo>
                    <a:pt x="4718" y="249"/>
                    <a:pt x="4694" y="248"/>
                    <a:pt x="4671" y="248"/>
                  </a:cubicBezTo>
                  <a:cubicBezTo>
                    <a:pt x="4249" y="248"/>
                    <a:pt x="3791" y="476"/>
                    <a:pt x="3569" y="568"/>
                  </a:cubicBezTo>
                  <a:cubicBezTo>
                    <a:pt x="3528" y="526"/>
                    <a:pt x="3432" y="223"/>
                    <a:pt x="3239" y="113"/>
                  </a:cubicBezTo>
                  <a:cubicBezTo>
                    <a:pt x="3079" y="29"/>
                    <a:pt x="2882" y="0"/>
                    <a:pt x="2686"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4"/>
            <p:cNvSpPr/>
            <p:nvPr/>
          </p:nvSpPr>
          <p:spPr>
            <a:xfrm>
              <a:off x="3104925" y="2737800"/>
              <a:ext cx="172575" cy="131650"/>
            </a:xfrm>
            <a:custGeom>
              <a:avLst/>
              <a:gdLst/>
              <a:ahLst/>
              <a:cxnLst/>
              <a:rect l="l" t="t" r="r" b="b"/>
              <a:pathLst>
                <a:path w="6903" h="5266" extrusionOk="0">
                  <a:moveTo>
                    <a:pt x="4839" y="1"/>
                  </a:moveTo>
                  <a:cubicBezTo>
                    <a:pt x="4686" y="1"/>
                    <a:pt x="4531" y="21"/>
                    <a:pt x="4395" y="55"/>
                  </a:cubicBezTo>
                  <a:cubicBezTo>
                    <a:pt x="3927" y="151"/>
                    <a:pt x="3472" y="620"/>
                    <a:pt x="3238" y="813"/>
                  </a:cubicBezTo>
                  <a:cubicBezTo>
                    <a:pt x="3183" y="771"/>
                    <a:pt x="2976" y="399"/>
                    <a:pt x="2742" y="317"/>
                  </a:cubicBezTo>
                  <a:cubicBezTo>
                    <a:pt x="2654" y="285"/>
                    <a:pt x="2558" y="271"/>
                    <a:pt x="2460" y="271"/>
                  </a:cubicBezTo>
                  <a:cubicBezTo>
                    <a:pt x="2174" y="271"/>
                    <a:pt x="1865" y="387"/>
                    <a:pt x="1640" y="510"/>
                  </a:cubicBezTo>
                  <a:cubicBezTo>
                    <a:pt x="193" y="1240"/>
                    <a:pt x="524" y="1763"/>
                    <a:pt x="634" y="2204"/>
                  </a:cubicBezTo>
                  <a:cubicBezTo>
                    <a:pt x="813" y="2700"/>
                    <a:pt x="909" y="2893"/>
                    <a:pt x="592" y="3169"/>
                  </a:cubicBezTo>
                  <a:cubicBezTo>
                    <a:pt x="83" y="3651"/>
                    <a:pt x="0" y="4381"/>
                    <a:pt x="441" y="4891"/>
                  </a:cubicBezTo>
                  <a:cubicBezTo>
                    <a:pt x="596" y="5084"/>
                    <a:pt x="823" y="5265"/>
                    <a:pt x="1133" y="5265"/>
                  </a:cubicBezTo>
                  <a:cubicBezTo>
                    <a:pt x="1155" y="5265"/>
                    <a:pt x="1176" y="5265"/>
                    <a:pt x="1199" y="5263"/>
                  </a:cubicBezTo>
                  <a:cubicBezTo>
                    <a:pt x="1205" y="5263"/>
                    <a:pt x="1212" y="5263"/>
                    <a:pt x="1218" y="5263"/>
                  </a:cubicBezTo>
                  <a:cubicBezTo>
                    <a:pt x="1866" y="5263"/>
                    <a:pt x="2167" y="4586"/>
                    <a:pt x="2549" y="4422"/>
                  </a:cubicBezTo>
                  <a:cubicBezTo>
                    <a:pt x="2610" y="4402"/>
                    <a:pt x="2689" y="4393"/>
                    <a:pt x="2767" y="4393"/>
                  </a:cubicBezTo>
                  <a:cubicBezTo>
                    <a:pt x="2901" y="4393"/>
                    <a:pt x="3032" y="4420"/>
                    <a:pt x="3059" y="4464"/>
                  </a:cubicBezTo>
                  <a:cubicBezTo>
                    <a:pt x="3210" y="4615"/>
                    <a:pt x="3362" y="4767"/>
                    <a:pt x="3596" y="4863"/>
                  </a:cubicBezTo>
                  <a:cubicBezTo>
                    <a:pt x="3687" y="4900"/>
                    <a:pt x="3792" y="4918"/>
                    <a:pt x="3897" y="4918"/>
                  </a:cubicBezTo>
                  <a:cubicBezTo>
                    <a:pt x="4112" y="4918"/>
                    <a:pt x="4326" y="4841"/>
                    <a:pt x="4409" y="4684"/>
                  </a:cubicBezTo>
                  <a:cubicBezTo>
                    <a:pt x="4745" y="4037"/>
                    <a:pt x="4474" y="2850"/>
                    <a:pt x="4936" y="2850"/>
                  </a:cubicBezTo>
                  <a:cubicBezTo>
                    <a:pt x="4986" y="2850"/>
                    <a:pt x="5044" y="2864"/>
                    <a:pt x="5112" y="2893"/>
                  </a:cubicBezTo>
                  <a:cubicBezTo>
                    <a:pt x="5304" y="2948"/>
                    <a:pt x="5511" y="3306"/>
                    <a:pt x="5938" y="3389"/>
                  </a:cubicBezTo>
                  <a:cubicBezTo>
                    <a:pt x="5966" y="3394"/>
                    <a:pt x="5994" y="3396"/>
                    <a:pt x="6022" y="3396"/>
                  </a:cubicBezTo>
                  <a:cubicBezTo>
                    <a:pt x="6238" y="3396"/>
                    <a:pt x="6435" y="3262"/>
                    <a:pt x="6544" y="3127"/>
                  </a:cubicBezTo>
                  <a:cubicBezTo>
                    <a:pt x="6820" y="2879"/>
                    <a:pt x="6903" y="2549"/>
                    <a:pt x="6903" y="2232"/>
                  </a:cubicBezTo>
                  <a:cubicBezTo>
                    <a:pt x="6889" y="1956"/>
                    <a:pt x="6779" y="1185"/>
                    <a:pt x="5690" y="992"/>
                  </a:cubicBezTo>
                  <a:cubicBezTo>
                    <a:pt x="5580" y="909"/>
                    <a:pt x="5938" y="523"/>
                    <a:pt x="5552" y="248"/>
                  </a:cubicBezTo>
                  <a:cubicBezTo>
                    <a:pt x="5401" y="69"/>
                    <a:pt x="5122" y="1"/>
                    <a:pt x="4839"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4"/>
            <p:cNvSpPr/>
            <p:nvPr/>
          </p:nvSpPr>
          <p:spPr>
            <a:xfrm>
              <a:off x="3170000" y="2552400"/>
              <a:ext cx="262500" cy="193675"/>
            </a:xfrm>
            <a:custGeom>
              <a:avLst/>
              <a:gdLst/>
              <a:ahLst/>
              <a:cxnLst/>
              <a:rect l="l" t="t" r="r" b="b"/>
              <a:pathLst>
                <a:path w="10500" h="7747" extrusionOk="0">
                  <a:moveTo>
                    <a:pt x="7159" y="0"/>
                  </a:moveTo>
                  <a:cubicBezTo>
                    <a:pt x="7129" y="0"/>
                    <a:pt x="7099" y="1"/>
                    <a:pt x="7069" y="3"/>
                  </a:cubicBezTo>
                  <a:cubicBezTo>
                    <a:pt x="6587" y="31"/>
                    <a:pt x="6325" y="210"/>
                    <a:pt x="6077" y="527"/>
                  </a:cubicBezTo>
                  <a:cubicBezTo>
                    <a:pt x="6008" y="610"/>
                    <a:pt x="5939" y="706"/>
                    <a:pt x="5884" y="789"/>
                  </a:cubicBezTo>
                  <a:cubicBezTo>
                    <a:pt x="5857" y="816"/>
                    <a:pt x="5815" y="844"/>
                    <a:pt x="5788" y="858"/>
                  </a:cubicBezTo>
                  <a:cubicBezTo>
                    <a:pt x="5665" y="806"/>
                    <a:pt x="5520" y="778"/>
                    <a:pt x="5374" y="778"/>
                  </a:cubicBezTo>
                  <a:cubicBezTo>
                    <a:pt x="5323" y="778"/>
                    <a:pt x="5273" y="782"/>
                    <a:pt x="5223" y="789"/>
                  </a:cubicBezTo>
                  <a:cubicBezTo>
                    <a:pt x="4892" y="816"/>
                    <a:pt x="4589" y="954"/>
                    <a:pt x="4382" y="1161"/>
                  </a:cubicBezTo>
                  <a:cubicBezTo>
                    <a:pt x="4286" y="1285"/>
                    <a:pt x="4148" y="1643"/>
                    <a:pt x="4093" y="1753"/>
                  </a:cubicBezTo>
                  <a:cubicBezTo>
                    <a:pt x="4010" y="1932"/>
                    <a:pt x="3790" y="2056"/>
                    <a:pt x="3652" y="2098"/>
                  </a:cubicBezTo>
                  <a:cubicBezTo>
                    <a:pt x="3638" y="2098"/>
                    <a:pt x="3625" y="2084"/>
                    <a:pt x="3611" y="2084"/>
                  </a:cubicBezTo>
                  <a:cubicBezTo>
                    <a:pt x="3556" y="2098"/>
                    <a:pt x="3514" y="2098"/>
                    <a:pt x="3459" y="2111"/>
                  </a:cubicBezTo>
                  <a:cubicBezTo>
                    <a:pt x="3308" y="2125"/>
                    <a:pt x="3156" y="2139"/>
                    <a:pt x="3018" y="2194"/>
                  </a:cubicBezTo>
                  <a:cubicBezTo>
                    <a:pt x="2825" y="2263"/>
                    <a:pt x="2688" y="2387"/>
                    <a:pt x="2550" y="2497"/>
                  </a:cubicBezTo>
                  <a:cubicBezTo>
                    <a:pt x="2371" y="2662"/>
                    <a:pt x="2233" y="2759"/>
                    <a:pt x="2081" y="3062"/>
                  </a:cubicBezTo>
                  <a:cubicBezTo>
                    <a:pt x="1916" y="3393"/>
                    <a:pt x="1820" y="3503"/>
                    <a:pt x="1737" y="3834"/>
                  </a:cubicBezTo>
                  <a:cubicBezTo>
                    <a:pt x="1723" y="3958"/>
                    <a:pt x="1682" y="4123"/>
                    <a:pt x="1654" y="4261"/>
                  </a:cubicBezTo>
                  <a:cubicBezTo>
                    <a:pt x="1613" y="4357"/>
                    <a:pt x="1572" y="4398"/>
                    <a:pt x="1544" y="4412"/>
                  </a:cubicBezTo>
                  <a:cubicBezTo>
                    <a:pt x="1503" y="4412"/>
                    <a:pt x="1351" y="4412"/>
                    <a:pt x="1310" y="4398"/>
                  </a:cubicBezTo>
                  <a:cubicBezTo>
                    <a:pt x="1241" y="4398"/>
                    <a:pt x="1172" y="4395"/>
                    <a:pt x="1103" y="4395"/>
                  </a:cubicBezTo>
                  <a:cubicBezTo>
                    <a:pt x="1034" y="4395"/>
                    <a:pt x="965" y="4398"/>
                    <a:pt x="897" y="4412"/>
                  </a:cubicBezTo>
                  <a:cubicBezTo>
                    <a:pt x="717" y="4454"/>
                    <a:pt x="552" y="4536"/>
                    <a:pt x="456" y="4660"/>
                  </a:cubicBezTo>
                  <a:cubicBezTo>
                    <a:pt x="56" y="5156"/>
                    <a:pt x="1" y="6024"/>
                    <a:pt x="759" y="6369"/>
                  </a:cubicBezTo>
                  <a:cubicBezTo>
                    <a:pt x="924" y="6438"/>
                    <a:pt x="1097" y="6464"/>
                    <a:pt x="1272" y="6464"/>
                  </a:cubicBezTo>
                  <a:cubicBezTo>
                    <a:pt x="1622" y="6464"/>
                    <a:pt x="1980" y="6359"/>
                    <a:pt x="2302" y="6286"/>
                  </a:cubicBezTo>
                  <a:cubicBezTo>
                    <a:pt x="2467" y="6272"/>
                    <a:pt x="2743" y="6231"/>
                    <a:pt x="2784" y="6231"/>
                  </a:cubicBezTo>
                  <a:cubicBezTo>
                    <a:pt x="2802" y="6230"/>
                    <a:pt x="2819" y="6229"/>
                    <a:pt x="2835" y="6229"/>
                  </a:cubicBezTo>
                  <a:cubicBezTo>
                    <a:pt x="3001" y="6229"/>
                    <a:pt x="3115" y="6286"/>
                    <a:pt x="3115" y="6286"/>
                  </a:cubicBezTo>
                  <a:cubicBezTo>
                    <a:pt x="3253" y="6410"/>
                    <a:pt x="3294" y="6451"/>
                    <a:pt x="3349" y="6672"/>
                  </a:cubicBezTo>
                  <a:cubicBezTo>
                    <a:pt x="3390" y="6810"/>
                    <a:pt x="3363" y="7044"/>
                    <a:pt x="3569" y="7264"/>
                  </a:cubicBezTo>
                  <a:cubicBezTo>
                    <a:pt x="3749" y="7512"/>
                    <a:pt x="4079" y="7719"/>
                    <a:pt x="4451" y="7746"/>
                  </a:cubicBezTo>
                  <a:cubicBezTo>
                    <a:pt x="4823" y="7746"/>
                    <a:pt x="5071" y="7512"/>
                    <a:pt x="5250" y="7292"/>
                  </a:cubicBezTo>
                  <a:cubicBezTo>
                    <a:pt x="5429" y="7002"/>
                    <a:pt x="5609" y="6699"/>
                    <a:pt x="5746" y="6382"/>
                  </a:cubicBezTo>
                  <a:cubicBezTo>
                    <a:pt x="5857" y="6093"/>
                    <a:pt x="5953" y="5942"/>
                    <a:pt x="6242" y="5845"/>
                  </a:cubicBezTo>
                  <a:cubicBezTo>
                    <a:pt x="6265" y="5843"/>
                    <a:pt x="6287" y="5842"/>
                    <a:pt x="6308" y="5842"/>
                  </a:cubicBezTo>
                  <a:cubicBezTo>
                    <a:pt x="6432" y="5842"/>
                    <a:pt x="6542" y="5879"/>
                    <a:pt x="6683" y="5997"/>
                  </a:cubicBezTo>
                  <a:cubicBezTo>
                    <a:pt x="6766" y="6066"/>
                    <a:pt x="6835" y="6162"/>
                    <a:pt x="6931" y="6231"/>
                  </a:cubicBezTo>
                  <a:cubicBezTo>
                    <a:pt x="7069" y="6314"/>
                    <a:pt x="7248" y="6396"/>
                    <a:pt x="7427" y="6410"/>
                  </a:cubicBezTo>
                  <a:cubicBezTo>
                    <a:pt x="9632" y="6341"/>
                    <a:pt x="8791" y="4646"/>
                    <a:pt x="8764" y="4178"/>
                  </a:cubicBezTo>
                  <a:cubicBezTo>
                    <a:pt x="8750" y="4040"/>
                    <a:pt x="8874" y="3834"/>
                    <a:pt x="8957" y="3765"/>
                  </a:cubicBezTo>
                  <a:cubicBezTo>
                    <a:pt x="9094" y="3627"/>
                    <a:pt x="9632" y="3613"/>
                    <a:pt x="9962" y="3434"/>
                  </a:cubicBezTo>
                  <a:cubicBezTo>
                    <a:pt x="10169" y="3310"/>
                    <a:pt x="10279" y="3131"/>
                    <a:pt x="10376" y="2952"/>
                  </a:cubicBezTo>
                  <a:cubicBezTo>
                    <a:pt x="10458" y="2828"/>
                    <a:pt x="10500" y="2676"/>
                    <a:pt x="10486" y="2538"/>
                  </a:cubicBezTo>
                  <a:cubicBezTo>
                    <a:pt x="10458" y="2401"/>
                    <a:pt x="10445" y="2263"/>
                    <a:pt x="10376" y="2153"/>
                  </a:cubicBezTo>
                  <a:cubicBezTo>
                    <a:pt x="10293" y="2015"/>
                    <a:pt x="10183" y="1891"/>
                    <a:pt x="10100" y="1767"/>
                  </a:cubicBezTo>
                  <a:cubicBezTo>
                    <a:pt x="10059" y="1684"/>
                    <a:pt x="9990" y="1574"/>
                    <a:pt x="9935" y="1491"/>
                  </a:cubicBezTo>
                  <a:cubicBezTo>
                    <a:pt x="9935" y="1491"/>
                    <a:pt x="9921" y="1478"/>
                    <a:pt x="9921" y="1478"/>
                  </a:cubicBezTo>
                  <a:cubicBezTo>
                    <a:pt x="9866" y="1381"/>
                    <a:pt x="9811" y="1312"/>
                    <a:pt x="9797" y="1271"/>
                  </a:cubicBezTo>
                  <a:cubicBezTo>
                    <a:pt x="9728" y="1009"/>
                    <a:pt x="9590" y="761"/>
                    <a:pt x="9273" y="637"/>
                  </a:cubicBezTo>
                  <a:cubicBezTo>
                    <a:pt x="9039" y="541"/>
                    <a:pt x="8791" y="417"/>
                    <a:pt x="8529" y="403"/>
                  </a:cubicBezTo>
                  <a:cubicBezTo>
                    <a:pt x="8378" y="403"/>
                    <a:pt x="8240" y="403"/>
                    <a:pt x="8089" y="389"/>
                  </a:cubicBezTo>
                  <a:cubicBezTo>
                    <a:pt x="7859" y="159"/>
                    <a:pt x="7534" y="0"/>
                    <a:pt x="7159"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4"/>
            <p:cNvSpPr/>
            <p:nvPr/>
          </p:nvSpPr>
          <p:spPr>
            <a:xfrm>
              <a:off x="3309175" y="2592875"/>
              <a:ext cx="250075" cy="151900"/>
            </a:xfrm>
            <a:custGeom>
              <a:avLst/>
              <a:gdLst/>
              <a:ahLst/>
              <a:cxnLst/>
              <a:rect l="l" t="t" r="r" b="b"/>
              <a:pathLst>
                <a:path w="10003" h="6076" extrusionOk="0">
                  <a:moveTo>
                    <a:pt x="4868" y="0"/>
                  </a:moveTo>
                  <a:cubicBezTo>
                    <a:pt x="4718" y="0"/>
                    <a:pt x="4588" y="32"/>
                    <a:pt x="4464" y="51"/>
                  </a:cubicBezTo>
                  <a:cubicBezTo>
                    <a:pt x="4216" y="120"/>
                    <a:pt x="3886" y="286"/>
                    <a:pt x="3706" y="327"/>
                  </a:cubicBezTo>
                  <a:lnTo>
                    <a:pt x="3555" y="327"/>
                  </a:lnTo>
                  <a:cubicBezTo>
                    <a:pt x="3555" y="313"/>
                    <a:pt x="3514" y="313"/>
                    <a:pt x="3486" y="299"/>
                  </a:cubicBezTo>
                  <a:cubicBezTo>
                    <a:pt x="3472" y="299"/>
                    <a:pt x="3458" y="286"/>
                    <a:pt x="3445" y="286"/>
                  </a:cubicBezTo>
                  <a:cubicBezTo>
                    <a:pt x="3445" y="286"/>
                    <a:pt x="3431" y="286"/>
                    <a:pt x="3431" y="272"/>
                  </a:cubicBezTo>
                  <a:cubicBezTo>
                    <a:pt x="3417" y="272"/>
                    <a:pt x="3321" y="217"/>
                    <a:pt x="3266" y="189"/>
                  </a:cubicBezTo>
                  <a:cubicBezTo>
                    <a:pt x="3238" y="175"/>
                    <a:pt x="3197" y="162"/>
                    <a:pt x="3155" y="162"/>
                  </a:cubicBezTo>
                  <a:cubicBezTo>
                    <a:pt x="3155" y="162"/>
                    <a:pt x="3155" y="148"/>
                    <a:pt x="3155" y="148"/>
                  </a:cubicBezTo>
                  <a:cubicBezTo>
                    <a:pt x="3015" y="105"/>
                    <a:pt x="2858" y="81"/>
                    <a:pt x="2703" y="81"/>
                  </a:cubicBezTo>
                  <a:cubicBezTo>
                    <a:pt x="2508" y="81"/>
                    <a:pt x="2317" y="119"/>
                    <a:pt x="2163" y="203"/>
                  </a:cubicBezTo>
                  <a:cubicBezTo>
                    <a:pt x="1915" y="313"/>
                    <a:pt x="1778" y="520"/>
                    <a:pt x="1681" y="727"/>
                  </a:cubicBezTo>
                  <a:cubicBezTo>
                    <a:pt x="1543" y="782"/>
                    <a:pt x="1378" y="864"/>
                    <a:pt x="1226" y="906"/>
                  </a:cubicBezTo>
                  <a:cubicBezTo>
                    <a:pt x="882" y="1085"/>
                    <a:pt x="634" y="1388"/>
                    <a:pt x="620" y="1691"/>
                  </a:cubicBezTo>
                  <a:cubicBezTo>
                    <a:pt x="620" y="1856"/>
                    <a:pt x="689" y="2035"/>
                    <a:pt x="730" y="2201"/>
                  </a:cubicBezTo>
                  <a:cubicBezTo>
                    <a:pt x="675" y="2283"/>
                    <a:pt x="579" y="2339"/>
                    <a:pt x="496" y="2449"/>
                  </a:cubicBezTo>
                  <a:cubicBezTo>
                    <a:pt x="400" y="2531"/>
                    <a:pt x="193" y="2835"/>
                    <a:pt x="138" y="2972"/>
                  </a:cubicBezTo>
                  <a:cubicBezTo>
                    <a:pt x="69" y="3083"/>
                    <a:pt x="69" y="3207"/>
                    <a:pt x="55" y="3331"/>
                  </a:cubicBezTo>
                  <a:cubicBezTo>
                    <a:pt x="28" y="3468"/>
                    <a:pt x="0" y="3592"/>
                    <a:pt x="55" y="3730"/>
                  </a:cubicBezTo>
                  <a:cubicBezTo>
                    <a:pt x="55" y="3730"/>
                    <a:pt x="55" y="3730"/>
                    <a:pt x="55" y="3744"/>
                  </a:cubicBezTo>
                  <a:cubicBezTo>
                    <a:pt x="69" y="3813"/>
                    <a:pt x="83" y="3882"/>
                    <a:pt x="110" y="3964"/>
                  </a:cubicBezTo>
                  <a:cubicBezTo>
                    <a:pt x="179" y="4061"/>
                    <a:pt x="262" y="4157"/>
                    <a:pt x="400" y="4212"/>
                  </a:cubicBezTo>
                  <a:cubicBezTo>
                    <a:pt x="414" y="4226"/>
                    <a:pt x="455" y="4240"/>
                    <a:pt x="496" y="4240"/>
                  </a:cubicBezTo>
                  <a:cubicBezTo>
                    <a:pt x="510" y="4267"/>
                    <a:pt x="538" y="4295"/>
                    <a:pt x="538" y="4323"/>
                  </a:cubicBezTo>
                  <a:cubicBezTo>
                    <a:pt x="538" y="4336"/>
                    <a:pt x="538" y="4350"/>
                    <a:pt x="538" y="4364"/>
                  </a:cubicBezTo>
                  <a:cubicBezTo>
                    <a:pt x="510" y="4474"/>
                    <a:pt x="482" y="4598"/>
                    <a:pt x="469" y="4708"/>
                  </a:cubicBezTo>
                  <a:lnTo>
                    <a:pt x="469" y="4722"/>
                  </a:lnTo>
                  <a:cubicBezTo>
                    <a:pt x="455" y="4777"/>
                    <a:pt x="441" y="4832"/>
                    <a:pt x="427" y="4887"/>
                  </a:cubicBezTo>
                  <a:cubicBezTo>
                    <a:pt x="400" y="5039"/>
                    <a:pt x="386" y="5135"/>
                    <a:pt x="469" y="5356"/>
                  </a:cubicBezTo>
                  <a:cubicBezTo>
                    <a:pt x="524" y="5466"/>
                    <a:pt x="524" y="5521"/>
                    <a:pt x="675" y="5618"/>
                  </a:cubicBezTo>
                  <a:cubicBezTo>
                    <a:pt x="796" y="5694"/>
                    <a:pt x="951" y="5736"/>
                    <a:pt x="1107" y="5736"/>
                  </a:cubicBezTo>
                  <a:cubicBezTo>
                    <a:pt x="1147" y="5736"/>
                    <a:pt x="1187" y="5733"/>
                    <a:pt x="1226" y="5728"/>
                  </a:cubicBezTo>
                  <a:cubicBezTo>
                    <a:pt x="1350" y="5700"/>
                    <a:pt x="1447" y="5631"/>
                    <a:pt x="1543" y="5590"/>
                  </a:cubicBezTo>
                  <a:cubicBezTo>
                    <a:pt x="1750" y="5452"/>
                    <a:pt x="2108" y="5149"/>
                    <a:pt x="2246" y="5080"/>
                  </a:cubicBezTo>
                  <a:cubicBezTo>
                    <a:pt x="2450" y="4960"/>
                    <a:pt x="2648" y="4908"/>
                    <a:pt x="2823" y="4908"/>
                  </a:cubicBezTo>
                  <a:cubicBezTo>
                    <a:pt x="2907" y="4908"/>
                    <a:pt x="2987" y="4920"/>
                    <a:pt x="3059" y="4943"/>
                  </a:cubicBezTo>
                  <a:cubicBezTo>
                    <a:pt x="3086" y="4956"/>
                    <a:pt x="3114" y="4970"/>
                    <a:pt x="3142" y="4984"/>
                  </a:cubicBezTo>
                  <a:cubicBezTo>
                    <a:pt x="3169" y="4998"/>
                    <a:pt x="3197" y="5025"/>
                    <a:pt x="3238" y="5067"/>
                  </a:cubicBezTo>
                  <a:cubicBezTo>
                    <a:pt x="3321" y="5149"/>
                    <a:pt x="3472" y="5507"/>
                    <a:pt x="3775" y="5645"/>
                  </a:cubicBezTo>
                  <a:cubicBezTo>
                    <a:pt x="3906" y="5692"/>
                    <a:pt x="4024" y="5726"/>
                    <a:pt x="4168" y="5726"/>
                  </a:cubicBezTo>
                  <a:cubicBezTo>
                    <a:pt x="4236" y="5726"/>
                    <a:pt x="4311" y="5718"/>
                    <a:pt x="4395" y="5700"/>
                  </a:cubicBezTo>
                  <a:cubicBezTo>
                    <a:pt x="4423" y="5687"/>
                    <a:pt x="4437" y="5687"/>
                    <a:pt x="4450" y="5673"/>
                  </a:cubicBezTo>
                  <a:cubicBezTo>
                    <a:pt x="4464" y="5680"/>
                    <a:pt x="4475" y="5683"/>
                    <a:pt x="4485" y="5683"/>
                  </a:cubicBezTo>
                  <a:cubicBezTo>
                    <a:pt x="4495" y="5683"/>
                    <a:pt x="4506" y="5680"/>
                    <a:pt x="4519" y="5673"/>
                  </a:cubicBezTo>
                  <a:lnTo>
                    <a:pt x="4561" y="5673"/>
                  </a:lnTo>
                  <a:cubicBezTo>
                    <a:pt x="4602" y="5673"/>
                    <a:pt x="4643" y="5673"/>
                    <a:pt x="4740" y="5687"/>
                  </a:cubicBezTo>
                  <a:cubicBezTo>
                    <a:pt x="4919" y="5714"/>
                    <a:pt x="4974" y="5714"/>
                    <a:pt x="5084" y="5769"/>
                  </a:cubicBezTo>
                  <a:cubicBezTo>
                    <a:pt x="5098" y="5769"/>
                    <a:pt x="5167" y="5811"/>
                    <a:pt x="5181" y="5824"/>
                  </a:cubicBezTo>
                  <a:cubicBezTo>
                    <a:pt x="5332" y="5907"/>
                    <a:pt x="5415" y="5976"/>
                    <a:pt x="5525" y="6017"/>
                  </a:cubicBezTo>
                  <a:cubicBezTo>
                    <a:pt x="5618" y="6059"/>
                    <a:pt x="5731" y="6076"/>
                    <a:pt x="5843" y="6076"/>
                  </a:cubicBezTo>
                  <a:cubicBezTo>
                    <a:pt x="5914" y="6076"/>
                    <a:pt x="5985" y="6069"/>
                    <a:pt x="6049" y="6059"/>
                  </a:cubicBezTo>
                  <a:cubicBezTo>
                    <a:pt x="6269" y="6045"/>
                    <a:pt x="6448" y="5935"/>
                    <a:pt x="6572" y="5811"/>
                  </a:cubicBezTo>
                  <a:cubicBezTo>
                    <a:pt x="6682" y="5700"/>
                    <a:pt x="6710" y="5563"/>
                    <a:pt x="6751" y="5439"/>
                  </a:cubicBezTo>
                  <a:cubicBezTo>
                    <a:pt x="6779" y="5452"/>
                    <a:pt x="6806" y="5466"/>
                    <a:pt x="6834" y="5507"/>
                  </a:cubicBezTo>
                  <a:cubicBezTo>
                    <a:pt x="6982" y="5627"/>
                    <a:pt x="7228" y="5747"/>
                    <a:pt x="7457" y="5747"/>
                  </a:cubicBezTo>
                  <a:cubicBezTo>
                    <a:pt x="7571" y="5747"/>
                    <a:pt x="7680" y="5718"/>
                    <a:pt x="7771" y="5645"/>
                  </a:cubicBezTo>
                  <a:cubicBezTo>
                    <a:pt x="7950" y="5494"/>
                    <a:pt x="8019" y="5301"/>
                    <a:pt x="8033" y="5108"/>
                  </a:cubicBezTo>
                  <a:cubicBezTo>
                    <a:pt x="8046" y="5053"/>
                    <a:pt x="8046" y="4998"/>
                    <a:pt x="8046" y="4943"/>
                  </a:cubicBezTo>
                  <a:cubicBezTo>
                    <a:pt x="8074" y="4970"/>
                    <a:pt x="8101" y="4998"/>
                    <a:pt x="8129" y="5053"/>
                  </a:cubicBezTo>
                  <a:cubicBezTo>
                    <a:pt x="8253" y="5149"/>
                    <a:pt x="8391" y="5246"/>
                    <a:pt x="8570" y="5273"/>
                  </a:cubicBezTo>
                  <a:cubicBezTo>
                    <a:pt x="8627" y="5285"/>
                    <a:pt x="8684" y="5291"/>
                    <a:pt x="8739" y="5291"/>
                  </a:cubicBezTo>
                  <a:cubicBezTo>
                    <a:pt x="8817" y="5291"/>
                    <a:pt x="8891" y="5278"/>
                    <a:pt x="8956" y="5246"/>
                  </a:cubicBezTo>
                  <a:cubicBezTo>
                    <a:pt x="9093" y="5191"/>
                    <a:pt x="9176" y="5094"/>
                    <a:pt x="9273" y="5011"/>
                  </a:cubicBezTo>
                  <a:cubicBezTo>
                    <a:pt x="9410" y="4901"/>
                    <a:pt x="9507" y="4763"/>
                    <a:pt x="9576" y="4626"/>
                  </a:cubicBezTo>
                  <a:cubicBezTo>
                    <a:pt x="9631" y="4529"/>
                    <a:pt x="9686" y="4405"/>
                    <a:pt x="9713" y="4267"/>
                  </a:cubicBezTo>
                  <a:cubicBezTo>
                    <a:pt x="9796" y="4171"/>
                    <a:pt x="9865" y="4061"/>
                    <a:pt x="9879" y="3937"/>
                  </a:cubicBezTo>
                  <a:cubicBezTo>
                    <a:pt x="9975" y="3496"/>
                    <a:pt x="10003" y="3055"/>
                    <a:pt x="9975" y="2600"/>
                  </a:cubicBezTo>
                  <a:cubicBezTo>
                    <a:pt x="9989" y="2339"/>
                    <a:pt x="9989" y="2091"/>
                    <a:pt x="9893" y="1829"/>
                  </a:cubicBezTo>
                  <a:lnTo>
                    <a:pt x="9879" y="1829"/>
                  </a:lnTo>
                  <a:cubicBezTo>
                    <a:pt x="9851" y="1691"/>
                    <a:pt x="9810" y="1553"/>
                    <a:pt x="9658" y="1471"/>
                  </a:cubicBezTo>
                  <a:cubicBezTo>
                    <a:pt x="9572" y="1416"/>
                    <a:pt x="9490" y="1392"/>
                    <a:pt x="9413" y="1392"/>
                  </a:cubicBezTo>
                  <a:cubicBezTo>
                    <a:pt x="9354" y="1392"/>
                    <a:pt x="9298" y="1405"/>
                    <a:pt x="9245" y="1429"/>
                  </a:cubicBezTo>
                  <a:cubicBezTo>
                    <a:pt x="9231" y="1360"/>
                    <a:pt x="9204" y="1305"/>
                    <a:pt x="9176" y="1236"/>
                  </a:cubicBezTo>
                  <a:cubicBezTo>
                    <a:pt x="9006" y="705"/>
                    <a:pt x="8540" y="255"/>
                    <a:pt x="7868" y="255"/>
                  </a:cubicBezTo>
                  <a:cubicBezTo>
                    <a:pt x="7669" y="255"/>
                    <a:pt x="7452" y="294"/>
                    <a:pt x="7220" y="382"/>
                  </a:cubicBezTo>
                  <a:cubicBezTo>
                    <a:pt x="7151" y="410"/>
                    <a:pt x="7082" y="465"/>
                    <a:pt x="7013" y="520"/>
                  </a:cubicBezTo>
                  <a:cubicBezTo>
                    <a:pt x="6958" y="437"/>
                    <a:pt x="6875" y="382"/>
                    <a:pt x="6751" y="355"/>
                  </a:cubicBezTo>
                  <a:cubicBezTo>
                    <a:pt x="6634" y="315"/>
                    <a:pt x="6503" y="292"/>
                    <a:pt x="6374" y="292"/>
                  </a:cubicBezTo>
                  <a:cubicBezTo>
                    <a:pt x="6185" y="292"/>
                    <a:pt x="6000" y="342"/>
                    <a:pt x="5870" y="465"/>
                  </a:cubicBezTo>
                  <a:cubicBezTo>
                    <a:pt x="5856" y="479"/>
                    <a:pt x="5856" y="492"/>
                    <a:pt x="5842" y="492"/>
                  </a:cubicBezTo>
                  <a:cubicBezTo>
                    <a:pt x="5718" y="272"/>
                    <a:pt x="5401" y="107"/>
                    <a:pt x="5084" y="24"/>
                  </a:cubicBezTo>
                  <a:cubicBezTo>
                    <a:pt x="5007" y="7"/>
                    <a:pt x="4936" y="0"/>
                    <a:pt x="4868"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0" name="Google Shape;4050;p54"/>
          <p:cNvGrpSpPr/>
          <p:nvPr/>
        </p:nvGrpSpPr>
        <p:grpSpPr>
          <a:xfrm>
            <a:off x="7674764" y="3841705"/>
            <a:ext cx="419059" cy="519766"/>
            <a:chOff x="2326125" y="3782525"/>
            <a:chExt cx="513175" cy="636500"/>
          </a:xfrm>
        </p:grpSpPr>
        <p:sp>
          <p:nvSpPr>
            <p:cNvPr id="4051" name="Google Shape;4051;p54"/>
            <p:cNvSpPr/>
            <p:nvPr/>
          </p:nvSpPr>
          <p:spPr>
            <a:xfrm>
              <a:off x="2365750" y="3782525"/>
              <a:ext cx="421600" cy="204000"/>
            </a:xfrm>
            <a:custGeom>
              <a:avLst/>
              <a:gdLst/>
              <a:ahLst/>
              <a:cxnLst/>
              <a:rect l="l" t="t" r="r" b="b"/>
              <a:pathLst>
                <a:path w="16864" h="8160" extrusionOk="0">
                  <a:moveTo>
                    <a:pt x="6805" y="0"/>
                  </a:moveTo>
                  <a:cubicBezTo>
                    <a:pt x="6706" y="0"/>
                    <a:pt x="6608" y="12"/>
                    <a:pt x="6517" y="40"/>
                  </a:cubicBezTo>
                  <a:cubicBezTo>
                    <a:pt x="6214" y="178"/>
                    <a:pt x="6021" y="426"/>
                    <a:pt x="5828" y="481"/>
                  </a:cubicBezTo>
                  <a:cubicBezTo>
                    <a:pt x="5814" y="495"/>
                    <a:pt x="5814" y="495"/>
                    <a:pt x="5814" y="495"/>
                  </a:cubicBezTo>
                  <a:cubicBezTo>
                    <a:pt x="5800" y="495"/>
                    <a:pt x="5787" y="481"/>
                    <a:pt x="5787" y="481"/>
                  </a:cubicBezTo>
                  <a:cubicBezTo>
                    <a:pt x="5759" y="481"/>
                    <a:pt x="5718" y="453"/>
                    <a:pt x="5704" y="439"/>
                  </a:cubicBezTo>
                  <a:cubicBezTo>
                    <a:pt x="5511" y="329"/>
                    <a:pt x="5318" y="247"/>
                    <a:pt x="5084" y="233"/>
                  </a:cubicBezTo>
                  <a:cubicBezTo>
                    <a:pt x="5001" y="217"/>
                    <a:pt x="4917" y="209"/>
                    <a:pt x="4834" y="209"/>
                  </a:cubicBezTo>
                  <a:cubicBezTo>
                    <a:pt x="4343" y="209"/>
                    <a:pt x="3887" y="477"/>
                    <a:pt x="3734" y="867"/>
                  </a:cubicBezTo>
                  <a:cubicBezTo>
                    <a:pt x="3472" y="894"/>
                    <a:pt x="3210" y="949"/>
                    <a:pt x="2976" y="1046"/>
                  </a:cubicBezTo>
                  <a:cubicBezTo>
                    <a:pt x="2273" y="1376"/>
                    <a:pt x="1819" y="1803"/>
                    <a:pt x="1543" y="2355"/>
                  </a:cubicBezTo>
                  <a:cubicBezTo>
                    <a:pt x="1212" y="3057"/>
                    <a:pt x="1226" y="3829"/>
                    <a:pt x="1157" y="4573"/>
                  </a:cubicBezTo>
                  <a:cubicBezTo>
                    <a:pt x="896" y="4766"/>
                    <a:pt x="606" y="4972"/>
                    <a:pt x="441" y="5234"/>
                  </a:cubicBezTo>
                  <a:cubicBezTo>
                    <a:pt x="207" y="5868"/>
                    <a:pt x="0" y="6419"/>
                    <a:pt x="234" y="7122"/>
                  </a:cubicBezTo>
                  <a:cubicBezTo>
                    <a:pt x="331" y="7576"/>
                    <a:pt x="689" y="8017"/>
                    <a:pt x="1281" y="8072"/>
                  </a:cubicBezTo>
                  <a:cubicBezTo>
                    <a:pt x="1351" y="8079"/>
                    <a:pt x="1421" y="8083"/>
                    <a:pt x="1491" y="8083"/>
                  </a:cubicBezTo>
                  <a:cubicBezTo>
                    <a:pt x="1974" y="8083"/>
                    <a:pt x="2460" y="7929"/>
                    <a:pt x="2893" y="7797"/>
                  </a:cubicBezTo>
                  <a:cubicBezTo>
                    <a:pt x="3410" y="7592"/>
                    <a:pt x="3768" y="7388"/>
                    <a:pt x="4094" y="7388"/>
                  </a:cubicBezTo>
                  <a:cubicBezTo>
                    <a:pt x="4229" y="7388"/>
                    <a:pt x="4358" y="7423"/>
                    <a:pt x="4492" y="7507"/>
                  </a:cubicBezTo>
                  <a:cubicBezTo>
                    <a:pt x="5024" y="7848"/>
                    <a:pt x="5660" y="8160"/>
                    <a:pt x="6337" y="8160"/>
                  </a:cubicBezTo>
                  <a:cubicBezTo>
                    <a:pt x="6482" y="8160"/>
                    <a:pt x="6630" y="8145"/>
                    <a:pt x="6779" y="8114"/>
                  </a:cubicBezTo>
                  <a:cubicBezTo>
                    <a:pt x="8204" y="7821"/>
                    <a:pt x="9720" y="6870"/>
                    <a:pt x="10666" y="6870"/>
                  </a:cubicBezTo>
                  <a:cubicBezTo>
                    <a:pt x="10698" y="6870"/>
                    <a:pt x="10730" y="6871"/>
                    <a:pt x="10760" y="6874"/>
                  </a:cubicBezTo>
                  <a:cubicBezTo>
                    <a:pt x="10871" y="6874"/>
                    <a:pt x="11132" y="7149"/>
                    <a:pt x="11449" y="7273"/>
                  </a:cubicBezTo>
                  <a:cubicBezTo>
                    <a:pt x="11781" y="7390"/>
                    <a:pt x="12223" y="7466"/>
                    <a:pt x="12634" y="7466"/>
                  </a:cubicBezTo>
                  <a:cubicBezTo>
                    <a:pt x="12803" y="7466"/>
                    <a:pt x="12967" y="7453"/>
                    <a:pt x="13116" y="7425"/>
                  </a:cubicBezTo>
                  <a:cubicBezTo>
                    <a:pt x="13392" y="7342"/>
                    <a:pt x="13681" y="7246"/>
                    <a:pt x="13929" y="7094"/>
                  </a:cubicBezTo>
                  <a:cubicBezTo>
                    <a:pt x="14122" y="6984"/>
                    <a:pt x="14288" y="6846"/>
                    <a:pt x="14370" y="6805"/>
                  </a:cubicBezTo>
                  <a:cubicBezTo>
                    <a:pt x="14412" y="6791"/>
                    <a:pt x="14453" y="6763"/>
                    <a:pt x="14494" y="6750"/>
                  </a:cubicBezTo>
                  <a:lnTo>
                    <a:pt x="14522" y="6750"/>
                  </a:lnTo>
                  <a:cubicBezTo>
                    <a:pt x="14522" y="6750"/>
                    <a:pt x="14536" y="6750"/>
                    <a:pt x="14549" y="6763"/>
                  </a:cubicBezTo>
                  <a:cubicBezTo>
                    <a:pt x="14784" y="6887"/>
                    <a:pt x="15059" y="6943"/>
                    <a:pt x="15335" y="6970"/>
                  </a:cubicBezTo>
                  <a:cubicBezTo>
                    <a:pt x="15399" y="6982"/>
                    <a:pt x="15464" y="6987"/>
                    <a:pt x="15527" y="6987"/>
                  </a:cubicBezTo>
                  <a:cubicBezTo>
                    <a:pt x="15759" y="6987"/>
                    <a:pt x="15980" y="6913"/>
                    <a:pt x="16175" y="6805"/>
                  </a:cubicBezTo>
                  <a:cubicBezTo>
                    <a:pt x="16754" y="6515"/>
                    <a:pt x="16864" y="5868"/>
                    <a:pt x="16809" y="5358"/>
                  </a:cubicBezTo>
                  <a:lnTo>
                    <a:pt x="16809" y="5344"/>
                  </a:lnTo>
                  <a:cubicBezTo>
                    <a:pt x="16657" y="4903"/>
                    <a:pt x="16189" y="4614"/>
                    <a:pt x="15707" y="4421"/>
                  </a:cubicBezTo>
                  <a:cubicBezTo>
                    <a:pt x="15528" y="4366"/>
                    <a:pt x="15431" y="4297"/>
                    <a:pt x="15362" y="4242"/>
                  </a:cubicBezTo>
                  <a:cubicBezTo>
                    <a:pt x="15376" y="4242"/>
                    <a:pt x="15390" y="4228"/>
                    <a:pt x="15404" y="4228"/>
                  </a:cubicBezTo>
                  <a:cubicBezTo>
                    <a:pt x="15652" y="3994"/>
                    <a:pt x="15996" y="3801"/>
                    <a:pt x="16106" y="3498"/>
                  </a:cubicBezTo>
                  <a:cubicBezTo>
                    <a:pt x="16189" y="3154"/>
                    <a:pt x="15996" y="2782"/>
                    <a:pt x="15707" y="2534"/>
                  </a:cubicBezTo>
                  <a:cubicBezTo>
                    <a:pt x="15472" y="2341"/>
                    <a:pt x="15156" y="2231"/>
                    <a:pt x="14866" y="2107"/>
                  </a:cubicBezTo>
                  <a:cubicBezTo>
                    <a:pt x="14467" y="1886"/>
                    <a:pt x="13943" y="1790"/>
                    <a:pt x="13640" y="1776"/>
                  </a:cubicBezTo>
                  <a:cubicBezTo>
                    <a:pt x="13530" y="1748"/>
                    <a:pt x="13185" y="1735"/>
                    <a:pt x="12910" y="1666"/>
                  </a:cubicBezTo>
                  <a:cubicBezTo>
                    <a:pt x="12896" y="1666"/>
                    <a:pt x="12882" y="1652"/>
                    <a:pt x="12882" y="1652"/>
                  </a:cubicBezTo>
                  <a:cubicBezTo>
                    <a:pt x="12868" y="1652"/>
                    <a:pt x="12868" y="1652"/>
                    <a:pt x="12868" y="1638"/>
                  </a:cubicBezTo>
                  <a:cubicBezTo>
                    <a:pt x="12731" y="1528"/>
                    <a:pt x="12882" y="1128"/>
                    <a:pt x="12827" y="770"/>
                  </a:cubicBezTo>
                  <a:cubicBezTo>
                    <a:pt x="12786" y="371"/>
                    <a:pt x="12414" y="95"/>
                    <a:pt x="11932" y="95"/>
                  </a:cubicBezTo>
                  <a:cubicBezTo>
                    <a:pt x="11679" y="68"/>
                    <a:pt x="11426" y="41"/>
                    <a:pt x="11174" y="41"/>
                  </a:cubicBezTo>
                  <a:cubicBezTo>
                    <a:pt x="11041" y="41"/>
                    <a:pt x="10907" y="48"/>
                    <a:pt x="10774" y="67"/>
                  </a:cubicBezTo>
                  <a:cubicBezTo>
                    <a:pt x="10264" y="164"/>
                    <a:pt x="9589" y="123"/>
                    <a:pt x="8997" y="426"/>
                  </a:cubicBezTo>
                  <a:cubicBezTo>
                    <a:pt x="8708" y="577"/>
                    <a:pt x="8487" y="743"/>
                    <a:pt x="8349" y="798"/>
                  </a:cubicBezTo>
                  <a:lnTo>
                    <a:pt x="8336" y="784"/>
                  </a:lnTo>
                  <a:cubicBezTo>
                    <a:pt x="8294" y="756"/>
                    <a:pt x="8267" y="729"/>
                    <a:pt x="8225" y="701"/>
                  </a:cubicBezTo>
                  <a:cubicBezTo>
                    <a:pt x="7991" y="522"/>
                    <a:pt x="7812" y="274"/>
                    <a:pt x="7509" y="150"/>
                  </a:cubicBezTo>
                  <a:cubicBezTo>
                    <a:pt x="7303" y="72"/>
                    <a:pt x="7048" y="0"/>
                    <a:pt x="6805"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4"/>
            <p:cNvSpPr/>
            <p:nvPr/>
          </p:nvSpPr>
          <p:spPr>
            <a:xfrm>
              <a:off x="2556225" y="3870300"/>
              <a:ext cx="274875" cy="155650"/>
            </a:xfrm>
            <a:custGeom>
              <a:avLst/>
              <a:gdLst/>
              <a:ahLst/>
              <a:cxnLst/>
              <a:rect l="l" t="t" r="r" b="b"/>
              <a:pathLst>
                <a:path w="10995" h="6226" extrusionOk="0">
                  <a:moveTo>
                    <a:pt x="6489" y="1"/>
                  </a:moveTo>
                  <a:cubicBezTo>
                    <a:pt x="5966" y="15"/>
                    <a:pt x="5814" y="208"/>
                    <a:pt x="5415" y="304"/>
                  </a:cubicBezTo>
                  <a:cubicBezTo>
                    <a:pt x="5194" y="414"/>
                    <a:pt x="5125" y="428"/>
                    <a:pt x="4988" y="524"/>
                  </a:cubicBezTo>
                  <a:cubicBezTo>
                    <a:pt x="4133" y="580"/>
                    <a:pt x="3183" y="731"/>
                    <a:pt x="2714" y="1337"/>
                  </a:cubicBezTo>
                  <a:cubicBezTo>
                    <a:pt x="2384" y="1654"/>
                    <a:pt x="2177" y="2054"/>
                    <a:pt x="2260" y="2481"/>
                  </a:cubicBezTo>
                  <a:cubicBezTo>
                    <a:pt x="2273" y="2495"/>
                    <a:pt x="2287" y="2564"/>
                    <a:pt x="2329" y="2632"/>
                  </a:cubicBezTo>
                  <a:cubicBezTo>
                    <a:pt x="2260" y="2632"/>
                    <a:pt x="2191" y="2646"/>
                    <a:pt x="2122" y="2646"/>
                  </a:cubicBezTo>
                  <a:cubicBezTo>
                    <a:pt x="1805" y="2729"/>
                    <a:pt x="1736" y="2784"/>
                    <a:pt x="1529" y="2922"/>
                  </a:cubicBezTo>
                  <a:cubicBezTo>
                    <a:pt x="785" y="3459"/>
                    <a:pt x="0" y="4961"/>
                    <a:pt x="1295" y="5705"/>
                  </a:cubicBezTo>
                  <a:cubicBezTo>
                    <a:pt x="1483" y="5840"/>
                    <a:pt x="1695" y="5892"/>
                    <a:pt x="1913" y="5892"/>
                  </a:cubicBezTo>
                  <a:cubicBezTo>
                    <a:pt x="2208" y="5892"/>
                    <a:pt x="2514" y="5796"/>
                    <a:pt x="2783" y="5677"/>
                  </a:cubicBezTo>
                  <a:cubicBezTo>
                    <a:pt x="2975" y="5994"/>
                    <a:pt x="3207" y="6210"/>
                    <a:pt x="3632" y="6210"/>
                  </a:cubicBezTo>
                  <a:cubicBezTo>
                    <a:pt x="3818" y="6210"/>
                    <a:pt x="4040" y="6169"/>
                    <a:pt x="4313" y="6077"/>
                  </a:cubicBezTo>
                  <a:cubicBezTo>
                    <a:pt x="4712" y="5939"/>
                    <a:pt x="5070" y="5705"/>
                    <a:pt x="5332" y="5416"/>
                  </a:cubicBezTo>
                  <a:cubicBezTo>
                    <a:pt x="5387" y="5471"/>
                    <a:pt x="5442" y="5512"/>
                    <a:pt x="5511" y="5553"/>
                  </a:cubicBezTo>
                  <a:cubicBezTo>
                    <a:pt x="5782" y="5824"/>
                    <a:pt x="6142" y="6000"/>
                    <a:pt x="6521" y="6000"/>
                  </a:cubicBezTo>
                  <a:cubicBezTo>
                    <a:pt x="6720" y="6000"/>
                    <a:pt x="6924" y="5952"/>
                    <a:pt x="7123" y="5843"/>
                  </a:cubicBezTo>
                  <a:cubicBezTo>
                    <a:pt x="7233" y="5774"/>
                    <a:pt x="7261" y="5760"/>
                    <a:pt x="7330" y="5732"/>
                  </a:cubicBezTo>
                  <a:cubicBezTo>
                    <a:pt x="7495" y="5843"/>
                    <a:pt x="7812" y="6091"/>
                    <a:pt x="8074" y="6173"/>
                  </a:cubicBezTo>
                  <a:cubicBezTo>
                    <a:pt x="8217" y="6211"/>
                    <a:pt x="8366" y="6225"/>
                    <a:pt x="8515" y="6225"/>
                  </a:cubicBezTo>
                  <a:cubicBezTo>
                    <a:pt x="8696" y="6225"/>
                    <a:pt x="8878" y="6204"/>
                    <a:pt x="9052" y="6173"/>
                  </a:cubicBezTo>
                  <a:cubicBezTo>
                    <a:pt x="9755" y="6049"/>
                    <a:pt x="10526" y="5788"/>
                    <a:pt x="10774" y="5195"/>
                  </a:cubicBezTo>
                  <a:cubicBezTo>
                    <a:pt x="10926" y="4809"/>
                    <a:pt x="10995" y="4341"/>
                    <a:pt x="10788" y="3955"/>
                  </a:cubicBezTo>
                  <a:cubicBezTo>
                    <a:pt x="10623" y="3693"/>
                    <a:pt x="10264" y="3583"/>
                    <a:pt x="9975" y="3432"/>
                  </a:cubicBezTo>
                  <a:cubicBezTo>
                    <a:pt x="9534" y="3335"/>
                    <a:pt x="9479" y="3252"/>
                    <a:pt x="9093" y="3128"/>
                  </a:cubicBezTo>
                  <a:cubicBezTo>
                    <a:pt x="9259" y="3018"/>
                    <a:pt x="9410" y="2908"/>
                    <a:pt x="9548" y="2770"/>
                  </a:cubicBezTo>
                  <a:cubicBezTo>
                    <a:pt x="10085" y="2026"/>
                    <a:pt x="8763" y="1530"/>
                    <a:pt x="8033" y="1379"/>
                  </a:cubicBezTo>
                  <a:cubicBezTo>
                    <a:pt x="7905" y="1338"/>
                    <a:pt x="7770" y="1322"/>
                    <a:pt x="7634" y="1322"/>
                  </a:cubicBezTo>
                  <a:cubicBezTo>
                    <a:pt x="7447" y="1322"/>
                    <a:pt x="7257" y="1353"/>
                    <a:pt x="7082" y="1392"/>
                  </a:cubicBezTo>
                  <a:cubicBezTo>
                    <a:pt x="7192" y="1241"/>
                    <a:pt x="7289" y="1117"/>
                    <a:pt x="7357" y="910"/>
                  </a:cubicBezTo>
                  <a:cubicBezTo>
                    <a:pt x="7468" y="483"/>
                    <a:pt x="6958" y="111"/>
                    <a:pt x="648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4"/>
            <p:cNvSpPr/>
            <p:nvPr/>
          </p:nvSpPr>
          <p:spPr>
            <a:xfrm>
              <a:off x="2326475" y="3900600"/>
              <a:ext cx="222525" cy="149875"/>
            </a:xfrm>
            <a:custGeom>
              <a:avLst/>
              <a:gdLst/>
              <a:ahLst/>
              <a:cxnLst/>
              <a:rect l="l" t="t" r="r" b="b"/>
              <a:pathLst>
                <a:path w="8901" h="5995" extrusionOk="0">
                  <a:moveTo>
                    <a:pt x="4349" y="1"/>
                  </a:moveTo>
                  <a:cubicBezTo>
                    <a:pt x="3728" y="1"/>
                    <a:pt x="3003" y="453"/>
                    <a:pt x="2839" y="1076"/>
                  </a:cubicBezTo>
                  <a:cubicBezTo>
                    <a:pt x="2825" y="1104"/>
                    <a:pt x="2811" y="1200"/>
                    <a:pt x="2797" y="1269"/>
                  </a:cubicBezTo>
                  <a:cubicBezTo>
                    <a:pt x="2604" y="1269"/>
                    <a:pt x="2411" y="1310"/>
                    <a:pt x="2232" y="1352"/>
                  </a:cubicBezTo>
                  <a:cubicBezTo>
                    <a:pt x="1860" y="1420"/>
                    <a:pt x="1447" y="1503"/>
                    <a:pt x="1213" y="1792"/>
                  </a:cubicBezTo>
                  <a:cubicBezTo>
                    <a:pt x="868" y="2206"/>
                    <a:pt x="813" y="2908"/>
                    <a:pt x="1392" y="3198"/>
                  </a:cubicBezTo>
                  <a:cubicBezTo>
                    <a:pt x="648" y="3570"/>
                    <a:pt x="0" y="4204"/>
                    <a:pt x="69" y="4948"/>
                  </a:cubicBezTo>
                  <a:cubicBezTo>
                    <a:pt x="121" y="5654"/>
                    <a:pt x="526" y="5995"/>
                    <a:pt x="1007" y="5995"/>
                  </a:cubicBezTo>
                  <a:cubicBezTo>
                    <a:pt x="1418" y="5995"/>
                    <a:pt x="1883" y="5747"/>
                    <a:pt x="2232" y="5264"/>
                  </a:cubicBezTo>
                  <a:cubicBezTo>
                    <a:pt x="2246" y="5237"/>
                    <a:pt x="2260" y="5209"/>
                    <a:pt x="2287" y="5182"/>
                  </a:cubicBezTo>
                  <a:cubicBezTo>
                    <a:pt x="2539" y="5433"/>
                    <a:pt x="2783" y="5544"/>
                    <a:pt x="3014" y="5544"/>
                  </a:cubicBezTo>
                  <a:cubicBezTo>
                    <a:pt x="3481" y="5544"/>
                    <a:pt x="3899" y="5096"/>
                    <a:pt x="4230" y="4452"/>
                  </a:cubicBezTo>
                  <a:cubicBezTo>
                    <a:pt x="4395" y="4507"/>
                    <a:pt x="4547" y="4562"/>
                    <a:pt x="4712" y="4576"/>
                  </a:cubicBezTo>
                  <a:cubicBezTo>
                    <a:pt x="4775" y="4578"/>
                    <a:pt x="4837" y="4580"/>
                    <a:pt x="4899" y="4580"/>
                  </a:cubicBezTo>
                  <a:cubicBezTo>
                    <a:pt x="5166" y="4580"/>
                    <a:pt x="5428" y="4550"/>
                    <a:pt x="5663" y="4438"/>
                  </a:cubicBezTo>
                  <a:cubicBezTo>
                    <a:pt x="5925" y="4341"/>
                    <a:pt x="6200" y="4080"/>
                    <a:pt x="6366" y="3845"/>
                  </a:cubicBezTo>
                  <a:cubicBezTo>
                    <a:pt x="6462" y="3942"/>
                    <a:pt x="6572" y="4024"/>
                    <a:pt x="6710" y="4080"/>
                  </a:cubicBezTo>
                  <a:cubicBezTo>
                    <a:pt x="6837" y="4141"/>
                    <a:pt x="6968" y="4167"/>
                    <a:pt x="7099" y="4167"/>
                  </a:cubicBezTo>
                  <a:cubicBezTo>
                    <a:pt x="7437" y="4167"/>
                    <a:pt x="7774" y="3993"/>
                    <a:pt x="8033" y="3804"/>
                  </a:cubicBezTo>
                  <a:cubicBezTo>
                    <a:pt x="8598" y="3391"/>
                    <a:pt x="8901" y="2633"/>
                    <a:pt x="8281" y="2151"/>
                  </a:cubicBezTo>
                  <a:lnTo>
                    <a:pt x="8267" y="2151"/>
                  </a:lnTo>
                  <a:cubicBezTo>
                    <a:pt x="8088" y="1999"/>
                    <a:pt x="7867" y="1903"/>
                    <a:pt x="7619" y="1848"/>
                  </a:cubicBezTo>
                  <a:cubicBezTo>
                    <a:pt x="7757" y="1641"/>
                    <a:pt x="7799" y="1393"/>
                    <a:pt x="7757" y="1172"/>
                  </a:cubicBezTo>
                  <a:cubicBezTo>
                    <a:pt x="7702" y="966"/>
                    <a:pt x="7633" y="759"/>
                    <a:pt x="7440" y="608"/>
                  </a:cubicBezTo>
                  <a:cubicBezTo>
                    <a:pt x="7220" y="456"/>
                    <a:pt x="6931" y="373"/>
                    <a:pt x="6669" y="277"/>
                  </a:cubicBezTo>
                  <a:cubicBezTo>
                    <a:pt x="6596" y="263"/>
                    <a:pt x="6524" y="257"/>
                    <a:pt x="6452" y="257"/>
                  </a:cubicBezTo>
                  <a:cubicBezTo>
                    <a:pt x="6154" y="257"/>
                    <a:pt x="5863" y="362"/>
                    <a:pt x="5608" y="484"/>
                  </a:cubicBezTo>
                  <a:cubicBezTo>
                    <a:pt x="5525" y="525"/>
                    <a:pt x="5387" y="621"/>
                    <a:pt x="5263" y="718"/>
                  </a:cubicBezTo>
                  <a:cubicBezTo>
                    <a:pt x="5146" y="210"/>
                    <a:pt x="4772" y="1"/>
                    <a:pt x="434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4"/>
            <p:cNvSpPr/>
            <p:nvPr/>
          </p:nvSpPr>
          <p:spPr>
            <a:xfrm>
              <a:off x="2566550" y="3905800"/>
              <a:ext cx="25" cy="0"/>
            </a:xfrm>
            <a:custGeom>
              <a:avLst/>
              <a:gdLst/>
              <a:ahLst/>
              <a:cxnLst/>
              <a:rect l="l" t="t" r="r" b="b"/>
              <a:pathLst>
                <a:path w="1" extrusionOk="0">
                  <a:moveTo>
                    <a:pt x="0" y="0"/>
                  </a:moveTo>
                  <a:lnTo>
                    <a:pt x="0" y="0"/>
                  </a:lnTo>
                  <a:lnTo>
                    <a:pt x="0" y="0"/>
                  </a:lnTo>
                  <a:lnTo>
                    <a:pt x="0"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4"/>
            <p:cNvSpPr/>
            <p:nvPr/>
          </p:nvSpPr>
          <p:spPr>
            <a:xfrm>
              <a:off x="2501450" y="3837250"/>
              <a:ext cx="375" cy="375"/>
            </a:xfrm>
            <a:custGeom>
              <a:avLst/>
              <a:gdLst/>
              <a:ahLst/>
              <a:cxnLst/>
              <a:rect l="l" t="t" r="r" b="b"/>
              <a:pathLst>
                <a:path w="15" h="15" extrusionOk="0">
                  <a:moveTo>
                    <a:pt x="14" y="14"/>
                  </a:moveTo>
                  <a:cubicBezTo>
                    <a:pt x="0" y="0"/>
                    <a:pt x="0" y="0"/>
                    <a:pt x="14" y="14"/>
                  </a:cubicBez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4"/>
            <p:cNvSpPr/>
            <p:nvPr/>
          </p:nvSpPr>
          <p:spPr>
            <a:xfrm>
              <a:off x="2778025" y="3903025"/>
              <a:ext cx="25" cy="375"/>
            </a:xfrm>
            <a:custGeom>
              <a:avLst/>
              <a:gdLst/>
              <a:ahLst/>
              <a:cxnLst/>
              <a:rect l="l" t="t" r="r" b="b"/>
              <a:pathLst>
                <a:path w="1" h="15" extrusionOk="0">
                  <a:moveTo>
                    <a:pt x="1" y="15"/>
                  </a:moveTo>
                  <a:lnTo>
                    <a:pt x="1" y="1"/>
                  </a:lnTo>
                  <a:lnTo>
                    <a:pt x="1" y="15"/>
                  </a:lnTo>
                  <a:lnTo>
                    <a:pt x="1" y="15"/>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4"/>
            <p:cNvSpPr/>
            <p:nvPr/>
          </p:nvSpPr>
          <p:spPr>
            <a:xfrm>
              <a:off x="2667125" y="4203825"/>
              <a:ext cx="200" cy="275"/>
            </a:xfrm>
            <a:custGeom>
              <a:avLst/>
              <a:gdLst/>
              <a:ahLst/>
              <a:cxnLst/>
              <a:rect l="l" t="t" r="r" b="b"/>
              <a:pathLst>
                <a:path w="8" h="11" extrusionOk="0">
                  <a:moveTo>
                    <a:pt x="6" y="0"/>
                  </a:moveTo>
                  <a:cubicBezTo>
                    <a:pt x="4" y="0"/>
                    <a:pt x="1" y="4"/>
                    <a:pt x="1" y="11"/>
                  </a:cubicBezTo>
                  <a:cubicBezTo>
                    <a:pt x="7" y="4"/>
                    <a:pt x="7" y="0"/>
                    <a:pt x="6" y="0"/>
                  </a:cubicBezTo>
                  <a:close/>
                </a:path>
              </a:pathLst>
            </a:custGeom>
            <a:solidFill>
              <a:srgbClr val="F29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4"/>
            <p:cNvSpPr/>
            <p:nvPr/>
          </p:nvSpPr>
          <p:spPr>
            <a:xfrm>
              <a:off x="2771150" y="3910600"/>
              <a:ext cx="700" cy="25"/>
            </a:xfrm>
            <a:custGeom>
              <a:avLst/>
              <a:gdLst/>
              <a:ahLst/>
              <a:cxnLst/>
              <a:rect l="l" t="t" r="r" b="b"/>
              <a:pathLst>
                <a:path w="28" h="1" extrusionOk="0">
                  <a:moveTo>
                    <a:pt x="0" y="1"/>
                  </a:moveTo>
                  <a:lnTo>
                    <a:pt x="0" y="1"/>
                  </a:lnTo>
                  <a:cubicBezTo>
                    <a:pt x="28" y="1"/>
                    <a:pt x="14" y="1"/>
                    <a:pt x="0" y="1"/>
                  </a:cubicBezTo>
                  <a:close/>
                </a:path>
              </a:pathLst>
            </a:custGeom>
            <a:solidFill>
              <a:srgbClr val="F2B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4"/>
            <p:cNvSpPr/>
            <p:nvPr/>
          </p:nvSpPr>
          <p:spPr>
            <a:xfrm>
              <a:off x="2388350" y="3898200"/>
              <a:ext cx="380400" cy="520825"/>
            </a:xfrm>
            <a:custGeom>
              <a:avLst/>
              <a:gdLst/>
              <a:ahLst/>
              <a:cxnLst/>
              <a:rect l="l" t="t" r="r" b="b"/>
              <a:pathLst>
                <a:path w="15216" h="20833" extrusionOk="0">
                  <a:moveTo>
                    <a:pt x="4786" y="1"/>
                  </a:moveTo>
                  <a:cubicBezTo>
                    <a:pt x="4511" y="1"/>
                    <a:pt x="4387" y="56"/>
                    <a:pt x="4152" y="56"/>
                  </a:cubicBezTo>
                  <a:cubicBezTo>
                    <a:pt x="4140" y="54"/>
                    <a:pt x="4128" y="53"/>
                    <a:pt x="4116" y="53"/>
                  </a:cubicBezTo>
                  <a:cubicBezTo>
                    <a:pt x="4033" y="53"/>
                    <a:pt x="3956" y="94"/>
                    <a:pt x="3932" y="166"/>
                  </a:cubicBezTo>
                  <a:cubicBezTo>
                    <a:pt x="4042" y="690"/>
                    <a:pt x="4084" y="1089"/>
                    <a:pt x="4070" y="1696"/>
                  </a:cubicBezTo>
                  <a:cubicBezTo>
                    <a:pt x="4056" y="1957"/>
                    <a:pt x="4111" y="2205"/>
                    <a:pt x="4125" y="2467"/>
                  </a:cubicBezTo>
                  <a:cubicBezTo>
                    <a:pt x="4125" y="2798"/>
                    <a:pt x="4139" y="3128"/>
                    <a:pt x="4235" y="3445"/>
                  </a:cubicBezTo>
                  <a:cubicBezTo>
                    <a:pt x="4208" y="3432"/>
                    <a:pt x="4194" y="3418"/>
                    <a:pt x="4166" y="3390"/>
                  </a:cubicBezTo>
                  <a:cubicBezTo>
                    <a:pt x="4001" y="3280"/>
                    <a:pt x="3877" y="3211"/>
                    <a:pt x="3753" y="3046"/>
                  </a:cubicBezTo>
                  <a:cubicBezTo>
                    <a:pt x="3367" y="2591"/>
                    <a:pt x="2720" y="1709"/>
                    <a:pt x="2444" y="1213"/>
                  </a:cubicBezTo>
                  <a:cubicBezTo>
                    <a:pt x="2306" y="952"/>
                    <a:pt x="2292" y="869"/>
                    <a:pt x="2224" y="690"/>
                  </a:cubicBezTo>
                  <a:cubicBezTo>
                    <a:pt x="2164" y="647"/>
                    <a:pt x="2112" y="629"/>
                    <a:pt x="2067" y="629"/>
                  </a:cubicBezTo>
                  <a:cubicBezTo>
                    <a:pt x="1867" y="629"/>
                    <a:pt x="1815" y="998"/>
                    <a:pt x="1838" y="1144"/>
                  </a:cubicBezTo>
                  <a:cubicBezTo>
                    <a:pt x="1824" y="1792"/>
                    <a:pt x="2320" y="2329"/>
                    <a:pt x="2692" y="2867"/>
                  </a:cubicBezTo>
                  <a:cubicBezTo>
                    <a:pt x="3119" y="3280"/>
                    <a:pt x="3284" y="3404"/>
                    <a:pt x="3464" y="3859"/>
                  </a:cubicBezTo>
                  <a:cubicBezTo>
                    <a:pt x="3794" y="4424"/>
                    <a:pt x="4001" y="5360"/>
                    <a:pt x="4097" y="5967"/>
                  </a:cubicBezTo>
                  <a:cubicBezTo>
                    <a:pt x="4263" y="6587"/>
                    <a:pt x="4414" y="7303"/>
                    <a:pt x="4469" y="7785"/>
                  </a:cubicBezTo>
                  <a:cubicBezTo>
                    <a:pt x="4497" y="8130"/>
                    <a:pt x="4566" y="8488"/>
                    <a:pt x="4690" y="8832"/>
                  </a:cubicBezTo>
                  <a:cubicBezTo>
                    <a:pt x="4786" y="9080"/>
                    <a:pt x="4855" y="9232"/>
                    <a:pt x="4786" y="9356"/>
                  </a:cubicBezTo>
                  <a:cubicBezTo>
                    <a:pt x="4483" y="8929"/>
                    <a:pt x="3891" y="8405"/>
                    <a:pt x="3601" y="7827"/>
                  </a:cubicBezTo>
                  <a:cubicBezTo>
                    <a:pt x="3340" y="7317"/>
                    <a:pt x="3036" y="6835"/>
                    <a:pt x="2733" y="6339"/>
                  </a:cubicBezTo>
                  <a:cubicBezTo>
                    <a:pt x="2720" y="6325"/>
                    <a:pt x="2720" y="6311"/>
                    <a:pt x="2706" y="6284"/>
                  </a:cubicBezTo>
                  <a:cubicBezTo>
                    <a:pt x="2720" y="6242"/>
                    <a:pt x="2720" y="6201"/>
                    <a:pt x="2720" y="6146"/>
                  </a:cubicBezTo>
                  <a:lnTo>
                    <a:pt x="2733" y="6132"/>
                  </a:lnTo>
                  <a:cubicBezTo>
                    <a:pt x="2816" y="5980"/>
                    <a:pt x="2912" y="5843"/>
                    <a:pt x="2954" y="5677"/>
                  </a:cubicBezTo>
                  <a:cubicBezTo>
                    <a:pt x="3009" y="5498"/>
                    <a:pt x="3023" y="5278"/>
                    <a:pt x="3023" y="5057"/>
                  </a:cubicBezTo>
                  <a:cubicBezTo>
                    <a:pt x="3050" y="4947"/>
                    <a:pt x="3078" y="4837"/>
                    <a:pt x="3092" y="4727"/>
                  </a:cubicBezTo>
                  <a:cubicBezTo>
                    <a:pt x="3064" y="4616"/>
                    <a:pt x="3064" y="4396"/>
                    <a:pt x="3023" y="4313"/>
                  </a:cubicBezTo>
                  <a:cubicBezTo>
                    <a:pt x="3009" y="4300"/>
                    <a:pt x="3009" y="4286"/>
                    <a:pt x="3009" y="4272"/>
                  </a:cubicBezTo>
                  <a:cubicBezTo>
                    <a:pt x="3023" y="4244"/>
                    <a:pt x="3009" y="4217"/>
                    <a:pt x="3009" y="4189"/>
                  </a:cubicBezTo>
                  <a:cubicBezTo>
                    <a:pt x="2995" y="4176"/>
                    <a:pt x="2981" y="4162"/>
                    <a:pt x="2968" y="4148"/>
                  </a:cubicBezTo>
                  <a:cubicBezTo>
                    <a:pt x="2926" y="4107"/>
                    <a:pt x="2871" y="4107"/>
                    <a:pt x="2830" y="4107"/>
                  </a:cubicBezTo>
                  <a:cubicBezTo>
                    <a:pt x="2788" y="4120"/>
                    <a:pt x="2747" y="4134"/>
                    <a:pt x="2720" y="4176"/>
                  </a:cubicBezTo>
                  <a:cubicBezTo>
                    <a:pt x="2720" y="4176"/>
                    <a:pt x="2720" y="4176"/>
                    <a:pt x="2720" y="4189"/>
                  </a:cubicBezTo>
                  <a:cubicBezTo>
                    <a:pt x="2720" y="4189"/>
                    <a:pt x="2720" y="4189"/>
                    <a:pt x="2720" y="4203"/>
                  </a:cubicBezTo>
                  <a:cubicBezTo>
                    <a:pt x="2720" y="4203"/>
                    <a:pt x="2706" y="4203"/>
                    <a:pt x="2706" y="4217"/>
                  </a:cubicBezTo>
                  <a:cubicBezTo>
                    <a:pt x="2706" y="4231"/>
                    <a:pt x="2692" y="4258"/>
                    <a:pt x="2706" y="4272"/>
                  </a:cubicBezTo>
                  <a:cubicBezTo>
                    <a:pt x="2692" y="4603"/>
                    <a:pt x="2720" y="5112"/>
                    <a:pt x="2637" y="5512"/>
                  </a:cubicBezTo>
                  <a:cubicBezTo>
                    <a:pt x="2623" y="5540"/>
                    <a:pt x="2609" y="5567"/>
                    <a:pt x="2609" y="5595"/>
                  </a:cubicBezTo>
                  <a:cubicBezTo>
                    <a:pt x="2582" y="5664"/>
                    <a:pt x="2554" y="5732"/>
                    <a:pt x="2513" y="5801"/>
                  </a:cubicBezTo>
                  <a:cubicBezTo>
                    <a:pt x="2472" y="5691"/>
                    <a:pt x="2430" y="5581"/>
                    <a:pt x="2389" y="5471"/>
                  </a:cubicBezTo>
                  <a:cubicBezTo>
                    <a:pt x="2237" y="4961"/>
                    <a:pt x="2141" y="4341"/>
                    <a:pt x="2044" y="4052"/>
                  </a:cubicBezTo>
                  <a:cubicBezTo>
                    <a:pt x="2013" y="3982"/>
                    <a:pt x="1950" y="3956"/>
                    <a:pt x="1879" y="3956"/>
                  </a:cubicBezTo>
                  <a:cubicBezTo>
                    <a:pt x="1794" y="3956"/>
                    <a:pt x="1698" y="3993"/>
                    <a:pt x="1631" y="4038"/>
                  </a:cubicBezTo>
                  <a:cubicBezTo>
                    <a:pt x="1562" y="4065"/>
                    <a:pt x="1493" y="4079"/>
                    <a:pt x="1328" y="4134"/>
                  </a:cubicBezTo>
                  <a:cubicBezTo>
                    <a:pt x="1204" y="4217"/>
                    <a:pt x="1176" y="4313"/>
                    <a:pt x="1176" y="4437"/>
                  </a:cubicBezTo>
                  <a:cubicBezTo>
                    <a:pt x="1149" y="4479"/>
                    <a:pt x="1149" y="4534"/>
                    <a:pt x="1176" y="4589"/>
                  </a:cubicBezTo>
                  <a:cubicBezTo>
                    <a:pt x="1232" y="4740"/>
                    <a:pt x="1218" y="4864"/>
                    <a:pt x="1259" y="5071"/>
                  </a:cubicBezTo>
                  <a:cubicBezTo>
                    <a:pt x="1300" y="5223"/>
                    <a:pt x="1342" y="5374"/>
                    <a:pt x="1397" y="5526"/>
                  </a:cubicBezTo>
                  <a:cubicBezTo>
                    <a:pt x="1176" y="5402"/>
                    <a:pt x="984" y="5278"/>
                    <a:pt x="804" y="5099"/>
                  </a:cubicBezTo>
                  <a:cubicBezTo>
                    <a:pt x="722" y="5016"/>
                    <a:pt x="432" y="4658"/>
                    <a:pt x="405" y="4658"/>
                  </a:cubicBezTo>
                  <a:cubicBezTo>
                    <a:pt x="405" y="4644"/>
                    <a:pt x="364" y="4616"/>
                    <a:pt x="350" y="4603"/>
                  </a:cubicBezTo>
                  <a:lnTo>
                    <a:pt x="350" y="4603"/>
                  </a:lnTo>
                  <a:cubicBezTo>
                    <a:pt x="350" y="4616"/>
                    <a:pt x="364" y="4616"/>
                    <a:pt x="364" y="4630"/>
                  </a:cubicBezTo>
                  <a:cubicBezTo>
                    <a:pt x="350" y="4603"/>
                    <a:pt x="322" y="4575"/>
                    <a:pt x="295" y="4561"/>
                  </a:cubicBezTo>
                  <a:cubicBezTo>
                    <a:pt x="268" y="4546"/>
                    <a:pt x="239" y="4540"/>
                    <a:pt x="210" y="4540"/>
                  </a:cubicBezTo>
                  <a:cubicBezTo>
                    <a:pt x="104" y="4540"/>
                    <a:pt x="0" y="4626"/>
                    <a:pt x="33" y="4713"/>
                  </a:cubicBezTo>
                  <a:cubicBezTo>
                    <a:pt x="47" y="4740"/>
                    <a:pt x="60" y="4754"/>
                    <a:pt x="60" y="4768"/>
                  </a:cubicBezTo>
                  <a:cubicBezTo>
                    <a:pt x="129" y="4878"/>
                    <a:pt x="226" y="4975"/>
                    <a:pt x="322" y="5071"/>
                  </a:cubicBezTo>
                  <a:cubicBezTo>
                    <a:pt x="405" y="5181"/>
                    <a:pt x="515" y="5292"/>
                    <a:pt x="639" y="5402"/>
                  </a:cubicBezTo>
                  <a:cubicBezTo>
                    <a:pt x="928" y="5719"/>
                    <a:pt x="1218" y="6049"/>
                    <a:pt x="1576" y="6325"/>
                  </a:cubicBezTo>
                  <a:cubicBezTo>
                    <a:pt x="1631" y="6352"/>
                    <a:pt x="1672" y="6380"/>
                    <a:pt x="1700" y="6394"/>
                  </a:cubicBezTo>
                  <a:cubicBezTo>
                    <a:pt x="1810" y="6669"/>
                    <a:pt x="1920" y="6945"/>
                    <a:pt x="2058" y="7207"/>
                  </a:cubicBezTo>
                  <a:cubicBezTo>
                    <a:pt x="2251" y="7592"/>
                    <a:pt x="2499" y="7951"/>
                    <a:pt x="2733" y="8309"/>
                  </a:cubicBezTo>
                  <a:cubicBezTo>
                    <a:pt x="2857" y="8557"/>
                    <a:pt x="2968" y="8805"/>
                    <a:pt x="3174" y="9094"/>
                  </a:cubicBezTo>
                  <a:cubicBezTo>
                    <a:pt x="3739" y="9811"/>
                    <a:pt x="4290" y="10541"/>
                    <a:pt x="4731" y="11312"/>
                  </a:cubicBezTo>
                  <a:cubicBezTo>
                    <a:pt x="4993" y="11684"/>
                    <a:pt x="5089" y="11919"/>
                    <a:pt x="5255" y="12346"/>
                  </a:cubicBezTo>
                  <a:cubicBezTo>
                    <a:pt x="6054" y="14247"/>
                    <a:pt x="6026" y="16451"/>
                    <a:pt x="6040" y="18615"/>
                  </a:cubicBezTo>
                  <a:cubicBezTo>
                    <a:pt x="6054" y="18904"/>
                    <a:pt x="6054" y="19193"/>
                    <a:pt x="6068" y="19483"/>
                  </a:cubicBezTo>
                  <a:cubicBezTo>
                    <a:pt x="5985" y="19813"/>
                    <a:pt x="6081" y="20185"/>
                    <a:pt x="6040" y="20530"/>
                  </a:cubicBezTo>
                  <a:cubicBezTo>
                    <a:pt x="6040" y="20599"/>
                    <a:pt x="6095" y="20654"/>
                    <a:pt x="6150" y="20681"/>
                  </a:cubicBezTo>
                  <a:cubicBezTo>
                    <a:pt x="6192" y="20706"/>
                    <a:pt x="6238" y="20711"/>
                    <a:pt x="6286" y="20711"/>
                  </a:cubicBezTo>
                  <a:cubicBezTo>
                    <a:pt x="6318" y="20711"/>
                    <a:pt x="6351" y="20709"/>
                    <a:pt x="6384" y="20709"/>
                  </a:cubicBezTo>
                  <a:cubicBezTo>
                    <a:pt x="6453" y="20695"/>
                    <a:pt x="6522" y="20695"/>
                    <a:pt x="6591" y="20667"/>
                  </a:cubicBezTo>
                  <a:cubicBezTo>
                    <a:pt x="6605" y="20667"/>
                    <a:pt x="6605" y="20654"/>
                    <a:pt x="6619" y="20654"/>
                  </a:cubicBezTo>
                  <a:cubicBezTo>
                    <a:pt x="6668" y="20652"/>
                    <a:pt x="6712" y="20651"/>
                    <a:pt x="6754" y="20651"/>
                  </a:cubicBezTo>
                  <a:cubicBezTo>
                    <a:pt x="7040" y="20651"/>
                    <a:pt x="7179" y="20692"/>
                    <a:pt x="7528" y="20764"/>
                  </a:cubicBezTo>
                  <a:cubicBezTo>
                    <a:pt x="7699" y="20802"/>
                    <a:pt x="7882" y="20814"/>
                    <a:pt x="8073" y="20814"/>
                  </a:cubicBezTo>
                  <a:cubicBezTo>
                    <a:pt x="8433" y="20814"/>
                    <a:pt x="8824" y="20770"/>
                    <a:pt x="9228" y="20770"/>
                  </a:cubicBezTo>
                  <a:cubicBezTo>
                    <a:pt x="9317" y="20770"/>
                    <a:pt x="9407" y="20772"/>
                    <a:pt x="9498" y="20778"/>
                  </a:cubicBezTo>
                  <a:cubicBezTo>
                    <a:pt x="9719" y="20778"/>
                    <a:pt x="9691" y="20778"/>
                    <a:pt x="9967" y="20833"/>
                  </a:cubicBezTo>
                  <a:cubicBezTo>
                    <a:pt x="10297" y="20805"/>
                    <a:pt x="10160" y="20433"/>
                    <a:pt x="10160" y="20240"/>
                  </a:cubicBezTo>
                  <a:cubicBezTo>
                    <a:pt x="9980" y="19565"/>
                    <a:pt x="9898" y="19207"/>
                    <a:pt x="9884" y="18559"/>
                  </a:cubicBezTo>
                  <a:cubicBezTo>
                    <a:pt x="9788" y="17760"/>
                    <a:pt x="9664" y="16851"/>
                    <a:pt x="9567" y="16190"/>
                  </a:cubicBezTo>
                  <a:cubicBezTo>
                    <a:pt x="9512" y="15184"/>
                    <a:pt x="9595" y="14040"/>
                    <a:pt x="9691" y="13186"/>
                  </a:cubicBezTo>
                  <a:cubicBezTo>
                    <a:pt x="9691" y="12842"/>
                    <a:pt x="9760" y="12759"/>
                    <a:pt x="9760" y="12428"/>
                  </a:cubicBezTo>
                  <a:cubicBezTo>
                    <a:pt x="9746" y="12043"/>
                    <a:pt x="9788" y="11850"/>
                    <a:pt x="9843" y="11533"/>
                  </a:cubicBezTo>
                  <a:cubicBezTo>
                    <a:pt x="9843" y="11354"/>
                    <a:pt x="10118" y="10927"/>
                    <a:pt x="10187" y="10610"/>
                  </a:cubicBezTo>
                  <a:cubicBezTo>
                    <a:pt x="10256" y="10279"/>
                    <a:pt x="10325" y="9948"/>
                    <a:pt x="10435" y="9632"/>
                  </a:cubicBezTo>
                  <a:lnTo>
                    <a:pt x="10435" y="9632"/>
                  </a:lnTo>
                  <a:cubicBezTo>
                    <a:pt x="10434" y="9633"/>
                    <a:pt x="10433" y="9633"/>
                    <a:pt x="10432" y="9633"/>
                  </a:cubicBezTo>
                  <a:cubicBezTo>
                    <a:pt x="10416" y="9633"/>
                    <a:pt x="10680" y="9133"/>
                    <a:pt x="10668" y="9133"/>
                  </a:cubicBezTo>
                  <a:lnTo>
                    <a:pt x="10668" y="9133"/>
                  </a:lnTo>
                  <a:cubicBezTo>
                    <a:pt x="10667" y="9133"/>
                    <a:pt x="10663" y="9138"/>
                    <a:pt x="10656" y="9149"/>
                  </a:cubicBezTo>
                  <a:cubicBezTo>
                    <a:pt x="10766" y="8970"/>
                    <a:pt x="10876" y="8708"/>
                    <a:pt x="10945" y="8571"/>
                  </a:cubicBezTo>
                  <a:cubicBezTo>
                    <a:pt x="11124" y="8336"/>
                    <a:pt x="11303" y="8116"/>
                    <a:pt x="11455" y="7882"/>
                  </a:cubicBezTo>
                  <a:cubicBezTo>
                    <a:pt x="11951" y="6972"/>
                    <a:pt x="12309" y="6435"/>
                    <a:pt x="12736" y="5278"/>
                  </a:cubicBezTo>
                  <a:cubicBezTo>
                    <a:pt x="12943" y="4782"/>
                    <a:pt x="13108" y="4286"/>
                    <a:pt x="13218" y="3762"/>
                  </a:cubicBezTo>
                  <a:cubicBezTo>
                    <a:pt x="13604" y="3638"/>
                    <a:pt x="13852" y="3390"/>
                    <a:pt x="14100" y="3211"/>
                  </a:cubicBezTo>
                  <a:cubicBezTo>
                    <a:pt x="14334" y="3046"/>
                    <a:pt x="14665" y="2853"/>
                    <a:pt x="14885" y="2577"/>
                  </a:cubicBezTo>
                  <a:cubicBezTo>
                    <a:pt x="14996" y="2440"/>
                    <a:pt x="15216" y="2233"/>
                    <a:pt x="15078" y="2068"/>
                  </a:cubicBezTo>
                  <a:lnTo>
                    <a:pt x="15078" y="2054"/>
                  </a:lnTo>
                  <a:cubicBezTo>
                    <a:pt x="15051" y="2033"/>
                    <a:pt x="15013" y="2023"/>
                    <a:pt x="14973" y="2023"/>
                  </a:cubicBezTo>
                  <a:cubicBezTo>
                    <a:pt x="14934" y="2023"/>
                    <a:pt x="14892" y="2033"/>
                    <a:pt x="14858" y="2054"/>
                  </a:cubicBezTo>
                  <a:cubicBezTo>
                    <a:pt x="14665" y="2150"/>
                    <a:pt x="14320" y="2440"/>
                    <a:pt x="14031" y="2619"/>
                  </a:cubicBezTo>
                  <a:cubicBezTo>
                    <a:pt x="13893" y="2743"/>
                    <a:pt x="13604" y="2867"/>
                    <a:pt x="13315" y="2991"/>
                  </a:cubicBezTo>
                  <a:cubicBezTo>
                    <a:pt x="13370" y="2536"/>
                    <a:pt x="13563" y="1999"/>
                    <a:pt x="13645" y="1627"/>
                  </a:cubicBezTo>
                  <a:cubicBezTo>
                    <a:pt x="13635" y="1477"/>
                    <a:pt x="13465" y="1460"/>
                    <a:pt x="13307" y="1460"/>
                  </a:cubicBezTo>
                  <a:cubicBezTo>
                    <a:pt x="13261" y="1460"/>
                    <a:pt x="13217" y="1461"/>
                    <a:pt x="13177" y="1461"/>
                  </a:cubicBezTo>
                  <a:lnTo>
                    <a:pt x="12832" y="1461"/>
                  </a:lnTo>
                  <a:cubicBezTo>
                    <a:pt x="12802" y="1441"/>
                    <a:pt x="12710" y="1405"/>
                    <a:pt x="12648" y="1405"/>
                  </a:cubicBezTo>
                  <a:cubicBezTo>
                    <a:pt x="12627" y="1405"/>
                    <a:pt x="12609" y="1409"/>
                    <a:pt x="12598" y="1420"/>
                  </a:cubicBezTo>
                  <a:cubicBezTo>
                    <a:pt x="12529" y="1448"/>
                    <a:pt x="12474" y="1503"/>
                    <a:pt x="12474" y="1572"/>
                  </a:cubicBezTo>
                  <a:cubicBezTo>
                    <a:pt x="12488" y="1654"/>
                    <a:pt x="12460" y="1751"/>
                    <a:pt x="12502" y="1833"/>
                  </a:cubicBezTo>
                  <a:cubicBezTo>
                    <a:pt x="12557" y="1875"/>
                    <a:pt x="12584" y="1888"/>
                    <a:pt x="12612" y="1902"/>
                  </a:cubicBezTo>
                  <a:cubicBezTo>
                    <a:pt x="12612" y="2040"/>
                    <a:pt x="12598" y="2026"/>
                    <a:pt x="12543" y="2192"/>
                  </a:cubicBezTo>
                  <a:cubicBezTo>
                    <a:pt x="12460" y="2577"/>
                    <a:pt x="12350" y="2922"/>
                    <a:pt x="12240" y="3252"/>
                  </a:cubicBezTo>
                  <a:cubicBezTo>
                    <a:pt x="12226" y="3239"/>
                    <a:pt x="12226" y="3239"/>
                    <a:pt x="12212" y="3225"/>
                  </a:cubicBezTo>
                  <a:cubicBezTo>
                    <a:pt x="12183" y="3215"/>
                    <a:pt x="12154" y="3205"/>
                    <a:pt x="12125" y="3205"/>
                  </a:cubicBezTo>
                  <a:cubicBezTo>
                    <a:pt x="12113" y="3205"/>
                    <a:pt x="12101" y="3207"/>
                    <a:pt x="12088" y="3211"/>
                  </a:cubicBezTo>
                  <a:cubicBezTo>
                    <a:pt x="11868" y="2660"/>
                    <a:pt x="11648" y="2109"/>
                    <a:pt x="11524" y="1544"/>
                  </a:cubicBezTo>
                  <a:cubicBezTo>
                    <a:pt x="11482" y="1406"/>
                    <a:pt x="11510" y="1365"/>
                    <a:pt x="11372" y="1200"/>
                  </a:cubicBezTo>
                  <a:cubicBezTo>
                    <a:pt x="11330" y="1148"/>
                    <a:pt x="11284" y="1127"/>
                    <a:pt x="11239" y="1127"/>
                  </a:cubicBezTo>
                  <a:cubicBezTo>
                    <a:pt x="11152" y="1127"/>
                    <a:pt x="11073" y="1209"/>
                    <a:pt x="11055" y="1310"/>
                  </a:cubicBezTo>
                  <a:cubicBezTo>
                    <a:pt x="10931" y="1820"/>
                    <a:pt x="11124" y="2357"/>
                    <a:pt x="11276" y="2853"/>
                  </a:cubicBezTo>
                  <a:cubicBezTo>
                    <a:pt x="11510" y="3390"/>
                    <a:pt x="11716" y="3928"/>
                    <a:pt x="11868" y="4479"/>
                  </a:cubicBezTo>
                  <a:cubicBezTo>
                    <a:pt x="11868" y="4492"/>
                    <a:pt x="11882" y="4492"/>
                    <a:pt x="11882" y="4506"/>
                  </a:cubicBezTo>
                  <a:cubicBezTo>
                    <a:pt x="11840" y="4672"/>
                    <a:pt x="11799" y="4837"/>
                    <a:pt x="11744" y="5002"/>
                  </a:cubicBezTo>
                  <a:cubicBezTo>
                    <a:pt x="11592" y="5416"/>
                    <a:pt x="11455" y="5608"/>
                    <a:pt x="11289" y="6008"/>
                  </a:cubicBezTo>
                  <a:cubicBezTo>
                    <a:pt x="11138" y="6408"/>
                    <a:pt x="10697" y="6945"/>
                    <a:pt x="10366" y="7413"/>
                  </a:cubicBezTo>
                  <a:cubicBezTo>
                    <a:pt x="10215" y="7661"/>
                    <a:pt x="9994" y="8061"/>
                    <a:pt x="9898" y="8212"/>
                  </a:cubicBezTo>
                  <a:cubicBezTo>
                    <a:pt x="9636" y="8474"/>
                    <a:pt x="9498" y="8598"/>
                    <a:pt x="9195" y="8874"/>
                  </a:cubicBezTo>
                  <a:cubicBezTo>
                    <a:pt x="9209" y="8736"/>
                    <a:pt x="9195" y="8598"/>
                    <a:pt x="9209" y="8447"/>
                  </a:cubicBezTo>
                  <a:cubicBezTo>
                    <a:pt x="9209" y="8364"/>
                    <a:pt x="9292" y="8144"/>
                    <a:pt x="9264" y="7923"/>
                  </a:cubicBezTo>
                  <a:cubicBezTo>
                    <a:pt x="9264" y="7703"/>
                    <a:pt x="9278" y="7744"/>
                    <a:pt x="9333" y="7551"/>
                  </a:cubicBezTo>
                  <a:cubicBezTo>
                    <a:pt x="9347" y="7207"/>
                    <a:pt x="9347" y="7303"/>
                    <a:pt x="9471" y="6986"/>
                  </a:cubicBezTo>
                  <a:cubicBezTo>
                    <a:pt x="9498" y="6642"/>
                    <a:pt x="9471" y="6600"/>
                    <a:pt x="9553" y="6242"/>
                  </a:cubicBezTo>
                  <a:cubicBezTo>
                    <a:pt x="9553" y="5719"/>
                    <a:pt x="9650" y="5388"/>
                    <a:pt x="9622" y="4823"/>
                  </a:cubicBezTo>
                  <a:cubicBezTo>
                    <a:pt x="9622" y="3308"/>
                    <a:pt x="9292" y="2205"/>
                    <a:pt x="9071" y="952"/>
                  </a:cubicBezTo>
                  <a:cubicBezTo>
                    <a:pt x="8978" y="819"/>
                    <a:pt x="9229" y="25"/>
                    <a:pt x="8723" y="25"/>
                  </a:cubicBezTo>
                  <a:cubicBezTo>
                    <a:pt x="8702" y="25"/>
                    <a:pt x="8681" y="26"/>
                    <a:pt x="8658" y="28"/>
                  </a:cubicBezTo>
                  <a:cubicBezTo>
                    <a:pt x="8626" y="33"/>
                    <a:pt x="8593" y="35"/>
                    <a:pt x="8559" y="35"/>
                  </a:cubicBezTo>
                  <a:cubicBezTo>
                    <a:pt x="8483" y="35"/>
                    <a:pt x="8403" y="27"/>
                    <a:pt x="8326" y="27"/>
                  </a:cubicBezTo>
                  <a:cubicBezTo>
                    <a:pt x="8228" y="27"/>
                    <a:pt x="8136" y="39"/>
                    <a:pt x="8065" y="97"/>
                  </a:cubicBezTo>
                  <a:cubicBezTo>
                    <a:pt x="7996" y="166"/>
                    <a:pt x="8038" y="263"/>
                    <a:pt x="8024" y="345"/>
                  </a:cubicBezTo>
                  <a:cubicBezTo>
                    <a:pt x="8024" y="483"/>
                    <a:pt x="8010" y="607"/>
                    <a:pt x="8038" y="731"/>
                  </a:cubicBezTo>
                  <a:cubicBezTo>
                    <a:pt x="8024" y="759"/>
                    <a:pt x="8065" y="828"/>
                    <a:pt x="8093" y="869"/>
                  </a:cubicBezTo>
                  <a:lnTo>
                    <a:pt x="8093" y="1007"/>
                  </a:lnTo>
                  <a:cubicBezTo>
                    <a:pt x="8093" y="1144"/>
                    <a:pt x="8093" y="1282"/>
                    <a:pt x="8107" y="1420"/>
                  </a:cubicBezTo>
                  <a:cubicBezTo>
                    <a:pt x="7900" y="1255"/>
                    <a:pt x="7707" y="1076"/>
                    <a:pt x="7583" y="910"/>
                  </a:cubicBezTo>
                  <a:cubicBezTo>
                    <a:pt x="7459" y="772"/>
                    <a:pt x="7376" y="607"/>
                    <a:pt x="7239" y="483"/>
                  </a:cubicBezTo>
                  <a:cubicBezTo>
                    <a:pt x="7239" y="471"/>
                    <a:pt x="7229" y="470"/>
                    <a:pt x="7226" y="469"/>
                  </a:cubicBezTo>
                  <a:lnTo>
                    <a:pt x="7226" y="469"/>
                  </a:lnTo>
                  <a:cubicBezTo>
                    <a:pt x="7210" y="443"/>
                    <a:pt x="7149" y="346"/>
                    <a:pt x="7128" y="304"/>
                  </a:cubicBezTo>
                  <a:cubicBezTo>
                    <a:pt x="7120" y="296"/>
                    <a:pt x="7117" y="288"/>
                    <a:pt x="7118" y="288"/>
                  </a:cubicBezTo>
                  <a:lnTo>
                    <a:pt x="7118" y="288"/>
                  </a:lnTo>
                  <a:cubicBezTo>
                    <a:pt x="7119" y="288"/>
                    <a:pt x="7123" y="292"/>
                    <a:pt x="7128" y="304"/>
                  </a:cubicBezTo>
                  <a:cubicBezTo>
                    <a:pt x="7128" y="276"/>
                    <a:pt x="7101" y="221"/>
                    <a:pt x="7060" y="208"/>
                  </a:cubicBezTo>
                  <a:cubicBezTo>
                    <a:pt x="7034" y="195"/>
                    <a:pt x="7006" y="189"/>
                    <a:pt x="6978" y="189"/>
                  </a:cubicBezTo>
                  <a:cubicBezTo>
                    <a:pt x="6917" y="189"/>
                    <a:pt x="6858" y="219"/>
                    <a:pt x="6839" y="276"/>
                  </a:cubicBezTo>
                  <a:cubicBezTo>
                    <a:pt x="6812" y="442"/>
                    <a:pt x="6922" y="648"/>
                    <a:pt x="7018" y="855"/>
                  </a:cubicBezTo>
                  <a:cubicBezTo>
                    <a:pt x="7184" y="1144"/>
                    <a:pt x="7376" y="1365"/>
                    <a:pt x="7487" y="1627"/>
                  </a:cubicBezTo>
                  <a:cubicBezTo>
                    <a:pt x="7707" y="1930"/>
                    <a:pt x="7804" y="1999"/>
                    <a:pt x="8134" y="2302"/>
                  </a:cubicBezTo>
                  <a:cubicBezTo>
                    <a:pt x="8162" y="2329"/>
                    <a:pt x="8189" y="2357"/>
                    <a:pt x="8217" y="2384"/>
                  </a:cubicBezTo>
                  <a:cubicBezTo>
                    <a:pt x="8368" y="3032"/>
                    <a:pt x="8368" y="4038"/>
                    <a:pt x="8355" y="4823"/>
                  </a:cubicBezTo>
                  <a:cubicBezTo>
                    <a:pt x="8382" y="5567"/>
                    <a:pt x="8189" y="6118"/>
                    <a:pt x="8079" y="6697"/>
                  </a:cubicBezTo>
                  <a:cubicBezTo>
                    <a:pt x="8010" y="7014"/>
                    <a:pt x="8010" y="7234"/>
                    <a:pt x="7955" y="7524"/>
                  </a:cubicBezTo>
                  <a:cubicBezTo>
                    <a:pt x="7817" y="7896"/>
                    <a:pt x="7735" y="8281"/>
                    <a:pt x="7638" y="8667"/>
                  </a:cubicBezTo>
                  <a:cubicBezTo>
                    <a:pt x="7556" y="8901"/>
                    <a:pt x="7500" y="9204"/>
                    <a:pt x="7404" y="9328"/>
                  </a:cubicBezTo>
                  <a:lnTo>
                    <a:pt x="7390" y="9328"/>
                  </a:lnTo>
                  <a:cubicBezTo>
                    <a:pt x="7390" y="9328"/>
                    <a:pt x="7376" y="9342"/>
                    <a:pt x="7376" y="9342"/>
                  </a:cubicBezTo>
                  <a:lnTo>
                    <a:pt x="7335" y="9342"/>
                  </a:lnTo>
                  <a:cubicBezTo>
                    <a:pt x="7239" y="9342"/>
                    <a:pt x="7211" y="9342"/>
                    <a:pt x="7101" y="9287"/>
                  </a:cubicBezTo>
                  <a:lnTo>
                    <a:pt x="7046" y="9260"/>
                  </a:lnTo>
                  <a:cubicBezTo>
                    <a:pt x="7018" y="9218"/>
                    <a:pt x="6949" y="9108"/>
                    <a:pt x="6894" y="9053"/>
                  </a:cubicBezTo>
                  <a:cubicBezTo>
                    <a:pt x="6894" y="9053"/>
                    <a:pt x="6894" y="9053"/>
                    <a:pt x="6880" y="9039"/>
                  </a:cubicBezTo>
                  <a:cubicBezTo>
                    <a:pt x="6880" y="9039"/>
                    <a:pt x="6880" y="9029"/>
                    <a:pt x="6871" y="9026"/>
                  </a:cubicBezTo>
                  <a:lnTo>
                    <a:pt x="6871" y="9026"/>
                  </a:lnTo>
                  <a:cubicBezTo>
                    <a:pt x="6756" y="8861"/>
                    <a:pt x="6753" y="8883"/>
                    <a:pt x="6632" y="8695"/>
                  </a:cubicBezTo>
                  <a:cubicBezTo>
                    <a:pt x="6564" y="8584"/>
                    <a:pt x="6550" y="8488"/>
                    <a:pt x="6426" y="8295"/>
                  </a:cubicBezTo>
                  <a:cubicBezTo>
                    <a:pt x="6219" y="7840"/>
                    <a:pt x="6150" y="7069"/>
                    <a:pt x="6026" y="6490"/>
                  </a:cubicBezTo>
                  <a:cubicBezTo>
                    <a:pt x="5820" y="5939"/>
                    <a:pt x="5820" y="5498"/>
                    <a:pt x="5723" y="4878"/>
                  </a:cubicBezTo>
                  <a:cubicBezTo>
                    <a:pt x="5613" y="4093"/>
                    <a:pt x="5365" y="3032"/>
                    <a:pt x="5255" y="2412"/>
                  </a:cubicBezTo>
                  <a:cubicBezTo>
                    <a:pt x="5144" y="1723"/>
                    <a:pt x="5048" y="1200"/>
                    <a:pt x="4979" y="469"/>
                  </a:cubicBezTo>
                  <a:cubicBezTo>
                    <a:pt x="4952" y="304"/>
                    <a:pt x="5020" y="70"/>
                    <a:pt x="4786"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4"/>
            <p:cNvSpPr/>
            <p:nvPr/>
          </p:nvSpPr>
          <p:spPr>
            <a:xfrm>
              <a:off x="2606500" y="4195300"/>
              <a:ext cx="56175" cy="78450"/>
            </a:xfrm>
            <a:custGeom>
              <a:avLst/>
              <a:gdLst/>
              <a:ahLst/>
              <a:cxnLst/>
              <a:rect l="l" t="t" r="r" b="b"/>
              <a:pathLst>
                <a:path w="2247" h="3138" extrusionOk="0">
                  <a:moveTo>
                    <a:pt x="1780" y="0"/>
                  </a:moveTo>
                  <a:cubicBezTo>
                    <a:pt x="1733" y="0"/>
                    <a:pt x="1701" y="29"/>
                    <a:pt x="1695" y="117"/>
                  </a:cubicBezTo>
                  <a:cubicBezTo>
                    <a:pt x="1544" y="572"/>
                    <a:pt x="1199" y="1192"/>
                    <a:pt x="841" y="1523"/>
                  </a:cubicBezTo>
                  <a:cubicBezTo>
                    <a:pt x="662" y="1702"/>
                    <a:pt x="428" y="1881"/>
                    <a:pt x="331" y="1977"/>
                  </a:cubicBezTo>
                  <a:cubicBezTo>
                    <a:pt x="221" y="2046"/>
                    <a:pt x="166" y="2046"/>
                    <a:pt x="83" y="2115"/>
                  </a:cubicBezTo>
                  <a:cubicBezTo>
                    <a:pt x="1" y="2156"/>
                    <a:pt x="42" y="2267"/>
                    <a:pt x="97" y="2280"/>
                  </a:cubicBezTo>
                  <a:cubicBezTo>
                    <a:pt x="180" y="2515"/>
                    <a:pt x="235" y="2763"/>
                    <a:pt x="318" y="2997"/>
                  </a:cubicBezTo>
                  <a:cubicBezTo>
                    <a:pt x="326" y="3080"/>
                    <a:pt x="359" y="3138"/>
                    <a:pt x="399" y="3138"/>
                  </a:cubicBezTo>
                  <a:cubicBezTo>
                    <a:pt x="426" y="3138"/>
                    <a:pt x="455" y="3112"/>
                    <a:pt x="483" y="3052"/>
                  </a:cubicBezTo>
                  <a:cubicBezTo>
                    <a:pt x="579" y="2818"/>
                    <a:pt x="800" y="2597"/>
                    <a:pt x="993" y="2391"/>
                  </a:cubicBezTo>
                  <a:cubicBezTo>
                    <a:pt x="1213" y="2129"/>
                    <a:pt x="1365" y="1826"/>
                    <a:pt x="1530" y="1536"/>
                  </a:cubicBezTo>
                  <a:cubicBezTo>
                    <a:pt x="1792" y="1151"/>
                    <a:pt x="1957" y="710"/>
                    <a:pt x="2150" y="296"/>
                  </a:cubicBezTo>
                  <a:cubicBezTo>
                    <a:pt x="2246" y="131"/>
                    <a:pt x="2122" y="104"/>
                    <a:pt x="2040" y="90"/>
                  </a:cubicBezTo>
                  <a:lnTo>
                    <a:pt x="2054" y="90"/>
                  </a:lnTo>
                  <a:cubicBezTo>
                    <a:pt x="1954" y="65"/>
                    <a:pt x="1850" y="0"/>
                    <a:pt x="1780"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4"/>
            <p:cNvSpPr/>
            <p:nvPr/>
          </p:nvSpPr>
          <p:spPr>
            <a:xfrm>
              <a:off x="2590325" y="3863525"/>
              <a:ext cx="248975" cy="105225"/>
            </a:xfrm>
            <a:custGeom>
              <a:avLst/>
              <a:gdLst/>
              <a:ahLst/>
              <a:cxnLst/>
              <a:rect l="l" t="t" r="r" b="b"/>
              <a:pathLst>
                <a:path w="9959" h="4209" extrusionOk="0">
                  <a:moveTo>
                    <a:pt x="4596" y="1"/>
                  </a:moveTo>
                  <a:cubicBezTo>
                    <a:pt x="4374" y="1"/>
                    <a:pt x="4148" y="118"/>
                    <a:pt x="4009" y="327"/>
                  </a:cubicBezTo>
                  <a:cubicBezTo>
                    <a:pt x="3850" y="298"/>
                    <a:pt x="3685" y="281"/>
                    <a:pt x="3522" y="281"/>
                  </a:cubicBezTo>
                  <a:cubicBezTo>
                    <a:pt x="3063" y="281"/>
                    <a:pt x="2617" y="412"/>
                    <a:pt x="2342" y="768"/>
                  </a:cubicBezTo>
                  <a:cubicBezTo>
                    <a:pt x="2287" y="878"/>
                    <a:pt x="2246" y="988"/>
                    <a:pt x="2218" y="1099"/>
                  </a:cubicBezTo>
                  <a:cubicBezTo>
                    <a:pt x="2140" y="1080"/>
                    <a:pt x="2059" y="1070"/>
                    <a:pt x="1978" y="1070"/>
                  </a:cubicBezTo>
                  <a:cubicBezTo>
                    <a:pt x="1760" y="1070"/>
                    <a:pt x="1543" y="1141"/>
                    <a:pt x="1392" y="1291"/>
                  </a:cubicBezTo>
                  <a:cubicBezTo>
                    <a:pt x="868" y="1705"/>
                    <a:pt x="0" y="3096"/>
                    <a:pt x="813" y="3551"/>
                  </a:cubicBezTo>
                  <a:cubicBezTo>
                    <a:pt x="971" y="3620"/>
                    <a:pt x="1138" y="3647"/>
                    <a:pt x="1307" y="3647"/>
                  </a:cubicBezTo>
                  <a:cubicBezTo>
                    <a:pt x="1609" y="3647"/>
                    <a:pt x="1917" y="3562"/>
                    <a:pt x="2191" y="3482"/>
                  </a:cubicBezTo>
                  <a:cubicBezTo>
                    <a:pt x="2494" y="3372"/>
                    <a:pt x="2632" y="3248"/>
                    <a:pt x="2811" y="3207"/>
                  </a:cubicBezTo>
                  <a:lnTo>
                    <a:pt x="2893" y="3207"/>
                  </a:lnTo>
                  <a:cubicBezTo>
                    <a:pt x="3004" y="3207"/>
                    <a:pt x="3114" y="3179"/>
                    <a:pt x="3238" y="3165"/>
                  </a:cubicBezTo>
                  <a:cubicBezTo>
                    <a:pt x="3307" y="3234"/>
                    <a:pt x="3582" y="3523"/>
                    <a:pt x="3720" y="3606"/>
                  </a:cubicBezTo>
                  <a:cubicBezTo>
                    <a:pt x="3900" y="3726"/>
                    <a:pt x="4122" y="3804"/>
                    <a:pt x="4349" y="3804"/>
                  </a:cubicBezTo>
                  <a:cubicBezTo>
                    <a:pt x="4383" y="3804"/>
                    <a:pt x="4416" y="3803"/>
                    <a:pt x="4450" y="3799"/>
                  </a:cubicBezTo>
                  <a:cubicBezTo>
                    <a:pt x="4753" y="3785"/>
                    <a:pt x="5001" y="3634"/>
                    <a:pt x="5222" y="3468"/>
                  </a:cubicBezTo>
                  <a:cubicBezTo>
                    <a:pt x="5222" y="3496"/>
                    <a:pt x="5236" y="3523"/>
                    <a:pt x="5249" y="3551"/>
                  </a:cubicBezTo>
                  <a:cubicBezTo>
                    <a:pt x="5399" y="4000"/>
                    <a:pt x="5905" y="4209"/>
                    <a:pt x="6389" y="4209"/>
                  </a:cubicBezTo>
                  <a:cubicBezTo>
                    <a:pt x="6484" y="4209"/>
                    <a:pt x="6578" y="4201"/>
                    <a:pt x="6669" y="4185"/>
                  </a:cubicBezTo>
                  <a:cubicBezTo>
                    <a:pt x="7109" y="4102"/>
                    <a:pt x="7592" y="3661"/>
                    <a:pt x="7784" y="3427"/>
                  </a:cubicBezTo>
                  <a:cubicBezTo>
                    <a:pt x="7812" y="3455"/>
                    <a:pt x="7853" y="3468"/>
                    <a:pt x="7895" y="3496"/>
                  </a:cubicBezTo>
                  <a:cubicBezTo>
                    <a:pt x="8245" y="3645"/>
                    <a:pt x="8541" y="3709"/>
                    <a:pt x="8781" y="3709"/>
                  </a:cubicBezTo>
                  <a:cubicBezTo>
                    <a:pt x="9958" y="3709"/>
                    <a:pt x="9807" y="2193"/>
                    <a:pt x="8239" y="1884"/>
                  </a:cubicBezTo>
                  <a:cubicBezTo>
                    <a:pt x="8170" y="1870"/>
                    <a:pt x="8046" y="1843"/>
                    <a:pt x="7950" y="1815"/>
                  </a:cubicBezTo>
                  <a:cubicBezTo>
                    <a:pt x="7964" y="1705"/>
                    <a:pt x="7991" y="1567"/>
                    <a:pt x="7991" y="1512"/>
                  </a:cubicBezTo>
                  <a:cubicBezTo>
                    <a:pt x="8005" y="1264"/>
                    <a:pt x="7784" y="1085"/>
                    <a:pt x="7564" y="988"/>
                  </a:cubicBezTo>
                  <a:cubicBezTo>
                    <a:pt x="7385" y="899"/>
                    <a:pt x="7193" y="856"/>
                    <a:pt x="6998" y="856"/>
                  </a:cubicBezTo>
                  <a:cubicBezTo>
                    <a:pt x="6894" y="856"/>
                    <a:pt x="6788" y="868"/>
                    <a:pt x="6682" y="892"/>
                  </a:cubicBezTo>
                  <a:cubicBezTo>
                    <a:pt x="6545" y="933"/>
                    <a:pt x="6393" y="1002"/>
                    <a:pt x="6255" y="1057"/>
                  </a:cubicBezTo>
                  <a:cubicBezTo>
                    <a:pt x="6255" y="809"/>
                    <a:pt x="6200" y="561"/>
                    <a:pt x="6007" y="396"/>
                  </a:cubicBezTo>
                  <a:cubicBezTo>
                    <a:pt x="5846" y="263"/>
                    <a:pt x="5598" y="169"/>
                    <a:pt x="5366" y="169"/>
                  </a:cubicBezTo>
                  <a:cubicBezTo>
                    <a:pt x="5261" y="169"/>
                    <a:pt x="5160" y="188"/>
                    <a:pt x="5070" y="231"/>
                  </a:cubicBezTo>
                  <a:cubicBezTo>
                    <a:pt x="4943" y="73"/>
                    <a:pt x="4771" y="1"/>
                    <a:pt x="459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4"/>
            <p:cNvSpPr/>
            <p:nvPr/>
          </p:nvSpPr>
          <p:spPr>
            <a:xfrm>
              <a:off x="2355400" y="3826900"/>
              <a:ext cx="307625" cy="141800"/>
            </a:xfrm>
            <a:custGeom>
              <a:avLst/>
              <a:gdLst/>
              <a:ahLst/>
              <a:cxnLst/>
              <a:rect l="l" t="t" r="r" b="b"/>
              <a:pathLst>
                <a:path w="12305" h="5672" extrusionOk="0">
                  <a:moveTo>
                    <a:pt x="9125" y="1"/>
                  </a:moveTo>
                  <a:cubicBezTo>
                    <a:pt x="8795" y="1"/>
                    <a:pt x="8449" y="77"/>
                    <a:pt x="8185" y="235"/>
                  </a:cubicBezTo>
                  <a:cubicBezTo>
                    <a:pt x="8033" y="304"/>
                    <a:pt x="7826" y="428"/>
                    <a:pt x="7634" y="580"/>
                  </a:cubicBezTo>
                  <a:cubicBezTo>
                    <a:pt x="7565" y="483"/>
                    <a:pt x="7468" y="400"/>
                    <a:pt x="7358" y="332"/>
                  </a:cubicBezTo>
                  <a:cubicBezTo>
                    <a:pt x="7141" y="197"/>
                    <a:pt x="6887" y="139"/>
                    <a:pt x="6658" y="139"/>
                  </a:cubicBezTo>
                  <a:cubicBezTo>
                    <a:pt x="6467" y="139"/>
                    <a:pt x="6293" y="180"/>
                    <a:pt x="6173" y="249"/>
                  </a:cubicBezTo>
                  <a:cubicBezTo>
                    <a:pt x="6073" y="287"/>
                    <a:pt x="5938" y="404"/>
                    <a:pt x="5936" y="404"/>
                  </a:cubicBezTo>
                  <a:cubicBezTo>
                    <a:pt x="5935" y="404"/>
                    <a:pt x="5936" y="403"/>
                    <a:pt x="5939" y="400"/>
                  </a:cubicBezTo>
                  <a:cubicBezTo>
                    <a:pt x="5911" y="400"/>
                    <a:pt x="5898" y="414"/>
                    <a:pt x="5884" y="428"/>
                  </a:cubicBezTo>
                  <a:lnTo>
                    <a:pt x="5870" y="428"/>
                  </a:lnTo>
                  <a:cubicBezTo>
                    <a:pt x="5866" y="425"/>
                    <a:pt x="5861" y="422"/>
                    <a:pt x="5857" y="419"/>
                  </a:cubicBezTo>
                  <a:lnTo>
                    <a:pt x="5857" y="419"/>
                  </a:lnTo>
                  <a:cubicBezTo>
                    <a:pt x="5856" y="418"/>
                    <a:pt x="5856" y="416"/>
                    <a:pt x="5856" y="414"/>
                  </a:cubicBezTo>
                  <a:lnTo>
                    <a:pt x="5856" y="414"/>
                  </a:lnTo>
                  <a:cubicBezTo>
                    <a:pt x="5856" y="416"/>
                    <a:pt x="5856" y="417"/>
                    <a:pt x="5856" y="419"/>
                  </a:cubicBezTo>
                  <a:lnTo>
                    <a:pt x="5856" y="419"/>
                  </a:lnTo>
                  <a:cubicBezTo>
                    <a:pt x="5632" y="269"/>
                    <a:pt x="5338" y="187"/>
                    <a:pt x="5045" y="187"/>
                  </a:cubicBezTo>
                  <a:cubicBezTo>
                    <a:pt x="4816" y="187"/>
                    <a:pt x="4588" y="238"/>
                    <a:pt x="4396" y="345"/>
                  </a:cubicBezTo>
                  <a:cubicBezTo>
                    <a:pt x="4134" y="469"/>
                    <a:pt x="3872" y="828"/>
                    <a:pt x="3721" y="1048"/>
                  </a:cubicBezTo>
                  <a:cubicBezTo>
                    <a:pt x="3666" y="1103"/>
                    <a:pt x="3610" y="1144"/>
                    <a:pt x="3569" y="1200"/>
                  </a:cubicBezTo>
                  <a:cubicBezTo>
                    <a:pt x="3500" y="1172"/>
                    <a:pt x="3445" y="1158"/>
                    <a:pt x="3376" y="1144"/>
                  </a:cubicBezTo>
                  <a:cubicBezTo>
                    <a:pt x="3293" y="1130"/>
                    <a:pt x="3217" y="1124"/>
                    <a:pt x="3148" y="1124"/>
                  </a:cubicBezTo>
                  <a:cubicBezTo>
                    <a:pt x="2679" y="1124"/>
                    <a:pt x="2518" y="1430"/>
                    <a:pt x="2494" y="1778"/>
                  </a:cubicBezTo>
                  <a:cubicBezTo>
                    <a:pt x="2426" y="1751"/>
                    <a:pt x="2343" y="1709"/>
                    <a:pt x="2260" y="1696"/>
                  </a:cubicBezTo>
                  <a:cubicBezTo>
                    <a:pt x="2065" y="1686"/>
                    <a:pt x="1852" y="1633"/>
                    <a:pt x="1645" y="1633"/>
                  </a:cubicBezTo>
                  <a:cubicBezTo>
                    <a:pt x="1544" y="1633"/>
                    <a:pt x="1445" y="1646"/>
                    <a:pt x="1351" y="1682"/>
                  </a:cubicBezTo>
                  <a:cubicBezTo>
                    <a:pt x="979" y="1875"/>
                    <a:pt x="1048" y="2247"/>
                    <a:pt x="1268" y="2508"/>
                  </a:cubicBezTo>
                  <a:cubicBezTo>
                    <a:pt x="1145" y="2500"/>
                    <a:pt x="1017" y="2468"/>
                    <a:pt x="889" y="2468"/>
                  </a:cubicBezTo>
                  <a:cubicBezTo>
                    <a:pt x="817" y="2468"/>
                    <a:pt x="746" y="2479"/>
                    <a:pt x="676" y="2508"/>
                  </a:cubicBezTo>
                  <a:cubicBezTo>
                    <a:pt x="249" y="2701"/>
                    <a:pt x="1" y="3142"/>
                    <a:pt x="56" y="3528"/>
                  </a:cubicBezTo>
                  <a:cubicBezTo>
                    <a:pt x="152" y="3804"/>
                    <a:pt x="345" y="4052"/>
                    <a:pt x="621" y="4217"/>
                  </a:cubicBezTo>
                  <a:cubicBezTo>
                    <a:pt x="648" y="4244"/>
                    <a:pt x="662" y="4258"/>
                    <a:pt x="690" y="4272"/>
                  </a:cubicBezTo>
                  <a:cubicBezTo>
                    <a:pt x="703" y="4286"/>
                    <a:pt x="717" y="4286"/>
                    <a:pt x="731" y="4286"/>
                  </a:cubicBezTo>
                  <a:cubicBezTo>
                    <a:pt x="786" y="4313"/>
                    <a:pt x="855" y="4341"/>
                    <a:pt x="910" y="4368"/>
                  </a:cubicBezTo>
                  <a:lnTo>
                    <a:pt x="924" y="4368"/>
                  </a:lnTo>
                  <a:cubicBezTo>
                    <a:pt x="491" y="4801"/>
                    <a:pt x="753" y="5471"/>
                    <a:pt x="1381" y="5471"/>
                  </a:cubicBezTo>
                  <a:cubicBezTo>
                    <a:pt x="1493" y="5471"/>
                    <a:pt x="1617" y="5450"/>
                    <a:pt x="1750" y="5402"/>
                  </a:cubicBezTo>
                  <a:cubicBezTo>
                    <a:pt x="1850" y="5585"/>
                    <a:pt x="2064" y="5671"/>
                    <a:pt x="2301" y="5671"/>
                  </a:cubicBezTo>
                  <a:cubicBezTo>
                    <a:pt x="2491" y="5671"/>
                    <a:pt x="2695" y="5616"/>
                    <a:pt x="2866" y="5512"/>
                  </a:cubicBezTo>
                  <a:cubicBezTo>
                    <a:pt x="3073" y="5416"/>
                    <a:pt x="3183" y="5223"/>
                    <a:pt x="3252" y="5112"/>
                  </a:cubicBezTo>
                  <a:cubicBezTo>
                    <a:pt x="3347" y="5140"/>
                    <a:pt x="3448" y="5155"/>
                    <a:pt x="3552" y="5155"/>
                  </a:cubicBezTo>
                  <a:cubicBezTo>
                    <a:pt x="3706" y="5155"/>
                    <a:pt x="3868" y="5123"/>
                    <a:pt x="4024" y="5057"/>
                  </a:cubicBezTo>
                  <a:cubicBezTo>
                    <a:pt x="4327" y="4920"/>
                    <a:pt x="4575" y="4713"/>
                    <a:pt x="4754" y="4479"/>
                  </a:cubicBezTo>
                  <a:cubicBezTo>
                    <a:pt x="4823" y="4396"/>
                    <a:pt x="4906" y="4313"/>
                    <a:pt x="4974" y="4231"/>
                  </a:cubicBezTo>
                  <a:cubicBezTo>
                    <a:pt x="5236" y="4327"/>
                    <a:pt x="5512" y="4437"/>
                    <a:pt x="5801" y="4437"/>
                  </a:cubicBezTo>
                  <a:cubicBezTo>
                    <a:pt x="5810" y="4438"/>
                    <a:pt x="5819" y="4438"/>
                    <a:pt x="5828" y="4438"/>
                  </a:cubicBezTo>
                  <a:cubicBezTo>
                    <a:pt x="6339" y="4438"/>
                    <a:pt x="6728" y="4060"/>
                    <a:pt x="6945" y="3776"/>
                  </a:cubicBezTo>
                  <a:cubicBezTo>
                    <a:pt x="6986" y="3817"/>
                    <a:pt x="7000" y="3831"/>
                    <a:pt x="7151" y="3928"/>
                  </a:cubicBezTo>
                  <a:cubicBezTo>
                    <a:pt x="7151" y="3928"/>
                    <a:pt x="7151" y="3941"/>
                    <a:pt x="7165" y="3941"/>
                  </a:cubicBezTo>
                  <a:cubicBezTo>
                    <a:pt x="7289" y="4038"/>
                    <a:pt x="7441" y="4120"/>
                    <a:pt x="7592" y="4162"/>
                  </a:cubicBezTo>
                  <a:cubicBezTo>
                    <a:pt x="7785" y="4217"/>
                    <a:pt x="7978" y="4217"/>
                    <a:pt x="8171" y="4231"/>
                  </a:cubicBezTo>
                  <a:cubicBezTo>
                    <a:pt x="8202" y="4234"/>
                    <a:pt x="8233" y="4235"/>
                    <a:pt x="8264" y="4235"/>
                  </a:cubicBezTo>
                  <a:cubicBezTo>
                    <a:pt x="8495" y="4235"/>
                    <a:pt x="8724" y="4152"/>
                    <a:pt x="8942" y="4079"/>
                  </a:cubicBezTo>
                  <a:cubicBezTo>
                    <a:pt x="9287" y="4024"/>
                    <a:pt x="9631" y="3666"/>
                    <a:pt x="9769" y="3514"/>
                  </a:cubicBezTo>
                  <a:cubicBezTo>
                    <a:pt x="9769" y="3528"/>
                    <a:pt x="9783" y="3528"/>
                    <a:pt x="9783" y="3528"/>
                  </a:cubicBezTo>
                  <a:cubicBezTo>
                    <a:pt x="10017" y="3666"/>
                    <a:pt x="10306" y="3762"/>
                    <a:pt x="10596" y="3776"/>
                  </a:cubicBezTo>
                  <a:cubicBezTo>
                    <a:pt x="10830" y="3776"/>
                    <a:pt x="11050" y="3693"/>
                    <a:pt x="11243" y="3597"/>
                  </a:cubicBezTo>
                  <a:cubicBezTo>
                    <a:pt x="11505" y="3459"/>
                    <a:pt x="11726" y="3266"/>
                    <a:pt x="11932" y="3087"/>
                  </a:cubicBezTo>
                  <a:cubicBezTo>
                    <a:pt x="12042" y="2963"/>
                    <a:pt x="12166" y="2853"/>
                    <a:pt x="12208" y="2701"/>
                  </a:cubicBezTo>
                  <a:cubicBezTo>
                    <a:pt x="12304" y="2357"/>
                    <a:pt x="12166" y="1930"/>
                    <a:pt x="11767" y="1764"/>
                  </a:cubicBezTo>
                  <a:lnTo>
                    <a:pt x="11753" y="1764"/>
                  </a:lnTo>
                  <a:cubicBezTo>
                    <a:pt x="11684" y="1723"/>
                    <a:pt x="11602" y="1709"/>
                    <a:pt x="11533" y="1682"/>
                  </a:cubicBezTo>
                  <a:cubicBezTo>
                    <a:pt x="11670" y="1351"/>
                    <a:pt x="11602" y="952"/>
                    <a:pt x="11257" y="731"/>
                  </a:cubicBezTo>
                  <a:cubicBezTo>
                    <a:pt x="11176" y="688"/>
                    <a:pt x="11084" y="672"/>
                    <a:pt x="10988" y="672"/>
                  </a:cubicBezTo>
                  <a:cubicBezTo>
                    <a:pt x="10872" y="672"/>
                    <a:pt x="10750" y="695"/>
                    <a:pt x="10637" y="717"/>
                  </a:cubicBezTo>
                  <a:cubicBezTo>
                    <a:pt x="10430" y="786"/>
                    <a:pt x="10210" y="855"/>
                    <a:pt x="10017" y="952"/>
                  </a:cubicBezTo>
                  <a:cubicBezTo>
                    <a:pt x="10114" y="772"/>
                    <a:pt x="10210" y="538"/>
                    <a:pt x="10072" y="318"/>
                  </a:cubicBezTo>
                  <a:cubicBezTo>
                    <a:pt x="9885" y="109"/>
                    <a:pt x="9516" y="1"/>
                    <a:pt x="9125"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4"/>
            <p:cNvSpPr/>
            <p:nvPr/>
          </p:nvSpPr>
          <p:spPr>
            <a:xfrm>
              <a:off x="2524175" y="3840600"/>
              <a:ext cx="165025" cy="86575"/>
            </a:xfrm>
            <a:custGeom>
              <a:avLst/>
              <a:gdLst/>
              <a:ahLst/>
              <a:cxnLst/>
              <a:rect l="l" t="t" r="r" b="b"/>
              <a:pathLst>
                <a:path w="6601" h="3463" extrusionOk="0">
                  <a:moveTo>
                    <a:pt x="2941" y="1"/>
                  </a:moveTo>
                  <a:cubicBezTo>
                    <a:pt x="2867" y="1"/>
                    <a:pt x="2791" y="11"/>
                    <a:pt x="2715" y="18"/>
                  </a:cubicBezTo>
                  <a:cubicBezTo>
                    <a:pt x="2522" y="32"/>
                    <a:pt x="2343" y="100"/>
                    <a:pt x="2191" y="224"/>
                  </a:cubicBezTo>
                  <a:cubicBezTo>
                    <a:pt x="2067" y="307"/>
                    <a:pt x="1930" y="404"/>
                    <a:pt x="1792" y="569"/>
                  </a:cubicBezTo>
                  <a:cubicBezTo>
                    <a:pt x="1751" y="624"/>
                    <a:pt x="1709" y="665"/>
                    <a:pt x="1668" y="748"/>
                  </a:cubicBezTo>
                  <a:cubicBezTo>
                    <a:pt x="1475" y="789"/>
                    <a:pt x="1268" y="872"/>
                    <a:pt x="1144" y="1024"/>
                  </a:cubicBezTo>
                  <a:cubicBezTo>
                    <a:pt x="951" y="1272"/>
                    <a:pt x="1034" y="1506"/>
                    <a:pt x="1227" y="1699"/>
                  </a:cubicBezTo>
                  <a:cubicBezTo>
                    <a:pt x="745" y="1740"/>
                    <a:pt x="1" y="2222"/>
                    <a:pt x="414" y="2704"/>
                  </a:cubicBezTo>
                  <a:cubicBezTo>
                    <a:pt x="561" y="2884"/>
                    <a:pt x="803" y="2938"/>
                    <a:pt x="1032" y="2938"/>
                  </a:cubicBezTo>
                  <a:cubicBezTo>
                    <a:pt x="1189" y="2938"/>
                    <a:pt x="1340" y="2912"/>
                    <a:pt x="1447" y="2884"/>
                  </a:cubicBezTo>
                  <a:lnTo>
                    <a:pt x="1447" y="2884"/>
                  </a:lnTo>
                  <a:cubicBezTo>
                    <a:pt x="1420" y="3187"/>
                    <a:pt x="1627" y="3462"/>
                    <a:pt x="1985" y="3462"/>
                  </a:cubicBezTo>
                  <a:cubicBezTo>
                    <a:pt x="2343" y="3407"/>
                    <a:pt x="2591" y="3118"/>
                    <a:pt x="2839" y="2884"/>
                  </a:cubicBezTo>
                  <a:cubicBezTo>
                    <a:pt x="2880" y="3021"/>
                    <a:pt x="2991" y="3145"/>
                    <a:pt x="3101" y="3228"/>
                  </a:cubicBezTo>
                  <a:cubicBezTo>
                    <a:pt x="3214" y="3296"/>
                    <a:pt x="3346" y="3345"/>
                    <a:pt x="3481" y="3345"/>
                  </a:cubicBezTo>
                  <a:cubicBezTo>
                    <a:pt x="3511" y="3345"/>
                    <a:pt x="3540" y="3343"/>
                    <a:pt x="3569" y="3338"/>
                  </a:cubicBezTo>
                  <a:cubicBezTo>
                    <a:pt x="3803" y="3256"/>
                    <a:pt x="3983" y="3063"/>
                    <a:pt x="4120" y="2856"/>
                  </a:cubicBezTo>
                  <a:cubicBezTo>
                    <a:pt x="4231" y="2897"/>
                    <a:pt x="4437" y="2980"/>
                    <a:pt x="4575" y="2980"/>
                  </a:cubicBezTo>
                  <a:cubicBezTo>
                    <a:pt x="4593" y="2981"/>
                    <a:pt x="4611" y="2982"/>
                    <a:pt x="4629" y="2982"/>
                  </a:cubicBezTo>
                  <a:cubicBezTo>
                    <a:pt x="4817" y="2982"/>
                    <a:pt x="5005" y="2918"/>
                    <a:pt x="5181" y="2842"/>
                  </a:cubicBezTo>
                  <a:cubicBezTo>
                    <a:pt x="5402" y="2718"/>
                    <a:pt x="5608" y="2484"/>
                    <a:pt x="5553" y="2236"/>
                  </a:cubicBezTo>
                  <a:cubicBezTo>
                    <a:pt x="5967" y="2236"/>
                    <a:pt x="6600" y="2029"/>
                    <a:pt x="6587" y="1588"/>
                  </a:cubicBezTo>
                  <a:cubicBezTo>
                    <a:pt x="6545" y="1327"/>
                    <a:pt x="6215" y="1216"/>
                    <a:pt x="5980" y="1134"/>
                  </a:cubicBezTo>
                  <a:cubicBezTo>
                    <a:pt x="5815" y="1065"/>
                    <a:pt x="5636" y="1010"/>
                    <a:pt x="5457" y="996"/>
                  </a:cubicBezTo>
                  <a:cubicBezTo>
                    <a:pt x="5636" y="817"/>
                    <a:pt x="5732" y="569"/>
                    <a:pt x="5539" y="362"/>
                  </a:cubicBezTo>
                  <a:cubicBezTo>
                    <a:pt x="5457" y="266"/>
                    <a:pt x="5333" y="211"/>
                    <a:pt x="5209" y="183"/>
                  </a:cubicBezTo>
                  <a:cubicBezTo>
                    <a:pt x="5057" y="128"/>
                    <a:pt x="4919" y="100"/>
                    <a:pt x="4754" y="100"/>
                  </a:cubicBezTo>
                  <a:cubicBezTo>
                    <a:pt x="4741" y="100"/>
                    <a:pt x="4728" y="100"/>
                    <a:pt x="4715" y="100"/>
                  </a:cubicBezTo>
                  <a:cubicBezTo>
                    <a:pt x="4315" y="100"/>
                    <a:pt x="3726" y="298"/>
                    <a:pt x="3459" y="431"/>
                  </a:cubicBezTo>
                  <a:cubicBezTo>
                    <a:pt x="3431" y="266"/>
                    <a:pt x="3335" y="114"/>
                    <a:pt x="3156" y="45"/>
                  </a:cubicBezTo>
                  <a:cubicBezTo>
                    <a:pt x="3087" y="11"/>
                    <a:pt x="3015" y="1"/>
                    <a:pt x="294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4"/>
            <p:cNvSpPr/>
            <p:nvPr/>
          </p:nvSpPr>
          <p:spPr>
            <a:xfrm>
              <a:off x="2326125" y="3955325"/>
              <a:ext cx="170875" cy="98500"/>
            </a:xfrm>
            <a:custGeom>
              <a:avLst/>
              <a:gdLst/>
              <a:ahLst/>
              <a:cxnLst/>
              <a:rect l="l" t="t" r="r" b="b"/>
              <a:pathLst>
                <a:path w="6835" h="3940" extrusionOk="0">
                  <a:moveTo>
                    <a:pt x="4048" y="0"/>
                  </a:moveTo>
                  <a:cubicBezTo>
                    <a:pt x="3711" y="0"/>
                    <a:pt x="3325" y="110"/>
                    <a:pt x="3032" y="279"/>
                  </a:cubicBezTo>
                  <a:cubicBezTo>
                    <a:pt x="3018" y="279"/>
                    <a:pt x="3018" y="292"/>
                    <a:pt x="3018" y="292"/>
                  </a:cubicBezTo>
                  <a:cubicBezTo>
                    <a:pt x="2990" y="251"/>
                    <a:pt x="2977" y="223"/>
                    <a:pt x="2949" y="196"/>
                  </a:cubicBezTo>
                  <a:cubicBezTo>
                    <a:pt x="2830" y="69"/>
                    <a:pt x="2689" y="16"/>
                    <a:pt x="2546" y="16"/>
                  </a:cubicBezTo>
                  <a:cubicBezTo>
                    <a:pt x="2193" y="16"/>
                    <a:pt x="1829" y="337"/>
                    <a:pt x="1750" y="651"/>
                  </a:cubicBezTo>
                  <a:cubicBezTo>
                    <a:pt x="1365" y="664"/>
                    <a:pt x="979" y="747"/>
                    <a:pt x="703" y="967"/>
                  </a:cubicBezTo>
                  <a:cubicBezTo>
                    <a:pt x="97" y="1463"/>
                    <a:pt x="1" y="2249"/>
                    <a:pt x="745" y="2455"/>
                  </a:cubicBezTo>
                  <a:cubicBezTo>
                    <a:pt x="120" y="3187"/>
                    <a:pt x="498" y="3940"/>
                    <a:pt x="1207" y="3940"/>
                  </a:cubicBezTo>
                  <a:cubicBezTo>
                    <a:pt x="1499" y="3940"/>
                    <a:pt x="1847" y="3812"/>
                    <a:pt x="2205" y="3503"/>
                  </a:cubicBezTo>
                  <a:cubicBezTo>
                    <a:pt x="2494" y="3227"/>
                    <a:pt x="2756" y="2910"/>
                    <a:pt x="2894" y="2552"/>
                  </a:cubicBezTo>
                  <a:cubicBezTo>
                    <a:pt x="3018" y="2603"/>
                    <a:pt x="3162" y="2635"/>
                    <a:pt x="3305" y="2635"/>
                  </a:cubicBezTo>
                  <a:cubicBezTo>
                    <a:pt x="3431" y="2635"/>
                    <a:pt x="3556" y="2610"/>
                    <a:pt x="3665" y="2552"/>
                  </a:cubicBezTo>
                  <a:cubicBezTo>
                    <a:pt x="3996" y="2387"/>
                    <a:pt x="4148" y="2083"/>
                    <a:pt x="4258" y="1780"/>
                  </a:cubicBezTo>
                  <a:cubicBezTo>
                    <a:pt x="4433" y="1839"/>
                    <a:pt x="4732" y="1938"/>
                    <a:pt x="5004" y="1938"/>
                  </a:cubicBezTo>
                  <a:cubicBezTo>
                    <a:pt x="5117" y="1938"/>
                    <a:pt x="5226" y="1921"/>
                    <a:pt x="5319" y="1877"/>
                  </a:cubicBezTo>
                  <a:cubicBezTo>
                    <a:pt x="5512" y="1808"/>
                    <a:pt x="5649" y="1656"/>
                    <a:pt x="5691" y="1491"/>
                  </a:cubicBezTo>
                  <a:cubicBezTo>
                    <a:pt x="5728" y="1495"/>
                    <a:pt x="5766" y="1496"/>
                    <a:pt x="5803" y="1496"/>
                  </a:cubicBezTo>
                  <a:cubicBezTo>
                    <a:pt x="6204" y="1496"/>
                    <a:pt x="6585" y="1296"/>
                    <a:pt x="6724" y="981"/>
                  </a:cubicBezTo>
                  <a:cubicBezTo>
                    <a:pt x="6834" y="692"/>
                    <a:pt x="6559" y="403"/>
                    <a:pt x="6297" y="223"/>
                  </a:cubicBezTo>
                  <a:cubicBezTo>
                    <a:pt x="6122" y="136"/>
                    <a:pt x="5921" y="103"/>
                    <a:pt x="5717" y="103"/>
                  </a:cubicBezTo>
                  <a:cubicBezTo>
                    <a:pt x="5534" y="103"/>
                    <a:pt x="5350" y="129"/>
                    <a:pt x="5181" y="168"/>
                  </a:cubicBezTo>
                  <a:cubicBezTo>
                    <a:pt x="5029" y="210"/>
                    <a:pt x="4878" y="251"/>
                    <a:pt x="4726" y="292"/>
                  </a:cubicBezTo>
                  <a:cubicBezTo>
                    <a:pt x="4604" y="86"/>
                    <a:pt x="4345" y="0"/>
                    <a:pt x="404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4"/>
            <p:cNvSpPr/>
            <p:nvPr/>
          </p:nvSpPr>
          <p:spPr>
            <a:xfrm>
              <a:off x="2570675" y="4136950"/>
              <a:ext cx="148825" cy="78050"/>
            </a:xfrm>
            <a:custGeom>
              <a:avLst/>
              <a:gdLst/>
              <a:ahLst/>
              <a:cxnLst/>
              <a:rect l="l" t="t" r="r" b="b"/>
              <a:pathLst>
                <a:path w="5953" h="3122" extrusionOk="0">
                  <a:moveTo>
                    <a:pt x="2514" y="0"/>
                  </a:moveTo>
                  <a:cubicBezTo>
                    <a:pt x="2448" y="0"/>
                    <a:pt x="2381" y="10"/>
                    <a:pt x="2315" y="26"/>
                  </a:cubicBezTo>
                  <a:cubicBezTo>
                    <a:pt x="2205" y="68"/>
                    <a:pt x="2095" y="137"/>
                    <a:pt x="1999" y="206"/>
                  </a:cubicBezTo>
                  <a:cubicBezTo>
                    <a:pt x="1888" y="233"/>
                    <a:pt x="1792" y="288"/>
                    <a:pt x="1709" y="357"/>
                  </a:cubicBezTo>
                  <a:cubicBezTo>
                    <a:pt x="1558" y="481"/>
                    <a:pt x="1571" y="688"/>
                    <a:pt x="1599" y="826"/>
                  </a:cubicBezTo>
                  <a:cubicBezTo>
                    <a:pt x="1599" y="853"/>
                    <a:pt x="1599" y="894"/>
                    <a:pt x="1599" y="922"/>
                  </a:cubicBezTo>
                  <a:lnTo>
                    <a:pt x="1544" y="922"/>
                  </a:lnTo>
                  <a:cubicBezTo>
                    <a:pt x="1158" y="977"/>
                    <a:pt x="786" y="1170"/>
                    <a:pt x="552" y="1446"/>
                  </a:cubicBezTo>
                  <a:cubicBezTo>
                    <a:pt x="400" y="1625"/>
                    <a:pt x="345" y="1818"/>
                    <a:pt x="511" y="1997"/>
                  </a:cubicBezTo>
                  <a:cubicBezTo>
                    <a:pt x="497" y="1997"/>
                    <a:pt x="483" y="2010"/>
                    <a:pt x="455" y="2010"/>
                  </a:cubicBezTo>
                  <a:cubicBezTo>
                    <a:pt x="221" y="2121"/>
                    <a:pt x="15" y="2314"/>
                    <a:pt x="1" y="2534"/>
                  </a:cubicBezTo>
                  <a:cubicBezTo>
                    <a:pt x="15" y="2727"/>
                    <a:pt x="207" y="2865"/>
                    <a:pt x="387" y="2947"/>
                  </a:cubicBezTo>
                  <a:cubicBezTo>
                    <a:pt x="517" y="3017"/>
                    <a:pt x="650" y="3048"/>
                    <a:pt x="779" y="3048"/>
                  </a:cubicBezTo>
                  <a:cubicBezTo>
                    <a:pt x="1032" y="3048"/>
                    <a:pt x="1275" y="2932"/>
                    <a:pt x="1475" y="2768"/>
                  </a:cubicBezTo>
                  <a:cubicBezTo>
                    <a:pt x="1516" y="2741"/>
                    <a:pt x="1544" y="2713"/>
                    <a:pt x="1571" y="2699"/>
                  </a:cubicBezTo>
                  <a:cubicBezTo>
                    <a:pt x="1682" y="2932"/>
                    <a:pt x="1923" y="3122"/>
                    <a:pt x="2218" y="3122"/>
                  </a:cubicBezTo>
                  <a:cubicBezTo>
                    <a:pt x="2254" y="3122"/>
                    <a:pt x="2291" y="3119"/>
                    <a:pt x="2329" y="3113"/>
                  </a:cubicBezTo>
                  <a:cubicBezTo>
                    <a:pt x="2504" y="3099"/>
                    <a:pt x="2810" y="2837"/>
                    <a:pt x="2799" y="2837"/>
                  </a:cubicBezTo>
                  <a:cubicBezTo>
                    <a:pt x="2799" y="2837"/>
                    <a:pt x="2798" y="2837"/>
                    <a:pt x="2798" y="2837"/>
                  </a:cubicBezTo>
                  <a:cubicBezTo>
                    <a:pt x="2811" y="2823"/>
                    <a:pt x="2811" y="2823"/>
                    <a:pt x="2825" y="2823"/>
                  </a:cubicBezTo>
                  <a:cubicBezTo>
                    <a:pt x="2963" y="2823"/>
                    <a:pt x="3280" y="2989"/>
                    <a:pt x="3514" y="2989"/>
                  </a:cubicBezTo>
                  <a:cubicBezTo>
                    <a:pt x="3790" y="2961"/>
                    <a:pt x="4107" y="2851"/>
                    <a:pt x="4231" y="2644"/>
                  </a:cubicBezTo>
                  <a:cubicBezTo>
                    <a:pt x="4272" y="2658"/>
                    <a:pt x="4286" y="2658"/>
                    <a:pt x="4313" y="2672"/>
                  </a:cubicBezTo>
                  <a:cubicBezTo>
                    <a:pt x="4465" y="2754"/>
                    <a:pt x="4644" y="2823"/>
                    <a:pt x="4837" y="2837"/>
                  </a:cubicBezTo>
                  <a:cubicBezTo>
                    <a:pt x="5154" y="2837"/>
                    <a:pt x="5278" y="2768"/>
                    <a:pt x="5539" y="2617"/>
                  </a:cubicBezTo>
                  <a:cubicBezTo>
                    <a:pt x="5650" y="2548"/>
                    <a:pt x="5801" y="2479"/>
                    <a:pt x="5843" y="2355"/>
                  </a:cubicBezTo>
                  <a:cubicBezTo>
                    <a:pt x="5953" y="2079"/>
                    <a:pt x="5622" y="1845"/>
                    <a:pt x="5347" y="1749"/>
                  </a:cubicBezTo>
                  <a:cubicBezTo>
                    <a:pt x="5181" y="1694"/>
                    <a:pt x="5016" y="1611"/>
                    <a:pt x="4837" y="1597"/>
                  </a:cubicBezTo>
                  <a:lnTo>
                    <a:pt x="4823" y="1597"/>
                  </a:lnTo>
                  <a:cubicBezTo>
                    <a:pt x="4851" y="1528"/>
                    <a:pt x="4906" y="1459"/>
                    <a:pt x="4933" y="1390"/>
                  </a:cubicBezTo>
                  <a:cubicBezTo>
                    <a:pt x="5016" y="1266"/>
                    <a:pt x="4906" y="1142"/>
                    <a:pt x="4795" y="1060"/>
                  </a:cubicBezTo>
                  <a:cubicBezTo>
                    <a:pt x="4561" y="930"/>
                    <a:pt x="4279" y="824"/>
                    <a:pt x="3993" y="824"/>
                  </a:cubicBezTo>
                  <a:cubicBezTo>
                    <a:pt x="3976" y="824"/>
                    <a:pt x="3958" y="825"/>
                    <a:pt x="3941" y="826"/>
                  </a:cubicBezTo>
                  <a:cubicBezTo>
                    <a:pt x="3937" y="824"/>
                    <a:pt x="3928" y="823"/>
                    <a:pt x="3916" y="823"/>
                  </a:cubicBezTo>
                  <a:cubicBezTo>
                    <a:pt x="3856" y="823"/>
                    <a:pt x="3721" y="842"/>
                    <a:pt x="3710" y="842"/>
                  </a:cubicBezTo>
                  <a:cubicBezTo>
                    <a:pt x="3708" y="842"/>
                    <a:pt x="3711" y="841"/>
                    <a:pt x="3721" y="839"/>
                  </a:cubicBezTo>
                  <a:cubicBezTo>
                    <a:pt x="3707" y="839"/>
                    <a:pt x="3707" y="839"/>
                    <a:pt x="3693" y="853"/>
                  </a:cubicBezTo>
                  <a:cubicBezTo>
                    <a:pt x="3707" y="757"/>
                    <a:pt x="3721" y="674"/>
                    <a:pt x="3693" y="591"/>
                  </a:cubicBezTo>
                  <a:cubicBezTo>
                    <a:pt x="3653" y="392"/>
                    <a:pt x="3455" y="308"/>
                    <a:pt x="3244" y="308"/>
                  </a:cubicBezTo>
                  <a:cubicBezTo>
                    <a:pt x="3163" y="308"/>
                    <a:pt x="3081" y="320"/>
                    <a:pt x="3004" y="343"/>
                  </a:cubicBezTo>
                  <a:cubicBezTo>
                    <a:pt x="2991" y="233"/>
                    <a:pt x="2880" y="150"/>
                    <a:pt x="2784" y="82"/>
                  </a:cubicBezTo>
                  <a:cubicBezTo>
                    <a:pt x="2709" y="23"/>
                    <a:pt x="2614" y="0"/>
                    <a:pt x="2514"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6" name="Google Shape;4066;p54"/>
          <p:cNvGrpSpPr/>
          <p:nvPr/>
        </p:nvGrpSpPr>
        <p:grpSpPr>
          <a:xfrm>
            <a:off x="8404380" y="4076623"/>
            <a:ext cx="284299" cy="352621"/>
            <a:chOff x="2326125" y="3782525"/>
            <a:chExt cx="513175" cy="636500"/>
          </a:xfrm>
        </p:grpSpPr>
        <p:sp>
          <p:nvSpPr>
            <p:cNvPr id="4067" name="Google Shape;4067;p54"/>
            <p:cNvSpPr/>
            <p:nvPr/>
          </p:nvSpPr>
          <p:spPr>
            <a:xfrm>
              <a:off x="2365750" y="3782525"/>
              <a:ext cx="421600" cy="204000"/>
            </a:xfrm>
            <a:custGeom>
              <a:avLst/>
              <a:gdLst/>
              <a:ahLst/>
              <a:cxnLst/>
              <a:rect l="l" t="t" r="r" b="b"/>
              <a:pathLst>
                <a:path w="16864" h="8160" extrusionOk="0">
                  <a:moveTo>
                    <a:pt x="6805" y="0"/>
                  </a:moveTo>
                  <a:cubicBezTo>
                    <a:pt x="6706" y="0"/>
                    <a:pt x="6608" y="12"/>
                    <a:pt x="6517" y="40"/>
                  </a:cubicBezTo>
                  <a:cubicBezTo>
                    <a:pt x="6214" y="178"/>
                    <a:pt x="6021" y="426"/>
                    <a:pt x="5828" y="481"/>
                  </a:cubicBezTo>
                  <a:cubicBezTo>
                    <a:pt x="5814" y="495"/>
                    <a:pt x="5814" y="495"/>
                    <a:pt x="5814" y="495"/>
                  </a:cubicBezTo>
                  <a:cubicBezTo>
                    <a:pt x="5800" y="495"/>
                    <a:pt x="5787" y="481"/>
                    <a:pt x="5787" y="481"/>
                  </a:cubicBezTo>
                  <a:cubicBezTo>
                    <a:pt x="5759" y="481"/>
                    <a:pt x="5718" y="453"/>
                    <a:pt x="5704" y="439"/>
                  </a:cubicBezTo>
                  <a:cubicBezTo>
                    <a:pt x="5511" y="329"/>
                    <a:pt x="5318" y="247"/>
                    <a:pt x="5084" y="233"/>
                  </a:cubicBezTo>
                  <a:cubicBezTo>
                    <a:pt x="5001" y="217"/>
                    <a:pt x="4917" y="209"/>
                    <a:pt x="4834" y="209"/>
                  </a:cubicBezTo>
                  <a:cubicBezTo>
                    <a:pt x="4343" y="209"/>
                    <a:pt x="3887" y="477"/>
                    <a:pt x="3734" y="867"/>
                  </a:cubicBezTo>
                  <a:cubicBezTo>
                    <a:pt x="3472" y="894"/>
                    <a:pt x="3210" y="949"/>
                    <a:pt x="2976" y="1046"/>
                  </a:cubicBezTo>
                  <a:cubicBezTo>
                    <a:pt x="2273" y="1376"/>
                    <a:pt x="1819" y="1803"/>
                    <a:pt x="1543" y="2355"/>
                  </a:cubicBezTo>
                  <a:cubicBezTo>
                    <a:pt x="1212" y="3057"/>
                    <a:pt x="1226" y="3829"/>
                    <a:pt x="1157" y="4573"/>
                  </a:cubicBezTo>
                  <a:cubicBezTo>
                    <a:pt x="896" y="4766"/>
                    <a:pt x="606" y="4972"/>
                    <a:pt x="441" y="5234"/>
                  </a:cubicBezTo>
                  <a:cubicBezTo>
                    <a:pt x="207" y="5868"/>
                    <a:pt x="0" y="6419"/>
                    <a:pt x="234" y="7122"/>
                  </a:cubicBezTo>
                  <a:cubicBezTo>
                    <a:pt x="331" y="7576"/>
                    <a:pt x="689" y="8017"/>
                    <a:pt x="1281" y="8072"/>
                  </a:cubicBezTo>
                  <a:cubicBezTo>
                    <a:pt x="1351" y="8079"/>
                    <a:pt x="1421" y="8083"/>
                    <a:pt x="1491" y="8083"/>
                  </a:cubicBezTo>
                  <a:cubicBezTo>
                    <a:pt x="1974" y="8083"/>
                    <a:pt x="2460" y="7929"/>
                    <a:pt x="2893" y="7797"/>
                  </a:cubicBezTo>
                  <a:cubicBezTo>
                    <a:pt x="3410" y="7592"/>
                    <a:pt x="3768" y="7388"/>
                    <a:pt x="4094" y="7388"/>
                  </a:cubicBezTo>
                  <a:cubicBezTo>
                    <a:pt x="4229" y="7388"/>
                    <a:pt x="4358" y="7423"/>
                    <a:pt x="4492" y="7507"/>
                  </a:cubicBezTo>
                  <a:cubicBezTo>
                    <a:pt x="5024" y="7848"/>
                    <a:pt x="5660" y="8160"/>
                    <a:pt x="6337" y="8160"/>
                  </a:cubicBezTo>
                  <a:cubicBezTo>
                    <a:pt x="6482" y="8160"/>
                    <a:pt x="6630" y="8145"/>
                    <a:pt x="6779" y="8114"/>
                  </a:cubicBezTo>
                  <a:cubicBezTo>
                    <a:pt x="8204" y="7821"/>
                    <a:pt x="9720" y="6870"/>
                    <a:pt x="10666" y="6870"/>
                  </a:cubicBezTo>
                  <a:cubicBezTo>
                    <a:pt x="10698" y="6870"/>
                    <a:pt x="10730" y="6871"/>
                    <a:pt x="10760" y="6874"/>
                  </a:cubicBezTo>
                  <a:cubicBezTo>
                    <a:pt x="10871" y="6874"/>
                    <a:pt x="11132" y="7149"/>
                    <a:pt x="11449" y="7273"/>
                  </a:cubicBezTo>
                  <a:cubicBezTo>
                    <a:pt x="11781" y="7390"/>
                    <a:pt x="12223" y="7466"/>
                    <a:pt x="12634" y="7466"/>
                  </a:cubicBezTo>
                  <a:cubicBezTo>
                    <a:pt x="12803" y="7466"/>
                    <a:pt x="12967" y="7453"/>
                    <a:pt x="13116" y="7425"/>
                  </a:cubicBezTo>
                  <a:cubicBezTo>
                    <a:pt x="13392" y="7342"/>
                    <a:pt x="13681" y="7246"/>
                    <a:pt x="13929" y="7094"/>
                  </a:cubicBezTo>
                  <a:cubicBezTo>
                    <a:pt x="14122" y="6984"/>
                    <a:pt x="14288" y="6846"/>
                    <a:pt x="14370" y="6805"/>
                  </a:cubicBezTo>
                  <a:cubicBezTo>
                    <a:pt x="14412" y="6791"/>
                    <a:pt x="14453" y="6763"/>
                    <a:pt x="14494" y="6750"/>
                  </a:cubicBezTo>
                  <a:lnTo>
                    <a:pt x="14522" y="6750"/>
                  </a:lnTo>
                  <a:cubicBezTo>
                    <a:pt x="14522" y="6750"/>
                    <a:pt x="14536" y="6750"/>
                    <a:pt x="14549" y="6763"/>
                  </a:cubicBezTo>
                  <a:cubicBezTo>
                    <a:pt x="14784" y="6887"/>
                    <a:pt x="15059" y="6943"/>
                    <a:pt x="15335" y="6970"/>
                  </a:cubicBezTo>
                  <a:cubicBezTo>
                    <a:pt x="15399" y="6982"/>
                    <a:pt x="15464" y="6987"/>
                    <a:pt x="15527" y="6987"/>
                  </a:cubicBezTo>
                  <a:cubicBezTo>
                    <a:pt x="15759" y="6987"/>
                    <a:pt x="15980" y="6913"/>
                    <a:pt x="16175" y="6805"/>
                  </a:cubicBezTo>
                  <a:cubicBezTo>
                    <a:pt x="16754" y="6515"/>
                    <a:pt x="16864" y="5868"/>
                    <a:pt x="16809" y="5358"/>
                  </a:cubicBezTo>
                  <a:lnTo>
                    <a:pt x="16809" y="5344"/>
                  </a:lnTo>
                  <a:cubicBezTo>
                    <a:pt x="16657" y="4903"/>
                    <a:pt x="16189" y="4614"/>
                    <a:pt x="15707" y="4421"/>
                  </a:cubicBezTo>
                  <a:cubicBezTo>
                    <a:pt x="15528" y="4366"/>
                    <a:pt x="15431" y="4297"/>
                    <a:pt x="15362" y="4242"/>
                  </a:cubicBezTo>
                  <a:cubicBezTo>
                    <a:pt x="15376" y="4242"/>
                    <a:pt x="15390" y="4228"/>
                    <a:pt x="15404" y="4228"/>
                  </a:cubicBezTo>
                  <a:cubicBezTo>
                    <a:pt x="15652" y="3994"/>
                    <a:pt x="15996" y="3801"/>
                    <a:pt x="16106" y="3498"/>
                  </a:cubicBezTo>
                  <a:cubicBezTo>
                    <a:pt x="16189" y="3154"/>
                    <a:pt x="15996" y="2782"/>
                    <a:pt x="15707" y="2534"/>
                  </a:cubicBezTo>
                  <a:cubicBezTo>
                    <a:pt x="15472" y="2341"/>
                    <a:pt x="15156" y="2231"/>
                    <a:pt x="14866" y="2107"/>
                  </a:cubicBezTo>
                  <a:cubicBezTo>
                    <a:pt x="14467" y="1886"/>
                    <a:pt x="13943" y="1790"/>
                    <a:pt x="13640" y="1776"/>
                  </a:cubicBezTo>
                  <a:cubicBezTo>
                    <a:pt x="13530" y="1748"/>
                    <a:pt x="13185" y="1735"/>
                    <a:pt x="12910" y="1666"/>
                  </a:cubicBezTo>
                  <a:cubicBezTo>
                    <a:pt x="12896" y="1666"/>
                    <a:pt x="12882" y="1652"/>
                    <a:pt x="12882" y="1652"/>
                  </a:cubicBezTo>
                  <a:cubicBezTo>
                    <a:pt x="12868" y="1652"/>
                    <a:pt x="12868" y="1652"/>
                    <a:pt x="12868" y="1638"/>
                  </a:cubicBezTo>
                  <a:cubicBezTo>
                    <a:pt x="12731" y="1528"/>
                    <a:pt x="12882" y="1128"/>
                    <a:pt x="12827" y="770"/>
                  </a:cubicBezTo>
                  <a:cubicBezTo>
                    <a:pt x="12786" y="371"/>
                    <a:pt x="12414" y="95"/>
                    <a:pt x="11932" y="95"/>
                  </a:cubicBezTo>
                  <a:cubicBezTo>
                    <a:pt x="11679" y="68"/>
                    <a:pt x="11426" y="41"/>
                    <a:pt x="11174" y="41"/>
                  </a:cubicBezTo>
                  <a:cubicBezTo>
                    <a:pt x="11041" y="41"/>
                    <a:pt x="10907" y="48"/>
                    <a:pt x="10774" y="67"/>
                  </a:cubicBezTo>
                  <a:cubicBezTo>
                    <a:pt x="10264" y="164"/>
                    <a:pt x="9589" y="123"/>
                    <a:pt x="8997" y="426"/>
                  </a:cubicBezTo>
                  <a:cubicBezTo>
                    <a:pt x="8708" y="577"/>
                    <a:pt x="8487" y="743"/>
                    <a:pt x="8349" y="798"/>
                  </a:cubicBezTo>
                  <a:lnTo>
                    <a:pt x="8336" y="784"/>
                  </a:lnTo>
                  <a:cubicBezTo>
                    <a:pt x="8294" y="756"/>
                    <a:pt x="8267" y="729"/>
                    <a:pt x="8225" y="701"/>
                  </a:cubicBezTo>
                  <a:cubicBezTo>
                    <a:pt x="7991" y="522"/>
                    <a:pt x="7812" y="274"/>
                    <a:pt x="7509" y="150"/>
                  </a:cubicBezTo>
                  <a:cubicBezTo>
                    <a:pt x="7303" y="72"/>
                    <a:pt x="7048" y="0"/>
                    <a:pt x="6805"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4"/>
            <p:cNvSpPr/>
            <p:nvPr/>
          </p:nvSpPr>
          <p:spPr>
            <a:xfrm>
              <a:off x="2556225" y="3870300"/>
              <a:ext cx="274875" cy="155650"/>
            </a:xfrm>
            <a:custGeom>
              <a:avLst/>
              <a:gdLst/>
              <a:ahLst/>
              <a:cxnLst/>
              <a:rect l="l" t="t" r="r" b="b"/>
              <a:pathLst>
                <a:path w="10995" h="6226" extrusionOk="0">
                  <a:moveTo>
                    <a:pt x="6489" y="1"/>
                  </a:moveTo>
                  <a:cubicBezTo>
                    <a:pt x="5966" y="15"/>
                    <a:pt x="5814" y="208"/>
                    <a:pt x="5415" y="304"/>
                  </a:cubicBezTo>
                  <a:cubicBezTo>
                    <a:pt x="5194" y="414"/>
                    <a:pt x="5125" y="428"/>
                    <a:pt x="4988" y="524"/>
                  </a:cubicBezTo>
                  <a:cubicBezTo>
                    <a:pt x="4133" y="580"/>
                    <a:pt x="3183" y="731"/>
                    <a:pt x="2714" y="1337"/>
                  </a:cubicBezTo>
                  <a:cubicBezTo>
                    <a:pt x="2384" y="1654"/>
                    <a:pt x="2177" y="2054"/>
                    <a:pt x="2260" y="2481"/>
                  </a:cubicBezTo>
                  <a:cubicBezTo>
                    <a:pt x="2273" y="2495"/>
                    <a:pt x="2287" y="2564"/>
                    <a:pt x="2329" y="2632"/>
                  </a:cubicBezTo>
                  <a:cubicBezTo>
                    <a:pt x="2260" y="2632"/>
                    <a:pt x="2191" y="2646"/>
                    <a:pt x="2122" y="2646"/>
                  </a:cubicBezTo>
                  <a:cubicBezTo>
                    <a:pt x="1805" y="2729"/>
                    <a:pt x="1736" y="2784"/>
                    <a:pt x="1529" y="2922"/>
                  </a:cubicBezTo>
                  <a:cubicBezTo>
                    <a:pt x="785" y="3459"/>
                    <a:pt x="0" y="4961"/>
                    <a:pt x="1295" y="5705"/>
                  </a:cubicBezTo>
                  <a:cubicBezTo>
                    <a:pt x="1483" y="5840"/>
                    <a:pt x="1695" y="5892"/>
                    <a:pt x="1913" y="5892"/>
                  </a:cubicBezTo>
                  <a:cubicBezTo>
                    <a:pt x="2208" y="5892"/>
                    <a:pt x="2514" y="5796"/>
                    <a:pt x="2783" y="5677"/>
                  </a:cubicBezTo>
                  <a:cubicBezTo>
                    <a:pt x="2975" y="5994"/>
                    <a:pt x="3207" y="6210"/>
                    <a:pt x="3632" y="6210"/>
                  </a:cubicBezTo>
                  <a:cubicBezTo>
                    <a:pt x="3818" y="6210"/>
                    <a:pt x="4040" y="6169"/>
                    <a:pt x="4313" y="6077"/>
                  </a:cubicBezTo>
                  <a:cubicBezTo>
                    <a:pt x="4712" y="5939"/>
                    <a:pt x="5070" y="5705"/>
                    <a:pt x="5332" y="5416"/>
                  </a:cubicBezTo>
                  <a:cubicBezTo>
                    <a:pt x="5387" y="5471"/>
                    <a:pt x="5442" y="5512"/>
                    <a:pt x="5511" y="5553"/>
                  </a:cubicBezTo>
                  <a:cubicBezTo>
                    <a:pt x="5782" y="5824"/>
                    <a:pt x="6142" y="6000"/>
                    <a:pt x="6521" y="6000"/>
                  </a:cubicBezTo>
                  <a:cubicBezTo>
                    <a:pt x="6720" y="6000"/>
                    <a:pt x="6924" y="5952"/>
                    <a:pt x="7123" y="5843"/>
                  </a:cubicBezTo>
                  <a:cubicBezTo>
                    <a:pt x="7233" y="5774"/>
                    <a:pt x="7261" y="5760"/>
                    <a:pt x="7330" y="5732"/>
                  </a:cubicBezTo>
                  <a:cubicBezTo>
                    <a:pt x="7495" y="5843"/>
                    <a:pt x="7812" y="6091"/>
                    <a:pt x="8074" y="6173"/>
                  </a:cubicBezTo>
                  <a:cubicBezTo>
                    <a:pt x="8217" y="6211"/>
                    <a:pt x="8366" y="6225"/>
                    <a:pt x="8515" y="6225"/>
                  </a:cubicBezTo>
                  <a:cubicBezTo>
                    <a:pt x="8696" y="6225"/>
                    <a:pt x="8878" y="6204"/>
                    <a:pt x="9052" y="6173"/>
                  </a:cubicBezTo>
                  <a:cubicBezTo>
                    <a:pt x="9755" y="6049"/>
                    <a:pt x="10526" y="5788"/>
                    <a:pt x="10774" y="5195"/>
                  </a:cubicBezTo>
                  <a:cubicBezTo>
                    <a:pt x="10926" y="4809"/>
                    <a:pt x="10995" y="4341"/>
                    <a:pt x="10788" y="3955"/>
                  </a:cubicBezTo>
                  <a:cubicBezTo>
                    <a:pt x="10623" y="3693"/>
                    <a:pt x="10264" y="3583"/>
                    <a:pt x="9975" y="3432"/>
                  </a:cubicBezTo>
                  <a:cubicBezTo>
                    <a:pt x="9534" y="3335"/>
                    <a:pt x="9479" y="3252"/>
                    <a:pt x="9093" y="3128"/>
                  </a:cubicBezTo>
                  <a:cubicBezTo>
                    <a:pt x="9259" y="3018"/>
                    <a:pt x="9410" y="2908"/>
                    <a:pt x="9548" y="2770"/>
                  </a:cubicBezTo>
                  <a:cubicBezTo>
                    <a:pt x="10085" y="2026"/>
                    <a:pt x="8763" y="1530"/>
                    <a:pt x="8033" y="1379"/>
                  </a:cubicBezTo>
                  <a:cubicBezTo>
                    <a:pt x="7905" y="1338"/>
                    <a:pt x="7770" y="1322"/>
                    <a:pt x="7634" y="1322"/>
                  </a:cubicBezTo>
                  <a:cubicBezTo>
                    <a:pt x="7447" y="1322"/>
                    <a:pt x="7257" y="1353"/>
                    <a:pt x="7082" y="1392"/>
                  </a:cubicBezTo>
                  <a:cubicBezTo>
                    <a:pt x="7192" y="1241"/>
                    <a:pt x="7289" y="1117"/>
                    <a:pt x="7357" y="910"/>
                  </a:cubicBezTo>
                  <a:cubicBezTo>
                    <a:pt x="7468" y="483"/>
                    <a:pt x="6958" y="111"/>
                    <a:pt x="648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4"/>
            <p:cNvSpPr/>
            <p:nvPr/>
          </p:nvSpPr>
          <p:spPr>
            <a:xfrm>
              <a:off x="2326475" y="3900600"/>
              <a:ext cx="222525" cy="149875"/>
            </a:xfrm>
            <a:custGeom>
              <a:avLst/>
              <a:gdLst/>
              <a:ahLst/>
              <a:cxnLst/>
              <a:rect l="l" t="t" r="r" b="b"/>
              <a:pathLst>
                <a:path w="8901" h="5995" extrusionOk="0">
                  <a:moveTo>
                    <a:pt x="4349" y="1"/>
                  </a:moveTo>
                  <a:cubicBezTo>
                    <a:pt x="3728" y="1"/>
                    <a:pt x="3003" y="453"/>
                    <a:pt x="2839" y="1076"/>
                  </a:cubicBezTo>
                  <a:cubicBezTo>
                    <a:pt x="2825" y="1104"/>
                    <a:pt x="2811" y="1200"/>
                    <a:pt x="2797" y="1269"/>
                  </a:cubicBezTo>
                  <a:cubicBezTo>
                    <a:pt x="2604" y="1269"/>
                    <a:pt x="2411" y="1310"/>
                    <a:pt x="2232" y="1352"/>
                  </a:cubicBezTo>
                  <a:cubicBezTo>
                    <a:pt x="1860" y="1420"/>
                    <a:pt x="1447" y="1503"/>
                    <a:pt x="1213" y="1792"/>
                  </a:cubicBezTo>
                  <a:cubicBezTo>
                    <a:pt x="868" y="2206"/>
                    <a:pt x="813" y="2908"/>
                    <a:pt x="1392" y="3198"/>
                  </a:cubicBezTo>
                  <a:cubicBezTo>
                    <a:pt x="648" y="3570"/>
                    <a:pt x="0" y="4204"/>
                    <a:pt x="69" y="4948"/>
                  </a:cubicBezTo>
                  <a:cubicBezTo>
                    <a:pt x="121" y="5654"/>
                    <a:pt x="526" y="5995"/>
                    <a:pt x="1007" y="5995"/>
                  </a:cubicBezTo>
                  <a:cubicBezTo>
                    <a:pt x="1418" y="5995"/>
                    <a:pt x="1883" y="5747"/>
                    <a:pt x="2232" y="5264"/>
                  </a:cubicBezTo>
                  <a:cubicBezTo>
                    <a:pt x="2246" y="5237"/>
                    <a:pt x="2260" y="5209"/>
                    <a:pt x="2287" y="5182"/>
                  </a:cubicBezTo>
                  <a:cubicBezTo>
                    <a:pt x="2539" y="5433"/>
                    <a:pt x="2783" y="5544"/>
                    <a:pt x="3014" y="5544"/>
                  </a:cubicBezTo>
                  <a:cubicBezTo>
                    <a:pt x="3481" y="5544"/>
                    <a:pt x="3899" y="5096"/>
                    <a:pt x="4230" y="4452"/>
                  </a:cubicBezTo>
                  <a:cubicBezTo>
                    <a:pt x="4395" y="4507"/>
                    <a:pt x="4547" y="4562"/>
                    <a:pt x="4712" y="4576"/>
                  </a:cubicBezTo>
                  <a:cubicBezTo>
                    <a:pt x="4775" y="4578"/>
                    <a:pt x="4837" y="4580"/>
                    <a:pt x="4899" y="4580"/>
                  </a:cubicBezTo>
                  <a:cubicBezTo>
                    <a:pt x="5166" y="4580"/>
                    <a:pt x="5428" y="4550"/>
                    <a:pt x="5663" y="4438"/>
                  </a:cubicBezTo>
                  <a:cubicBezTo>
                    <a:pt x="5925" y="4341"/>
                    <a:pt x="6200" y="4080"/>
                    <a:pt x="6366" y="3845"/>
                  </a:cubicBezTo>
                  <a:cubicBezTo>
                    <a:pt x="6462" y="3942"/>
                    <a:pt x="6572" y="4024"/>
                    <a:pt x="6710" y="4080"/>
                  </a:cubicBezTo>
                  <a:cubicBezTo>
                    <a:pt x="6837" y="4141"/>
                    <a:pt x="6968" y="4167"/>
                    <a:pt x="7099" y="4167"/>
                  </a:cubicBezTo>
                  <a:cubicBezTo>
                    <a:pt x="7437" y="4167"/>
                    <a:pt x="7774" y="3993"/>
                    <a:pt x="8033" y="3804"/>
                  </a:cubicBezTo>
                  <a:cubicBezTo>
                    <a:pt x="8598" y="3391"/>
                    <a:pt x="8901" y="2633"/>
                    <a:pt x="8281" y="2151"/>
                  </a:cubicBezTo>
                  <a:lnTo>
                    <a:pt x="8267" y="2151"/>
                  </a:lnTo>
                  <a:cubicBezTo>
                    <a:pt x="8088" y="1999"/>
                    <a:pt x="7867" y="1903"/>
                    <a:pt x="7619" y="1848"/>
                  </a:cubicBezTo>
                  <a:cubicBezTo>
                    <a:pt x="7757" y="1641"/>
                    <a:pt x="7799" y="1393"/>
                    <a:pt x="7757" y="1172"/>
                  </a:cubicBezTo>
                  <a:cubicBezTo>
                    <a:pt x="7702" y="966"/>
                    <a:pt x="7633" y="759"/>
                    <a:pt x="7440" y="608"/>
                  </a:cubicBezTo>
                  <a:cubicBezTo>
                    <a:pt x="7220" y="456"/>
                    <a:pt x="6931" y="373"/>
                    <a:pt x="6669" y="277"/>
                  </a:cubicBezTo>
                  <a:cubicBezTo>
                    <a:pt x="6596" y="263"/>
                    <a:pt x="6524" y="257"/>
                    <a:pt x="6452" y="257"/>
                  </a:cubicBezTo>
                  <a:cubicBezTo>
                    <a:pt x="6154" y="257"/>
                    <a:pt x="5863" y="362"/>
                    <a:pt x="5608" y="484"/>
                  </a:cubicBezTo>
                  <a:cubicBezTo>
                    <a:pt x="5525" y="525"/>
                    <a:pt x="5387" y="621"/>
                    <a:pt x="5263" y="718"/>
                  </a:cubicBezTo>
                  <a:cubicBezTo>
                    <a:pt x="5146" y="210"/>
                    <a:pt x="4772" y="1"/>
                    <a:pt x="434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4"/>
            <p:cNvSpPr/>
            <p:nvPr/>
          </p:nvSpPr>
          <p:spPr>
            <a:xfrm>
              <a:off x="2566550" y="3905800"/>
              <a:ext cx="25" cy="0"/>
            </a:xfrm>
            <a:custGeom>
              <a:avLst/>
              <a:gdLst/>
              <a:ahLst/>
              <a:cxnLst/>
              <a:rect l="l" t="t" r="r" b="b"/>
              <a:pathLst>
                <a:path w="1" extrusionOk="0">
                  <a:moveTo>
                    <a:pt x="0" y="0"/>
                  </a:moveTo>
                  <a:lnTo>
                    <a:pt x="0" y="0"/>
                  </a:lnTo>
                  <a:lnTo>
                    <a:pt x="0" y="0"/>
                  </a:lnTo>
                  <a:lnTo>
                    <a:pt x="0"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4"/>
            <p:cNvSpPr/>
            <p:nvPr/>
          </p:nvSpPr>
          <p:spPr>
            <a:xfrm>
              <a:off x="2501450" y="3837250"/>
              <a:ext cx="375" cy="375"/>
            </a:xfrm>
            <a:custGeom>
              <a:avLst/>
              <a:gdLst/>
              <a:ahLst/>
              <a:cxnLst/>
              <a:rect l="l" t="t" r="r" b="b"/>
              <a:pathLst>
                <a:path w="15" h="15" extrusionOk="0">
                  <a:moveTo>
                    <a:pt x="14" y="14"/>
                  </a:moveTo>
                  <a:cubicBezTo>
                    <a:pt x="0" y="0"/>
                    <a:pt x="0" y="0"/>
                    <a:pt x="14" y="14"/>
                  </a:cubicBez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4"/>
            <p:cNvSpPr/>
            <p:nvPr/>
          </p:nvSpPr>
          <p:spPr>
            <a:xfrm>
              <a:off x="2778025" y="3903025"/>
              <a:ext cx="25" cy="375"/>
            </a:xfrm>
            <a:custGeom>
              <a:avLst/>
              <a:gdLst/>
              <a:ahLst/>
              <a:cxnLst/>
              <a:rect l="l" t="t" r="r" b="b"/>
              <a:pathLst>
                <a:path w="1" h="15" extrusionOk="0">
                  <a:moveTo>
                    <a:pt x="1" y="15"/>
                  </a:moveTo>
                  <a:lnTo>
                    <a:pt x="1" y="1"/>
                  </a:lnTo>
                  <a:lnTo>
                    <a:pt x="1" y="15"/>
                  </a:lnTo>
                  <a:lnTo>
                    <a:pt x="1" y="15"/>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4"/>
            <p:cNvSpPr/>
            <p:nvPr/>
          </p:nvSpPr>
          <p:spPr>
            <a:xfrm>
              <a:off x="2667125" y="4203825"/>
              <a:ext cx="200" cy="275"/>
            </a:xfrm>
            <a:custGeom>
              <a:avLst/>
              <a:gdLst/>
              <a:ahLst/>
              <a:cxnLst/>
              <a:rect l="l" t="t" r="r" b="b"/>
              <a:pathLst>
                <a:path w="8" h="11" extrusionOk="0">
                  <a:moveTo>
                    <a:pt x="6" y="0"/>
                  </a:moveTo>
                  <a:cubicBezTo>
                    <a:pt x="4" y="0"/>
                    <a:pt x="1" y="4"/>
                    <a:pt x="1" y="11"/>
                  </a:cubicBezTo>
                  <a:cubicBezTo>
                    <a:pt x="7" y="4"/>
                    <a:pt x="7" y="0"/>
                    <a:pt x="6" y="0"/>
                  </a:cubicBezTo>
                  <a:close/>
                </a:path>
              </a:pathLst>
            </a:custGeom>
            <a:solidFill>
              <a:srgbClr val="F29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4"/>
            <p:cNvSpPr/>
            <p:nvPr/>
          </p:nvSpPr>
          <p:spPr>
            <a:xfrm>
              <a:off x="2771150" y="3910600"/>
              <a:ext cx="700" cy="25"/>
            </a:xfrm>
            <a:custGeom>
              <a:avLst/>
              <a:gdLst/>
              <a:ahLst/>
              <a:cxnLst/>
              <a:rect l="l" t="t" r="r" b="b"/>
              <a:pathLst>
                <a:path w="28" h="1" extrusionOk="0">
                  <a:moveTo>
                    <a:pt x="0" y="1"/>
                  </a:moveTo>
                  <a:lnTo>
                    <a:pt x="0" y="1"/>
                  </a:lnTo>
                  <a:cubicBezTo>
                    <a:pt x="28" y="1"/>
                    <a:pt x="14" y="1"/>
                    <a:pt x="0" y="1"/>
                  </a:cubicBezTo>
                  <a:close/>
                </a:path>
              </a:pathLst>
            </a:custGeom>
            <a:solidFill>
              <a:srgbClr val="F2B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4"/>
            <p:cNvSpPr/>
            <p:nvPr/>
          </p:nvSpPr>
          <p:spPr>
            <a:xfrm>
              <a:off x="2388350" y="3898200"/>
              <a:ext cx="380400" cy="520825"/>
            </a:xfrm>
            <a:custGeom>
              <a:avLst/>
              <a:gdLst/>
              <a:ahLst/>
              <a:cxnLst/>
              <a:rect l="l" t="t" r="r" b="b"/>
              <a:pathLst>
                <a:path w="15216" h="20833" extrusionOk="0">
                  <a:moveTo>
                    <a:pt x="4786" y="1"/>
                  </a:moveTo>
                  <a:cubicBezTo>
                    <a:pt x="4511" y="1"/>
                    <a:pt x="4387" y="56"/>
                    <a:pt x="4152" y="56"/>
                  </a:cubicBezTo>
                  <a:cubicBezTo>
                    <a:pt x="4140" y="54"/>
                    <a:pt x="4128" y="53"/>
                    <a:pt x="4116" y="53"/>
                  </a:cubicBezTo>
                  <a:cubicBezTo>
                    <a:pt x="4033" y="53"/>
                    <a:pt x="3956" y="94"/>
                    <a:pt x="3932" y="166"/>
                  </a:cubicBezTo>
                  <a:cubicBezTo>
                    <a:pt x="4042" y="690"/>
                    <a:pt x="4084" y="1089"/>
                    <a:pt x="4070" y="1696"/>
                  </a:cubicBezTo>
                  <a:cubicBezTo>
                    <a:pt x="4056" y="1957"/>
                    <a:pt x="4111" y="2205"/>
                    <a:pt x="4125" y="2467"/>
                  </a:cubicBezTo>
                  <a:cubicBezTo>
                    <a:pt x="4125" y="2798"/>
                    <a:pt x="4139" y="3128"/>
                    <a:pt x="4235" y="3445"/>
                  </a:cubicBezTo>
                  <a:cubicBezTo>
                    <a:pt x="4208" y="3432"/>
                    <a:pt x="4194" y="3418"/>
                    <a:pt x="4166" y="3390"/>
                  </a:cubicBezTo>
                  <a:cubicBezTo>
                    <a:pt x="4001" y="3280"/>
                    <a:pt x="3877" y="3211"/>
                    <a:pt x="3753" y="3046"/>
                  </a:cubicBezTo>
                  <a:cubicBezTo>
                    <a:pt x="3367" y="2591"/>
                    <a:pt x="2720" y="1709"/>
                    <a:pt x="2444" y="1213"/>
                  </a:cubicBezTo>
                  <a:cubicBezTo>
                    <a:pt x="2306" y="952"/>
                    <a:pt x="2292" y="869"/>
                    <a:pt x="2224" y="690"/>
                  </a:cubicBezTo>
                  <a:cubicBezTo>
                    <a:pt x="2164" y="647"/>
                    <a:pt x="2112" y="629"/>
                    <a:pt x="2067" y="629"/>
                  </a:cubicBezTo>
                  <a:cubicBezTo>
                    <a:pt x="1867" y="629"/>
                    <a:pt x="1815" y="998"/>
                    <a:pt x="1838" y="1144"/>
                  </a:cubicBezTo>
                  <a:cubicBezTo>
                    <a:pt x="1824" y="1792"/>
                    <a:pt x="2320" y="2329"/>
                    <a:pt x="2692" y="2867"/>
                  </a:cubicBezTo>
                  <a:cubicBezTo>
                    <a:pt x="3119" y="3280"/>
                    <a:pt x="3284" y="3404"/>
                    <a:pt x="3464" y="3859"/>
                  </a:cubicBezTo>
                  <a:cubicBezTo>
                    <a:pt x="3794" y="4424"/>
                    <a:pt x="4001" y="5360"/>
                    <a:pt x="4097" y="5967"/>
                  </a:cubicBezTo>
                  <a:cubicBezTo>
                    <a:pt x="4263" y="6587"/>
                    <a:pt x="4414" y="7303"/>
                    <a:pt x="4469" y="7785"/>
                  </a:cubicBezTo>
                  <a:cubicBezTo>
                    <a:pt x="4497" y="8130"/>
                    <a:pt x="4566" y="8488"/>
                    <a:pt x="4690" y="8832"/>
                  </a:cubicBezTo>
                  <a:cubicBezTo>
                    <a:pt x="4786" y="9080"/>
                    <a:pt x="4855" y="9232"/>
                    <a:pt x="4786" y="9356"/>
                  </a:cubicBezTo>
                  <a:cubicBezTo>
                    <a:pt x="4483" y="8929"/>
                    <a:pt x="3891" y="8405"/>
                    <a:pt x="3601" y="7827"/>
                  </a:cubicBezTo>
                  <a:cubicBezTo>
                    <a:pt x="3340" y="7317"/>
                    <a:pt x="3036" y="6835"/>
                    <a:pt x="2733" y="6339"/>
                  </a:cubicBezTo>
                  <a:cubicBezTo>
                    <a:pt x="2720" y="6325"/>
                    <a:pt x="2720" y="6311"/>
                    <a:pt x="2706" y="6284"/>
                  </a:cubicBezTo>
                  <a:cubicBezTo>
                    <a:pt x="2720" y="6242"/>
                    <a:pt x="2720" y="6201"/>
                    <a:pt x="2720" y="6146"/>
                  </a:cubicBezTo>
                  <a:lnTo>
                    <a:pt x="2733" y="6132"/>
                  </a:lnTo>
                  <a:cubicBezTo>
                    <a:pt x="2816" y="5980"/>
                    <a:pt x="2912" y="5843"/>
                    <a:pt x="2954" y="5677"/>
                  </a:cubicBezTo>
                  <a:cubicBezTo>
                    <a:pt x="3009" y="5498"/>
                    <a:pt x="3023" y="5278"/>
                    <a:pt x="3023" y="5057"/>
                  </a:cubicBezTo>
                  <a:cubicBezTo>
                    <a:pt x="3050" y="4947"/>
                    <a:pt x="3078" y="4837"/>
                    <a:pt x="3092" y="4727"/>
                  </a:cubicBezTo>
                  <a:cubicBezTo>
                    <a:pt x="3064" y="4616"/>
                    <a:pt x="3064" y="4396"/>
                    <a:pt x="3023" y="4313"/>
                  </a:cubicBezTo>
                  <a:cubicBezTo>
                    <a:pt x="3009" y="4300"/>
                    <a:pt x="3009" y="4286"/>
                    <a:pt x="3009" y="4272"/>
                  </a:cubicBezTo>
                  <a:cubicBezTo>
                    <a:pt x="3023" y="4244"/>
                    <a:pt x="3009" y="4217"/>
                    <a:pt x="3009" y="4189"/>
                  </a:cubicBezTo>
                  <a:cubicBezTo>
                    <a:pt x="2995" y="4176"/>
                    <a:pt x="2981" y="4162"/>
                    <a:pt x="2968" y="4148"/>
                  </a:cubicBezTo>
                  <a:cubicBezTo>
                    <a:pt x="2926" y="4107"/>
                    <a:pt x="2871" y="4107"/>
                    <a:pt x="2830" y="4107"/>
                  </a:cubicBezTo>
                  <a:cubicBezTo>
                    <a:pt x="2788" y="4120"/>
                    <a:pt x="2747" y="4134"/>
                    <a:pt x="2720" y="4176"/>
                  </a:cubicBezTo>
                  <a:cubicBezTo>
                    <a:pt x="2720" y="4176"/>
                    <a:pt x="2720" y="4176"/>
                    <a:pt x="2720" y="4189"/>
                  </a:cubicBezTo>
                  <a:cubicBezTo>
                    <a:pt x="2720" y="4189"/>
                    <a:pt x="2720" y="4189"/>
                    <a:pt x="2720" y="4203"/>
                  </a:cubicBezTo>
                  <a:cubicBezTo>
                    <a:pt x="2720" y="4203"/>
                    <a:pt x="2706" y="4203"/>
                    <a:pt x="2706" y="4217"/>
                  </a:cubicBezTo>
                  <a:cubicBezTo>
                    <a:pt x="2706" y="4231"/>
                    <a:pt x="2692" y="4258"/>
                    <a:pt x="2706" y="4272"/>
                  </a:cubicBezTo>
                  <a:cubicBezTo>
                    <a:pt x="2692" y="4603"/>
                    <a:pt x="2720" y="5112"/>
                    <a:pt x="2637" y="5512"/>
                  </a:cubicBezTo>
                  <a:cubicBezTo>
                    <a:pt x="2623" y="5540"/>
                    <a:pt x="2609" y="5567"/>
                    <a:pt x="2609" y="5595"/>
                  </a:cubicBezTo>
                  <a:cubicBezTo>
                    <a:pt x="2582" y="5664"/>
                    <a:pt x="2554" y="5732"/>
                    <a:pt x="2513" y="5801"/>
                  </a:cubicBezTo>
                  <a:cubicBezTo>
                    <a:pt x="2472" y="5691"/>
                    <a:pt x="2430" y="5581"/>
                    <a:pt x="2389" y="5471"/>
                  </a:cubicBezTo>
                  <a:cubicBezTo>
                    <a:pt x="2237" y="4961"/>
                    <a:pt x="2141" y="4341"/>
                    <a:pt x="2044" y="4052"/>
                  </a:cubicBezTo>
                  <a:cubicBezTo>
                    <a:pt x="2013" y="3982"/>
                    <a:pt x="1950" y="3956"/>
                    <a:pt x="1879" y="3956"/>
                  </a:cubicBezTo>
                  <a:cubicBezTo>
                    <a:pt x="1794" y="3956"/>
                    <a:pt x="1698" y="3993"/>
                    <a:pt x="1631" y="4038"/>
                  </a:cubicBezTo>
                  <a:cubicBezTo>
                    <a:pt x="1562" y="4065"/>
                    <a:pt x="1493" y="4079"/>
                    <a:pt x="1328" y="4134"/>
                  </a:cubicBezTo>
                  <a:cubicBezTo>
                    <a:pt x="1204" y="4217"/>
                    <a:pt x="1176" y="4313"/>
                    <a:pt x="1176" y="4437"/>
                  </a:cubicBezTo>
                  <a:cubicBezTo>
                    <a:pt x="1149" y="4479"/>
                    <a:pt x="1149" y="4534"/>
                    <a:pt x="1176" y="4589"/>
                  </a:cubicBezTo>
                  <a:cubicBezTo>
                    <a:pt x="1232" y="4740"/>
                    <a:pt x="1218" y="4864"/>
                    <a:pt x="1259" y="5071"/>
                  </a:cubicBezTo>
                  <a:cubicBezTo>
                    <a:pt x="1300" y="5223"/>
                    <a:pt x="1342" y="5374"/>
                    <a:pt x="1397" y="5526"/>
                  </a:cubicBezTo>
                  <a:cubicBezTo>
                    <a:pt x="1176" y="5402"/>
                    <a:pt x="984" y="5278"/>
                    <a:pt x="804" y="5099"/>
                  </a:cubicBezTo>
                  <a:cubicBezTo>
                    <a:pt x="722" y="5016"/>
                    <a:pt x="432" y="4658"/>
                    <a:pt x="405" y="4658"/>
                  </a:cubicBezTo>
                  <a:cubicBezTo>
                    <a:pt x="405" y="4644"/>
                    <a:pt x="364" y="4616"/>
                    <a:pt x="350" y="4603"/>
                  </a:cubicBezTo>
                  <a:lnTo>
                    <a:pt x="350" y="4603"/>
                  </a:lnTo>
                  <a:cubicBezTo>
                    <a:pt x="350" y="4616"/>
                    <a:pt x="364" y="4616"/>
                    <a:pt x="364" y="4630"/>
                  </a:cubicBezTo>
                  <a:cubicBezTo>
                    <a:pt x="350" y="4603"/>
                    <a:pt x="322" y="4575"/>
                    <a:pt x="295" y="4561"/>
                  </a:cubicBezTo>
                  <a:cubicBezTo>
                    <a:pt x="268" y="4546"/>
                    <a:pt x="239" y="4540"/>
                    <a:pt x="210" y="4540"/>
                  </a:cubicBezTo>
                  <a:cubicBezTo>
                    <a:pt x="104" y="4540"/>
                    <a:pt x="0" y="4626"/>
                    <a:pt x="33" y="4713"/>
                  </a:cubicBezTo>
                  <a:cubicBezTo>
                    <a:pt x="47" y="4740"/>
                    <a:pt x="60" y="4754"/>
                    <a:pt x="60" y="4768"/>
                  </a:cubicBezTo>
                  <a:cubicBezTo>
                    <a:pt x="129" y="4878"/>
                    <a:pt x="226" y="4975"/>
                    <a:pt x="322" y="5071"/>
                  </a:cubicBezTo>
                  <a:cubicBezTo>
                    <a:pt x="405" y="5181"/>
                    <a:pt x="515" y="5292"/>
                    <a:pt x="639" y="5402"/>
                  </a:cubicBezTo>
                  <a:cubicBezTo>
                    <a:pt x="928" y="5719"/>
                    <a:pt x="1218" y="6049"/>
                    <a:pt x="1576" y="6325"/>
                  </a:cubicBezTo>
                  <a:cubicBezTo>
                    <a:pt x="1631" y="6352"/>
                    <a:pt x="1672" y="6380"/>
                    <a:pt x="1700" y="6394"/>
                  </a:cubicBezTo>
                  <a:cubicBezTo>
                    <a:pt x="1810" y="6669"/>
                    <a:pt x="1920" y="6945"/>
                    <a:pt x="2058" y="7207"/>
                  </a:cubicBezTo>
                  <a:cubicBezTo>
                    <a:pt x="2251" y="7592"/>
                    <a:pt x="2499" y="7951"/>
                    <a:pt x="2733" y="8309"/>
                  </a:cubicBezTo>
                  <a:cubicBezTo>
                    <a:pt x="2857" y="8557"/>
                    <a:pt x="2968" y="8805"/>
                    <a:pt x="3174" y="9094"/>
                  </a:cubicBezTo>
                  <a:cubicBezTo>
                    <a:pt x="3739" y="9811"/>
                    <a:pt x="4290" y="10541"/>
                    <a:pt x="4731" y="11312"/>
                  </a:cubicBezTo>
                  <a:cubicBezTo>
                    <a:pt x="4993" y="11684"/>
                    <a:pt x="5089" y="11919"/>
                    <a:pt x="5255" y="12346"/>
                  </a:cubicBezTo>
                  <a:cubicBezTo>
                    <a:pt x="6054" y="14247"/>
                    <a:pt x="6026" y="16451"/>
                    <a:pt x="6040" y="18615"/>
                  </a:cubicBezTo>
                  <a:cubicBezTo>
                    <a:pt x="6054" y="18904"/>
                    <a:pt x="6054" y="19193"/>
                    <a:pt x="6068" y="19483"/>
                  </a:cubicBezTo>
                  <a:cubicBezTo>
                    <a:pt x="5985" y="19813"/>
                    <a:pt x="6081" y="20185"/>
                    <a:pt x="6040" y="20530"/>
                  </a:cubicBezTo>
                  <a:cubicBezTo>
                    <a:pt x="6040" y="20599"/>
                    <a:pt x="6095" y="20654"/>
                    <a:pt x="6150" y="20681"/>
                  </a:cubicBezTo>
                  <a:cubicBezTo>
                    <a:pt x="6192" y="20706"/>
                    <a:pt x="6238" y="20711"/>
                    <a:pt x="6286" y="20711"/>
                  </a:cubicBezTo>
                  <a:cubicBezTo>
                    <a:pt x="6318" y="20711"/>
                    <a:pt x="6351" y="20709"/>
                    <a:pt x="6384" y="20709"/>
                  </a:cubicBezTo>
                  <a:cubicBezTo>
                    <a:pt x="6453" y="20695"/>
                    <a:pt x="6522" y="20695"/>
                    <a:pt x="6591" y="20667"/>
                  </a:cubicBezTo>
                  <a:cubicBezTo>
                    <a:pt x="6605" y="20667"/>
                    <a:pt x="6605" y="20654"/>
                    <a:pt x="6619" y="20654"/>
                  </a:cubicBezTo>
                  <a:cubicBezTo>
                    <a:pt x="6668" y="20652"/>
                    <a:pt x="6712" y="20651"/>
                    <a:pt x="6754" y="20651"/>
                  </a:cubicBezTo>
                  <a:cubicBezTo>
                    <a:pt x="7040" y="20651"/>
                    <a:pt x="7179" y="20692"/>
                    <a:pt x="7528" y="20764"/>
                  </a:cubicBezTo>
                  <a:cubicBezTo>
                    <a:pt x="7699" y="20802"/>
                    <a:pt x="7882" y="20814"/>
                    <a:pt x="8073" y="20814"/>
                  </a:cubicBezTo>
                  <a:cubicBezTo>
                    <a:pt x="8433" y="20814"/>
                    <a:pt x="8824" y="20770"/>
                    <a:pt x="9228" y="20770"/>
                  </a:cubicBezTo>
                  <a:cubicBezTo>
                    <a:pt x="9317" y="20770"/>
                    <a:pt x="9407" y="20772"/>
                    <a:pt x="9498" y="20778"/>
                  </a:cubicBezTo>
                  <a:cubicBezTo>
                    <a:pt x="9719" y="20778"/>
                    <a:pt x="9691" y="20778"/>
                    <a:pt x="9967" y="20833"/>
                  </a:cubicBezTo>
                  <a:cubicBezTo>
                    <a:pt x="10297" y="20805"/>
                    <a:pt x="10160" y="20433"/>
                    <a:pt x="10160" y="20240"/>
                  </a:cubicBezTo>
                  <a:cubicBezTo>
                    <a:pt x="9980" y="19565"/>
                    <a:pt x="9898" y="19207"/>
                    <a:pt x="9884" y="18559"/>
                  </a:cubicBezTo>
                  <a:cubicBezTo>
                    <a:pt x="9788" y="17760"/>
                    <a:pt x="9664" y="16851"/>
                    <a:pt x="9567" y="16190"/>
                  </a:cubicBezTo>
                  <a:cubicBezTo>
                    <a:pt x="9512" y="15184"/>
                    <a:pt x="9595" y="14040"/>
                    <a:pt x="9691" y="13186"/>
                  </a:cubicBezTo>
                  <a:cubicBezTo>
                    <a:pt x="9691" y="12842"/>
                    <a:pt x="9760" y="12759"/>
                    <a:pt x="9760" y="12428"/>
                  </a:cubicBezTo>
                  <a:cubicBezTo>
                    <a:pt x="9746" y="12043"/>
                    <a:pt x="9788" y="11850"/>
                    <a:pt x="9843" y="11533"/>
                  </a:cubicBezTo>
                  <a:cubicBezTo>
                    <a:pt x="9843" y="11354"/>
                    <a:pt x="10118" y="10927"/>
                    <a:pt x="10187" y="10610"/>
                  </a:cubicBezTo>
                  <a:cubicBezTo>
                    <a:pt x="10256" y="10279"/>
                    <a:pt x="10325" y="9948"/>
                    <a:pt x="10435" y="9632"/>
                  </a:cubicBezTo>
                  <a:lnTo>
                    <a:pt x="10435" y="9632"/>
                  </a:lnTo>
                  <a:cubicBezTo>
                    <a:pt x="10434" y="9633"/>
                    <a:pt x="10433" y="9633"/>
                    <a:pt x="10432" y="9633"/>
                  </a:cubicBezTo>
                  <a:cubicBezTo>
                    <a:pt x="10416" y="9633"/>
                    <a:pt x="10680" y="9133"/>
                    <a:pt x="10668" y="9133"/>
                  </a:cubicBezTo>
                  <a:lnTo>
                    <a:pt x="10668" y="9133"/>
                  </a:lnTo>
                  <a:cubicBezTo>
                    <a:pt x="10667" y="9133"/>
                    <a:pt x="10663" y="9138"/>
                    <a:pt x="10656" y="9149"/>
                  </a:cubicBezTo>
                  <a:cubicBezTo>
                    <a:pt x="10766" y="8970"/>
                    <a:pt x="10876" y="8708"/>
                    <a:pt x="10945" y="8571"/>
                  </a:cubicBezTo>
                  <a:cubicBezTo>
                    <a:pt x="11124" y="8336"/>
                    <a:pt x="11303" y="8116"/>
                    <a:pt x="11455" y="7882"/>
                  </a:cubicBezTo>
                  <a:cubicBezTo>
                    <a:pt x="11951" y="6972"/>
                    <a:pt x="12309" y="6435"/>
                    <a:pt x="12736" y="5278"/>
                  </a:cubicBezTo>
                  <a:cubicBezTo>
                    <a:pt x="12943" y="4782"/>
                    <a:pt x="13108" y="4286"/>
                    <a:pt x="13218" y="3762"/>
                  </a:cubicBezTo>
                  <a:cubicBezTo>
                    <a:pt x="13604" y="3638"/>
                    <a:pt x="13852" y="3390"/>
                    <a:pt x="14100" y="3211"/>
                  </a:cubicBezTo>
                  <a:cubicBezTo>
                    <a:pt x="14334" y="3046"/>
                    <a:pt x="14665" y="2853"/>
                    <a:pt x="14885" y="2577"/>
                  </a:cubicBezTo>
                  <a:cubicBezTo>
                    <a:pt x="14996" y="2440"/>
                    <a:pt x="15216" y="2233"/>
                    <a:pt x="15078" y="2068"/>
                  </a:cubicBezTo>
                  <a:lnTo>
                    <a:pt x="15078" y="2054"/>
                  </a:lnTo>
                  <a:cubicBezTo>
                    <a:pt x="15051" y="2033"/>
                    <a:pt x="15013" y="2023"/>
                    <a:pt x="14973" y="2023"/>
                  </a:cubicBezTo>
                  <a:cubicBezTo>
                    <a:pt x="14934" y="2023"/>
                    <a:pt x="14892" y="2033"/>
                    <a:pt x="14858" y="2054"/>
                  </a:cubicBezTo>
                  <a:cubicBezTo>
                    <a:pt x="14665" y="2150"/>
                    <a:pt x="14320" y="2440"/>
                    <a:pt x="14031" y="2619"/>
                  </a:cubicBezTo>
                  <a:cubicBezTo>
                    <a:pt x="13893" y="2743"/>
                    <a:pt x="13604" y="2867"/>
                    <a:pt x="13315" y="2991"/>
                  </a:cubicBezTo>
                  <a:cubicBezTo>
                    <a:pt x="13370" y="2536"/>
                    <a:pt x="13563" y="1999"/>
                    <a:pt x="13645" y="1627"/>
                  </a:cubicBezTo>
                  <a:cubicBezTo>
                    <a:pt x="13635" y="1477"/>
                    <a:pt x="13465" y="1460"/>
                    <a:pt x="13307" y="1460"/>
                  </a:cubicBezTo>
                  <a:cubicBezTo>
                    <a:pt x="13261" y="1460"/>
                    <a:pt x="13217" y="1461"/>
                    <a:pt x="13177" y="1461"/>
                  </a:cubicBezTo>
                  <a:lnTo>
                    <a:pt x="12832" y="1461"/>
                  </a:lnTo>
                  <a:cubicBezTo>
                    <a:pt x="12802" y="1441"/>
                    <a:pt x="12710" y="1405"/>
                    <a:pt x="12648" y="1405"/>
                  </a:cubicBezTo>
                  <a:cubicBezTo>
                    <a:pt x="12627" y="1405"/>
                    <a:pt x="12609" y="1409"/>
                    <a:pt x="12598" y="1420"/>
                  </a:cubicBezTo>
                  <a:cubicBezTo>
                    <a:pt x="12529" y="1448"/>
                    <a:pt x="12474" y="1503"/>
                    <a:pt x="12474" y="1572"/>
                  </a:cubicBezTo>
                  <a:cubicBezTo>
                    <a:pt x="12488" y="1654"/>
                    <a:pt x="12460" y="1751"/>
                    <a:pt x="12502" y="1833"/>
                  </a:cubicBezTo>
                  <a:cubicBezTo>
                    <a:pt x="12557" y="1875"/>
                    <a:pt x="12584" y="1888"/>
                    <a:pt x="12612" y="1902"/>
                  </a:cubicBezTo>
                  <a:cubicBezTo>
                    <a:pt x="12612" y="2040"/>
                    <a:pt x="12598" y="2026"/>
                    <a:pt x="12543" y="2192"/>
                  </a:cubicBezTo>
                  <a:cubicBezTo>
                    <a:pt x="12460" y="2577"/>
                    <a:pt x="12350" y="2922"/>
                    <a:pt x="12240" y="3252"/>
                  </a:cubicBezTo>
                  <a:cubicBezTo>
                    <a:pt x="12226" y="3239"/>
                    <a:pt x="12226" y="3239"/>
                    <a:pt x="12212" y="3225"/>
                  </a:cubicBezTo>
                  <a:cubicBezTo>
                    <a:pt x="12183" y="3215"/>
                    <a:pt x="12154" y="3205"/>
                    <a:pt x="12125" y="3205"/>
                  </a:cubicBezTo>
                  <a:cubicBezTo>
                    <a:pt x="12113" y="3205"/>
                    <a:pt x="12101" y="3207"/>
                    <a:pt x="12088" y="3211"/>
                  </a:cubicBezTo>
                  <a:cubicBezTo>
                    <a:pt x="11868" y="2660"/>
                    <a:pt x="11648" y="2109"/>
                    <a:pt x="11524" y="1544"/>
                  </a:cubicBezTo>
                  <a:cubicBezTo>
                    <a:pt x="11482" y="1406"/>
                    <a:pt x="11510" y="1365"/>
                    <a:pt x="11372" y="1200"/>
                  </a:cubicBezTo>
                  <a:cubicBezTo>
                    <a:pt x="11330" y="1148"/>
                    <a:pt x="11284" y="1127"/>
                    <a:pt x="11239" y="1127"/>
                  </a:cubicBezTo>
                  <a:cubicBezTo>
                    <a:pt x="11152" y="1127"/>
                    <a:pt x="11073" y="1209"/>
                    <a:pt x="11055" y="1310"/>
                  </a:cubicBezTo>
                  <a:cubicBezTo>
                    <a:pt x="10931" y="1820"/>
                    <a:pt x="11124" y="2357"/>
                    <a:pt x="11276" y="2853"/>
                  </a:cubicBezTo>
                  <a:cubicBezTo>
                    <a:pt x="11510" y="3390"/>
                    <a:pt x="11716" y="3928"/>
                    <a:pt x="11868" y="4479"/>
                  </a:cubicBezTo>
                  <a:cubicBezTo>
                    <a:pt x="11868" y="4492"/>
                    <a:pt x="11882" y="4492"/>
                    <a:pt x="11882" y="4506"/>
                  </a:cubicBezTo>
                  <a:cubicBezTo>
                    <a:pt x="11840" y="4672"/>
                    <a:pt x="11799" y="4837"/>
                    <a:pt x="11744" y="5002"/>
                  </a:cubicBezTo>
                  <a:cubicBezTo>
                    <a:pt x="11592" y="5416"/>
                    <a:pt x="11455" y="5608"/>
                    <a:pt x="11289" y="6008"/>
                  </a:cubicBezTo>
                  <a:cubicBezTo>
                    <a:pt x="11138" y="6408"/>
                    <a:pt x="10697" y="6945"/>
                    <a:pt x="10366" y="7413"/>
                  </a:cubicBezTo>
                  <a:cubicBezTo>
                    <a:pt x="10215" y="7661"/>
                    <a:pt x="9994" y="8061"/>
                    <a:pt x="9898" y="8212"/>
                  </a:cubicBezTo>
                  <a:cubicBezTo>
                    <a:pt x="9636" y="8474"/>
                    <a:pt x="9498" y="8598"/>
                    <a:pt x="9195" y="8874"/>
                  </a:cubicBezTo>
                  <a:cubicBezTo>
                    <a:pt x="9209" y="8736"/>
                    <a:pt x="9195" y="8598"/>
                    <a:pt x="9209" y="8447"/>
                  </a:cubicBezTo>
                  <a:cubicBezTo>
                    <a:pt x="9209" y="8364"/>
                    <a:pt x="9292" y="8144"/>
                    <a:pt x="9264" y="7923"/>
                  </a:cubicBezTo>
                  <a:cubicBezTo>
                    <a:pt x="9264" y="7703"/>
                    <a:pt x="9278" y="7744"/>
                    <a:pt x="9333" y="7551"/>
                  </a:cubicBezTo>
                  <a:cubicBezTo>
                    <a:pt x="9347" y="7207"/>
                    <a:pt x="9347" y="7303"/>
                    <a:pt x="9471" y="6986"/>
                  </a:cubicBezTo>
                  <a:cubicBezTo>
                    <a:pt x="9498" y="6642"/>
                    <a:pt x="9471" y="6600"/>
                    <a:pt x="9553" y="6242"/>
                  </a:cubicBezTo>
                  <a:cubicBezTo>
                    <a:pt x="9553" y="5719"/>
                    <a:pt x="9650" y="5388"/>
                    <a:pt x="9622" y="4823"/>
                  </a:cubicBezTo>
                  <a:cubicBezTo>
                    <a:pt x="9622" y="3308"/>
                    <a:pt x="9292" y="2205"/>
                    <a:pt x="9071" y="952"/>
                  </a:cubicBezTo>
                  <a:cubicBezTo>
                    <a:pt x="8978" y="819"/>
                    <a:pt x="9229" y="25"/>
                    <a:pt x="8723" y="25"/>
                  </a:cubicBezTo>
                  <a:cubicBezTo>
                    <a:pt x="8702" y="25"/>
                    <a:pt x="8681" y="26"/>
                    <a:pt x="8658" y="28"/>
                  </a:cubicBezTo>
                  <a:cubicBezTo>
                    <a:pt x="8626" y="33"/>
                    <a:pt x="8593" y="35"/>
                    <a:pt x="8559" y="35"/>
                  </a:cubicBezTo>
                  <a:cubicBezTo>
                    <a:pt x="8483" y="35"/>
                    <a:pt x="8403" y="27"/>
                    <a:pt x="8326" y="27"/>
                  </a:cubicBezTo>
                  <a:cubicBezTo>
                    <a:pt x="8228" y="27"/>
                    <a:pt x="8136" y="39"/>
                    <a:pt x="8065" y="97"/>
                  </a:cubicBezTo>
                  <a:cubicBezTo>
                    <a:pt x="7996" y="166"/>
                    <a:pt x="8038" y="263"/>
                    <a:pt x="8024" y="345"/>
                  </a:cubicBezTo>
                  <a:cubicBezTo>
                    <a:pt x="8024" y="483"/>
                    <a:pt x="8010" y="607"/>
                    <a:pt x="8038" y="731"/>
                  </a:cubicBezTo>
                  <a:cubicBezTo>
                    <a:pt x="8024" y="759"/>
                    <a:pt x="8065" y="828"/>
                    <a:pt x="8093" y="869"/>
                  </a:cubicBezTo>
                  <a:lnTo>
                    <a:pt x="8093" y="1007"/>
                  </a:lnTo>
                  <a:cubicBezTo>
                    <a:pt x="8093" y="1144"/>
                    <a:pt x="8093" y="1282"/>
                    <a:pt x="8107" y="1420"/>
                  </a:cubicBezTo>
                  <a:cubicBezTo>
                    <a:pt x="7900" y="1255"/>
                    <a:pt x="7707" y="1076"/>
                    <a:pt x="7583" y="910"/>
                  </a:cubicBezTo>
                  <a:cubicBezTo>
                    <a:pt x="7459" y="772"/>
                    <a:pt x="7376" y="607"/>
                    <a:pt x="7239" y="483"/>
                  </a:cubicBezTo>
                  <a:cubicBezTo>
                    <a:pt x="7239" y="471"/>
                    <a:pt x="7229" y="470"/>
                    <a:pt x="7226" y="469"/>
                  </a:cubicBezTo>
                  <a:lnTo>
                    <a:pt x="7226" y="469"/>
                  </a:lnTo>
                  <a:cubicBezTo>
                    <a:pt x="7210" y="443"/>
                    <a:pt x="7149" y="346"/>
                    <a:pt x="7128" y="304"/>
                  </a:cubicBezTo>
                  <a:cubicBezTo>
                    <a:pt x="7120" y="296"/>
                    <a:pt x="7117" y="288"/>
                    <a:pt x="7118" y="288"/>
                  </a:cubicBezTo>
                  <a:lnTo>
                    <a:pt x="7118" y="288"/>
                  </a:lnTo>
                  <a:cubicBezTo>
                    <a:pt x="7119" y="288"/>
                    <a:pt x="7123" y="292"/>
                    <a:pt x="7128" y="304"/>
                  </a:cubicBezTo>
                  <a:cubicBezTo>
                    <a:pt x="7128" y="276"/>
                    <a:pt x="7101" y="221"/>
                    <a:pt x="7060" y="208"/>
                  </a:cubicBezTo>
                  <a:cubicBezTo>
                    <a:pt x="7034" y="195"/>
                    <a:pt x="7006" y="189"/>
                    <a:pt x="6978" y="189"/>
                  </a:cubicBezTo>
                  <a:cubicBezTo>
                    <a:pt x="6917" y="189"/>
                    <a:pt x="6858" y="219"/>
                    <a:pt x="6839" y="276"/>
                  </a:cubicBezTo>
                  <a:cubicBezTo>
                    <a:pt x="6812" y="442"/>
                    <a:pt x="6922" y="648"/>
                    <a:pt x="7018" y="855"/>
                  </a:cubicBezTo>
                  <a:cubicBezTo>
                    <a:pt x="7184" y="1144"/>
                    <a:pt x="7376" y="1365"/>
                    <a:pt x="7487" y="1627"/>
                  </a:cubicBezTo>
                  <a:cubicBezTo>
                    <a:pt x="7707" y="1930"/>
                    <a:pt x="7804" y="1999"/>
                    <a:pt x="8134" y="2302"/>
                  </a:cubicBezTo>
                  <a:cubicBezTo>
                    <a:pt x="8162" y="2329"/>
                    <a:pt x="8189" y="2357"/>
                    <a:pt x="8217" y="2384"/>
                  </a:cubicBezTo>
                  <a:cubicBezTo>
                    <a:pt x="8368" y="3032"/>
                    <a:pt x="8368" y="4038"/>
                    <a:pt x="8355" y="4823"/>
                  </a:cubicBezTo>
                  <a:cubicBezTo>
                    <a:pt x="8382" y="5567"/>
                    <a:pt x="8189" y="6118"/>
                    <a:pt x="8079" y="6697"/>
                  </a:cubicBezTo>
                  <a:cubicBezTo>
                    <a:pt x="8010" y="7014"/>
                    <a:pt x="8010" y="7234"/>
                    <a:pt x="7955" y="7524"/>
                  </a:cubicBezTo>
                  <a:cubicBezTo>
                    <a:pt x="7817" y="7896"/>
                    <a:pt x="7735" y="8281"/>
                    <a:pt x="7638" y="8667"/>
                  </a:cubicBezTo>
                  <a:cubicBezTo>
                    <a:pt x="7556" y="8901"/>
                    <a:pt x="7500" y="9204"/>
                    <a:pt x="7404" y="9328"/>
                  </a:cubicBezTo>
                  <a:lnTo>
                    <a:pt x="7390" y="9328"/>
                  </a:lnTo>
                  <a:cubicBezTo>
                    <a:pt x="7390" y="9328"/>
                    <a:pt x="7376" y="9342"/>
                    <a:pt x="7376" y="9342"/>
                  </a:cubicBezTo>
                  <a:lnTo>
                    <a:pt x="7335" y="9342"/>
                  </a:lnTo>
                  <a:cubicBezTo>
                    <a:pt x="7239" y="9342"/>
                    <a:pt x="7211" y="9342"/>
                    <a:pt x="7101" y="9287"/>
                  </a:cubicBezTo>
                  <a:lnTo>
                    <a:pt x="7046" y="9260"/>
                  </a:lnTo>
                  <a:cubicBezTo>
                    <a:pt x="7018" y="9218"/>
                    <a:pt x="6949" y="9108"/>
                    <a:pt x="6894" y="9053"/>
                  </a:cubicBezTo>
                  <a:cubicBezTo>
                    <a:pt x="6894" y="9053"/>
                    <a:pt x="6894" y="9053"/>
                    <a:pt x="6880" y="9039"/>
                  </a:cubicBezTo>
                  <a:cubicBezTo>
                    <a:pt x="6880" y="9039"/>
                    <a:pt x="6880" y="9029"/>
                    <a:pt x="6871" y="9026"/>
                  </a:cubicBezTo>
                  <a:lnTo>
                    <a:pt x="6871" y="9026"/>
                  </a:lnTo>
                  <a:cubicBezTo>
                    <a:pt x="6756" y="8861"/>
                    <a:pt x="6753" y="8883"/>
                    <a:pt x="6632" y="8695"/>
                  </a:cubicBezTo>
                  <a:cubicBezTo>
                    <a:pt x="6564" y="8584"/>
                    <a:pt x="6550" y="8488"/>
                    <a:pt x="6426" y="8295"/>
                  </a:cubicBezTo>
                  <a:cubicBezTo>
                    <a:pt x="6219" y="7840"/>
                    <a:pt x="6150" y="7069"/>
                    <a:pt x="6026" y="6490"/>
                  </a:cubicBezTo>
                  <a:cubicBezTo>
                    <a:pt x="5820" y="5939"/>
                    <a:pt x="5820" y="5498"/>
                    <a:pt x="5723" y="4878"/>
                  </a:cubicBezTo>
                  <a:cubicBezTo>
                    <a:pt x="5613" y="4093"/>
                    <a:pt x="5365" y="3032"/>
                    <a:pt x="5255" y="2412"/>
                  </a:cubicBezTo>
                  <a:cubicBezTo>
                    <a:pt x="5144" y="1723"/>
                    <a:pt x="5048" y="1200"/>
                    <a:pt x="4979" y="469"/>
                  </a:cubicBezTo>
                  <a:cubicBezTo>
                    <a:pt x="4952" y="304"/>
                    <a:pt x="5020" y="70"/>
                    <a:pt x="4786"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4"/>
            <p:cNvSpPr/>
            <p:nvPr/>
          </p:nvSpPr>
          <p:spPr>
            <a:xfrm>
              <a:off x="2606500" y="4195300"/>
              <a:ext cx="56175" cy="78450"/>
            </a:xfrm>
            <a:custGeom>
              <a:avLst/>
              <a:gdLst/>
              <a:ahLst/>
              <a:cxnLst/>
              <a:rect l="l" t="t" r="r" b="b"/>
              <a:pathLst>
                <a:path w="2247" h="3138" extrusionOk="0">
                  <a:moveTo>
                    <a:pt x="1780" y="0"/>
                  </a:moveTo>
                  <a:cubicBezTo>
                    <a:pt x="1733" y="0"/>
                    <a:pt x="1701" y="29"/>
                    <a:pt x="1695" y="117"/>
                  </a:cubicBezTo>
                  <a:cubicBezTo>
                    <a:pt x="1544" y="572"/>
                    <a:pt x="1199" y="1192"/>
                    <a:pt x="841" y="1523"/>
                  </a:cubicBezTo>
                  <a:cubicBezTo>
                    <a:pt x="662" y="1702"/>
                    <a:pt x="428" y="1881"/>
                    <a:pt x="331" y="1977"/>
                  </a:cubicBezTo>
                  <a:cubicBezTo>
                    <a:pt x="221" y="2046"/>
                    <a:pt x="166" y="2046"/>
                    <a:pt x="83" y="2115"/>
                  </a:cubicBezTo>
                  <a:cubicBezTo>
                    <a:pt x="1" y="2156"/>
                    <a:pt x="42" y="2267"/>
                    <a:pt x="97" y="2280"/>
                  </a:cubicBezTo>
                  <a:cubicBezTo>
                    <a:pt x="180" y="2515"/>
                    <a:pt x="235" y="2763"/>
                    <a:pt x="318" y="2997"/>
                  </a:cubicBezTo>
                  <a:cubicBezTo>
                    <a:pt x="326" y="3080"/>
                    <a:pt x="359" y="3138"/>
                    <a:pt x="399" y="3138"/>
                  </a:cubicBezTo>
                  <a:cubicBezTo>
                    <a:pt x="426" y="3138"/>
                    <a:pt x="455" y="3112"/>
                    <a:pt x="483" y="3052"/>
                  </a:cubicBezTo>
                  <a:cubicBezTo>
                    <a:pt x="579" y="2818"/>
                    <a:pt x="800" y="2597"/>
                    <a:pt x="993" y="2391"/>
                  </a:cubicBezTo>
                  <a:cubicBezTo>
                    <a:pt x="1213" y="2129"/>
                    <a:pt x="1365" y="1826"/>
                    <a:pt x="1530" y="1536"/>
                  </a:cubicBezTo>
                  <a:cubicBezTo>
                    <a:pt x="1792" y="1151"/>
                    <a:pt x="1957" y="710"/>
                    <a:pt x="2150" y="296"/>
                  </a:cubicBezTo>
                  <a:cubicBezTo>
                    <a:pt x="2246" y="131"/>
                    <a:pt x="2122" y="104"/>
                    <a:pt x="2040" y="90"/>
                  </a:cubicBezTo>
                  <a:lnTo>
                    <a:pt x="2054" y="90"/>
                  </a:lnTo>
                  <a:cubicBezTo>
                    <a:pt x="1954" y="65"/>
                    <a:pt x="1850" y="0"/>
                    <a:pt x="1780"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4"/>
            <p:cNvSpPr/>
            <p:nvPr/>
          </p:nvSpPr>
          <p:spPr>
            <a:xfrm>
              <a:off x="2590325" y="3863525"/>
              <a:ext cx="248975" cy="105225"/>
            </a:xfrm>
            <a:custGeom>
              <a:avLst/>
              <a:gdLst/>
              <a:ahLst/>
              <a:cxnLst/>
              <a:rect l="l" t="t" r="r" b="b"/>
              <a:pathLst>
                <a:path w="9959" h="4209" extrusionOk="0">
                  <a:moveTo>
                    <a:pt x="4596" y="1"/>
                  </a:moveTo>
                  <a:cubicBezTo>
                    <a:pt x="4374" y="1"/>
                    <a:pt x="4148" y="118"/>
                    <a:pt x="4009" y="327"/>
                  </a:cubicBezTo>
                  <a:cubicBezTo>
                    <a:pt x="3850" y="298"/>
                    <a:pt x="3685" y="281"/>
                    <a:pt x="3522" y="281"/>
                  </a:cubicBezTo>
                  <a:cubicBezTo>
                    <a:pt x="3063" y="281"/>
                    <a:pt x="2617" y="412"/>
                    <a:pt x="2342" y="768"/>
                  </a:cubicBezTo>
                  <a:cubicBezTo>
                    <a:pt x="2287" y="878"/>
                    <a:pt x="2246" y="988"/>
                    <a:pt x="2218" y="1099"/>
                  </a:cubicBezTo>
                  <a:cubicBezTo>
                    <a:pt x="2140" y="1080"/>
                    <a:pt x="2059" y="1070"/>
                    <a:pt x="1978" y="1070"/>
                  </a:cubicBezTo>
                  <a:cubicBezTo>
                    <a:pt x="1760" y="1070"/>
                    <a:pt x="1543" y="1141"/>
                    <a:pt x="1392" y="1291"/>
                  </a:cubicBezTo>
                  <a:cubicBezTo>
                    <a:pt x="868" y="1705"/>
                    <a:pt x="0" y="3096"/>
                    <a:pt x="813" y="3551"/>
                  </a:cubicBezTo>
                  <a:cubicBezTo>
                    <a:pt x="971" y="3620"/>
                    <a:pt x="1138" y="3647"/>
                    <a:pt x="1307" y="3647"/>
                  </a:cubicBezTo>
                  <a:cubicBezTo>
                    <a:pt x="1609" y="3647"/>
                    <a:pt x="1917" y="3562"/>
                    <a:pt x="2191" y="3482"/>
                  </a:cubicBezTo>
                  <a:cubicBezTo>
                    <a:pt x="2494" y="3372"/>
                    <a:pt x="2632" y="3248"/>
                    <a:pt x="2811" y="3207"/>
                  </a:cubicBezTo>
                  <a:lnTo>
                    <a:pt x="2893" y="3207"/>
                  </a:lnTo>
                  <a:cubicBezTo>
                    <a:pt x="3004" y="3207"/>
                    <a:pt x="3114" y="3179"/>
                    <a:pt x="3238" y="3165"/>
                  </a:cubicBezTo>
                  <a:cubicBezTo>
                    <a:pt x="3307" y="3234"/>
                    <a:pt x="3582" y="3523"/>
                    <a:pt x="3720" y="3606"/>
                  </a:cubicBezTo>
                  <a:cubicBezTo>
                    <a:pt x="3900" y="3726"/>
                    <a:pt x="4122" y="3804"/>
                    <a:pt x="4349" y="3804"/>
                  </a:cubicBezTo>
                  <a:cubicBezTo>
                    <a:pt x="4383" y="3804"/>
                    <a:pt x="4416" y="3803"/>
                    <a:pt x="4450" y="3799"/>
                  </a:cubicBezTo>
                  <a:cubicBezTo>
                    <a:pt x="4753" y="3785"/>
                    <a:pt x="5001" y="3634"/>
                    <a:pt x="5222" y="3468"/>
                  </a:cubicBezTo>
                  <a:cubicBezTo>
                    <a:pt x="5222" y="3496"/>
                    <a:pt x="5236" y="3523"/>
                    <a:pt x="5249" y="3551"/>
                  </a:cubicBezTo>
                  <a:cubicBezTo>
                    <a:pt x="5399" y="4000"/>
                    <a:pt x="5905" y="4209"/>
                    <a:pt x="6389" y="4209"/>
                  </a:cubicBezTo>
                  <a:cubicBezTo>
                    <a:pt x="6484" y="4209"/>
                    <a:pt x="6578" y="4201"/>
                    <a:pt x="6669" y="4185"/>
                  </a:cubicBezTo>
                  <a:cubicBezTo>
                    <a:pt x="7109" y="4102"/>
                    <a:pt x="7592" y="3661"/>
                    <a:pt x="7784" y="3427"/>
                  </a:cubicBezTo>
                  <a:cubicBezTo>
                    <a:pt x="7812" y="3455"/>
                    <a:pt x="7853" y="3468"/>
                    <a:pt x="7895" y="3496"/>
                  </a:cubicBezTo>
                  <a:cubicBezTo>
                    <a:pt x="8245" y="3645"/>
                    <a:pt x="8541" y="3709"/>
                    <a:pt x="8781" y="3709"/>
                  </a:cubicBezTo>
                  <a:cubicBezTo>
                    <a:pt x="9958" y="3709"/>
                    <a:pt x="9807" y="2193"/>
                    <a:pt x="8239" y="1884"/>
                  </a:cubicBezTo>
                  <a:cubicBezTo>
                    <a:pt x="8170" y="1870"/>
                    <a:pt x="8046" y="1843"/>
                    <a:pt x="7950" y="1815"/>
                  </a:cubicBezTo>
                  <a:cubicBezTo>
                    <a:pt x="7964" y="1705"/>
                    <a:pt x="7991" y="1567"/>
                    <a:pt x="7991" y="1512"/>
                  </a:cubicBezTo>
                  <a:cubicBezTo>
                    <a:pt x="8005" y="1264"/>
                    <a:pt x="7784" y="1085"/>
                    <a:pt x="7564" y="988"/>
                  </a:cubicBezTo>
                  <a:cubicBezTo>
                    <a:pt x="7385" y="899"/>
                    <a:pt x="7193" y="856"/>
                    <a:pt x="6998" y="856"/>
                  </a:cubicBezTo>
                  <a:cubicBezTo>
                    <a:pt x="6894" y="856"/>
                    <a:pt x="6788" y="868"/>
                    <a:pt x="6682" y="892"/>
                  </a:cubicBezTo>
                  <a:cubicBezTo>
                    <a:pt x="6545" y="933"/>
                    <a:pt x="6393" y="1002"/>
                    <a:pt x="6255" y="1057"/>
                  </a:cubicBezTo>
                  <a:cubicBezTo>
                    <a:pt x="6255" y="809"/>
                    <a:pt x="6200" y="561"/>
                    <a:pt x="6007" y="396"/>
                  </a:cubicBezTo>
                  <a:cubicBezTo>
                    <a:pt x="5846" y="263"/>
                    <a:pt x="5598" y="169"/>
                    <a:pt x="5366" y="169"/>
                  </a:cubicBezTo>
                  <a:cubicBezTo>
                    <a:pt x="5261" y="169"/>
                    <a:pt x="5160" y="188"/>
                    <a:pt x="5070" y="231"/>
                  </a:cubicBezTo>
                  <a:cubicBezTo>
                    <a:pt x="4943" y="73"/>
                    <a:pt x="4771" y="1"/>
                    <a:pt x="459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4"/>
            <p:cNvSpPr/>
            <p:nvPr/>
          </p:nvSpPr>
          <p:spPr>
            <a:xfrm>
              <a:off x="2355400" y="3826900"/>
              <a:ext cx="307625" cy="141800"/>
            </a:xfrm>
            <a:custGeom>
              <a:avLst/>
              <a:gdLst/>
              <a:ahLst/>
              <a:cxnLst/>
              <a:rect l="l" t="t" r="r" b="b"/>
              <a:pathLst>
                <a:path w="12305" h="5672" extrusionOk="0">
                  <a:moveTo>
                    <a:pt x="9125" y="1"/>
                  </a:moveTo>
                  <a:cubicBezTo>
                    <a:pt x="8795" y="1"/>
                    <a:pt x="8449" y="77"/>
                    <a:pt x="8185" y="235"/>
                  </a:cubicBezTo>
                  <a:cubicBezTo>
                    <a:pt x="8033" y="304"/>
                    <a:pt x="7826" y="428"/>
                    <a:pt x="7634" y="580"/>
                  </a:cubicBezTo>
                  <a:cubicBezTo>
                    <a:pt x="7565" y="483"/>
                    <a:pt x="7468" y="400"/>
                    <a:pt x="7358" y="332"/>
                  </a:cubicBezTo>
                  <a:cubicBezTo>
                    <a:pt x="7141" y="197"/>
                    <a:pt x="6887" y="139"/>
                    <a:pt x="6658" y="139"/>
                  </a:cubicBezTo>
                  <a:cubicBezTo>
                    <a:pt x="6467" y="139"/>
                    <a:pt x="6293" y="180"/>
                    <a:pt x="6173" y="249"/>
                  </a:cubicBezTo>
                  <a:cubicBezTo>
                    <a:pt x="6073" y="287"/>
                    <a:pt x="5938" y="404"/>
                    <a:pt x="5936" y="404"/>
                  </a:cubicBezTo>
                  <a:cubicBezTo>
                    <a:pt x="5935" y="404"/>
                    <a:pt x="5936" y="403"/>
                    <a:pt x="5939" y="400"/>
                  </a:cubicBezTo>
                  <a:cubicBezTo>
                    <a:pt x="5911" y="400"/>
                    <a:pt x="5898" y="414"/>
                    <a:pt x="5884" y="428"/>
                  </a:cubicBezTo>
                  <a:lnTo>
                    <a:pt x="5870" y="428"/>
                  </a:lnTo>
                  <a:cubicBezTo>
                    <a:pt x="5866" y="425"/>
                    <a:pt x="5861" y="422"/>
                    <a:pt x="5857" y="419"/>
                  </a:cubicBezTo>
                  <a:lnTo>
                    <a:pt x="5857" y="419"/>
                  </a:lnTo>
                  <a:cubicBezTo>
                    <a:pt x="5856" y="418"/>
                    <a:pt x="5856" y="416"/>
                    <a:pt x="5856" y="414"/>
                  </a:cubicBezTo>
                  <a:lnTo>
                    <a:pt x="5856" y="414"/>
                  </a:lnTo>
                  <a:cubicBezTo>
                    <a:pt x="5856" y="416"/>
                    <a:pt x="5856" y="417"/>
                    <a:pt x="5856" y="419"/>
                  </a:cubicBezTo>
                  <a:lnTo>
                    <a:pt x="5856" y="419"/>
                  </a:lnTo>
                  <a:cubicBezTo>
                    <a:pt x="5632" y="269"/>
                    <a:pt x="5338" y="187"/>
                    <a:pt x="5045" y="187"/>
                  </a:cubicBezTo>
                  <a:cubicBezTo>
                    <a:pt x="4816" y="187"/>
                    <a:pt x="4588" y="238"/>
                    <a:pt x="4396" y="345"/>
                  </a:cubicBezTo>
                  <a:cubicBezTo>
                    <a:pt x="4134" y="469"/>
                    <a:pt x="3872" y="828"/>
                    <a:pt x="3721" y="1048"/>
                  </a:cubicBezTo>
                  <a:cubicBezTo>
                    <a:pt x="3666" y="1103"/>
                    <a:pt x="3610" y="1144"/>
                    <a:pt x="3569" y="1200"/>
                  </a:cubicBezTo>
                  <a:cubicBezTo>
                    <a:pt x="3500" y="1172"/>
                    <a:pt x="3445" y="1158"/>
                    <a:pt x="3376" y="1144"/>
                  </a:cubicBezTo>
                  <a:cubicBezTo>
                    <a:pt x="3293" y="1130"/>
                    <a:pt x="3217" y="1124"/>
                    <a:pt x="3148" y="1124"/>
                  </a:cubicBezTo>
                  <a:cubicBezTo>
                    <a:pt x="2679" y="1124"/>
                    <a:pt x="2518" y="1430"/>
                    <a:pt x="2494" y="1778"/>
                  </a:cubicBezTo>
                  <a:cubicBezTo>
                    <a:pt x="2426" y="1751"/>
                    <a:pt x="2343" y="1709"/>
                    <a:pt x="2260" y="1696"/>
                  </a:cubicBezTo>
                  <a:cubicBezTo>
                    <a:pt x="2065" y="1686"/>
                    <a:pt x="1852" y="1633"/>
                    <a:pt x="1645" y="1633"/>
                  </a:cubicBezTo>
                  <a:cubicBezTo>
                    <a:pt x="1544" y="1633"/>
                    <a:pt x="1445" y="1646"/>
                    <a:pt x="1351" y="1682"/>
                  </a:cubicBezTo>
                  <a:cubicBezTo>
                    <a:pt x="979" y="1875"/>
                    <a:pt x="1048" y="2247"/>
                    <a:pt x="1268" y="2508"/>
                  </a:cubicBezTo>
                  <a:cubicBezTo>
                    <a:pt x="1145" y="2500"/>
                    <a:pt x="1017" y="2468"/>
                    <a:pt x="889" y="2468"/>
                  </a:cubicBezTo>
                  <a:cubicBezTo>
                    <a:pt x="817" y="2468"/>
                    <a:pt x="746" y="2479"/>
                    <a:pt x="676" y="2508"/>
                  </a:cubicBezTo>
                  <a:cubicBezTo>
                    <a:pt x="249" y="2701"/>
                    <a:pt x="1" y="3142"/>
                    <a:pt x="56" y="3528"/>
                  </a:cubicBezTo>
                  <a:cubicBezTo>
                    <a:pt x="152" y="3804"/>
                    <a:pt x="345" y="4052"/>
                    <a:pt x="621" y="4217"/>
                  </a:cubicBezTo>
                  <a:cubicBezTo>
                    <a:pt x="648" y="4244"/>
                    <a:pt x="662" y="4258"/>
                    <a:pt x="690" y="4272"/>
                  </a:cubicBezTo>
                  <a:cubicBezTo>
                    <a:pt x="703" y="4286"/>
                    <a:pt x="717" y="4286"/>
                    <a:pt x="731" y="4286"/>
                  </a:cubicBezTo>
                  <a:cubicBezTo>
                    <a:pt x="786" y="4313"/>
                    <a:pt x="855" y="4341"/>
                    <a:pt x="910" y="4368"/>
                  </a:cubicBezTo>
                  <a:lnTo>
                    <a:pt x="924" y="4368"/>
                  </a:lnTo>
                  <a:cubicBezTo>
                    <a:pt x="491" y="4801"/>
                    <a:pt x="753" y="5471"/>
                    <a:pt x="1381" y="5471"/>
                  </a:cubicBezTo>
                  <a:cubicBezTo>
                    <a:pt x="1493" y="5471"/>
                    <a:pt x="1617" y="5450"/>
                    <a:pt x="1750" y="5402"/>
                  </a:cubicBezTo>
                  <a:cubicBezTo>
                    <a:pt x="1850" y="5585"/>
                    <a:pt x="2064" y="5671"/>
                    <a:pt x="2301" y="5671"/>
                  </a:cubicBezTo>
                  <a:cubicBezTo>
                    <a:pt x="2491" y="5671"/>
                    <a:pt x="2695" y="5616"/>
                    <a:pt x="2866" y="5512"/>
                  </a:cubicBezTo>
                  <a:cubicBezTo>
                    <a:pt x="3073" y="5416"/>
                    <a:pt x="3183" y="5223"/>
                    <a:pt x="3252" y="5112"/>
                  </a:cubicBezTo>
                  <a:cubicBezTo>
                    <a:pt x="3347" y="5140"/>
                    <a:pt x="3448" y="5155"/>
                    <a:pt x="3552" y="5155"/>
                  </a:cubicBezTo>
                  <a:cubicBezTo>
                    <a:pt x="3706" y="5155"/>
                    <a:pt x="3868" y="5123"/>
                    <a:pt x="4024" y="5057"/>
                  </a:cubicBezTo>
                  <a:cubicBezTo>
                    <a:pt x="4327" y="4920"/>
                    <a:pt x="4575" y="4713"/>
                    <a:pt x="4754" y="4479"/>
                  </a:cubicBezTo>
                  <a:cubicBezTo>
                    <a:pt x="4823" y="4396"/>
                    <a:pt x="4906" y="4313"/>
                    <a:pt x="4974" y="4231"/>
                  </a:cubicBezTo>
                  <a:cubicBezTo>
                    <a:pt x="5236" y="4327"/>
                    <a:pt x="5512" y="4437"/>
                    <a:pt x="5801" y="4437"/>
                  </a:cubicBezTo>
                  <a:cubicBezTo>
                    <a:pt x="5810" y="4438"/>
                    <a:pt x="5819" y="4438"/>
                    <a:pt x="5828" y="4438"/>
                  </a:cubicBezTo>
                  <a:cubicBezTo>
                    <a:pt x="6339" y="4438"/>
                    <a:pt x="6728" y="4060"/>
                    <a:pt x="6945" y="3776"/>
                  </a:cubicBezTo>
                  <a:cubicBezTo>
                    <a:pt x="6986" y="3817"/>
                    <a:pt x="7000" y="3831"/>
                    <a:pt x="7151" y="3928"/>
                  </a:cubicBezTo>
                  <a:cubicBezTo>
                    <a:pt x="7151" y="3928"/>
                    <a:pt x="7151" y="3941"/>
                    <a:pt x="7165" y="3941"/>
                  </a:cubicBezTo>
                  <a:cubicBezTo>
                    <a:pt x="7289" y="4038"/>
                    <a:pt x="7441" y="4120"/>
                    <a:pt x="7592" y="4162"/>
                  </a:cubicBezTo>
                  <a:cubicBezTo>
                    <a:pt x="7785" y="4217"/>
                    <a:pt x="7978" y="4217"/>
                    <a:pt x="8171" y="4231"/>
                  </a:cubicBezTo>
                  <a:cubicBezTo>
                    <a:pt x="8202" y="4234"/>
                    <a:pt x="8233" y="4235"/>
                    <a:pt x="8264" y="4235"/>
                  </a:cubicBezTo>
                  <a:cubicBezTo>
                    <a:pt x="8495" y="4235"/>
                    <a:pt x="8724" y="4152"/>
                    <a:pt x="8942" y="4079"/>
                  </a:cubicBezTo>
                  <a:cubicBezTo>
                    <a:pt x="9287" y="4024"/>
                    <a:pt x="9631" y="3666"/>
                    <a:pt x="9769" y="3514"/>
                  </a:cubicBezTo>
                  <a:cubicBezTo>
                    <a:pt x="9769" y="3528"/>
                    <a:pt x="9783" y="3528"/>
                    <a:pt x="9783" y="3528"/>
                  </a:cubicBezTo>
                  <a:cubicBezTo>
                    <a:pt x="10017" y="3666"/>
                    <a:pt x="10306" y="3762"/>
                    <a:pt x="10596" y="3776"/>
                  </a:cubicBezTo>
                  <a:cubicBezTo>
                    <a:pt x="10830" y="3776"/>
                    <a:pt x="11050" y="3693"/>
                    <a:pt x="11243" y="3597"/>
                  </a:cubicBezTo>
                  <a:cubicBezTo>
                    <a:pt x="11505" y="3459"/>
                    <a:pt x="11726" y="3266"/>
                    <a:pt x="11932" y="3087"/>
                  </a:cubicBezTo>
                  <a:cubicBezTo>
                    <a:pt x="12042" y="2963"/>
                    <a:pt x="12166" y="2853"/>
                    <a:pt x="12208" y="2701"/>
                  </a:cubicBezTo>
                  <a:cubicBezTo>
                    <a:pt x="12304" y="2357"/>
                    <a:pt x="12166" y="1930"/>
                    <a:pt x="11767" y="1764"/>
                  </a:cubicBezTo>
                  <a:lnTo>
                    <a:pt x="11753" y="1764"/>
                  </a:lnTo>
                  <a:cubicBezTo>
                    <a:pt x="11684" y="1723"/>
                    <a:pt x="11602" y="1709"/>
                    <a:pt x="11533" y="1682"/>
                  </a:cubicBezTo>
                  <a:cubicBezTo>
                    <a:pt x="11670" y="1351"/>
                    <a:pt x="11602" y="952"/>
                    <a:pt x="11257" y="731"/>
                  </a:cubicBezTo>
                  <a:cubicBezTo>
                    <a:pt x="11176" y="688"/>
                    <a:pt x="11084" y="672"/>
                    <a:pt x="10988" y="672"/>
                  </a:cubicBezTo>
                  <a:cubicBezTo>
                    <a:pt x="10872" y="672"/>
                    <a:pt x="10750" y="695"/>
                    <a:pt x="10637" y="717"/>
                  </a:cubicBezTo>
                  <a:cubicBezTo>
                    <a:pt x="10430" y="786"/>
                    <a:pt x="10210" y="855"/>
                    <a:pt x="10017" y="952"/>
                  </a:cubicBezTo>
                  <a:cubicBezTo>
                    <a:pt x="10114" y="772"/>
                    <a:pt x="10210" y="538"/>
                    <a:pt x="10072" y="318"/>
                  </a:cubicBezTo>
                  <a:cubicBezTo>
                    <a:pt x="9885" y="109"/>
                    <a:pt x="9516" y="1"/>
                    <a:pt x="9125"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4"/>
            <p:cNvSpPr/>
            <p:nvPr/>
          </p:nvSpPr>
          <p:spPr>
            <a:xfrm>
              <a:off x="2524175" y="3840600"/>
              <a:ext cx="165025" cy="86575"/>
            </a:xfrm>
            <a:custGeom>
              <a:avLst/>
              <a:gdLst/>
              <a:ahLst/>
              <a:cxnLst/>
              <a:rect l="l" t="t" r="r" b="b"/>
              <a:pathLst>
                <a:path w="6601" h="3463" extrusionOk="0">
                  <a:moveTo>
                    <a:pt x="2941" y="1"/>
                  </a:moveTo>
                  <a:cubicBezTo>
                    <a:pt x="2867" y="1"/>
                    <a:pt x="2791" y="11"/>
                    <a:pt x="2715" y="18"/>
                  </a:cubicBezTo>
                  <a:cubicBezTo>
                    <a:pt x="2522" y="32"/>
                    <a:pt x="2343" y="100"/>
                    <a:pt x="2191" y="224"/>
                  </a:cubicBezTo>
                  <a:cubicBezTo>
                    <a:pt x="2067" y="307"/>
                    <a:pt x="1930" y="404"/>
                    <a:pt x="1792" y="569"/>
                  </a:cubicBezTo>
                  <a:cubicBezTo>
                    <a:pt x="1751" y="624"/>
                    <a:pt x="1709" y="665"/>
                    <a:pt x="1668" y="748"/>
                  </a:cubicBezTo>
                  <a:cubicBezTo>
                    <a:pt x="1475" y="789"/>
                    <a:pt x="1268" y="872"/>
                    <a:pt x="1144" y="1024"/>
                  </a:cubicBezTo>
                  <a:cubicBezTo>
                    <a:pt x="951" y="1272"/>
                    <a:pt x="1034" y="1506"/>
                    <a:pt x="1227" y="1699"/>
                  </a:cubicBezTo>
                  <a:cubicBezTo>
                    <a:pt x="745" y="1740"/>
                    <a:pt x="1" y="2222"/>
                    <a:pt x="414" y="2704"/>
                  </a:cubicBezTo>
                  <a:cubicBezTo>
                    <a:pt x="561" y="2884"/>
                    <a:pt x="803" y="2938"/>
                    <a:pt x="1032" y="2938"/>
                  </a:cubicBezTo>
                  <a:cubicBezTo>
                    <a:pt x="1189" y="2938"/>
                    <a:pt x="1340" y="2912"/>
                    <a:pt x="1447" y="2884"/>
                  </a:cubicBezTo>
                  <a:lnTo>
                    <a:pt x="1447" y="2884"/>
                  </a:lnTo>
                  <a:cubicBezTo>
                    <a:pt x="1420" y="3187"/>
                    <a:pt x="1627" y="3462"/>
                    <a:pt x="1985" y="3462"/>
                  </a:cubicBezTo>
                  <a:cubicBezTo>
                    <a:pt x="2343" y="3407"/>
                    <a:pt x="2591" y="3118"/>
                    <a:pt x="2839" y="2884"/>
                  </a:cubicBezTo>
                  <a:cubicBezTo>
                    <a:pt x="2880" y="3021"/>
                    <a:pt x="2991" y="3145"/>
                    <a:pt x="3101" y="3228"/>
                  </a:cubicBezTo>
                  <a:cubicBezTo>
                    <a:pt x="3214" y="3296"/>
                    <a:pt x="3346" y="3345"/>
                    <a:pt x="3481" y="3345"/>
                  </a:cubicBezTo>
                  <a:cubicBezTo>
                    <a:pt x="3511" y="3345"/>
                    <a:pt x="3540" y="3343"/>
                    <a:pt x="3569" y="3338"/>
                  </a:cubicBezTo>
                  <a:cubicBezTo>
                    <a:pt x="3803" y="3256"/>
                    <a:pt x="3983" y="3063"/>
                    <a:pt x="4120" y="2856"/>
                  </a:cubicBezTo>
                  <a:cubicBezTo>
                    <a:pt x="4231" y="2897"/>
                    <a:pt x="4437" y="2980"/>
                    <a:pt x="4575" y="2980"/>
                  </a:cubicBezTo>
                  <a:cubicBezTo>
                    <a:pt x="4593" y="2981"/>
                    <a:pt x="4611" y="2982"/>
                    <a:pt x="4629" y="2982"/>
                  </a:cubicBezTo>
                  <a:cubicBezTo>
                    <a:pt x="4817" y="2982"/>
                    <a:pt x="5005" y="2918"/>
                    <a:pt x="5181" y="2842"/>
                  </a:cubicBezTo>
                  <a:cubicBezTo>
                    <a:pt x="5402" y="2718"/>
                    <a:pt x="5608" y="2484"/>
                    <a:pt x="5553" y="2236"/>
                  </a:cubicBezTo>
                  <a:cubicBezTo>
                    <a:pt x="5967" y="2236"/>
                    <a:pt x="6600" y="2029"/>
                    <a:pt x="6587" y="1588"/>
                  </a:cubicBezTo>
                  <a:cubicBezTo>
                    <a:pt x="6545" y="1327"/>
                    <a:pt x="6215" y="1216"/>
                    <a:pt x="5980" y="1134"/>
                  </a:cubicBezTo>
                  <a:cubicBezTo>
                    <a:pt x="5815" y="1065"/>
                    <a:pt x="5636" y="1010"/>
                    <a:pt x="5457" y="996"/>
                  </a:cubicBezTo>
                  <a:cubicBezTo>
                    <a:pt x="5636" y="817"/>
                    <a:pt x="5732" y="569"/>
                    <a:pt x="5539" y="362"/>
                  </a:cubicBezTo>
                  <a:cubicBezTo>
                    <a:pt x="5457" y="266"/>
                    <a:pt x="5333" y="211"/>
                    <a:pt x="5209" y="183"/>
                  </a:cubicBezTo>
                  <a:cubicBezTo>
                    <a:pt x="5057" y="128"/>
                    <a:pt x="4919" y="100"/>
                    <a:pt x="4754" y="100"/>
                  </a:cubicBezTo>
                  <a:cubicBezTo>
                    <a:pt x="4741" y="100"/>
                    <a:pt x="4728" y="100"/>
                    <a:pt x="4715" y="100"/>
                  </a:cubicBezTo>
                  <a:cubicBezTo>
                    <a:pt x="4315" y="100"/>
                    <a:pt x="3726" y="298"/>
                    <a:pt x="3459" y="431"/>
                  </a:cubicBezTo>
                  <a:cubicBezTo>
                    <a:pt x="3431" y="266"/>
                    <a:pt x="3335" y="114"/>
                    <a:pt x="3156" y="45"/>
                  </a:cubicBezTo>
                  <a:cubicBezTo>
                    <a:pt x="3087" y="11"/>
                    <a:pt x="3015" y="1"/>
                    <a:pt x="294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4"/>
            <p:cNvSpPr/>
            <p:nvPr/>
          </p:nvSpPr>
          <p:spPr>
            <a:xfrm>
              <a:off x="2326125" y="3955325"/>
              <a:ext cx="170875" cy="98500"/>
            </a:xfrm>
            <a:custGeom>
              <a:avLst/>
              <a:gdLst/>
              <a:ahLst/>
              <a:cxnLst/>
              <a:rect l="l" t="t" r="r" b="b"/>
              <a:pathLst>
                <a:path w="6835" h="3940" extrusionOk="0">
                  <a:moveTo>
                    <a:pt x="4048" y="0"/>
                  </a:moveTo>
                  <a:cubicBezTo>
                    <a:pt x="3711" y="0"/>
                    <a:pt x="3325" y="110"/>
                    <a:pt x="3032" y="279"/>
                  </a:cubicBezTo>
                  <a:cubicBezTo>
                    <a:pt x="3018" y="279"/>
                    <a:pt x="3018" y="292"/>
                    <a:pt x="3018" y="292"/>
                  </a:cubicBezTo>
                  <a:cubicBezTo>
                    <a:pt x="2990" y="251"/>
                    <a:pt x="2977" y="223"/>
                    <a:pt x="2949" y="196"/>
                  </a:cubicBezTo>
                  <a:cubicBezTo>
                    <a:pt x="2830" y="69"/>
                    <a:pt x="2689" y="16"/>
                    <a:pt x="2546" y="16"/>
                  </a:cubicBezTo>
                  <a:cubicBezTo>
                    <a:pt x="2193" y="16"/>
                    <a:pt x="1829" y="337"/>
                    <a:pt x="1750" y="651"/>
                  </a:cubicBezTo>
                  <a:cubicBezTo>
                    <a:pt x="1365" y="664"/>
                    <a:pt x="979" y="747"/>
                    <a:pt x="703" y="967"/>
                  </a:cubicBezTo>
                  <a:cubicBezTo>
                    <a:pt x="97" y="1463"/>
                    <a:pt x="1" y="2249"/>
                    <a:pt x="745" y="2455"/>
                  </a:cubicBezTo>
                  <a:cubicBezTo>
                    <a:pt x="120" y="3187"/>
                    <a:pt x="498" y="3940"/>
                    <a:pt x="1207" y="3940"/>
                  </a:cubicBezTo>
                  <a:cubicBezTo>
                    <a:pt x="1499" y="3940"/>
                    <a:pt x="1847" y="3812"/>
                    <a:pt x="2205" y="3503"/>
                  </a:cubicBezTo>
                  <a:cubicBezTo>
                    <a:pt x="2494" y="3227"/>
                    <a:pt x="2756" y="2910"/>
                    <a:pt x="2894" y="2552"/>
                  </a:cubicBezTo>
                  <a:cubicBezTo>
                    <a:pt x="3018" y="2603"/>
                    <a:pt x="3162" y="2635"/>
                    <a:pt x="3305" y="2635"/>
                  </a:cubicBezTo>
                  <a:cubicBezTo>
                    <a:pt x="3431" y="2635"/>
                    <a:pt x="3556" y="2610"/>
                    <a:pt x="3665" y="2552"/>
                  </a:cubicBezTo>
                  <a:cubicBezTo>
                    <a:pt x="3996" y="2387"/>
                    <a:pt x="4148" y="2083"/>
                    <a:pt x="4258" y="1780"/>
                  </a:cubicBezTo>
                  <a:cubicBezTo>
                    <a:pt x="4433" y="1839"/>
                    <a:pt x="4732" y="1938"/>
                    <a:pt x="5004" y="1938"/>
                  </a:cubicBezTo>
                  <a:cubicBezTo>
                    <a:pt x="5117" y="1938"/>
                    <a:pt x="5226" y="1921"/>
                    <a:pt x="5319" y="1877"/>
                  </a:cubicBezTo>
                  <a:cubicBezTo>
                    <a:pt x="5512" y="1808"/>
                    <a:pt x="5649" y="1656"/>
                    <a:pt x="5691" y="1491"/>
                  </a:cubicBezTo>
                  <a:cubicBezTo>
                    <a:pt x="5728" y="1495"/>
                    <a:pt x="5766" y="1496"/>
                    <a:pt x="5803" y="1496"/>
                  </a:cubicBezTo>
                  <a:cubicBezTo>
                    <a:pt x="6204" y="1496"/>
                    <a:pt x="6585" y="1296"/>
                    <a:pt x="6724" y="981"/>
                  </a:cubicBezTo>
                  <a:cubicBezTo>
                    <a:pt x="6834" y="692"/>
                    <a:pt x="6559" y="403"/>
                    <a:pt x="6297" y="223"/>
                  </a:cubicBezTo>
                  <a:cubicBezTo>
                    <a:pt x="6122" y="136"/>
                    <a:pt x="5921" y="103"/>
                    <a:pt x="5717" y="103"/>
                  </a:cubicBezTo>
                  <a:cubicBezTo>
                    <a:pt x="5534" y="103"/>
                    <a:pt x="5350" y="129"/>
                    <a:pt x="5181" y="168"/>
                  </a:cubicBezTo>
                  <a:cubicBezTo>
                    <a:pt x="5029" y="210"/>
                    <a:pt x="4878" y="251"/>
                    <a:pt x="4726" y="292"/>
                  </a:cubicBezTo>
                  <a:cubicBezTo>
                    <a:pt x="4604" y="86"/>
                    <a:pt x="4345" y="0"/>
                    <a:pt x="404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4"/>
            <p:cNvSpPr/>
            <p:nvPr/>
          </p:nvSpPr>
          <p:spPr>
            <a:xfrm>
              <a:off x="2570675" y="4136950"/>
              <a:ext cx="148825" cy="78050"/>
            </a:xfrm>
            <a:custGeom>
              <a:avLst/>
              <a:gdLst/>
              <a:ahLst/>
              <a:cxnLst/>
              <a:rect l="l" t="t" r="r" b="b"/>
              <a:pathLst>
                <a:path w="5953" h="3122" extrusionOk="0">
                  <a:moveTo>
                    <a:pt x="2514" y="0"/>
                  </a:moveTo>
                  <a:cubicBezTo>
                    <a:pt x="2448" y="0"/>
                    <a:pt x="2381" y="10"/>
                    <a:pt x="2315" y="26"/>
                  </a:cubicBezTo>
                  <a:cubicBezTo>
                    <a:pt x="2205" y="68"/>
                    <a:pt x="2095" y="137"/>
                    <a:pt x="1999" y="206"/>
                  </a:cubicBezTo>
                  <a:cubicBezTo>
                    <a:pt x="1888" y="233"/>
                    <a:pt x="1792" y="288"/>
                    <a:pt x="1709" y="357"/>
                  </a:cubicBezTo>
                  <a:cubicBezTo>
                    <a:pt x="1558" y="481"/>
                    <a:pt x="1571" y="688"/>
                    <a:pt x="1599" y="826"/>
                  </a:cubicBezTo>
                  <a:cubicBezTo>
                    <a:pt x="1599" y="853"/>
                    <a:pt x="1599" y="894"/>
                    <a:pt x="1599" y="922"/>
                  </a:cubicBezTo>
                  <a:lnTo>
                    <a:pt x="1544" y="922"/>
                  </a:lnTo>
                  <a:cubicBezTo>
                    <a:pt x="1158" y="977"/>
                    <a:pt x="786" y="1170"/>
                    <a:pt x="552" y="1446"/>
                  </a:cubicBezTo>
                  <a:cubicBezTo>
                    <a:pt x="400" y="1625"/>
                    <a:pt x="345" y="1818"/>
                    <a:pt x="511" y="1997"/>
                  </a:cubicBezTo>
                  <a:cubicBezTo>
                    <a:pt x="497" y="1997"/>
                    <a:pt x="483" y="2010"/>
                    <a:pt x="455" y="2010"/>
                  </a:cubicBezTo>
                  <a:cubicBezTo>
                    <a:pt x="221" y="2121"/>
                    <a:pt x="15" y="2314"/>
                    <a:pt x="1" y="2534"/>
                  </a:cubicBezTo>
                  <a:cubicBezTo>
                    <a:pt x="15" y="2727"/>
                    <a:pt x="207" y="2865"/>
                    <a:pt x="387" y="2947"/>
                  </a:cubicBezTo>
                  <a:cubicBezTo>
                    <a:pt x="517" y="3017"/>
                    <a:pt x="650" y="3048"/>
                    <a:pt x="779" y="3048"/>
                  </a:cubicBezTo>
                  <a:cubicBezTo>
                    <a:pt x="1032" y="3048"/>
                    <a:pt x="1275" y="2932"/>
                    <a:pt x="1475" y="2768"/>
                  </a:cubicBezTo>
                  <a:cubicBezTo>
                    <a:pt x="1516" y="2741"/>
                    <a:pt x="1544" y="2713"/>
                    <a:pt x="1571" y="2699"/>
                  </a:cubicBezTo>
                  <a:cubicBezTo>
                    <a:pt x="1682" y="2932"/>
                    <a:pt x="1923" y="3122"/>
                    <a:pt x="2218" y="3122"/>
                  </a:cubicBezTo>
                  <a:cubicBezTo>
                    <a:pt x="2254" y="3122"/>
                    <a:pt x="2291" y="3119"/>
                    <a:pt x="2329" y="3113"/>
                  </a:cubicBezTo>
                  <a:cubicBezTo>
                    <a:pt x="2504" y="3099"/>
                    <a:pt x="2810" y="2837"/>
                    <a:pt x="2799" y="2837"/>
                  </a:cubicBezTo>
                  <a:cubicBezTo>
                    <a:pt x="2799" y="2837"/>
                    <a:pt x="2798" y="2837"/>
                    <a:pt x="2798" y="2837"/>
                  </a:cubicBezTo>
                  <a:cubicBezTo>
                    <a:pt x="2811" y="2823"/>
                    <a:pt x="2811" y="2823"/>
                    <a:pt x="2825" y="2823"/>
                  </a:cubicBezTo>
                  <a:cubicBezTo>
                    <a:pt x="2963" y="2823"/>
                    <a:pt x="3280" y="2989"/>
                    <a:pt x="3514" y="2989"/>
                  </a:cubicBezTo>
                  <a:cubicBezTo>
                    <a:pt x="3790" y="2961"/>
                    <a:pt x="4107" y="2851"/>
                    <a:pt x="4231" y="2644"/>
                  </a:cubicBezTo>
                  <a:cubicBezTo>
                    <a:pt x="4272" y="2658"/>
                    <a:pt x="4286" y="2658"/>
                    <a:pt x="4313" y="2672"/>
                  </a:cubicBezTo>
                  <a:cubicBezTo>
                    <a:pt x="4465" y="2754"/>
                    <a:pt x="4644" y="2823"/>
                    <a:pt x="4837" y="2837"/>
                  </a:cubicBezTo>
                  <a:cubicBezTo>
                    <a:pt x="5154" y="2837"/>
                    <a:pt x="5278" y="2768"/>
                    <a:pt x="5539" y="2617"/>
                  </a:cubicBezTo>
                  <a:cubicBezTo>
                    <a:pt x="5650" y="2548"/>
                    <a:pt x="5801" y="2479"/>
                    <a:pt x="5843" y="2355"/>
                  </a:cubicBezTo>
                  <a:cubicBezTo>
                    <a:pt x="5953" y="2079"/>
                    <a:pt x="5622" y="1845"/>
                    <a:pt x="5347" y="1749"/>
                  </a:cubicBezTo>
                  <a:cubicBezTo>
                    <a:pt x="5181" y="1694"/>
                    <a:pt x="5016" y="1611"/>
                    <a:pt x="4837" y="1597"/>
                  </a:cubicBezTo>
                  <a:lnTo>
                    <a:pt x="4823" y="1597"/>
                  </a:lnTo>
                  <a:cubicBezTo>
                    <a:pt x="4851" y="1528"/>
                    <a:pt x="4906" y="1459"/>
                    <a:pt x="4933" y="1390"/>
                  </a:cubicBezTo>
                  <a:cubicBezTo>
                    <a:pt x="5016" y="1266"/>
                    <a:pt x="4906" y="1142"/>
                    <a:pt x="4795" y="1060"/>
                  </a:cubicBezTo>
                  <a:cubicBezTo>
                    <a:pt x="4561" y="930"/>
                    <a:pt x="4279" y="824"/>
                    <a:pt x="3993" y="824"/>
                  </a:cubicBezTo>
                  <a:cubicBezTo>
                    <a:pt x="3976" y="824"/>
                    <a:pt x="3958" y="825"/>
                    <a:pt x="3941" y="826"/>
                  </a:cubicBezTo>
                  <a:cubicBezTo>
                    <a:pt x="3937" y="824"/>
                    <a:pt x="3928" y="823"/>
                    <a:pt x="3916" y="823"/>
                  </a:cubicBezTo>
                  <a:cubicBezTo>
                    <a:pt x="3856" y="823"/>
                    <a:pt x="3721" y="842"/>
                    <a:pt x="3710" y="842"/>
                  </a:cubicBezTo>
                  <a:cubicBezTo>
                    <a:pt x="3708" y="842"/>
                    <a:pt x="3711" y="841"/>
                    <a:pt x="3721" y="839"/>
                  </a:cubicBezTo>
                  <a:cubicBezTo>
                    <a:pt x="3707" y="839"/>
                    <a:pt x="3707" y="839"/>
                    <a:pt x="3693" y="853"/>
                  </a:cubicBezTo>
                  <a:cubicBezTo>
                    <a:pt x="3707" y="757"/>
                    <a:pt x="3721" y="674"/>
                    <a:pt x="3693" y="591"/>
                  </a:cubicBezTo>
                  <a:cubicBezTo>
                    <a:pt x="3653" y="392"/>
                    <a:pt x="3455" y="308"/>
                    <a:pt x="3244" y="308"/>
                  </a:cubicBezTo>
                  <a:cubicBezTo>
                    <a:pt x="3163" y="308"/>
                    <a:pt x="3081" y="320"/>
                    <a:pt x="3004" y="343"/>
                  </a:cubicBezTo>
                  <a:cubicBezTo>
                    <a:pt x="2991" y="233"/>
                    <a:pt x="2880" y="150"/>
                    <a:pt x="2784" y="82"/>
                  </a:cubicBezTo>
                  <a:cubicBezTo>
                    <a:pt x="2709" y="23"/>
                    <a:pt x="2614" y="0"/>
                    <a:pt x="2514"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2" name="Google Shape;4082;p54"/>
          <p:cNvSpPr/>
          <p:nvPr/>
        </p:nvSpPr>
        <p:spPr>
          <a:xfrm flipH="1">
            <a:off x="6643162" y="134678"/>
            <a:ext cx="2215511" cy="651676"/>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4"/>
          <p:cNvSpPr/>
          <p:nvPr/>
        </p:nvSpPr>
        <p:spPr>
          <a:xfrm>
            <a:off x="5473350" y="940668"/>
            <a:ext cx="1621693" cy="434336"/>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4"/>
          <p:cNvSpPr/>
          <p:nvPr/>
        </p:nvSpPr>
        <p:spPr>
          <a:xfrm flipH="1">
            <a:off x="631988" y="1017842"/>
            <a:ext cx="1386105" cy="407720"/>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4"/>
          <p:cNvSpPr/>
          <p:nvPr/>
        </p:nvSpPr>
        <p:spPr>
          <a:xfrm>
            <a:off x="304725" y="890562"/>
            <a:ext cx="886942" cy="237540"/>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089"/>
        <p:cNvGrpSpPr/>
        <p:nvPr/>
      </p:nvGrpSpPr>
      <p:grpSpPr>
        <a:xfrm>
          <a:off x="0" y="0"/>
          <a:ext cx="0" cy="0"/>
          <a:chOff x="0" y="0"/>
          <a:chExt cx="0" cy="0"/>
        </a:xfrm>
      </p:grpSpPr>
      <p:grpSp>
        <p:nvGrpSpPr>
          <p:cNvPr id="4090" name="Google Shape;4090;p55"/>
          <p:cNvGrpSpPr/>
          <p:nvPr/>
        </p:nvGrpSpPr>
        <p:grpSpPr>
          <a:xfrm>
            <a:off x="1040539" y="62049"/>
            <a:ext cx="1224729" cy="472947"/>
            <a:chOff x="6746101" y="5089142"/>
            <a:chExt cx="2460778" cy="950266"/>
          </a:xfrm>
        </p:grpSpPr>
        <p:sp>
          <p:nvSpPr>
            <p:cNvPr id="4091" name="Google Shape;4091;p55"/>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5"/>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5"/>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5"/>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5"/>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5"/>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5"/>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5"/>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5"/>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5"/>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5"/>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5"/>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3" name="Google Shape;4103;p55"/>
          <p:cNvSpPr txBox="1">
            <a:spLocks noGrp="1"/>
          </p:cNvSpPr>
          <p:nvPr>
            <p:ph type="title"/>
          </p:nvPr>
        </p:nvSpPr>
        <p:spPr>
          <a:xfrm>
            <a:off x="720000" y="445025"/>
            <a:ext cx="7905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Monday: My day step by step</a:t>
            </a:r>
            <a:endParaRPr/>
          </a:p>
        </p:txBody>
      </p:sp>
      <p:grpSp>
        <p:nvGrpSpPr>
          <p:cNvPr id="4104" name="Google Shape;4104;p55"/>
          <p:cNvGrpSpPr/>
          <p:nvPr/>
        </p:nvGrpSpPr>
        <p:grpSpPr>
          <a:xfrm>
            <a:off x="1278438" y="1540269"/>
            <a:ext cx="753900" cy="519900"/>
            <a:chOff x="1278438" y="1540269"/>
            <a:chExt cx="753900" cy="519900"/>
          </a:xfrm>
        </p:grpSpPr>
        <p:sp>
          <p:nvSpPr>
            <p:cNvPr id="4105" name="Google Shape;4105;p55"/>
            <p:cNvSpPr/>
            <p:nvPr/>
          </p:nvSpPr>
          <p:spPr>
            <a:xfrm>
              <a:off x="1278438" y="1540269"/>
              <a:ext cx="753900" cy="5199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6" name="Google Shape;4106;p55"/>
            <p:cNvGrpSpPr/>
            <p:nvPr/>
          </p:nvGrpSpPr>
          <p:grpSpPr>
            <a:xfrm>
              <a:off x="1489863" y="1631416"/>
              <a:ext cx="331033" cy="337616"/>
              <a:chOff x="4467450" y="3808475"/>
              <a:chExt cx="470150" cy="479500"/>
            </a:xfrm>
          </p:grpSpPr>
          <p:sp>
            <p:nvSpPr>
              <p:cNvPr id="4107" name="Google Shape;4107;p55"/>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8" name="Google Shape;4108;p55"/>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9" name="Google Shape;4109;p55"/>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0" name="Google Shape;4110;p55"/>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4111" name="Google Shape;4111;p55"/>
          <p:cNvSpPr txBox="1"/>
          <p:nvPr/>
        </p:nvSpPr>
        <p:spPr>
          <a:xfrm>
            <a:off x="715100" y="2861400"/>
            <a:ext cx="18756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hlink"/>
              </a:buClr>
              <a:buSzPts val="1100"/>
              <a:buFont typeface="Arial"/>
              <a:buNone/>
            </a:pPr>
            <a:r>
              <a:rPr lang="en">
                <a:solidFill>
                  <a:schemeClr val="dk1"/>
                </a:solidFill>
                <a:latin typeface="Barlow"/>
                <a:ea typeface="Barlow"/>
                <a:cs typeface="Barlow"/>
                <a:sym typeface="Barlow"/>
              </a:rPr>
              <a:t>Saturn is the ringed planet and a gas giant</a:t>
            </a:r>
            <a:endParaRPr>
              <a:solidFill>
                <a:schemeClr val="dk1"/>
              </a:solidFill>
              <a:latin typeface="Barlow"/>
              <a:ea typeface="Barlow"/>
              <a:cs typeface="Barlow"/>
              <a:sym typeface="Barlow"/>
            </a:endParaRPr>
          </a:p>
        </p:txBody>
      </p:sp>
      <p:sp>
        <p:nvSpPr>
          <p:cNvPr id="4112" name="Google Shape;4112;p55"/>
          <p:cNvSpPr/>
          <p:nvPr/>
        </p:nvSpPr>
        <p:spPr>
          <a:xfrm>
            <a:off x="787763" y="2398925"/>
            <a:ext cx="17352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5"/>
          <p:cNvSpPr txBox="1"/>
          <p:nvPr/>
        </p:nvSpPr>
        <p:spPr>
          <a:xfrm>
            <a:off x="787763" y="2443625"/>
            <a:ext cx="17352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Breakfast</a:t>
            </a:r>
            <a:endParaRPr sz="2100">
              <a:solidFill>
                <a:srgbClr val="FFFFFF"/>
              </a:solidFill>
              <a:latin typeface="Fredoka One"/>
              <a:ea typeface="Fredoka One"/>
              <a:cs typeface="Fredoka One"/>
              <a:sym typeface="Fredoka One"/>
            </a:endParaRPr>
          </a:p>
        </p:txBody>
      </p:sp>
      <p:sp>
        <p:nvSpPr>
          <p:cNvPr id="4114" name="Google Shape;4114;p55"/>
          <p:cNvSpPr txBox="1"/>
          <p:nvPr/>
        </p:nvSpPr>
        <p:spPr>
          <a:xfrm>
            <a:off x="2624325" y="3566250"/>
            <a:ext cx="18756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Barlow"/>
                <a:ea typeface="Barlow"/>
                <a:cs typeface="Barlow"/>
                <a:sym typeface="Barlow"/>
              </a:rPr>
              <a:t>Pluto is considered a dwarf planet</a:t>
            </a:r>
            <a:endParaRPr>
              <a:solidFill>
                <a:schemeClr val="dk1"/>
              </a:solidFill>
              <a:latin typeface="Barlow"/>
              <a:ea typeface="Barlow"/>
              <a:cs typeface="Barlow"/>
              <a:sym typeface="Barlow"/>
            </a:endParaRPr>
          </a:p>
        </p:txBody>
      </p:sp>
      <p:sp>
        <p:nvSpPr>
          <p:cNvPr id="4115" name="Google Shape;4115;p55"/>
          <p:cNvSpPr/>
          <p:nvPr/>
        </p:nvSpPr>
        <p:spPr>
          <a:xfrm>
            <a:off x="2694525" y="3103775"/>
            <a:ext cx="17352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5"/>
          <p:cNvSpPr txBox="1"/>
          <p:nvPr/>
        </p:nvSpPr>
        <p:spPr>
          <a:xfrm>
            <a:off x="2694525" y="3148475"/>
            <a:ext cx="17352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Dog</a:t>
            </a:r>
            <a:endParaRPr sz="2100">
              <a:solidFill>
                <a:srgbClr val="FFFFFF"/>
              </a:solidFill>
              <a:latin typeface="Fredoka One"/>
              <a:ea typeface="Fredoka One"/>
              <a:cs typeface="Fredoka One"/>
              <a:sym typeface="Fredoka One"/>
            </a:endParaRPr>
          </a:p>
        </p:txBody>
      </p:sp>
      <p:sp>
        <p:nvSpPr>
          <p:cNvPr id="4117" name="Google Shape;4117;p55"/>
          <p:cNvSpPr txBox="1"/>
          <p:nvPr/>
        </p:nvSpPr>
        <p:spPr>
          <a:xfrm>
            <a:off x="4601288" y="2861400"/>
            <a:ext cx="18756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Barlow"/>
                <a:ea typeface="Barlow"/>
                <a:cs typeface="Barlow"/>
                <a:sym typeface="Barlow"/>
              </a:rPr>
              <a:t>The Moon is Earth’s only natural satellite</a:t>
            </a:r>
            <a:endParaRPr>
              <a:solidFill>
                <a:schemeClr val="dk1"/>
              </a:solidFill>
              <a:latin typeface="Barlow"/>
              <a:ea typeface="Barlow"/>
              <a:cs typeface="Barlow"/>
              <a:sym typeface="Barlow"/>
            </a:endParaRPr>
          </a:p>
        </p:txBody>
      </p:sp>
      <p:sp>
        <p:nvSpPr>
          <p:cNvPr id="4118" name="Google Shape;4118;p55"/>
          <p:cNvSpPr/>
          <p:nvPr/>
        </p:nvSpPr>
        <p:spPr>
          <a:xfrm>
            <a:off x="4678254" y="2398925"/>
            <a:ext cx="17352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5"/>
          <p:cNvSpPr txBox="1"/>
          <p:nvPr/>
        </p:nvSpPr>
        <p:spPr>
          <a:xfrm>
            <a:off x="4673950" y="2443625"/>
            <a:ext cx="17352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Email</a:t>
            </a:r>
            <a:endParaRPr sz="2100">
              <a:solidFill>
                <a:srgbClr val="FFFFFF"/>
              </a:solidFill>
              <a:latin typeface="Fredoka One"/>
              <a:ea typeface="Fredoka One"/>
              <a:cs typeface="Fredoka One"/>
              <a:sym typeface="Fredoka One"/>
            </a:endParaRPr>
          </a:p>
        </p:txBody>
      </p:sp>
      <p:grpSp>
        <p:nvGrpSpPr>
          <p:cNvPr id="4120" name="Google Shape;4120;p55"/>
          <p:cNvGrpSpPr/>
          <p:nvPr/>
        </p:nvGrpSpPr>
        <p:grpSpPr>
          <a:xfrm>
            <a:off x="3185167" y="2245119"/>
            <a:ext cx="753900" cy="519900"/>
            <a:chOff x="3185167" y="2245119"/>
            <a:chExt cx="753900" cy="519900"/>
          </a:xfrm>
        </p:grpSpPr>
        <p:sp>
          <p:nvSpPr>
            <p:cNvPr id="4121" name="Google Shape;4121;p55"/>
            <p:cNvSpPr/>
            <p:nvPr/>
          </p:nvSpPr>
          <p:spPr>
            <a:xfrm>
              <a:off x="3185167" y="2245119"/>
              <a:ext cx="753900" cy="5199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2" name="Google Shape;4122;p55"/>
            <p:cNvGrpSpPr/>
            <p:nvPr/>
          </p:nvGrpSpPr>
          <p:grpSpPr>
            <a:xfrm>
              <a:off x="3392350" y="2364752"/>
              <a:ext cx="342034" cy="280654"/>
              <a:chOff x="5647000" y="3252650"/>
              <a:chExt cx="485775" cy="398600"/>
            </a:xfrm>
          </p:grpSpPr>
          <p:sp>
            <p:nvSpPr>
              <p:cNvPr id="4123" name="Google Shape;4123;p55"/>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4" name="Google Shape;4124;p55"/>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5" name="Google Shape;4125;p55"/>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6" name="Google Shape;4126;p55"/>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7" name="Google Shape;4127;p55"/>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4128" name="Google Shape;4128;p55"/>
          <p:cNvGrpSpPr/>
          <p:nvPr/>
        </p:nvGrpSpPr>
        <p:grpSpPr>
          <a:xfrm>
            <a:off x="5168896" y="1540269"/>
            <a:ext cx="753900" cy="519900"/>
            <a:chOff x="5168896" y="1540269"/>
            <a:chExt cx="753900" cy="519900"/>
          </a:xfrm>
        </p:grpSpPr>
        <p:sp>
          <p:nvSpPr>
            <p:cNvPr id="4129" name="Google Shape;4129;p55"/>
            <p:cNvSpPr/>
            <p:nvPr/>
          </p:nvSpPr>
          <p:spPr>
            <a:xfrm>
              <a:off x="5168896" y="1540269"/>
              <a:ext cx="753900" cy="5199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0" name="Google Shape;4130;p55"/>
            <p:cNvGrpSpPr/>
            <p:nvPr/>
          </p:nvGrpSpPr>
          <p:grpSpPr>
            <a:xfrm>
              <a:off x="5368119" y="1623432"/>
              <a:ext cx="355468" cy="353587"/>
              <a:chOff x="-35854750" y="2272675"/>
              <a:chExt cx="293000" cy="291450"/>
            </a:xfrm>
          </p:grpSpPr>
          <p:sp>
            <p:nvSpPr>
              <p:cNvPr id="4131" name="Google Shape;4131;p55"/>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5"/>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5"/>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4" name="Google Shape;4134;p55"/>
          <p:cNvGrpSpPr/>
          <p:nvPr/>
        </p:nvGrpSpPr>
        <p:grpSpPr>
          <a:xfrm>
            <a:off x="7114150" y="2245119"/>
            <a:ext cx="753900" cy="519900"/>
            <a:chOff x="7114150" y="2245119"/>
            <a:chExt cx="753900" cy="519900"/>
          </a:xfrm>
        </p:grpSpPr>
        <p:sp>
          <p:nvSpPr>
            <p:cNvPr id="4135" name="Google Shape;4135;p55"/>
            <p:cNvSpPr/>
            <p:nvPr/>
          </p:nvSpPr>
          <p:spPr>
            <a:xfrm>
              <a:off x="7114150" y="2245119"/>
              <a:ext cx="753900" cy="5199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5"/>
            <p:cNvSpPr/>
            <p:nvPr/>
          </p:nvSpPr>
          <p:spPr>
            <a:xfrm>
              <a:off x="7311523" y="232598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7" name="Google Shape;4137;p55"/>
          <p:cNvSpPr txBox="1"/>
          <p:nvPr/>
        </p:nvSpPr>
        <p:spPr>
          <a:xfrm>
            <a:off x="6553300" y="3566250"/>
            <a:ext cx="18756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Barlow"/>
                <a:ea typeface="Barlow"/>
                <a:cs typeface="Barlow"/>
                <a:sym typeface="Barlow"/>
              </a:rPr>
              <a:t>Jupiter doesn’t have a solid surface</a:t>
            </a:r>
            <a:endParaRPr>
              <a:solidFill>
                <a:schemeClr val="dk1"/>
              </a:solidFill>
              <a:latin typeface="Barlow"/>
              <a:ea typeface="Barlow"/>
              <a:cs typeface="Barlow"/>
              <a:sym typeface="Barlow"/>
            </a:endParaRPr>
          </a:p>
        </p:txBody>
      </p:sp>
      <p:sp>
        <p:nvSpPr>
          <p:cNvPr id="4138" name="Google Shape;4138;p55"/>
          <p:cNvSpPr/>
          <p:nvPr/>
        </p:nvSpPr>
        <p:spPr>
          <a:xfrm>
            <a:off x="6623500" y="3103775"/>
            <a:ext cx="17352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5"/>
          <p:cNvSpPr txBox="1"/>
          <p:nvPr/>
        </p:nvSpPr>
        <p:spPr>
          <a:xfrm>
            <a:off x="6623500" y="3148475"/>
            <a:ext cx="17352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Study</a:t>
            </a:r>
            <a:endParaRPr sz="2100">
              <a:solidFill>
                <a:srgbClr val="FFFFFF"/>
              </a:solidFill>
              <a:latin typeface="Fredoka One"/>
              <a:ea typeface="Fredoka One"/>
              <a:cs typeface="Fredoka One"/>
              <a:sym typeface="Fredoka One"/>
            </a:endParaRPr>
          </a:p>
        </p:txBody>
      </p:sp>
      <p:cxnSp>
        <p:nvCxnSpPr>
          <p:cNvPr id="4140" name="Google Shape;4140;p55"/>
          <p:cNvCxnSpPr>
            <a:stCxn id="4105" idx="2"/>
            <a:endCxn id="4112" idx="0"/>
          </p:cNvCxnSpPr>
          <p:nvPr/>
        </p:nvCxnSpPr>
        <p:spPr>
          <a:xfrm rot="-5400000" flipH="1">
            <a:off x="1486338" y="2229219"/>
            <a:ext cx="338700" cy="600"/>
          </a:xfrm>
          <a:prstGeom prst="bentConnector3">
            <a:avLst>
              <a:gd name="adj1" fmla="val 50008"/>
            </a:avLst>
          </a:prstGeom>
          <a:noFill/>
          <a:ln w="19050" cap="flat" cmpd="sng">
            <a:solidFill>
              <a:schemeClr val="accent3"/>
            </a:solidFill>
            <a:prstDash val="solid"/>
            <a:round/>
            <a:headEnd type="none" w="med" len="med"/>
            <a:tailEnd type="none" w="med" len="med"/>
          </a:ln>
        </p:spPr>
      </p:cxnSp>
      <p:cxnSp>
        <p:nvCxnSpPr>
          <p:cNvPr id="4141" name="Google Shape;4141;p55"/>
          <p:cNvCxnSpPr>
            <a:stCxn id="4121" idx="2"/>
            <a:endCxn id="4115" idx="0"/>
          </p:cNvCxnSpPr>
          <p:nvPr/>
        </p:nvCxnSpPr>
        <p:spPr>
          <a:xfrm rot="-5400000" flipH="1">
            <a:off x="3393067" y="2934069"/>
            <a:ext cx="338700" cy="600"/>
          </a:xfrm>
          <a:prstGeom prst="bentConnector3">
            <a:avLst>
              <a:gd name="adj1" fmla="val 50008"/>
            </a:avLst>
          </a:prstGeom>
          <a:noFill/>
          <a:ln w="19050" cap="flat" cmpd="sng">
            <a:solidFill>
              <a:schemeClr val="accent3"/>
            </a:solidFill>
            <a:prstDash val="solid"/>
            <a:round/>
            <a:headEnd type="none" w="med" len="med"/>
            <a:tailEnd type="none" w="med" len="med"/>
          </a:ln>
        </p:spPr>
      </p:cxnSp>
      <p:cxnSp>
        <p:nvCxnSpPr>
          <p:cNvPr id="4142" name="Google Shape;4142;p55"/>
          <p:cNvCxnSpPr>
            <a:stCxn id="4129" idx="2"/>
            <a:endCxn id="4118" idx="0"/>
          </p:cNvCxnSpPr>
          <p:nvPr/>
        </p:nvCxnSpPr>
        <p:spPr>
          <a:xfrm rot="-5400000" flipH="1">
            <a:off x="5376796" y="2229219"/>
            <a:ext cx="338700" cy="600"/>
          </a:xfrm>
          <a:prstGeom prst="bentConnector3">
            <a:avLst>
              <a:gd name="adj1" fmla="val 50008"/>
            </a:avLst>
          </a:prstGeom>
          <a:noFill/>
          <a:ln w="19050" cap="flat" cmpd="sng">
            <a:solidFill>
              <a:schemeClr val="accent3"/>
            </a:solidFill>
            <a:prstDash val="solid"/>
            <a:round/>
            <a:headEnd type="none" w="med" len="med"/>
            <a:tailEnd type="none" w="med" len="med"/>
          </a:ln>
        </p:spPr>
      </p:cxnSp>
      <p:cxnSp>
        <p:nvCxnSpPr>
          <p:cNvPr id="4143" name="Google Shape;4143;p55"/>
          <p:cNvCxnSpPr>
            <a:stCxn id="4135" idx="2"/>
            <a:endCxn id="4138" idx="0"/>
          </p:cNvCxnSpPr>
          <p:nvPr/>
        </p:nvCxnSpPr>
        <p:spPr>
          <a:xfrm rot="-5400000" flipH="1">
            <a:off x="7322050" y="2934069"/>
            <a:ext cx="338700" cy="600"/>
          </a:xfrm>
          <a:prstGeom prst="bentConnector3">
            <a:avLst>
              <a:gd name="adj1" fmla="val 50008"/>
            </a:avLst>
          </a:prstGeom>
          <a:noFill/>
          <a:ln w="19050" cap="flat" cmpd="sng">
            <a:solidFill>
              <a:schemeClr val="accent3"/>
            </a:solidFill>
            <a:prstDash val="solid"/>
            <a:round/>
            <a:headEnd type="none" w="med" len="med"/>
            <a:tailEnd type="none" w="med" len="med"/>
          </a:ln>
        </p:spPr>
      </p:cxnSp>
      <p:cxnSp>
        <p:nvCxnSpPr>
          <p:cNvPr id="4144" name="Google Shape;4144;p55"/>
          <p:cNvCxnSpPr>
            <a:stCxn id="4113" idx="3"/>
            <a:endCxn id="4116" idx="1"/>
          </p:cNvCxnSpPr>
          <p:nvPr/>
        </p:nvCxnSpPr>
        <p:spPr>
          <a:xfrm>
            <a:off x="2522963" y="2603675"/>
            <a:ext cx="171600" cy="705000"/>
          </a:xfrm>
          <a:prstGeom prst="bentConnector3">
            <a:avLst>
              <a:gd name="adj1" fmla="val 49989"/>
            </a:avLst>
          </a:prstGeom>
          <a:noFill/>
          <a:ln w="19050" cap="flat" cmpd="sng">
            <a:solidFill>
              <a:schemeClr val="accent3"/>
            </a:solidFill>
            <a:prstDash val="solid"/>
            <a:round/>
            <a:headEnd type="none" w="med" len="med"/>
            <a:tailEnd type="none" w="med" len="med"/>
          </a:ln>
        </p:spPr>
      </p:cxnSp>
      <p:cxnSp>
        <p:nvCxnSpPr>
          <p:cNvPr id="4145" name="Google Shape;4145;p55"/>
          <p:cNvCxnSpPr>
            <a:stCxn id="4116" idx="3"/>
            <a:endCxn id="4119" idx="1"/>
          </p:cNvCxnSpPr>
          <p:nvPr/>
        </p:nvCxnSpPr>
        <p:spPr>
          <a:xfrm rot="10800000" flipH="1">
            <a:off x="4429725" y="2603825"/>
            <a:ext cx="244200" cy="704700"/>
          </a:xfrm>
          <a:prstGeom prst="bentConnector3">
            <a:avLst>
              <a:gd name="adj1" fmla="val 50005"/>
            </a:avLst>
          </a:prstGeom>
          <a:noFill/>
          <a:ln w="19050" cap="flat" cmpd="sng">
            <a:solidFill>
              <a:schemeClr val="accent3"/>
            </a:solidFill>
            <a:prstDash val="solid"/>
            <a:round/>
            <a:headEnd type="none" w="med" len="med"/>
            <a:tailEnd type="none" w="med" len="med"/>
          </a:ln>
        </p:spPr>
      </p:cxnSp>
      <p:cxnSp>
        <p:nvCxnSpPr>
          <p:cNvPr id="4146" name="Google Shape;4146;p55"/>
          <p:cNvCxnSpPr>
            <a:stCxn id="4119" idx="3"/>
            <a:endCxn id="4139" idx="1"/>
          </p:cNvCxnSpPr>
          <p:nvPr/>
        </p:nvCxnSpPr>
        <p:spPr>
          <a:xfrm>
            <a:off x="6409150" y="2603675"/>
            <a:ext cx="214500" cy="705000"/>
          </a:xfrm>
          <a:prstGeom prst="bentConnector3">
            <a:avLst>
              <a:gd name="adj1" fmla="val 49965"/>
            </a:avLst>
          </a:prstGeom>
          <a:noFill/>
          <a:ln w="19050" cap="flat" cmpd="sng">
            <a:solidFill>
              <a:schemeClr val="accent3"/>
            </a:solidFill>
            <a:prstDash val="solid"/>
            <a:round/>
            <a:headEnd type="none" w="med" len="med"/>
            <a:tailEnd type="none" w="med" len="med"/>
          </a:ln>
        </p:spPr>
      </p:cxnSp>
      <p:grpSp>
        <p:nvGrpSpPr>
          <p:cNvPr id="4147" name="Google Shape;4147;p55"/>
          <p:cNvGrpSpPr/>
          <p:nvPr/>
        </p:nvGrpSpPr>
        <p:grpSpPr>
          <a:xfrm>
            <a:off x="-1" y="4266843"/>
            <a:ext cx="9144001" cy="1487158"/>
            <a:chOff x="-1" y="4266843"/>
            <a:chExt cx="9144001" cy="1487158"/>
          </a:xfrm>
        </p:grpSpPr>
        <p:grpSp>
          <p:nvGrpSpPr>
            <p:cNvPr id="4148" name="Google Shape;4148;p55"/>
            <p:cNvGrpSpPr/>
            <p:nvPr/>
          </p:nvGrpSpPr>
          <p:grpSpPr>
            <a:xfrm rot="10065414" flipH="1">
              <a:off x="4260695" y="4833911"/>
              <a:ext cx="1023017" cy="353028"/>
              <a:chOff x="4586700" y="3008575"/>
              <a:chExt cx="1065750" cy="367775"/>
            </a:xfrm>
          </p:grpSpPr>
          <p:sp>
            <p:nvSpPr>
              <p:cNvPr id="4149" name="Google Shape;4149;p55"/>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5"/>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1" name="Google Shape;4151;p55"/>
            <p:cNvSpPr/>
            <p:nvPr/>
          </p:nvSpPr>
          <p:spPr>
            <a:xfrm rot="-4929876" flipH="1">
              <a:off x="6580356" y="4576337"/>
              <a:ext cx="118615" cy="152426"/>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5"/>
            <p:cNvSpPr/>
            <p:nvPr/>
          </p:nvSpPr>
          <p:spPr>
            <a:xfrm rot="-4929876" flipH="1">
              <a:off x="6427095" y="4544979"/>
              <a:ext cx="168156" cy="164388"/>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5"/>
            <p:cNvSpPr/>
            <p:nvPr/>
          </p:nvSpPr>
          <p:spPr>
            <a:xfrm rot="-4929876" flipH="1">
              <a:off x="6274799" y="4513427"/>
              <a:ext cx="210092" cy="15864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5"/>
            <p:cNvSpPr/>
            <p:nvPr/>
          </p:nvSpPr>
          <p:spPr>
            <a:xfrm rot="-4929876" flipH="1">
              <a:off x="6150363" y="4491102"/>
              <a:ext cx="191492" cy="144855"/>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5"/>
            <p:cNvSpPr/>
            <p:nvPr/>
          </p:nvSpPr>
          <p:spPr>
            <a:xfrm rot="-4929876" flipH="1">
              <a:off x="6012658" y="4436594"/>
              <a:ext cx="191527" cy="14482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5"/>
            <p:cNvSpPr/>
            <p:nvPr/>
          </p:nvSpPr>
          <p:spPr>
            <a:xfrm rot="-4929876" flipH="1">
              <a:off x="5986743" y="4567293"/>
              <a:ext cx="137215" cy="196747"/>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5"/>
            <p:cNvSpPr/>
            <p:nvPr/>
          </p:nvSpPr>
          <p:spPr>
            <a:xfrm rot="-4929876" flipH="1">
              <a:off x="6126357" y="4648488"/>
              <a:ext cx="162487" cy="176730"/>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5"/>
            <p:cNvSpPr/>
            <p:nvPr/>
          </p:nvSpPr>
          <p:spPr>
            <a:xfrm rot="-4929876" flipH="1">
              <a:off x="6246591" y="4714361"/>
              <a:ext cx="206289" cy="1629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5"/>
            <p:cNvSpPr/>
            <p:nvPr/>
          </p:nvSpPr>
          <p:spPr>
            <a:xfrm rot="-4929876" flipH="1">
              <a:off x="6402588" y="4705553"/>
              <a:ext cx="164354" cy="167707"/>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5"/>
            <p:cNvSpPr/>
            <p:nvPr/>
          </p:nvSpPr>
          <p:spPr>
            <a:xfrm rot="-4929876" flipH="1">
              <a:off x="6568400" y="4720334"/>
              <a:ext cx="148174" cy="1239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5"/>
            <p:cNvSpPr/>
            <p:nvPr/>
          </p:nvSpPr>
          <p:spPr>
            <a:xfrm rot="-4929876" flipH="1">
              <a:off x="6356661" y="4173915"/>
              <a:ext cx="209608" cy="98660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5"/>
            <p:cNvSpPr/>
            <p:nvPr/>
          </p:nvSpPr>
          <p:spPr>
            <a:xfrm rot="-4929876" flipH="1">
              <a:off x="5855722" y="4333543"/>
              <a:ext cx="151043" cy="235329"/>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3" name="Google Shape;4163;p55"/>
            <p:cNvGrpSpPr/>
            <p:nvPr/>
          </p:nvGrpSpPr>
          <p:grpSpPr>
            <a:xfrm rot="2188486">
              <a:off x="6738933" y="4656597"/>
              <a:ext cx="1544527" cy="707650"/>
              <a:chOff x="-2353813" y="170553"/>
              <a:chExt cx="2077588" cy="951798"/>
            </a:xfrm>
          </p:grpSpPr>
          <p:sp>
            <p:nvSpPr>
              <p:cNvPr id="4164" name="Google Shape;4164;p55"/>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5"/>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5"/>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5"/>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5"/>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5"/>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0" name="Google Shape;4170;p55"/>
            <p:cNvGrpSpPr/>
            <p:nvPr/>
          </p:nvGrpSpPr>
          <p:grpSpPr>
            <a:xfrm flipH="1">
              <a:off x="8421133" y="4836315"/>
              <a:ext cx="722868" cy="249451"/>
              <a:chOff x="4586700" y="3008575"/>
              <a:chExt cx="1065750" cy="367775"/>
            </a:xfrm>
          </p:grpSpPr>
          <p:sp>
            <p:nvSpPr>
              <p:cNvPr id="4171" name="Google Shape;4171;p55"/>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5"/>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3" name="Google Shape;4173;p55"/>
            <p:cNvGrpSpPr/>
            <p:nvPr/>
          </p:nvGrpSpPr>
          <p:grpSpPr>
            <a:xfrm rot="-8425007" flipH="1">
              <a:off x="7877675" y="4689988"/>
              <a:ext cx="772821" cy="640881"/>
              <a:chOff x="4593250" y="3554450"/>
              <a:chExt cx="530825" cy="440225"/>
            </a:xfrm>
          </p:grpSpPr>
          <p:sp>
            <p:nvSpPr>
              <p:cNvPr id="4174" name="Google Shape;4174;p55"/>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5"/>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5"/>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5"/>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5"/>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5"/>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 name="Google Shape;4180;p55"/>
            <p:cNvGrpSpPr/>
            <p:nvPr/>
          </p:nvGrpSpPr>
          <p:grpSpPr>
            <a:xfrm flipH="1">
              <a:off x="6417740" y="4788953"/>
              <a:ext cx="851200" cy="442924"/>
              <a:chOff x="721375" y="3644650"/>
              <a:chExt cx="866625" cy="450950"/>
            </a:xfrm>
          </p:grpSpPr>
          <p:sp>
            <p:nvSpPr>
              <p:cNvPr id="4181" name="Google Shape;4181;p55"/>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5"/>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5"/>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5"/>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5"/>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5"/>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5"/>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5"/>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9" name="Google Shape;4189;p55"/>
            <p:cNvGrpSpPr/>
            <p:nvPr/>
          </p:nvGrpSpPr>
          <p:grpSpPr>
            <a:xfrm flipH="1">
              <a:off x="7330768" y="4705185"/>
              <a:ext cx="617029" cy="511716"/>
              <a:chOff x="4593250" y="3554450"/>
              <a:chExt cx="530825" cy="440225"/>
            </a:xfrm>
          </p:grpSpPr>
          <p:sp>
            <p:nvSpPr>
              <p:cNvPr id="4190" name="Google Shape;4190;p55"/>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5"/>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5"/>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5"/>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5"/>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5"/>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6" name="Google Shape;4196;p55"/>
            <p:cNvGrpSpPr/>
            <p:nvPr/>
          </p:nvGrpSpPr>
          <p:grpSpPr>
            <a:xfrm rot="-3058914" flipH="1">
              <a:off x="5848953" y="4768618"/>
              <a:ext cx="942370" cy="619449"/>
              <a:chOff x="1506700" y="3966175"/>
              <a:chExt cx="674775" cy="443550"/>
            </a:xfrm>
          </p:grpSpPr>
          <p:sp>
            <p:nvSpPr>
              <p:cNvPr id="4197" name="Google Shape;4197;p55"/>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5"/>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5"/>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 name="Google Shape;4200;p55"/>
            <p:cNvGrpSpPr/>
            <p:nvPr/>
          </p:nvGrpSpPr>
          <p:grpSpPr>
            <a:xfrm rot="500" flipH="1">
              <a:off x="4873297" y="4628964"/>
              <a:ext cx="1544445" cy="707654"/>
              <a:chOff x="-2353813" y="170553"/>
              <a:chExt cx="2077588" cy="951798"/>
            </a:xfrm>
          </p:grpSpPr>
          <p:sp>
            <p:nvSpPr>
              <p:cNvPr id="4201" name="Google Shape;4201;p55"/>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5"/>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5"/>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5"/>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5"/>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5"/>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 name="Google Shape;4207;p55"/>
            <p:cNvGrpSpPr/>
            <p:nvPr/>
          </p:nvGrpSpPr>
          <p:grpSpPr>
            <a:xfrm rot="-5279097" flipH="1">
              <a:off x="4869936" y="4569701"/>
              <a:ext cx="943781" cy="782699"/>
              <a:chOff x="4593250" y="3554450"/>
              <a:chExt cx="530825" cy="440225"/>
            </a:xfrm>
          </p:grpSpPr>
          <p:sp>
            <p:nvSpPr>
              <p:cNvPr id="4208" name="Google Shape;4208;p55"/>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5"/>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5"/>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5"/>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5"/>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5"/>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 name="Google Shape;4214;p55"/>
            <p:cNvGrpSpPr/>
            <p:nvPr/>
          </p:nvGrpSpPr>
          <p:grpSpPr>
            <a:xfrm rot="-10065414">
              <a:off x="3860288" y="4833911"/>
              <a:ext cx="1023017" cy="353028"/>
              <a:chOff x="4586700" y="3008575"/>
              <a:chExt cx="1065750" cy="367775"/>
            </a:xfrm>
          </p:grpSpPr>
          <p:sp>
            <p:nvSpPr>
              <p:cNvPr id="4215" name="Google Shape;4215;p55"/>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5"/>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7" name="Google Shape;4217;p55"/>
            <p:cNvSpPr/>
            <p:nvPr/>
          </p:nvSpPr>
          <p:spPr>
            <a:xfrm rot="4929876">
              <a:off x="2445029" y="4576337"/>
              <a:ext cx="118615" cy="152426"/>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5"/>
            <p:cNvSpPr/>
            <p:nvPr/>
          </p:nvSpPr>
          <p:spPr>
            <a:xfrm rot="4929876">
              <a:off x="2548748" y="4544979"/>
              <a:ext cx="168156" cy="164388"/>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5"/>
            <p:cNvSpPr/>
            <p:nvPr/>
          </p:nvSpPr>
          <p:spPr>
            <a:xfrm rot="4929876">
              <a:off x="2659109" y="4513427"/>
              <a:ext cx="210092" cy="15864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5"/>
            <p:cNvSpPr/>
            <p:nvPr/>
          </p:nvSpPr>
          <p:spPr>
            <a:xfrm rot="4929876">
              <a:off x="2802145" y="4491102"/>
              <a:ext cx="191492" cy="144855"/>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5"/>
            <p:cNvSpPr/>
            <p:nvPr/>
          </p:nvSpPr>
          <p:spPr>
            <a:xfrm rot="4929876">
              <a:off x="2939815" y="4436594"/>
              <a:ext cx="191527" cy="14482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5"/>
            <p:cNvSpPr/>
            <p:nvPr/>
          </p:nvSpPr>
          <p:spPr>
            <a:xfrm rot="4929876">
              <a:off x="3020042" y="4567293"/>
              <a:ext cx="137215" cy="196747"/>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5"/>
            <p:cNvSpPr/>
            <p:nvPr/>
          </p:nvSpPr>
          <p:spPr>
            <a:xfrm rot="4929876">
              <a:off x="2855156" y="4648488"/>
              <a:ext cx="162487" cy="176730"/>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5"/>
            <p:cNvSpPr/>
            <p:nvPr/>
          </p:nvSpPr>
          <p:spPr>
            <a:xfrm rot="4929876">
              <a:off x="2691120" y="4714361"/>
              <a:ext cx="206289" cy="1629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5"/>
            <p:cNvSpPr/>
            <p:nvPr/>
          </p:nvSpPr>
          <p:spPr>
            <a:xfrm rot="4929876">
              <a:off x="2577058" y="4705553"/>
              <a:ext cx="164354" cy="167707"/>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5"/>
            <p:cNvSpPr/>
            <p:nvPr/>
          </p:nvSpPr>
          <p:spPr>
            <a:xfrm rot="4929876">
              <a:off x="2427426" y="4720334"/>
              <a:ext cx="148174" cy="1239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5"/>
            <p:cNvSpPr/>
            <p:nvPr/>
          </p:nvSpPr>
          <p:spPr>
            <a:xfrm rot="4929876">
              <a:off x="2577731" y="4173915"/>
              <a:ext cx="209608" cy="98660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5"/>
            <p:cNvSpPr/>
            <p:nvPr/>
          </p:nvSpPr>
          <p:spPr>
            <a:xfrm rot="4929876">
              <a:off x="3137234" y="4333543"/>
              <a:ext cx="151043" cy="235329"/>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9" name="Google Shape;4229;p55"/>
            <p:cNvGrpSpPr/>
            <p:nvPr/>
          </p:nvGrpSpPr>
          <p:grpSpPr>
            <a:xfrm rot="-2188486" flipH="1">
              <a:off x="860540" y="4656597"/>
              <a:ext cx="1544527" cy="707650"/>
              <a:chOff x="-2353813" y="170553"/>
              <a:chExt cx="2077588" cy="951798"/>
            </a:xfrm>
          </p:grpSpPr>
          <p:sp>
            <p:nvSpPr>
              <p:cNvPr id="4230" name="Google Shape;4230;p55"/>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5"/>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5"/>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5"/>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5"/>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5"/>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 name="Google Shape;4236;p55"/>
            <p:cNvGrpSpPr/>
            <p:nvPr/>
          </p:nvGrpSpPr>
          <p:grpSpPr>
            <a:xfrm>
              <a:off x="-1" y="4836315"/>
              <a:ext cx="722868" cy="249451"/>
              <a:chOff x="4586700" y="3008575"/>
              <a:chExt cx="1065750" cy="367775"/>
            </a:xfrm>
          </p:grpSpPr>
          <p:sp>
            <p:nvSpPr>
              <p:cNvPr id="4237" name="Google Shape;4237;p55"/>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5"/>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55"/>
            <p:cNvGrpSpPr/>
            <p:nvPr/>
          </p:nvGrpSpPr>
          <p:grpSpPr>
            <a:xfrm rot="8425007">
              <a:off x="493504" y="4689988"/>
              <a:ext cx="772821" cy="640881"/>
              <a:chOff x="4593250" y="3554450"/>
              <a:chExt cx="530825" cy="440225"/>
            </a:xfrm>
          </p:grpSpPr>
          <p:sp>
            <p:nvSpPr>
              <p:cNvPr id="4240" name="Google Shape;4240;p55"/>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5"/>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5"/>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5"/>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5"/>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5"/>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 name="Google Shape;4246;p55"/>
            <p:cNvGrpSpPr/>
            <p:nvPr/>
          </p:nvGrpSpPr>
          <p:grpSpPr>
            <a:xfrm>
              <a:off x="1875060" y="4788953"/>
              <a:ext cx="851200" cy="442924"/>
              <a:chOff x="721375" y="3644650"/>
              <a:chExt cx="866625" cy="450950"/>
            </a:xfrm>
          </p:grpSpPr>
          <p:sp>
            <p:nvSpPr>
              <p:cNvPr id="4247" name="Google Shape;4247;p55"/>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5"/>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5"/>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5"/>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5"/>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5"/>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5"/>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5"/>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 name="Google Shape;4255;p55"/>
            <p:cNvGrpSpPr/>
            <p:nvPr/>
          </p:nvGrpSpPr>
          <p:grpSpPr>
            <a:xfrm>
              <a:off x="1196203" y="4705185"/>
              <a:ext cx="617029" cy="511716"/>
              <a:chOff x="4593250" y="3554450"/>
              <a:chExt cx="530825" cy="440225"/>
            </a:xfrm>
          </p:grpSpPr>
          <p:sp>
            <p:nvSpPr>
              <p:cNvPr id="4256" name="Google Shape;4256;p55"/>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5"/>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5"/>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5"/>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5"/>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5"/>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 name="Google Shape;4262;p55"/>
            <p:cNvGrpSpPr/>
            <p:nvPr/>
          </p:nvGrpSpPr>
          <p:grpSpPr>
            <a:xfrm rot="3058914">
              <a:off x="2352676" y="4768618"/>
              <a:ext cx="942370" cy="619449"/>
              <a:chOff x="1506700" y="3966175"/>
              <a:chExt cx="674775" cy="443550"/>
            </a:xfrm>
          </p:grpSpPr>
          <p:sp>
            <p:nvSpPr>
              <p:cNvPr id="4263" name="Google Shape;4263;p55"/>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5"/>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5"/>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55"/>
            <p:cNvGrpSpPr/>
            <p:nvPr/>
          </p:nvGrpSpPr>
          <p:grpSpPr>
            <a:xfrm rot="-500">
              <a:off x="2726258" y="4628964"/>
              <a:ext cx="1544445" cy="707654"/>
              <a:chOff x="-2353813" y="170553"/>
              <a:chExt cx="2077588" cy="951798"/>
            </a:xfrm>
          </p:grpSpPr>
          <p:sp>
            <p:nvSpPr>
              <p:cNvPr id="4267" name="Google Shape;4267;p55"/>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5"/>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5"/>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5"/>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5"/>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5"/>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 name="Google Shape;4273;p55"/>
            <p:cNvGrpSpPr/>
            <p:nvPr/>
          </p:nvGrpSpPr>
          <p:grpSpPr>
            <a:xfrm rot="5279097">
              <a:off x="3330283" y="4569701"/>
              <a:ext cx="943781" cy="782699"/>
              <a:chOff x="4593250" y="3554450"/>
              <a:chExt cx="530825" cy="440225"/>
            </a:xfrm>
          </p:grpSpPr>
          <p:sp>
            <p:nvSpPr>
              <p:cNvPr id="4274" name="Google Shape;4274;p55"/>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5"/>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5"/>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5"/>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5"/>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5"/>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 name="Google Shape;4280;p55"/>
            <p:cNvGrpSpPr/>
            <p:nvPr/>
          </p:nvGrpSpPr>
          <p:grpSpPr>
            <a:xfrm>
              <a:off x="4137146" y="4514025"/>
              <a:ext cx="1031765" cy="855709"/>
              <a:chOff x="4593250" y="3554450"/>
              <a:chExt cx="530825" cy="440225"/>
            </a:xfrm>
          </p:grpSpPr>
          <p:sp>
            <p:nvSpPr>
              <p:cNvPr id="4281" name="Google Shape;4281;p55"/>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5"/>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5"/>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5"/>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5"/>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5"/>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87" name="Google Shape;4287;p55"/>
          <p:cNvGrpSpPr/>
          <p:nvPr/>
        </p:nvGrpSpPr>
        <p:grpSpPr>
          <a:xfrm rot="-9235214">
            <a:off x="-12734" y="-157199"/>
            <a:ext cx="1239591" cy="568017"/>
            <a:chOff x="-2353813" y="170553"/>
            <a:chExt cx="2077588" cy="951798"/>
          </a:xfrm>
        </p:grpSpPr>
        <p:sp>
          <p:nvSpPr>
            <p:cNvPr id="4288" name="Google Shape;4288;p55"/>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5"/>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5"/>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5"/>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5"/>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5"/>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 name="Google Shape;4294;p55"/>
          <p:cNvGrpSpPr/>
          <p:nvPr/>
        </p:nvGrpSpPr>
        <p:grpSpPr>
          <a:xfrm rot="10176054" flipH="1">
            <a:off x="792657" y="-147643"/>
            <a:ext cx="683203" cy="355506"/>
            <a:chOff x="721375" y="3644650"/>
            <a:chExt cx="866625" cy="450950"/>
          </a:xfrm>
        </p:grpSpPr>
        <p:sp>
          <p:nvSpPr>
            <p:cNvPr id="4295" name="Google Shape;4295;p55"/>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5"/>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5"/>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5"/>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5"/>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5"/>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5"/>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5"/>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 name="Google Shape;4303;p55"/>
          <p:cNvGrpSpPr/>
          <p:nvPr/>
        </p:nvGrpSpPr>
        <p:grpSpPr>
          <a:xfrm rot="7117362" flipH="1">
            <a:off x="1159388" y="-348170"/>
            <a:ext cx="756418" cy="497216"/>
            <a:chOff x="1506700" y="3966175"/>
            <a:chExt cx="674775" cy="443550"/>
          </a:xfrm>
        </p:grpSpPr>
        <p:sp>
          <p:nvSpPr>
            <p:cNvPr id="4304" name="Google Shape;4304;p55"/>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5"/>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5"/>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 name="Google Shape;4307;p55"/>
          <p:cNvGrpSpPr/>
          <p:nvPr/>
        </p:nvGrpSpPr>
        <p:grpSpPr>
          <a:xfrm>
            <a:off x="8068202" y="3"/>
            <a:ext cx="951346" cy="2455954"/>
            <a:chOff x="8192627" y="-58897"/>
            <a:chExt cx="951346" cy="2455954"/>
          </a:xfrm>
        </p:grpSpPr>
        <p:sp>
          <p:nvSpPr>
            <p:cNvPr id="4308" name="Google Shape;4308;p55"/>
            <p:cNvSpPr/>
            <p:nvPr/>
          </p:nvSpPr>
          <p:spPr>
            <a:xfrm>
              <a:off x="8626149" y="1851269"/>
              <a:ext cx="21325" cy="279951"/>
            </a:xfrm>
            <a:custGeom>
              <a:avLst/>
              <a:gdLst/>
              <a:ahLst/>
              <a:cxnLst/>
              <a:rect l="l" t="t" r="r" b="b"/>
              <a:pathLst>
                <a:path w="1047" h="13745" extrusionOk="0">
                  <a:moveTo>
                    <a:pt x="743" y="0"/>
                  </a:moveTo>
                  <a:cubicBezTo>
                    <a:pt x="657" y="0"/>
                    <a:pt x="579" y="50"/>
                    <a:pt x="569" y="169"/>
                  </a:cubicBezTo>
                  <a:cubicBezTo>
                    <a:pt x="410" y="1215"/>
                    <a:pt x="455" y="2329"/>
                    <a:pt x="410" y="3375"/>
                  </a:cubicBezTo>
                  <a:cubicBezTo>
                    <a:pt x="364" y="4535"/>
                    <a:pt x="319" y="5672"/>
                    <a:pt x="273" y="6831"/>
                  </a:cubicBezTo>
                  <a:cubicBezTo>
                    <a:pt x="182" y="9083"/>
                    <a:pt x="0" y="11357"/>
                    <a:pt x="69" y="13608"/>
                  </a:cubicBezTo>
                  <a:cubicBezTo>
                    <a:pt x="80" y="13699"/>
                    <a:pt x="148" y="13744"/>
                    <a:pt x="216" y="13744"/>
                  </a:cubicBezTo>
                  <a:cubicBezTo>
                    <a:pt x="285" y="13744"/>
                    <a:pt x="353" y="13699"/>
                    <a:pt x="364" y="13608"/>
                  </a:cubicBezTo>
                  <a:cubicBezTo>
                    <a:pt x="614" y="11402"/>
                    <a:pt x="637" y="9151"/>
                    <a:pt x="728" y="6922"/>
                  </a:cubicBezTo>
                  <a:cubicBezTo>
                    <a:pt x="774" y="5831"/>
                    <a:pt x="819" y="4739"/>
                    <a:pt x="865" y="3648"/>
                  </a:cubicBezTo>
                  <a:cubicBezTo>
                    <a:pt x="910" y="2534"/>
                    <a:pt x="1046" y="1351"/>
                    <a:pt x="978" y="214"/>
                  </a:cubicBezTo>
                  <a:cubicBezTo>
                    <a:pt x="978" y="85"/>
                    <a:pt x="854" y="0"/>
                    <a:pt x="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5"/>
            <p:cNvSpPr/>
            <p:nvPr/>
          </p:nvSpPr>
          <p:spPr>
            <a:xfrm>
              <a:off x="8543233" y="2078530"/>
              <a:ext cx="152878" cy="318527"/>
            </a:xfrm>
            <a:custGeom>
              <a:avLst/>
              <a:gdLst/>
              <a:ahLst/>
              <a:cxnLst/>
              <a:rect l="l" t="t" r="r" b="b"/>
              <a:pathLst>
                <a:path w="7506" h="15639" extrusionOk="0">
                  <a:moveTo>
                    <a:pt x="2935" y="1"/>
                  </a:moveTo>
                  <a:cubicBezTo>
                    <a:pt x="2510" y="1"/>
                    <a:pt x="2085" y="14"/>
                    <a:pt x="1661" y="39"/>
                  </a:cubicBezTo>
                  <a:cubicBezTo>
                    <a:pt x="1365" y="5042"/>
                    <a:pt x="820" y="9999"/>
                    <a:pt x="24" y="14934"/>
                  </a:cubicBezTo>
                  <a:cubicBezTo>
                    <a:pt x="1" y="15025"/>
                    <a:pt x="92" y="15230"/>
                    <a:pt x="183" y="15230"/>
                  </a:cubicBezTo>
                  <a:cubicBezTo>
                    <a:pt x="2002" y="15525"/>
                    <a:pt x="3821" y="15548"/>
                    <a:pt x="5663" y="15639"/>
                  </a:cubicBezTo>
                  <a:cubicBezTo>
                    <a:pt x="6982" y="10682"/>
                    <a:pt x="7505" y="5565"/>
                    <a:pt x="7232" y="449"/>
                  </a:cubicBezTo>
                  <a:cubicBezTo>
                    <a:pt x="5827" y="150"/>
                    <a:pt x="4380" y="1"/>
                    <a:pt x="29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5"/>
            <p:cNvSpPr/>
            <p:nvPr/>
          </p:nvSpPr>
          <p:spPr>
            <a:xfrm>
              <a:off x="8497386" y="1786114"/>
              <a:ext cx="287650" cy="87641"/>
            </a:xfrm>
            <a:custGeom>
              <a:avLst/>
              <a:gdLst/>
              <a:ahLst/>
              <a:cxnLst/>
              <a:rect l="l" t="t" r="r" b="b"/>
              <a:pathLst>
                <a:path w="14123" h="4303" extrusionOk="0">
                  <a:moveTo>
                    <a:pt x="777" y="0"/>
                  </a:moveTo>
                  <a:cubicBezTo>
                    <a:pt x="541" y="0"/>
                    <a:pt x="305" y="1"/>
                    <a:pt x="69" y="2"/>
                  </a:cubicBezTo>
                  <a:cubicBezTo>
                    <a:pt x="1" y="1253"/>
                    <a:pt x="23" y="2526"/>
                    <a:pt x="160" y="3800"/>
                  </a:cubicBezTo>
                  <a:cubicBezTo>
                    <a:pt x="2967" y="4107"/>
                    <a:pt x="5808" y="4303"/>
                    <a:pt x="8641" y="4303"/>
                  </a:cubicBezTo>
                  <a:cubicBezTo>
                    <a:pt x="10422" y="4303"/>
                    <a:pt x="12199" y="4225"/>
                    <a:pt x="13963" y="4050"/>
                  </a:cubicBezTo>
                  <a:cubicBezTo>
                    <a:pt x="14009" y="2936"/>
                    <a:pt x="14122" y="1708"/>
                    <a:pt x="14077" y="616"/>
                  </a:cubicBezTo>
                  <a:cubicBezTo>
                    <a:pt x="14077" y="480"/>
                    <a:pt x="14054" y="343"/>
                    <a:pt x="13963" y="275"/>
                  </a:cubicBezTo>
                  <a:cubicBezTo>
                    <a:pt x="13872" y="184"/>
                    <a:pt x="13758" y="184"/>
                    <a:pt x="13645" y="184"/>
                  </a:cubicBezTo>
                  <a:cubicBezTo>
                    <a:pt x="9401" y="184"/>
                    <a:pt x="5034" y="0"/>
                    <a:pt x="777"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5"/>
            <p:cNvSpPr/>
            <p:nvPr/>
          </p:nvSpPr>
          <p:spPr>
            <a:xfrm>
              <a:off x="8497854" y="1786114"/>
              <a:ext cx="286713" cy="45216"/>
            </a:xfrm>
            <a:custGeom>
              <a:avLst/>
              <a:gdLst/>
              <a:ahLst/>
              <a:cxnLst/>
              <a:rect l="l" t="t" r="r" b="b"/>
              <a:pathLst>
                <a:path w="14077" h="2220" extrusionOk="0">
                  <a:moveTo>
                    <a:pt x="688" y="0"/>
                  </a:moveTo>
                  <a:cubicBezTo>
                    <a:pt x="474" y="0"/>
                    <a:pt x="260" y="1"/>
                    <a:pt x="46" y="2"/>
                  </a:cubicBezTo>
                  <a:cubicBezTo>
                    <a:pt x="23" y="548"/>
                    <a:pt x="0" y="1094"/>
                    <a:pt x="23" y="1662"/>
                  </a:cubicBezTo>
                  <a:cubicBezTo>
                    <a:pt x="1274" y="1912"/>
                    <a:pt x="2934" y="1867"/>
                    <a:pt x="3707" y="1935"/>
                  </a:cubicBezTo>
                  <a:cubicBezTo>
                    <a:pt x="5424" y="2106"/>
                    <a:pt x="7158" y="2219"/>
                    <a:pt x="8889" y="2219"/>
                  </a:cubicBezTo>
                  <a:cubicBezTo>
                    <a:pt x="10620" y="2219"/>
                    <a:pt x="12348" y="2106"/>
                    <a:pt x="14054" y="1821"/>
                  </a:cubicBezTo>
                  <a:cubicBezTo>
                    <a:pt x="14054" y="1412"/>
                    <a:pt x="14076" y="1003"/>
                    <a:pt x="14054" y="616"/>
                  </a:cubicBezTo>
                  <a:cubicBezTo>
                    <a:pt x="14031" y="480"/>
                    <a:pt x="14031" y="343"/>
                    <a:pt x="13940" y="275"/>
                  </a:cubicBezTo>
                  <a:cubicBezTo>
                    <a:pt x="13849" y="184"/>
                    <a:pt x="13735" y="184"/>
                    <a:pt x="13622" y="184"/>
                  </a:cubicBezTo>
                  <a:cubicBezTo>
                    <a:pt x="13408" y="185"/>
                    <a:pt x="13194" y="186"/>
                    <a:pt x="12979" y="186"/>
                  </a:cubicBezTo>
                  <a:cubicBezTo>
                    <a:pt x="8916" y="186"/>
                    <a:pt x="4752" y="0"/>
                    <a:pt x="688"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5"/>
            <p:cNvSpPr/>
            <p:nvPr/>
          </p:nvSpPr>
          <p:spPr>
            <a:xfrm>
              <a:off x="8511358" y="-58897"/>
              <a:ext cx="294983" cy="710459"/>
            </a:xfrm>
            <a:custGeom>
              <a:avLst/>
              <a:gdLst/>
              <a:ahLst/>
              <a:cxnLst/>
              <a:rect l="l" t="t" r="r" b="b"/>
              <a:pathLst>
                <a:path w="14483" h="34882" extrusionOk="0">
                  <a:moveTo>
                    <a:pt x="4543" y="1"/>
                  </a:moveTo>
                  <a:cubicBezTo>
                    <a:pt x="4509" y="1"/>
                    <a:pt x="4477" y="24"/>
                    <a:pt x="4477" y="61"/>
                  </a:cubicBezTo>
                  <a:cubicBezTo>
                    <a:pt x="4454" y="2471"/>
                    <a:pt x="4772" y="4904"/>
                    <a:pt x="4931" y="7292"/>
                  </a:cubicBezTo>
                  <a:cubicBezTo>
                    <a:pt x="5068" y="9111"/>
                    <a:pt x="5204" y="10908"/>
                    <a:pt x="5409" y="12704"/>
                  </a:cubicBezTo>
                  <a:cubicBezTo>
                    <a:pt x="5409" y="13023"/>
                    <a:pt x="5455" y="13364"/>
                    <a:pt x="5477" y="13659"/>
                  </a:cubicBezTo>
                  <a:cubicBezTo>
                    <a:pt x="5500" y="14296"/>
                    <a:pt x="5545" y="14933"/>
                    <a:pt x="5568" y="15547"/>
                  </a:cubicBezTo>
                  <a:cubicBezTo>
                    <a:pt x="5636" y="16843"/>
                    <a:pt x="5705" y="18116"/>
                    <a:pt x="5773" y="19412"/>
                  </a:cubicBezTo>
                  <a:cubicBezTo>
                    <a:pt x="5841" y="20663"/>
                    <a:pt x="5887" y="21914"/>
                    <a:pt x="5978" y="23165"/>
                  </a:cubicBezTo>
                  <a:cubicBezTo>
                    <a:pt x="6068" y="24370"/>
                    <a:pt x="6091" y="25598"/>
                    <a:pt x="6273" y="26780"/>
                  </a:cubicBezTo>
                  <a:cubicBezTo>
                    <a:pt x="6182" y="26780"/>
                    <a:pt x="6068" y="26803"/>
                    <a:pt x="6000" y="26917"/>
                  </a:cubicBezTo>
                  <a:cubicBezTo>
                    <a:pt x="5136" y="28372"/>
                    <a:pt x="4181" y="29782"/>
                    <a:pt x="3112" y="31123"/>
                  </a:cubicBezTo>
                  <a:cubicBezTo>
                    <a:pt x="2589" y="31760"/>
                    <a:pt x="2066" y="32397"/>
                    <a:pt x="1498" y="33011"/>
                  </a:cubicBezTo>
                  <a:cubicBezTo>
                    <a:pt x="1225" y="33306"/>
                    <a:pt x="952" y="33625"/>
                    <a:pt x="679" y="33920"/>
                  </a:cubicBezTo>
                  <a:cubicBezTo>
                    <a:pt x="429" y="34171"/>
                    <a:pt x="88" y="34443"/>
                    <a:pt x="20" y="34785"/>
                  </a:cubicBezTo>
                  <a:cubicBezTo>
                    <a:pt x="1" y="34841"/>
                    <a:pt x="28" y="34881"/>
                    <a:pt x="77" y="34881"/>
                  </a:cubicBezTo>
                  <a:cubicBezTo>
                    <a:pt x="87" y="34881"/>
                    <a:pt x="99" y="34880"/>
                    <a:pt x="111" y="34876"/>
                  </a:cubicBezTo>
                  <a:cubicBezTo>
                    <a:pt x="452" y="34807"/>
                    <a:pt x="725" y="34466"/>
                    <a:pt x="975" y="34239"/>
                  </a:cubicBezTo>
                  <a:cubicBezTo>
                    <a:pt x="1270" y="33943"/>
                    <a:pt x="1566" y="33648"/>
                    <a:pt x="1862" y="33352"/>
                  </a:cubicBezTo>
                  <a:cubicBezTo>
                    <a:pt x="2453" y="32715"/>
                    <a:pt x="3021" y="32056"/>
                    <a:pt x="3567" y="31374"/>
                  </a:cubicBezTo>
                  <a:cubicBezTo>
                    <a:pt x="4636" y="30032"/>
                    <a:pt x="5614" y="28645"/>
                    <a:pt x="6478" y="27189"/>
                  </a:cubicBezTo>
                  <a:cubicBezTo>
                    <a:pt x="6501" y="27167"/>
                    <a:pt x="6501" y="27167"/>
                    <a:pt x="6501" y="27144"/>
                  </a:cubicBezTo>
                  <a:cubicBezTo>
                    <a:pt x="7706" y="28326"/>
                    <a:pt x="9070" y="29373"/>
                    <a:pt x="10366" y="30441"/>
                  </a:cubicBezTo>
                  <a:cubicBezTo>
                    <a:pt x="11026" y="30987"/>
                    <a:pt x="11708" y="31533"/>
                    <a:pt x="12367" y="32079"/>
                  </a:cubicBezTo>
                  <a:cubicBezTo>
                    <a:pt x="12709" y="32351"/>
                    <a:pt x="13050" y="32647"/>
                    <a:pt x="13391" y="32920"/>
                  </a:cubicBezTo>
                  <a:cubicBezTo>
                    <a:pt x="13655" y="33140"/>
                    <a:pt x="13942" y="33489"/>
                    <a:pt x="14290" y="33489"/>
                  </a:cubicBezTo>
                  <a:cubicBezTo>
                    <a:pt x="14301" y="33489"/>
                    <a:pt x="14312" y="33489"/>
                    <a:pt x="14323" y="33488"/>
                  </a:cubicBezTo>
                  <a:cubicBezTo>
                    <a:pt x="14437" y="33488"/>
                    <a:pt x="14482" y="33397"/>
                    <a:pt x="14482" y="33284"/>
                  </a:cubicBezTo>
                  <a:cubicBezTo>
                    <a:pt x="14437" y="32920"/>
                    <a:pt x="14005" y="32693"/>
                    <a:pt x="13732" y="32488"/>
                  </a:cubicBezTo>
                  <a:cubicBezTo>
                    <a:pt x="13391" y="32215"/>
                    <a:pt x="13050" y="31919"/>
                    <a:pt x="12709" y="31646"/>
                  </a:cubicBezTo>
                  <a:cubicBezTo>
                    <a:pt x="12004" y="31078"/>
                    <a:pt x="11321" y="30509"/>
                    <a:pt x="10639" y="29964"/>
                  </a:cubicBezTo>
                  <a:cubicBezTo>
                    <a:pt x="9343" y="28895"/>
                    <a:pt x="8070" y="27735"/>
                    <a:pt x="6660" y="26780"/>
                  </a:cubicBezTo>
                  <a:cubicBezTo>
                    <a:pt x="6705" y="25552"/>
                    <a:pt x="6614" y="24302"/>
                    <a:pt x="6546" y="23074"/>
                  </a:cubicBezTo>
                  <a:cubicBezTo>
                    <a:pt x="6501" y="21800"/>
                    <a:pt x="6410" y="20504"/>
                    <a:pt x="6341" y="19231"/>
                  </a:cubicBezTo>
                  <a:cubicBezTo>
                    <a:pt x="6273" y="17957"/>
                    <a:pt x="6205" y="16706"/>
                    <a:pt x="6137" y="15456"/>
                  </a:cubicBezTo>
                  <a:cubicBezTo>
                    <a:pt x="6114" y="14796"/>
                    <a:pt x="6068" y="14137"/>
                    <a:pt x="6023" y="13500"/>
                  </a:cubicBezTo>
                  <a:cubicBezTo>
                    <a:pt x="6000" y="12977"/>
                    <a:pt x="6023" y="12386"/>
                    <a:pt x="5818" y="11908"/>
                  </a:cubicBezTo>
                  <a:cubicBezTo>
                    <a:pt x="5818" y="10248"/>
                    <a:pt x="5705" y="8611"/>
                    <a:pt x="5545" y="6928"/>
                  </a:cubicBezTo>
                  <a:cubicBezTo>
                    <a:pt x="5318" y="4654"/>
                    <a:pt x="5136" y="2289"/>
                    <a:pt x="4613" y="61"/>
                  </a:cubicBezTo>
                  <a:cubicBezTo>
                    <a:pt x="4603" y="19"/>
                    <a:pt x="4572" y="1"/>
                    <a:pt x="4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5"/>
            <p:cNvSpPr/>
            <p:nvPr/>
          </p:nvSpPr>
          <p:spPr>
            <a:xfrm>
              <a:off x="8497386" y="609361"/>
              <a:ext cx="344618" cy="125525"/>
            </a:xfrm>
            <a:custGeom>
              <a:avLst/>
              <a:gdLst/>
              <a:ahLst/>
              <a:cxnLst/>
              <a:rect l="l" t="t" r="r" b="b"/>
              <a:pathLst>
                <a:path w="16920" h="6163" extrusionOk="0">
                  <a:moveTo>
                    <a:pt x="11319" y="1"/>
                  </a:moveTo>
                  <a:cubicBezTo>
                    <a:pt x="7560" y="1"/>
                    <a:pt x="3721" y="640"/>
                    <a:pt x="69" y="1270"/>
                  </a:cubicBezTo>
                  <a:cubicBezTo>
                    <a:pt x="1" y="2770"/>
                    <a:pt x="46" y="4294"/>
                    <a:pt x="205" y="5772"/>
                  </a:cubicBezTo>
                  <a:cubicBezTo>
                    <a:pt x="3372" y="6020"/>
                    <a:pt x="6583" y="6163"/>
                    <a:pt x="9788" y="6163"/>
                  </a:cubicBezTo>
                  <a:cubicBezTo>
                    <a:pt x="12176" y="6163"/>
                    <a:pt x="14560" y="6083"/>
                    <a:pt x="16919" y="5909"/>
                  </a:cubicBezTo>
                  <a:cubicBezTo>
                    <a:pt x="16828" y="4180"/>
                    <a:pt x="16760" y="2247"/>
                    <a:pt x="16669" y="519"/>
                  </a:cubicBezTo>
                  <a:cubicBezTo>
                    <a:pt x="14924" y="150"/>
                    <a:pt x="13131" y="1"/>
                    <a:pt x="11319"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5"/>
            <p:cNvSpPr/>
            <p:nvPr/>
          </p:nvSpPr>
          <p:spPr>
            <a:xfrm>
              <a:off x="8498771" y="670871"/>
              <a:ext cx="343233" cy="64015"/>
            </a:xfrm>
            <a:custGeom>
              <a:avLst/>
              <a:gdLst/>
              <a:ahLst/>
              <a:cxnLst/>
              <a:rect l="l" t="t" r="r" b="b"/>
              <a:pathLst>
                <a:path w="16852" h="3143" extrusionOk="0">
                  <a:moveTo>
                    <a:pt x="12253" y="1"/>
                  </a:moveTo>
                  <a:cubicBezTo>
                    <a:pt x="10350" y="1"/>
                    <a:pt x="8446" y="75"/>
                    <a:pt x="6550" y="228"/>
                  </a:cubicBezTo>
                  <a:cubicBezTo>
                    <a:pt x="4503" y="387"/>
                    <a:pt x="2139" y="433"/>
                    <a:pt x="1" y="956"/>
                  </a:cubicBezTo>
                  <a:cubicBezTo>
                    <a:pt x="24" y="1570"/>
                    <a:pt x="69" y="2161"/>
                    <a:pt x="137" y="2752"/>
                  </a:cubicBezTo>
                  <a:cubicBezTo>
                    <a:pt x="3304" y="3000"/>
                    <a:pt x="6515" y="3143"/>
                    <a:pt x="9720" y="3143"/>
                  </a:cubicBezTo>
                  <a:cubicBezTo>
                    <a:pt x="12108" y="3143"/>
                    <a:pt x="14492" y="3063"/>
                    <a:pt x="16851" y="2889"/>
                  </a:cubicBezTo>
                  <a:cubicBezTo>
                    <a:pt x="16806" y="2002"/>
                    <a:pt x="16760" y="1069"/>
                    <a:pt x="16738" y="137"/>
                  </a:cubicBezTo>
                  <a:cubicBezTo>
                    <a:pt x="15246" y="47"/>
                    <a:pt x="13749" y="1"/>
                    <a:pt x="1225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5"/>
            <p:cNvSpPr/>
            <p:nvPr/>
          </p:nvSpPr>
          <p:spPr>
            <a:xfrm>
              <a:off x="8192627" y="696127"/>
              <a:ext cx="951346" cy="1111536"/>
            </a:xfrm>
            <a:custGeom>
              <a:avLst/>
              <a:gdLst/>
              <a:ahLst/>
              <a:cxnLst/>
              <a:rect l="l" t="t" r="r" b="b"/>
              <a:pathLst>
                <a:path w="46709" h="54574" extrusionOk="0">
                  <a:moveTo>
                    <a:pt x="21128" y="0"/>
                  </a:moveTo>
                  <a:cubicBezTo>
                    <a:pt x="18750" y="0"/>
                    <a:pt x="16417" y="211"/>
                    <a:pt x="14259" y="921"/>
                  </a:cubicBezTo>
                  <a:cubicBezTo>
                    <a:pt x="11439" y="1853"/>
                    <a:pt x="8619" y="2786"/>
                    <a:pt x="6118" y="4355"/>
                  </a:cubicBezTo>
                  <a:cubicBezTo>
                    <a:pt x="3616" y="5924"/>
                    <a:pt x="1433" y="8198"/>
                    <a:pt x="592" y="11040"/>
                  </a:cubicBezTo>
                  <a:cubicBezTo>
                    <a:pt x="1" y="13018"/>
                    <a:pt x="115" y="15111"/>
                    <a:pt x="296" y="17180"/>
                  </a:cubicBezTo>
                  <a:cubicBezTo>
                    <a:pt x="1547" y="30460"/>
                    <a:pt x="6618" y="43353"/>
                    <a:pt x="14759" y="53927"/>
                  </a:cubicBezTo>
                  <a:cubicBezTo>
                    <a:pt x="17626" y="54273"/>
                    <a:pt x="20776" y="54573"/>
                    <a:pt x="23851" y="54573"/>
                  </a:cubicBezTo>
                  <a:cubicBezTo>
                    <a:pt x="25629" y="54573"/>
                    <a:pt x="27382" y="54473"/>
                    <a:pt x="29040" y="54223"/>
                  </a:cubicBezTo>
                  <a:cubicBezTo>
                    <a:pt x="32405" y="49539"/>
                    <a:pt x="35248" y="45218"/>
                    <a:pt x="38113" y="40352"/>
                  </a:cubicBezTo>
                  <a:cubicBezTo>
                    <a:pt x="42684" y="32597"/>
                    <a:pt x="46709" y="22569"/>
                    <a:pt x="45594" y="13655"/>
                  </a:cubicBezTo>
                  <a:cubicBezTo>
                    <a:pt x="45367" y="11768"/>
                    <a:pt x="44844" y="9903"/>
                    <a:pt x="43775" y="8357"/>
                  </a:cubicBezTo>
                  <a:cubicBezTo>
                    <a:pt x="42934" y="7129"/>
                    <a:pt x="41183" y="5287"/>
                    <a:pt x="39978" y="4377"/>
                  </a:cubicBezTo>
                  <a:cubicBezTo>
                    <a:pt x="37021" y="2126"/>
                    <a:pt x="34338" y="534"/>
                    <a:pt x="30609" y="443"/>
                  </a:cubicBezTo>
                  <a:cubicBezTo>
                    <a:pt x="27576" y="378"/>
                    <a:pt x="24312" y="0"/>
                    <a:pt x="21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5"/>
            <p:cNvSpPr/>
            <p:nvPr/>
          </p:nvSpPr>
          <p:spPr>
            <a:xfrm>
              <a:off x="8373735" y="696351"/>
              <a:ext cx="552550" cy="1111129"/>
            </a:xfrm>
            <a:custGeom>
              <a:avLst/>
              <a:gdLst/>
              <a:ahLst/>
              <a:cxnLst/>
              <a:rect l="l" t="t" r="r" b="b"/>
              <a:pathLst>
                <a:path w="27129" h="54554" extrusionOk="0">
                  <a:moveTo>
                    <a:pt x="6504" y="592"/>
                  </a:moveTo>
                  <a:lnTo>
                    <a:pt x="6504" y="592"/>
                  </a:lnTo>
                  <a:cubicBezTo>
                    <a:pt x="6117" y="682"/>
                    <a:pt x="5753" y="796"/>
                    <a:pt x="5367" y="910"/>
                  </a:cubicBezTo>
                  <a:cubicBezTo>
                    <a:pt x="5162" y="978"/>
                    <a:pt x="4957" y="1046"/>
                    <a:pt x="4730" y="1115"/>
                  </a:cubicBezTo>
                  <a:cubicBezTo>
                    <a:pt x="3252" y="3002"/>
                    <a:pt x="2160" y="5185"/>
                    <a:pt x="1456" y="7436"/>
                  </a:cubicBezTo>
                  <a:cubicBezTo>
                    <a:pt x="1183" y="8323"/>
                    <a:pt x="864" y="9187"/>
                    <a:pt x="705" y="10074"/>
                  </a:cubicBezTo>
                  <a:cubicBezTo>
                    <a:pt x="523" y="11120"/>
                    <a:pt x="341" y="12166"/>
                    <a:pt x="228" y="13235"/>
                  </a:cubicBezTo>
                  <a:cubicBezTo>
                    <a:pt x="137" y="14304"/>
                    <a:pt x="114" y="15372"/>
                    <a:pt x="68" y="16441"/>
                  </a:cubicBezTo>
                  <a:cubicBezTo>
                    <a:pt x="0" y="17555"/>
                    <a:pt x="91" y="18647"/>
                    <a:pt x="114" y="19761"/>
                  </a:cubicBezTo>
                  <a:cubicBezTo>
                    <a:pt x="182" y="21899"/>
                    <a:pt x="455" y="24059"/>
                    <a:pt x="728" y="26174"/>
                  </a:cubicBezTo>
                  <a:cubicBezTo>
                    <a:pt x="1001" y="28243"/>
                    <a:pt x="1319" y="30312"/>
                    <a:pt x="1706" y="32359"/>
                  </a:cubicBezTo>
                  <a:cubicBezTo>
                    <a:pt x="2479" y="36475"/>
                    <a:pt x="3479" y="40568"/>
                    <a:pt x="4730" y="44570"/>
                  </a:cubicBezTo>
                  <a:cubicBezTo>
                    <a:pt x="5412" y="46799"/>
                    <a:pt x="6185" y="48982"/>
                    <a:pt x="7027" y="51165"/>
                  </a:cubicBezTo>
                  <a:cubicBezTo>
                    <a:pt x="7436" y="52165"/>
                    <a:pt x="7845" y="53189"/>
                    <a:pt x="8278" y="54189"/>
                  </a:cubicBezTo>
                  <a:cubicBezTo>
                    <a:pt x="8550" y="54235"/>
                    <a:pt x="8846" y="54258"/>
                    <a:pt x="9119" y="54280"/>
                  </a:cubicBezTo>
                  <a:cubicBezTo>
                    <a:pt x="8778" y="53393"/>
                    <a:pt x="8414" y="52529"/>
                    <a:pt x="8096" y="51642"/>
                  </a:cubicBezTo>
                  <a:cubicBezTo>
                    <a:pt x="7391" y="49755"/>
                    <a:pt x="6731" y="47868"/>
                    <a:pt x="6094" y="45935"/>
                  </a:cubicBezTo>
                  <a:cubicBezTo>
                    <a:pt x="4844" y="42023"/>
                    <a:pt x="3752" y="38044"/>
                    <a:pt x="2956" y="33996"/>
                  </a:cubicBezTo>
                  <a:cubicBezTo>
                    <a:pt x="2183" y="29949"/>
                    <a:pt x="1569" y="25878"/>
                    <a:pt x="1228" y="21762"/>
                  </a:cubicBezTo>
                  <a:cubicBezTo>
                    <a:pt x="1069" y="19648"/>
                    <a:pt x="932" y="17510"/>
                    <a:pt x="1046" y="15395"/>
                  </a:cubicBezTo>
                  <a:cubicBezTo>
                    <a:pt x="1114" y="14349"/>
                    <a:pt x="1228" y="13326"/>
                    <a:pt x="1365" y="12280"/>
                  </a:cubicBezTo>
                  <a:cubicBezTo>
                    <a:pt x="1478" y="11257"/>
                    <a:pt x="1751" y="10301"/>
                    <a:pt x="1933" y="9301"/>
                  </a:cubicBezTo>
                  <a:cubicBezTo>
                    <a:pt x="2320" y="7345"/>
                    <a:pt x="3184" y="5549"/>
                    <a:pt x="4139" y="3798"/>
                  </a:cubicBezTo>
                  <a:cubicBezTo>
                    <a:pt x="4776" y="2638"/>
                    <a:pt x="5594" y="1569"/>
                    <a:pt x="6504" y="592"/>
                  </a:cubicBezTo>
                  <a:close/>
                  <a:moveTo>
                    <a:pt x="13462" y="0"/>
                  </a:moveTo>
                  <a:lnTo>
                    <a:pt x="13462" y="23"/>
                  </a:lnTo>
                  <a:cubicBezTo>
                    <a:pt x="13462" y="250"/>
                    <a:pt x="13462" y="478"/>
                    <a:pt x="13439" y="705"/>
                  </a:cubicBezTo>
                  <a:cubicBezTo>
                    <a:pt x="13417" y="1683"/>
                    <a:pt x="13439" y="2638"/>
                    <a:pt x="13417" y="3616"/>
                  </a:cubicBezTo>
                  <a:cubicBezTo>
                    <a:pt x="13394" y="5503"/>
                    <a:pt x="13371" y="7413"/>
                    <a:pt x="13371" y="9301"/>
                  </a:cubicBezTo>
                  <a:cubicBezTo>
                    <a:pt x="13349" y="13144"/>
                    <a:pt x="13235" y="16964"/>
                    <a:pt x="13189" y="20807"/>
                  </a:cubicBezTo>
                  <a:cubicBezTo>
                    <a:pt x="13144" y="24605"/>
                    <a:pt x="13167" y="28402"/>
                    <a:pt x="13076" y="32200"/>
                  </a:cubicBezTo>
                  <a:cubicBezTo>
                    <a:pt x="13007" y="34133"/>
                    <a:pt x="13076" y="36066"/>
                    <a:pt x="13053" y="37999"/>
                  </a:cubicBezTo>
                  <a:cubicBezTo>
                    <a:pt x="13030" y="39886"/>
                    <a:pt x="13030" y="41796"/>
                    <a:pt x="12985" y="43683"/>
                  </a:cubicBezTo>
                  <a:cubicBezTo>
                    <a:pt x="12939" y="45844"/>
                    <a:pt x="12916" y="47981"/>
                    <a:pt x="12916" y="50119"/>
                  </a:cubicBezTo>
                  <a:cubicBezTo>
                    <a:pt x="12916" y="51210"/>
                    <a:pt x="12916" y="52279"/>
                    <a:pt x="12916" y="53371"/>
                  </a:cubicBezTo>
                  <a:cubicBezTo>
                    <a:pt x="12916" y="53757"/>
                    <a:pt x="12916" y="54144"/>
                    <a:pt x="12916" y="54530"/>
                  </a:cubicBezTo>
                  <a:lnTo>
                    <a:pt x="13530" y="54530"/>
                  </a:lnTo>
                  <a:cubicBezTo>
                    <a:pt x="13530" y="54280"/>
                    <a:pt x="13530" y="54007"/>
                    <a:pt x="13530" y="53734"/>
                  </a:cubicBezTo>
                  <a:cubicBezTo>
                    <a:pt x="13576" y="52757"/>
                    <a:pt x="13599" y="51802"/>
                    <a:pt x="13644" y="50847"/>
                  </a:cubicBezTo>
                  <a:cubicBezTo>
                    <a:pt x="13690" y="48959"/>
                    <a:pt x="13758" y="47094"/>
                    <a:pt x="13781" y="45230"/>
                  </a:cubicBezTo>
                  <a:cubicBezTo>
                    <a:pt x="13803" y="41387"/>
                    <a:pt x="13894" y="37566"/>
                    <a:pt x="14008" y="33723"/>
                  </a:cubicBezTo>
                  <a:cubicBezTo>
                    <a:pt x="14122" y="29926"/>
                    <a:pt x="14053" y="26128"/>
                    <a:pt x="14190" y="22331"/>
                  </a:cubicBezTo>
                  <a:cubicBezTo>
                    <a:pt x="14258" y="20443"/>
                    <a:pt x="14213" y="18533"/>
                    <a:pt x="14258" y="16623"/>
                  </a:cubicBezTo>
                  <a:cubicBezTo>
                    <a:pt x="14281" y="14690"/>
                    <a:pt x="14372" y="12780"/>
                    <a:pt x="14372" y="10847"/>
                  </a:cubicBezTo>
                  <a:cubicBezTo>
                    <a:pt x="14372" y="8732"/>
                    <a:pt x="14417" y="6618"/>
                    <a:pt x="14463" y="4503"/>
                  </a:cubicBezTo>
                  <a:cubicBezTo>
                    <a:pt x="14486" y="3411"/>
                    <a:pt x="14508" y="2343"/>
                    <a:pt x="14531" y="1251"/>
                  </a:cubicBezTo>
                  <a:cubicBezTo>
                    <a:pt x="14531" y="842"/>
                    <a:pt x="14531" y="455"/>
                    <a:pt x="14508" y="46"/>
                  </a:cubicBezTo>
                  <a:cubicBezTo>
                    <a:pt x="14167" y="23"/>
                    <a:pt x="13826" y="23"/>
                    <a:pt x="13462" y="0"/>
                  </a:cubicBezTo>
                  <a:close/>
                  <a:moveTo>
                    <a:pt x="20671" y="410"/>
                  </a:moveTo>
                  <a:cubicBezTo>
                    <a:pt x="21353" y="1433"/>
                    <a:pt x="21990" y="2479"/>
                    <a:pt x="22490" y="3570"/>
                  </a:cubicBezTo>
                  <a:cubicBezTo>
                    <a:pt x="22899" y="4435"/>
                    <a:pt x="23309" y="5276"/>
                    <a:pt x="23627" y="6163"/>
                  </a:cubicBezTo>
                  <a:cubicBezTo>
                    <a:pt x="23945" y="7004"/>
                    <a:pt x="24241" y="7868"/>
                    <a:pt x="24514" y="8755"/>
                  </a:cubicBezTo>
                  <a:cubicBezTo>
                    <a:pt x="24787" y="9642"/>
                    <a:pt x="24923" y="10529"/>
                    <a:pt x="25151" y="11416"/>
                  </a:cubicBezTo>
                  <a:cubicBezTo>
                    <a:pt x="25378" y="12303"/>
                    <a:pt x="25537" y="13235"/>
                    <a:pt x="25674" y="14144"/>
                  </a:cubicBezTo>
                  <a:cubicBezTo>
                    <a:pt x="25810" y="15077"/>
                    <a:pt x="25924" y="16032"/>
                    <a:pt x="25969" y="16987"/>
                  </a:cubicBezTo>
                  <a:cubicBezTo>
                    <a:pt x="25992" y="17919"/>
                    <a:pt x="26083" y="18829"/>
                    <a:pt x="26060" y="19761"/>
                  </a:cubicBezTo>
                  <a:cubicBezTo>
                    <a:pt x="25992" y="23650"/>
                    <a:pt x="25583" y="27447"/>
                    <a:pt x="24696" y="31245"/>
                  </a:cubicBezTo>
                  <a:cubicBezTo>
                    <a:pt x="23741" y="35361"/>
                    <a:pt x="22376" y="39408"/>
                    <a:pt x="20762" y="43320"/>
                  </a:cubicBezTo>
                  <a:cubicBezTo>
                    <a:pt x="19829" y="45571"/>
                    <a:pt x="18874" y="47799"/>
                    <a:pt x="17896" y="50028"/>
                  </a:cubicBezTo>
                  <a:cubicBezTo>
                    <a:pt x="17237" y="51529"/>
                    <a:pt x="16487" y="53007"/>
                    <a:pt x="15873" y="54553"/>
                  </a:cubicBezTo>
                  <a:cubicBezTo>
                    <a:pt x="16191" y="54553"/>
                    <a:pt x="16487" y="54530"/>
                    <a:pt x="16782" y="54530"/>
                  </a:cubicBezTo>
                  <a:cubicBezTo>
                    <a:pt x="17419" y="53348"/>
                    <a:pt x="17965" y="52143"/>
                    <a:pt x="18510" y="50960"/>
                  </a:cubicBezTo>
                  <a:cubicBezTo>
                    <a:pt x="19397" y="48982"/>
                    <a:pt x="20352" y="47004"/>
                    <a:pt x="21194" y="45002"/>
                  </a:cubicBezTo>
                  <a:cubicBezTo>
                    <a:pt x="22035" y="43001"/>
                    <a:pt x="22763" y="40932"/>
                    <a:pt x="23513" y="38885"/>
                  </a:cubicBezTo>
                  <a:cubicBezTo>
                    <a:pt x="24264" y="36862"/>
                    <a:pt x="24900" y="34747"/>
                    <a:pt x="25401" y="32655"/>
                  </a:cubicBezTo>
                  <a:cubicBezTo>
                    <a:pt x="26356" y="28766"/>
                    <a:pt x="27038" y="24809"/>
                    <a:pt x="27106" y="20784"/>
                  </a:cubicBezTo>
                  <a:cubicBezTo>
                    <a:pt x="27129" y="18920"/>
                    <a:pt x="27061" y="17032"/>
                    <a:pt x="26856" y="15168"/>
                  </a:cubicBezTo>
                  <a:cubicBezTo>
                    <a:pt x="26742" y="14213"/>
                    <a:pt x="26651" y="13258"/>
                    <a:pt x="26447" y="12348"/>
                  </a:cubicBezTo>
                  <a:cubicBezTo>
                    <a:pt x="26356" y="11916"/>
                    <a:pt x="26288" y="11484"/>
                    <a:pt x="26219" y="11052"/>
                  </a:cubicBezTo>
                  <a:cubicBezTo>
                    <a:pt x="26128" y="10552"/>
                    <a:pt x="25969" y="10074"/>
                    <a:pt x="25810" y="9597"/>
                  </a:cubicBezTo>
                  <a:cubicBezTo>
                    <a:pt x="25514" y="8596"/>
                    <a:pt x="25264" y="7595"/>
                    <a:pt x="24900" y="6618"/>
                  </a:cubicBezTo>
                  <a:cubicBezTo>
                    <a:pt x="24559" y="5640"/>
                    <a:pt x="24150" y="4662"/>
                    <a:pt x="23695" y="3707"/>
                  </a:cubicBezTo>
                  <a:cubicBezTo>
                    <a:pt x="23195" y="2593"/>
                    <a:pt x="22581" y="1478"/>
                    <a:pt x="21899" y="455"/>
                  </a:cubicBezTo>
                  <a:cubicBezTo>
                    <a:pt x="21831" y="455"/>
                    <a:pt x="21785" y="455"/>
                    <a:pt x="21740" y="432"/>
                  </a:cubicBezTo>
                  <a:cubicBezTo>
                    <a:pt x="21376" y="432"/>
                    <a:pt x="21035" y="432"/>
                    <a:pt x="20671" y="4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320"/>
        <p:cNvGrpSpPr/>
        <p:nvPr/>
      </p:nvGrpSpPr>
      <p:grpSpPr>
        <a:xfrm>
          <a:off x="0" y="0"/>
          <a:ext cx="0" cy="0"/>
          <a:chOff x="0" y="0"/>
          <a:chExt cx="0" cy="0"/>
        </a:xfrm>
      </p:grpSpPr>
      <p:grpSp>
        <p:nvGrpSpPr>
          <p:cNvPr id="4321" name="Google Shape;4321;p56"/>
          <p:cNvGrpSpPr/>
          <p:nvPr/>
        </p:nvGrpSpPr>
        <p:grpSpPr>
          <a:xfrm>
            <a:off x="-446864" y="4046324"/>
            <a:ext cx="2894789" cy="1027382"/>
            <a:chOff x="-446864" y="4046324"/>
            <a:chExt cx="2894789" cy="1027382"/>
          </a:xfrm>
        </p:grpSpPr>
        <p:sp>
          <p:nvSpPr>
            <p:cNvPr id="4322" name="Google Shape;4322;p56"/>
            <p:cNvSpPr/>
            <p:nvPr/>
          </p:nvSpPr>
          <p:spPr>
            <a:xfrm flipH="1">
              <a:off x="-446864" y="4046326"/>
              <a:ext cx="2894789" cy="802134"/>
            </a:xfrm>
            <a:custGeom>
              <a:avLst/>
              <a:gdLst/>
              <a:ahLst/>
              <a:cxnLst/>
              <a:rect l="l" t="t" r="r" b="b"/>
              <a:pathLst>
                <a:path w="32804" h="17609" extrusionOk="0">
                  <a:moveTo>
                    <a:pt x="19940" y="0"/>
                  </a:moveTo>
                  <a:cubicBezTo>
                    <a:pt x="19733" y="0"/>
                    <a:pt x="19526" y="3"/>
                    <a:pt x="19319" y="7"/>
                  </a:cubicBezTo>
                  <a:cubicBezTo>
                    <a:pt x="17556" y="44"/>
                    <a:pt x="15583" y="316"/>
                    <a:pt x="14500" y="1708"/>
                  </a:cubicBezTo>
                  <a:cubicBezTo>
                    <a:pt x="13969" y="2385"/>
                    <a:pt x="13685" y="3300"/>
                    <a:pt x="12941" y="3727"/>
                  </a:cubicBezTo>
                  <a:cubicBezTo>
                    <a:pt x="12327" y="4082"/>
                    <a:pt x="11411" y="4120"/>
                    <a:pt x="11185" y="4784"/>
                  </a:cubicBezTo>
                  <a:cubicBezTo>
                    <a:pt x="11010" y="5290"/>
                    <a:pt x="11369" y="5904"/>
                    <a:pt x="11081" y="6352"/>
                  </a:cubicBezTo>
                  <a:cubicBezTo>
                    <a:pt x="10926" y="6596"/>
                    <a:pt x="10624" y="6698"/>
                    <a:pt x="10329" y="6698"/>
                  </a:cubicBezTo>
                  <a:cubicBezTo>
                    <a:pt x="10281" y="6698"/>
                    <a:pt x="10233" y="6695"/>
                    <a:pt x="10186" y="6690"/>
                  </a:cubicBezTo>
                  <a:cubicBezTo>
                    <a:pt x="9852" y="6653"/>
                    <a:pt x="9543" y="6506"/>
                    <a:pt x="9217" y="6423"/>
                  </a:cubicBezTo>
                  <a:cubicBezTo>
                    <a:pt x="8999" y="6365"/>
                    <a:pt x="8778" y="6338"/>
                    <a:pt x="8557" y="6338"/>
                  </a:cubicBezTo>
                  <a:cubicBezTo>
                    <a:pt x="7140" y="6338"/>
                    <a:pt x="5736" y="7456"/>
                    <a:pt x="5555" y="8885"/>
                  </a:cubicBezTo>
                  <a:cubicBezTo>
                    <a:pt x="5471" y="9503"/>
                    <a:pt x="5580" y="10189"/>
                    <a:pt x="5237" y="10715"/>
                  </a:cubicBezTo>
                  <a:cubicBezTo>
                    <a:pt x="4761" y="11447"/>
                    <a:pt x="3724" y="11459"/>
                    <a:pt x="2892" y="11714"/>
                  </a:cubicBezTo>
                  <a:cubicBezTo>
                    <a:pt x="1095" y="12270"/>
                    <a:pt x="0" y="14461"/>
                    <a:pt x="644" y="16229"/>
                  </a:cubicBezTo>
                  <a:cubicBezTo>
                    <a:pt x="489" y="16701"/>
                    <a:pt x="439" y="17119"/>
                    <a:pt x="518" y="17608"/>
                  </a:cubicBezTo>
                  <a:lnTo>
                    <a:pt x="32106" y="17608"/>
                  </a:lnTo>
                  <a:cubicBezTo>
                    <a:pt x="32240" y="17608"/>
                    <a:pt x="32428" y="17462"/>
                    <a:pt x="32561" y="17445"/>
                  </a:cubicBezTo>
                  <a:cubicBezTo>
                    <a:pt x="32795" y="14444"/>
                    <a:pt x="32804" y="11372"/>
                    <a:pt x="31972" y="8479"/>
                  </a:cubicBezTo>
                  <a:cubicBezTo>
                    <a:pt x="31136" y="5587"/>
                    <a:pt x="29368" y="2861"/>
                    <a:pt x="26726" y="1411"/>
                  </a:cubicBezTo>
                  <a:cubicBezTo>
                    <a:pt x="24679" y="286"/>
                    <a:pt x="22286" y="0"/>
                    <a:pt x="199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6"/>
            <p:cNvSpPr/>
            <p:nvPr/>
          </p:nvSpPr>
          <p:spPr>
            <a:xfrm flipH="1">
              <a:off x="-79579" y="4046324"/>
              <a:ext cx="2384629" cy="1027382"/>
            </a:xfrm>
            <a:custGeom>
              <a:avLst/>
              <a:gdLst/>
              <a:ahLst/>
              <a:cxnLst/>
              <a:rect l="l" t="t" r="r" b="b"/>
              <a:pathLst>
                <a:path w="20574" h="8864" extrusionOk="0">
                  <a:moveTo>
                    <a:pt x="7497" y="1"/>
                  </a:moveTo>
                  <a:cubicBezTo>
                    <a:pt x="7306" y="1"/>
                    <a:pt x="7115" y="18"/>
                    <a:pt x="6926" y="53"/>
                  </a:cubicBezTo>
                  <a:cubicBezTo>
                    <a:pt x="5727" y="274"/>
                    <a:pt x="4694" y="1206"/>
                    <a:pt x="4347" y="2372"/>
                  </a:cubicBezTo>
                  <a:cubicBezTo>
                    <a:pt x="4155" y="3024"/>
                    <a:pt x="4113" y="3814"/>
                    <a:pt x="3549" y="4191"/>
                  </a:cubicBezTo>
                  <a:cubicBezTo>
                    <a:pt x="3185" y="4433"/>
                    <a:pt x="2717" y="4416"/>
                    <a:pt x="2287" y="4500"/>
                  </a:cubicBezTo>
                  <a:cubicBezTo>
                    <a:pt x="966" y="4763"/>
                    <a:pt x="0" y="6197"/>
                    <a:pt x="255" y="7518"/>
                  </a:cubicBezTo>
                  <a:cubicBezTo>
                    <a:pt x="356" y="8044"/>
                    <a:pt x="460" y="8458"/>
                    <a:pt x="807" y="8864"/>
                  </a:cubicBezTo>
                  <a:lnTo>
                    <a:pt x="20574" y="8667"/>
                  </a:lnTo>
                  <a:lnTo>
                    <a:pt x="20574" y="604"/>
                  </a:lnTo>
                  <a:cubicBezTo>
                    <a:pt x="20164" y="1194"/>
                    <a:pt x="19855" y="1862"/>
                    <a:pt x="19625" y="2540"/>
                  </a:cubicBezTo>
                  <a:cubicBezTo>
                    <a:pt x="19391" y="3225"/>
                    <a:pt x="19098" y="4053"/>
                    <a:pt x="18388" y="4195"/>
                  </a:cubicBezTo>
                  <a:cubicBezTo>
                    <a:pt x="18327" y="4206"/>
                    <a:pt x="18267" y="4212"/>
                    <a:pt x="18207" y="4212"/>
                  </a:cubicBezTo>
                  <a:cubicBezTo>
                    <a:pt x="17765" y="4212"/>
                    <a:pt x="17344" y="3917"/>
                    <a:pt x="17050" y="3568"/>
                  </a:cubicBezTo>
                  <a:cubicBezTo>
                    <a:pt x="16720" y="3171"/>
                    <a:pt x="16486" y="2694"/>
                    <a:pt x="16122" y="2326"/>
                  </a:cubicBezTo>
                  <a:cubicBezTo>
                    <a:pt x="15677" y="1872"/>
                    <a:pt x="15041" y="1633"/>
                    <a:pt x="14407" y="1633"/>
                  </a:cubicBezTo>
                  <a:cubicBezTo>
                    <a:pt x="13982" y="1633"/>
                    <a:pt x="13557" y="1741"/>
                    <a:pt x="13192" y="1963"/>
                  </a:cubicBezTo>
                  <a:cubicBezTo>
                    <a:pt x="12722" y="2249"/>
                    <a:pt x="12295" y="2720"/>
                    <a:pt x="11752" y="2720"/>
                  </a:cubicBezTo>
                  <a:cubicBezTo>
                    <a:pt x="11740" y="2720"/>
                    <a:pt x="11728" y="2720"/>
                    <a:pt x="11717" y="2719"/>
                  </a:cubicBezTo>
                  <a:cubicBezTo>
                    <a:pt x="10985" y="2698"/>
                    <a:pt x="10601" y="1883"/>
                    <a:pt x="10158" y="1302"/>
                  </a:cubicBezTo>
                  <a:cubicBezTo>
                    <a:pt x="9538" y="485"/>
                    <a:pt x="8518" y="1"/>
                    <a:pt x="74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 name="Google Shape;4324;p56"/>
          <p:cNvGrpSpPr/>
          <p:nvPr/>
        </p:nvGrpSpPr>
        <p:grpSpPr>
          <a:xfrm>
            <a:off x="-121818" y="4243572"/>
            <a:ext cx="8163917" cy="969366"/>
            <a:chOff x="1402225" y="3959475"/>
            <a:chExt cx="2140850" cy="254200"/>
          </a:xfrm>
        </p:grpSpPr>
        <p:sp>
          <p:nvSpPr>
            <p:cNvPr id="4325" name="Google Shape;4325;p56"/>
            <p:cNvSpPr/>
            <p:nvPr/>
          </p:nvSpPr>
          <p:spPr>
            <a:xfrm>
              <a:off x="1402225" y="3959475"/>
              <a:ext cx="2140850" cy="254200"/>
            </a:xfrm>
            <a:custGeom>
              <a:avLst/>
              <a:gdLst/>
              <a:ahLst/>
              <a:cxnLst/>
              <a:rect l="l" t="t" r="r" b="b"/>
              <a:pathLst>
                <a:path w="85634" h="10168" extrusionOk="0">
                  <a:moveTo>
                    <a:pt x="41495" y="1"/>
                  </a:moveTo>
                  <a:cubicBezTo>
                    <a:pt x="20776" y="1"/>
                    <a:pt x="7009" y="4017"/>
                    <a:pt x="0" y="6769"/>
                  </a:cubicBezTo>
                  <a:lnTo>
                    <a:pt x="0" y="10167"/>
                  </a:lnTo>
                  <a:lnTo>
                    <a:pt x="85633" y="10167"/>
                  </a:lnTo>
                  <a:lnTo>
                    <a:pt x="85633" y="5289"/>
                  </a:lnTo>
                  <a:cubicBezTo>
                    <a:pt x="77466" y="3108"/>
                    <a:pt x="65570" y="934"/>
                    <a:pt x="49214" y="182"/>
                  </a:cubicBezTo>
                  <a:cubicBezTo>
                    <a:pt x="46542" y="58"/>
                    <a:pt x="43969" y="1"/>
                    <a:pt x="414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6"/>
            <p:cNvSpPr/>
            <p:nvPr/>
          </p:nvSpPr>
          <p:spPr>
            <a:xfrm>
              <a:off x="1423425" y="4027550"/>
              <a:ext cx="2119650" cy="186125"/>
            </a:xfrm>
            <a:custGeom>
              <a:avLst/>
              <a:gdLst/>
              <a:ahLst/>
              <a:cxnLst/>
              <a:rect l="l" t="t" r="r" b="b"/>
              <a:pathLst>
                <a:path w="84786" h="7445" extrusionOk="0">
                  <a:moveTo>
                    <a:pt x="46495" y="1"/>
                  </a:moveTo>
                  <a:cubicBezTo>
                    <a:pt x="39812" y="1"/>
                    <a:pt x="33751" y="5213"/>
                    <a:pt x="26952" y="6078"/>
                  </a:cubicBezTo>
                  <a:cubicBezTo>
                    <a:pt x="26203" y="6173"/>
                    <a:pt x="25454" y="6215"/>
                    <a:pt x="24706" y="6215"/>
                  </a:cubicBezTo>
                  <a:cubicBezTo>
                    <a:pt x="20573" y="6215"/>
                    <a:pt x="16459" y="4941"/>
                    <a:pt x="12314" y="4414"/>
                  </a:cubicBezTo>
                  <a:cubicBezTo>
                    <a:pt x="11374" y="4294"/>
                    <a:pt x="10402" y="4228"/>
                    <a:pt x="9427" y="4228"/>
                  </a:cubicBezTo>
                  <a:cubicBezTo>
                    <a:pt x="5906" y="4228"/>
                    <a:pt x="2338" y="5094"/>
                    <a:pt x="1" y="7444"/>
                  </a:cubicBezTo>
                  <a:lnTo>
                    <a:pt x="84785" y="7444"/>
                  </a:lnTo>
                  <a:lnTo>
                    <a:pt x="84785" y="5492"/>
                  </a:lnTo>
                  <a:cubicBezTo>
                    <a:pt x="83423" y="5563"/>
                    <a:pt x="82069" y="5676"/>
                    <a:pt x="80739" y="5793"/>
                  </a:cubicBezTo>
                  <a:lnTo>
                    <a:pt x="71723" y="6608"/>
                  </a:lnTo>
                  <a:cubicBezTo>
                    <a:pt x="70200" y="6746"/>
                    <a:pt x="68661" y="6882"/>
                    <a:pt x="67132" y="6882"/>
                  </a:cubicBezTo>
                  <a:cubicBezTo>
                    <a:pt x="65743" y="6882"/>
                    <a:pt x="64362" y="6770"/>
                    <a:pt x="63008" y="6445"/>
                  </a:cubicBezTo>
                  <a:cubicBezTo>
                    <a:pt x="57754" y="5183"/>
                    <a:pt x="53524" y="844"/>
                    <a:pt x="48165" y="113"/>
                  </a:cubicBezTo>
                  <a:cubicBezTo>
                    <a:pt x="47604" y="36"/>
                    <a:pt x="47047" y="1"/>
                    <a:pt x="464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7" name="Google Shape;4327;p56"/>
          <p:cNvSpPr/>
          <p:nvPr/>
        </p:nvSpPr>
        <p:spPr>
          <a:xfrm flipH="1">
            <a:off x="4104357" y="3897604"/>
            <a:ext cx="5271415" cy="1422695"/>
          </a:xfrm>
          <a:custGeom>
            <a:avLst/>
            <a:gdLst/>
            <a:ahLst/>
            <a:cxnLst/>
            <a:rect l="l" t="t" r="r" b="b"/>
            <a:pathLst>
              <a:path w="85634" h="19236" extrusionOk="0">
                <a:moveTo>
                  <a:pt x="37436" y="0"/>
                </a:moveTo>
                <a:cubicBezTo>
                  <a:pt x="37165" y="0"/>
                  <a:pt x="36895" y="2"/>
                  <a:pt x="36624" y="4"/>
                </a:cubicBezTo>
                <a:lnTo>
                  <a:pt x="36620" y="4"/>
                </a:lnTo>
                <a:cubicBezTo>
                  <a:pt x="24281" y="126"/>
                  <a:pt x="11967" y="2872"/>
                  <a:pt x="615" y="8038"/>
                </a:cubicBezTo>
                <a:cubicBezTo>
                  <a:pt x="406" y="8134"/>
                  <a:pt x="201" y="8226"/>
                  <a:pt x="0" y="8322"/>
                </a:cubicBezTo>
                <a:lnTo>
                  <a:pt x="0" y="19236"/>
                </a:lnTo>
                <a:lnTo>
                  <a:pt x="85634" y="19060"/>
                </a:lnTo>
                <a:lnTo>
                  <a:pt x="85634" y="14270"/>
                </a:lnTo>
                <a:cubicBezTo>
                  <a:pt x="82524" y="12277"/>
                  <a:pt x="79309" y="10483"/>
                  <a:pt x="76003" y="8895"/>
                </a:cubicBezTo>
                <a:cubicBezTo>
                  <a:pt x="68726" y="5388"/>
                  <a:pt x="61027" y="2872"/>
                  <a:pt x="53160" y="1430"/>
                </a:cubicBezTo>
                <a:cubicBezTo>
                  <a:pt x="52541" y="1317"/>
                  <a:pt x="51923" y="1212"/>
                  <a:pt x="51304" y="1112"/>
                </a:cubicBezTo>
                <a:cubicBezTo>
                  <a:pt x="49682" y="849"/>
                  <a:pt x="48052" y="631"/>
                  <a:pt x="46418" y="464"/>
                </a:cubicBezTo>
                <a:cubicBezTo>
                  <a:pt x="45243" y="343"/>
                  <a:pt x="44065" y="243"/>
                  <a:pt x="42886" y="172"/>
                </a:cubicBezTo>
                <a:cubicBezTo>
                  <a:pt x="42869" y="167"/>
                  <a:pt x="42857" y="167"/>
                  <a:pt x="42840" y="167"/>
                </a:cubicBezTo>
                <a:cubicBezTo>
                  <a:pt x="42012" y="113"/>
                  <a:pt x="41185" y="75"/>
                  <a:pt x="40357" y="50"/>
                </a:cubicBezTo>
                <a:cubicBezTo>
                  <a:pt x="39383" y="18"/>
                  <a:pt x="38408" y="0"/>
                  <a:pt x="374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6"/>
          <p:cNvSpPr/>
          <p:nvPr/>
        </p:nvSpPr>
        <p:spPr>
          <a:xfrm>
            <a:off x="3765875" y="2807625"/>
            <a:ext cx="4662900" cy="6063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6"/>
          <p:cNvSpPr txBox="1">
            <a:spLocks noGrp="1"/>
          </p:cNvSpPr>
          <p:nvPr>
            <p:ph type="title"/>
          </p:nvPr>
        </p:nvSpPr>
        <p:spPr>
          <a:xfrm>
            <a:off x="3681875" y="2873475"/>
            <a:ext cx="4563900" cy="474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 Someone Famous</a:t>
            </a:r>
            <a:endParaRPr/>
          </a:p>
        </p:txBody>
      </p:sp>
      <p:sp>
        <p:nvSpPr>
          <p:cNvPr id="4330" name="Google Shape;4330;p56"/>
          <p:cNvSpPr txBox="1">
            <a:spLocks noGrp="1"/>
          </p:cNvSpPr>
          <p:nvPr>
            <p:ph type="subTitle" idx="1"/>
          </p:nvPr>
        </p:nvSpPr>
        <p:spPr>
          <a:xfrm>
            <a:off x="3199775" y="816625"/>
            <a:ext cx="5229000" cy="1740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grpSp>
        <p:nvGrpSpPr>
          <p:cNvPr id="4331" name="Google Shape;4331;p56"/>
          <p:cNvGrpSpPr/>
          <p:nvPr/>
        </p:nvGrpSpPr>
        <p:grpSpPr>
          <a:xfrm>
            <a:off x="-1798309" y="-1409805"/>
            <a:ext cx="3722406" cy="6882377"/>
            <a:chOff x="2354025" y="2893125"/>
            <a:chExt cx="337575" cy="624150"/>
          </a:xfrm>
        </p:grpSpPr>
        <p:sp>
          <p:nvSpPr>
            <p:cNvPr id="4332" name="Google Shape;4332;p56"/>
            <p:cNvSpPr/>
            <p:nvPr/>
          </p:nvSpPr>
          <p:spPr>
            <a:xfrm>
              <a:off x="2519700" y="3517250"/>
              <a:ext cx="25" cy="25"/>
            </a:xfrm>
            <a:custGeom>
              <a:avLst/>
              <a:gdLst/>
              <a:ahLst/>
              <a:cxnLst/>
              <a:rect l="l" t="t" r="r" b="b"/>
              <a:pathLst>
                <a:path w="1" h="1" extrusionOk="0">
                  <a:moveTo>
                    <a:pt x="1" y="1"/>
                  </a:moveTo>
                  <a:lnTo>
                    <a:pt x="1" y="1"/>
                  </a:ln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6"/>
            <p:cNvSpPr/>
            <p:nvPr/>
          </p:nvSpPr>
          <p:spPr>
            <a:xfrm>
              <a:off x="2506275" y="2910700"/>
              <a:ext cx="40675" cy="602825"/>
            </a:xfrm>
            <a:custGeom>
              <a:avLst/>
              <a:gdLst/>
              <a:ahLst/>
              <a:cxnLst/>
              <a:rect l="l" t="t" r="r" b="b"/>
              <a:pathLst>
                <a:path w="1627" h="24113" extrusionOk="0">
                  <a:moveTo>
                    <a:pt x="579" y="0"/>
                  </a:moveTo>
                  <a:cubicBezTo>
                    <a:pt x="538" y="0"/>
                    <a:pt x="496" y="41"/>
                    <a:pt x="496" y="83"/>
                  </a:cubicBezTo>
                  <a:cubicBezTo>
                    <a:pt x="524" y="2370"/>
                    <a:pt x="386" y="4657"/>
                    <a:pt x="276" y="6944"/>
                  </a:cubicBezTo>
                  <a:cubicBezTo>
                    <a:pt x="207" y="8515"/>
                    <a:pt x="28" y="10099"/>
                    <a:pt x="83" y="11670"/>
                  </a:cubicBezTo>
                  <a:cubicBezTo>
                    <a:pt x="152" y="13406"/>
                    <a:pt x="55" y="15142"/>
                    <a:pt x="124" y="16864"/>
                  </a:cubicBezTo>
                  <a:cubicBezTo>
                    <a:pt x="124" y="17319"/>
                    <a:pt x="179" y="17787"/>
                    <a:pt x="193" y="18242"/>
                  </a:cubicBezTo>
                  <a:cubicBezTo>
                    <a:pt x="179" y="18807"/>
                    <a:pt x="221" y="19385"/>
                    <a:pt x="221" y="19950"/>
                  </a:cubicBezTo>
                  <a:cubicBezTo>
                    <a:pt x="221" y="21011"/>
                    <a:pt x="179" y="22086"/>
                    <a:pt x="97" y="23161"/>
                  </a:cubicBezTo>
                  <a:cubicBezTo>
                    <a:pt x="83" y="23353"/>
                    <a:pt x="28" y="23629"/>
                    <a:pt x="0" y="23891"/>
                  </a:cubicBezTo>
                  <a:cubicBezTo>
                    <a:pt x="0" y="23946"/>
                    <a:pt x="14" y="24001"/>
                    <a:pt x="69" y="24029"/>
                  </a:cubicBezTo>
                  <a:cubicBezTo>
                    <a:pt x="124" y="24042"/>
                    <a:pt x="166" y="24042"/>
                    <a:pt x="221" y="24042"/>
                  </a:cubicBezTo>
                  <a:cubicBezTo>
                    <a:pt x="252" y="24104"/>
                    <a:pt x="322" y="24112"/>
                    <a:pt x="389" y="24112"/>
                  </a:cubicBezTo>
                  <a:cubicBezTo>
                    <a:pt x="412" y="24112"/>
                    <a:pt x="434" y="24111"/>
                    <a:pt x="455" y="24111"/>
                  </a:cubicBezTo>
                  <a:lnTo>
                    <a:pt x="868" y="24111"/>
                  </a:lnTo>
                  <a:cubicBezTo>
                    <a:pt x="1020" y="24111"/>
                    <a:pt x="1227" y="24097"/>
                    <a:pt x="1323" y="24084"/>
                  </a:cubicBezTo>
                  <a:cubicBezTo>
                    <a:pt x="1342" y="24096"/>
                    <a:pt x="1366" y="24103"/>
                    <a:pt x="1390" y="24103"/>
                  </a:cubicBezTo>
                  <a:cubicBezTo>
                    <a:pt x="1421" y="24103"/>
                    <a:pt x="1452" y="24093"/>
                    <a:pt x="1475" y="24070"/>
                  </a:cubicBezTo>
                  <a:cubicBezTo>
                    <a:pt x="1502" y="24070"/>
                    <a:pt x="1530" y="24042"/>
                    <a:pt x="1557" y="24029"/>
                  </a:cubicBezTo>
                  <a:lnTo>
                    <a:pt x="1543" y="24029"/>
                  </a:lnTo>
                  <a:cubicBezTo>
                    <a:pt x="1543" y="24029"/>
                    <a:pt x="1557" y="24029"/>
                    <a:pt x="1557" y="24015"/>
                  </a:cubicBezTo>
                  <a:cubicBezTo>
                    <a:pt x="1585" y="24001"/>
                    <a:pt x="1599" y="23987"/>
                    <a:pt x="1599" y="23973"/>
                  </a:cubicBezTo>
                  <a:cubicBezTo>
                    <a:pt x="1626" y="23822"/>
                    <a:pt x="1612" y="23657"/>
                    <a:pt x="1599" y="23491"/>
                  </a:cubicBezTo>
                  <a:lnTo>
                    <a:pt x="1599" y="23505"/>
                  </a:lnTo>
                  <a:cubicBezTo>
                    <a:pt x="1557" y="23009"/>
                    <a:pt x="1461" y="22458"/>
                    <a:pt x="1461" y="21865"/>
                  </a:cubicBezTo>
                  <a:cubicBezTo>
                    <a:pt x="1433" y="20997"/>
                    <a:pt x="1543" y="20143"/>
                    <a:pt x="1516" y="19275"/>
                  </a:cubicBezTo>
                  <a:cubicBezTo>
                    <a:pt x="1530" y="17581"/>
                    <a:pt x="1461" y="15886"/>
                    <a:pt x="1475" y="14191"/>
                  </a:cubicBezTo>
                  <a:cubicBezTo>
                    <a:pt x="1461" y="13020"/>
                    <a:pt x="1295" y="11849"/>
                    <a:pt x="1337" y="10664"/>
                  </a:cubicBezTo>
                  <a:cubicBezTo>
                    <a:pt x="1295" y="9603"/>
                    <a:pt x="1227" y="8542"/>
                    <a:pt x="1144" y="7468"/>
                  </a:cubicBezTo>
                  <a:cubicBezTo>
                    <a:pt x="1061" y="6531"/>
                    <a:pt x="965" y="5580"/>
                    <a:pt x="1020" y="4616"/>
                  </a:cubicBezTo>
                  <a:cubicBezTo>
                    <a:pt x="1061" y="3803"/>
                    <a:pt x="1061" y="2976"/>
                    <a:pt x="1061" y="2163"/>
                  </a:cubicBezTo>
                  <a:cubicBezTo>
                    <a:pt x="1061" y="1783"/>
                    <a:pt x="1141" y="54"/>
                    <a:pt x="670" y="54"/>
                  </a:cubicBezTo>
                  <a:cubicBezTo>
                    <a:pt x="663" y="54"/>
                    <a:pt x="655" y="54"/>
                    <a:pt x="648" y="55"/>
                  </a:cubicBezTo>
                  <a:cubicBezTo>
                    <a:pt x="648" y="28"/>
                    <a:pt x="607" y="0"/>
                    <a:pt x="579"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6"/>
            <p:cNvSpPr/>
            <p:nvPr/>
          </p:nvSpPr>
          <p:spPr>
            <a:xfrm>
              <a:off x="2403075" y="3195175"/>
              <a:ext cx="112875" cy="62475"/>
            </a:xfrm>
            <a:custGeom>
              <a:avLst/>
              <a:gdLst/>
              <a:ahLst/>
              <a:cxnLst/>
              <a:rect l="l" t="t" r="r" b="b"/>
              <a:pathLst>
                <a:path w="4515" h="2499" extrusionOk="0">
                  <a:moveTo>
                    <a:pt x="381" y="1"/>
                  </a:moveTo>
                  <a:cubicBezTo>
                    <a:pt x="293" y="1"/>
                    <a:pt x="248" y="128"/>
                    <a:pt x="339" y="167"/>
                  </a:cubicBezTo>
                  <a:cubicBezTo>
                    <a:pt x="629" y="291"/>
                    <a:pt x="932" y="415"/>
                    <a:pt x="1194" y="580"/>
                  </a:cubicBezTo>
                  <a:lnTo>
                    <a:pt x="1139" y="580"/>
                  </a:lnTo>
                  <a:cubicBezTo>
                    <a:pt x="1079" y="576"/>
                    <a:pt x="1021" y="574"/>
                    <a:pt x="963" y="574"/>
                  </a:cubicBezTo>
                  <a:cubicBezTo>
                    <a:pt x="848" y="574"/>
                    <a:pt x="734" y="580"/>
                    <a:pt x="615" y="580"/>
                  </a:cubicBezTo>
                  <a:cubicBezTo>
                    <a:pt x="436" y="608"/>
                    <a:pt x="271" y="635"/>
                    <a:pt x="91" y="677"/>
                  </a:cubicBezTo>
                  <a:cubicBezTo>
                    <a:pt x="64" y="690"/>
                    <a:pt x="50" y="704"/>
                    <a:pt x="36" y="718"/>
                  </a:cubicBezTo>
                  <a:cubicBezTo>
                    <a:pt x="1" y="766"/>
                    <a:pt x="47" y="834"/>
                    <a:pt x="105" y="834"/>
                  </a:cubicBezTo>
                  <a:cubicBezTo>
                    <a:pt x="114" y="834"/>
                    <a:pt x="123" y="832"/>
                    <a:pt x="133" y="828"/>
                  </a:cubicBezTo>
                  <a:cubicBezTo>
                    <a:pt x="326" y="787"/>
                    <a:pt x="560" y="746"/>
                    <a:pt x="780" y="746"/>
                  </a:cubicBezTo>
                  <a:cubicBezTo>
                    <a:pt x="739" y="759"/>
                    <a:pt x="698" y="787"/>
                    <a:pt x="670" y="814"/>
                  </a:cubicBezTo>
                  <a:cubicBezTo>
                    <a:pt x="546" y="938"/>
                    <a:pt x="298" y="1186"/>
                    <a:pt x="229" y="1324"/>
                  </a:cubicBezTo>
                  <a:cubicBezTo>
                    <a:pt x="229" y="1371"/>
                    <a:pt x="273" y="1405"/>
                    <a:pt x="319" y="1405"/>
                  </a:cubicBezTo>
                  <a:cubicBezTo>
                    <a:pt x="341" y="1405"/>
                    <a:pt x="363" y="1397"/>
                    <a:pt x="381" y="1379"/>
                  </a:cubicBezTo>
                  <a:cubicBezTo>
                    <a:pt x="532" y="1214"/>
                    <a:pt x="711" y="994"/>
                    <a:pt x="849" y="897"/>
                  </a:cubicBezTo>
                  <a:cubicBezTo>
                    <a:pt x="891" y="883"/>
                    <a:pt x="918" y="856"/>
                    <a:pt x="959" y="828"/>
                  </a:cubicBezTo>
                  <a:cubicBezTo>
                    <a:pt x="987" y="814"/>
                    <a:pt x="1001" y="814"/>
                    <a:pt x="1042" y="801"/>
                  </a:cubicBezTo>
                  <a:cubicBezTo>
                    <a:pt x="1056" y="787"/>
                    <a:pt x="1070" y="787"/>
                    <a:pt x="1056" y="787"/>
                  </a:cubicBezTo>
                  <a:cubicBezTo>
                    <a:pt x="1070" y="787"/>
                    <a:pt x="1083" y="773"/>
                    <a:pt x="1097" y="773"/>
                  </a:cubicBezTo>
                  <a:lnTo>
                    <a:pt x="1111" y="773"/>
                  </a:lnTo>
                  <a:cubicBezTo>
                    <a:pt x="1125" y="773"/>
                    <a:pt x="1139" y="759"/>
                    <a:pt x="1152" y="759"/>
                  </a:cubicBezTo>
                  <a:cubicBezTo>
                    <a:pt x="1194" y="773"/>
                    <a:pt x="1249" y="773"/>
                    <a:pt x="1276" y="787"/>
                  </a:cubicBezTo>
                  <a:cubicBezTo>
                    <a:pt x="1511" y="897"/>
                    <a:pt x="1662" y="952"/>
                    <a:pt x="1827" y="1035"/>
                  </a:cubicBezTo>
                  <a:cubicBezTo>
                    <a:pt x="1924" y="1104"/>
                    <a:pt x="2103" y="1255"/>
                    <a:pt x="2282" y="1366"/>
                  </a:cubicBezTo>
                  <a:cubicBezTo>
                    <a:pt x="2365" y="1462"/>
                    <a:pt x="2406" y="1490"/>
                    <a:pt x="2489" y="1558"/>
                  </a:cubicBezTo>
                  <a:cubicBezTo>
                    <a:pt x="2764" y="1793"/>
                    <a:pt x="2888" y="1917"/>
                    <a:pt x="3123" y="2068"/>
                  </a:cubicBezTo>
                  <a:cubicBezTo>
                    <a:pt x="3191" y="2137"/>
                    <a:pt x="3343" y="2247"/>
                    <a:pt x="3522" y="2316"/>
                  </a:cubicBezTo>
                  <a:cubicBezTo>
                    <a:pt x="3536" y="2330"/>
                    <a:pt x="3563" y="2344"/>
                    <a:pt x="3577" y="2344"/>
                  </a:cubicBezTo>
                  <a:cubicBezTo>
                    <a:pt x="3591" y="2344"/>
                    <a:pt x="3591" y="2344"/>
                    <a:pt x="3605" y="2358"/>
                  </a:cubicBezTo>
                  <a:cubicBezTo>
                    <a:pt x="3619" y="2358"/>
                    <a:pt x="3646" y="2371"/>
                    <a:pt x="3646" y="2371"/>
                  </a:cubicBezTo>
                  <a:cubicBezTo>
                    <a:pt x="3743" y="2413"/>
                    <a:pt x="3825" y="2440"/>
                    <a:pt x="3908" y="2468"/>
                  </a:cubicBezTo>
                  <a:cubicBezTo>
                    <a:pt x="3941" y="2493"/>
                    <a:pt x="3984" y="2498"/>
                    <a:pt x="4028" y="2498"/>
                  </a:cubicBezTo>
                  <a:cubicBezTo>
                    <a:pt x="4057" y="2498"/>
                    <a:pt x="4087" y="2495"/>
                    <a:pt x="4115" y="2495"/>
                  </a:cubicBezTo>
                  <a:lnTo>
                    <a:pt x="4170" y="2495"/>
                  </a:lnTo>
                  <a:cubicBezTo>
                    <a:pt x="4197" y="2495"/>
                    <a:pt x="4232" y="2499"/>
                    <a:pt x="4266" y="2499"/>
                  </a:cubicBezTo>
                  <a:cubicBezTo>
                    <a:pt x="4301" y="2499"/>
                    <a:pt x="4335" y="2495"/>
                    <a:pt x="4363" y="2482"/>
                  </a:cubicBezTo>
                  <a:lnTo>
                    <a:pt x="4376" y="2482"/>
                  </a:lnTo>
                  <a:cubicBezTo>
                    <a:pt x="4459" y="2482"/>
                    <a:pt x="4514" y="2385"/>
                    <a:pt x="4445" y="2330"/>
                  </a:cubicBezTo>
                  <a:cubicBezTo>
                    <a:pt x="4425" y="2316"/>
                    <a:pt x="4394" y="2309"/>
                    <a:pt x="4363" y="2309"/>
                  </a:cubicBezTo>
                  <a:cubicBezTo>
                    <a:pt x="4332" y="2309"/>
                    <a:pt x="4301" y="2316"/>
                    <a:pt x="4280" y="2330"/>
                  </a:cubicBezTo>
                  <a:lnTo>
                    <a:pt x="3991" y="2330"/>
                  </a:lnTo>
                  <a:cubicBezTo>
                    <a:pt x="3839" y="2275"/>
                    <a:pt x="3784" y="2247"/>
                    <a:pt x="3687" y="2206"/>
                  </a:cubicBezTo>
                  <a:cubicBezTo>
                    <a:pt x="3674" y="2206"/>
                    <a:pt x="3646" y="2206"/>
                    <a:pt x="3619" y="2192"/>
                  </a:cubicBezTo>
                  <a:cubicBezTo>
                    <a:pt x="3563" y="2165"/>
                    <a:pt x="3508" y="2137"/>
                    <a:pt x="3453" y="2110"/>
                  </a:cubicBezTo>
                  <a:cubicBezTo>
                    <a:pt x="3384" y="2068"/>
                    <a:pt x="3357" y="2054"/>
                    <a:pt x="3288" y="1999"/>
                  </a:cubicBezTo>
                  <a:cubicBezTo>
                    <a:pt x="3136" y="1889"/>
                    <a:pt x="3054" y="1848"/>
                    <a:pt x="2930" y="1738"/>
                  </a:cubicBezTo>
                  <a:cubicBezTo>
                    <a:pt x="2778" y="1600"/>
                    <a:pt x="2640" y="1462"/>
                    <a:pt x="2489" y="1352"/>
                  </a:cubicBezTo>
                  <a:cubicBezTo>
                    <a:pt x="2447" y="1310"/>
                    <a:pt x="2351" y="1228"/>
                    <a:pt x="2310" y="1200"/>
                  </a:cubicBezTo>
                  <a:cubicBezTo>
                    <a:pt x="2144" y="1076"/>
                    <a:pt x="2007" y="952"/>
                    <a:pt x="1855" y="856"/>
                  </a:cubicBezTo>
                  <a:cubicBezTo>
                    <a:pt x="1759" y="801"/>
                    <a:pt x="1690" y="773"/>
                    <a:pt x="1621" y="746"/>
                  </a:cubicBezTo>
                  <a:cubicBezTo>
                    <a:pt x="1635" y="704"/>
                    <a:pt x="1621" y="663"/>
                    <a:pt x="1552" y="635"/>
                  </a:cubicBezTo>
                  <a:lnTo>
                    <a:pt x="1538" y="622"/>
                  </a:lnTo>
                  <a:cubicBezTo>
                    <a:pt x="1538" y="622"/>
                    <a:pt x="1538" y="622"/>
                    <a:pt x="1538" y="608"/>
                  </a:cubicBezTo>
                  <a:cubicBezTo>
                    <a:pt x="1524" y="608"/>
                    <a:pt x="1524" y="608"/>
                    <a:pt x="1511" y="594"/>
                  </a:cubicBezTo>
                  <a:cubicBezTo>
                    <a:pt x="1511" y="594"/>
                    <a:pt x="1497" y="580"/>
                    <a:pt x="1483" y="566"/>
                  </a:cubicBezTo>
                  <a:cubicBezTo>
                    <a:pt x="1387" y="498"/>
                    <a:pt x="1373" y="470"/>
                    <a:pt x="1221" y="374"/>
                  </a:cubicBezTo>
                  <a:cubicBezTo>
                    <a:pt x="959" y="236"/>
                    <a:pt x="684" y="112"/>
                    <a:pt x="395" y="2"/>
                  </a:cubicBezTo>
                  <a:cubicBezTo>
                    <a:pt x="390" y="1"/>
                    <a:pt x="386" y="1"/>
                    <a:pt x="3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6"/>
            <p:cNvSpPr/>
            <p:nvPr/>
          </p:nvSpPr>
          <p:spPr>
            <a:xfrm>
              <a:off x="2534525" y="3208175"/>
              <a:ext cx="121950" cy="52425"/>
            </a:xfrm>
            <a:custGeom>
              <a:avLst/>
              <a:gdLst/>
              <a:ahLst/>
              <a:cxnLst/>
              <a:rect l="l" t="t" r="r" b="b"/>
              <a:pathLst>
                <a:path w="4878" h="2097" extrusionOk="0">
                  <a:moveTo>
                    <a:pt x="3920" y="1"/>
                  </a:moveTo>
                  <a:cubicBezTo>
                    <a:pt x="3875" y="1"/>
                    <a:pt x="3830" y="35"/>
                    <a:pt x="3830" y="60"/>
                  </a:cubicBezTo>
                  <a:cubicBezTo>
                    <a:pt x="3748" y="294"/>
                    <a:pt x="3734" y="391"/>
                    <a:pt x="3596" y="611"/>
                  </a:cubicBezTo>
                  <a:cubicBezTo>
                    <a:pt x="3569" y="666"/>
                    <a:pt x="3513" y="722"/>
                    <a:pt x="3486" y="777"/>
                  </a:cubicBezTo>
                  <a:lnTo>
                    <a:pt x="3472" y="777"/>
                  </a:lnTo>
                  <a:cubicBezTo>
                    <a:pt x="3114" y="928"/>
                    <a:pt x="2783" y="970"/>
                    <a:pt x="2356" y="983"/>
                  </a:cubicBezTo>
                  <a:cubicBezTo>
                    <a:pt x="1915" y="1025"/>
                    <a:pt x="1750" y="1025"/>
                    <a:pt x="1364" y="1107"/>
                  </a:cubicBezTo>
                  <a:cubicBezTo>
                    <a:pt x="1144" y="1190"/>
                    <a:pt x="841" y="1300"/>
                    <a:pt x="717" y="1424"/>
                  </a:cubicBezTo>
                  <a:cubicBezTo>
                    <a:pt x="579" y="1521"/>
                    <a:pt x="345" y="1672"/>
                    <a:pt x="152" y="1838"/>
                  </a:cubicBezTo>
                  <a:cubicBezTo>
                    <a:pt x="110" y="1893"/>
                    <a:pt x="0" y="1934"/>
                    <a:pt x="0" y="2003"/>
                  </a:cubicBezTo>
                  <a:cubicBezTo>
                    <a:pt x="0" y="2060"/>
                    <a:pt x="52" y="2097"/>
                    <a:pt x="102" y="2097"/>
                  </a:cubicBezTo>
                  <a:cubicBezTo>
                    <a:pt x="125" y="2097"/>
                    <a:pt x="148" y="2089"/>
                    <a:pt x="165" y="2072"/>
                  </a:cubicBezTo>
                  <a:cubicBezTo>
                    <a:pt x="648" y="1658"/>
                    <a:pt x="1130" y="1355"/>
                    <a:pt x="1516" y="1286"/>
                  </a:cubicBezTo>
                  <a:cubicBezTo>
                    <a:pt x="1915" y="1273"/>
                    <a:pt x="2136" y="1218"/>
                    <a:pt x="2535" y="1218"/>
                  </a:cubicBezTo>
                  <a:cubicBezTo>
                    <a:pt x="2797" y="1204"/>
                    <a:pt x="3100" y="1149"/>
                    <a:pt x="3389" y="1052"/>
                  </a:cubicBezTo>
                  <a:cubicBezTo>
                    <a:pt x="3445" y="1052"/>
                    <a:pt x="3486" y="1052"/>
                    <a:pt x="3527" y="1066"/>
                  </a:cubicBezTo>
                  <a:cubicBezTo>
                    <a:pt x="3658" y="1086"/>
                    <a:pt x="3834" y="1099"/>
                    <a:pt x="4016" y="1099"/>
                  </a:cubicBezTo>
                  <a:cubicBezTo>
                    <a:pt x="4082" y="1099"/>
                    <a:pt x="4150" y="1097"/>
                    <a:pt x="4216" y="1094"/>
                  </a:cubicBezTo>
                  <a:cubicBezTo>
                    <a:pt x="4478" y="1038"/>
                    <a:pt x="4574" y="970"/>
                    <a:pt x="4809" y="873"/>
                  </a:cubicBezTo>
                  <a:cubicBezTo>
                    <a:pt x="4877" y="846"/>
                    <a:pt x="4864" y="735"/>
                    <a:pt x="4781" y="722"/>
                  </a:cubicBezTo>
                  <a:cubicBezTo>
                    <a:pt x="4774" y="718"/>
                    <a:pt x="4766" y="717"/>
                    <a:pt x="4757" y="717"/>
                  </a:cubicBezTo>
                  <a:cubicBezTo>
                    <a:pt x="4699" y="717"/>
                    <a:pt x="4607" y="778"/>
                    <a:pt x="4612" y="778"/>
                  </a:cubicBezTo>
                  <a:cubicBezTo>
                    <a:pt x="4612" y="778"/>
                    <a:pt x="4612" y="778"/>
                    <a:pt x="4612" y="778"/>
                  </a:cubicBezTo>
                  <a:lnTo>
                    <a:pt x="4612" y="778"/>
                  </a:lnTo>
                  <a:cubicBezTo>
                    <a:pt x="4375" y="878"/>
                    <a:pt x="4274" y="944"/>
                    <a:pt x="4017" y="944"/>
                  </a:cubicBezTo>
                  <a:cubicBezTo>
                    <a:pt x="3993" y="944"/>
                    <a:pt x="3968" y="943"/>
                    <a:pt x="3941" y="942"/>
                  </a:cubicBezTo>
                  <a:cubicBezTo>
                    <a:pt x="3830" y="942"/>
                    <a:pt x="3748" y="928"/>
                    <a:pt x="3679" y="928"/>
                  </a:cubicBezTo>
                  <a:cubicBezTo>
                    <a:pt x="3817" y="846"/>
                    <a:pt x="3941" y="763"/>
                    <a:pt x="4051" y="653"/>
                  </a:cubicBezTo>
                  <a:cubicBezTo>
                    <a:pt x="4202" y="501"/>
                    <a:pt x="4271" y="418"/>
                    <a:pt x="4395" y="226"/>
                  </a:cubicBezTo>
                  <a:cubicBezTo>
                    <a:pt x="4409" y="212"/>
                    <a:pt x="4409" y="184"/>
                    <a:pt x="4395" y="157"/>
                  </a:cubicBezTo>
                  <a:cubicBezTo>
                    <a:pt x="4388" y="119"/>
                    <a:pt x="4347" y="98"/>
                    <a:pt x="4305" y="98"/>
                  </a:cubicBezTo>
                  <a:cubicBezTo>
                    <a:pt x="4270" y="98"/>
                    <a:pt x="4235" y="112"/>
                    <a:pt x="4216" y="143"/>
                  </a:cubicBezTo>
                  <a:cubicBezTo>
                    <a:pt x="4133" y="253"/>
                    <a:pt x="4120" y="308"/>
                    <a:pt x="4037" y="377"/>
                  </a:cubicBezTo>
                  <a:cubicBezTo>
                    <a:pt x="3954" y="487"/>
                    <a:pt x="3872" y="556"/>
                    <a:pt x="3789" y="625"/>
                  </a:cubicBezTo>
                  <a:cubicBezTo>
                    <a:pt x="3899" y="405"/>
                    <a:pt x="3996" y="184"/>
                    <a:pt x="3996" y="60"/>
                  </a:cubicBezTo>
                  <a:cubicBezTo>
                    <a:pt x="3979" y="16"/>
                    <a:pt x="3949" y="1"/>
                    <a:pt x="39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6"/>
            <p:cNvSpPr/>
            <p:nvPr/>
          </p:nvSpPr>
          <p:spPr>
            <a:xfrm>
              <a:off x="2508000" y="3174525"/>
              <a:ext cx="25" cy="25"/>
            </a:xfrm>
            <a:custGeom>
              <a:avLst/>
              <a:gdLst/>
              <a:ahLst/>
              <a:cxnLst/>
              <a:rect l="l" t="t" r="r" b="b"/>
              <a:pathLst>
                <a:path w="1" h="1" extrusionOk="0">
                  <a:moveTo>
                    <a:pt x="0" y="1"/>
                  </a:moveTo>
                  <a:lnTo>
                    <a:pt x="0"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6"/>
            <p:cNvSpPr/>
            <p:nvPr/>
          </p:nvSpPr>
          <p:spPr>
            <a:xfrm>
              <a:off x="2443575" y="3148700"/>
              <a:ext cx="25" cy="25"/>
            </a:xfrm>
            <a:custGeom>
              <a:avLst/>
              <a:gdLst/>
              <a:ahLst/>
              <a:cxnLst/>
              <a:rect l="l" t="t" r="r" b="b"/>
              <a:pathLst>
                <a:path w="1" h="1" extrusionOk="0">
                  <a:moveTo>
                    <a:pt x="1" y="1"/>
                  </a:moveTo>
                  <a:lnTo>
                    <a:pt x="1" y="1"/>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6"/>
            <p:cNvSpPr/>
            <p:nvPr/>
          </p:nvSpPr>
          <p:spPr>
            <a:xfrm>
              <a:off x="2410225" y="3131675"/>
              <a:ext cx="108000" cy="49075"/>
            </a:xfrm>
            <a:custGeom>
              <a:avLst/>
              <a:gdLst/>
              <a:ahLst/>
              <a:cxnLst/>
              <a:rect l="l" t="t" r="r" b="b"/>
              <a:pathLst>
                <a:path w="4320" h="1963" extrusionOk="0">
                  <a:moveTo>
                    <a:pt x="214" y="0"/>
                  </a:moveTo>
                  <a:cubicBezTo>
                    <a:pt x="127" y="0"/>
                    <a:pt x="94" y="147"/>
                    <a:pt x="205" y="172"/>
                  </a:cubicBezTo>
                  <a:cubicBezTo>
                    <a:pt x="481" y="213"/>
                    <a:pt x="756" y="337"/>
                    <a:pt x="949" y="447"/>
                  </a:cubicBezTo>
                  <a:cubicBezTo>
                    <a:pt x="742" y="461"/>
                    <a:pt x="494" y="502"/>
                    <a:pt x="288" y="585"/>
                  </a:cubicBezTo>
                  <a:cubicBezTo>
                    <a:pt x="205" y="626"/>
                    <a:pt x="67" y="640"/>
                    <a:pt x="12" y="723"/>
                  </a:cubicBezTo>
                  <a:cubicBezTo>
                    <a:pt x="1" y="779"/>
                    <a:pt x="54" y="827"/>
                    <a:pt x="112" y="827"/>
                  </a:cubicBezTo>
                  <a:cubicBezTo>
                    <a:pt x="125" y="827"/>
                    <a:pt x="137" y="824"/>
                    <a:pt x="150" y="819"/>
                  </a:cubicBezTo>
                  <a:cubicBezTo>
                    <a:pt x="412" y="695"/>
                    <a:pt x="742" y="613"/>
                    <a:pt x="1018" y="613"/>
                  </a:cubicBezTo>
                  <a:lnTo>
                    <a:pt x="1032" y="613"/>
                  </a:lnTo>
                  <a:cubicBezTo>
                    <a:pt x="935" y="682"/>
                    <a:pt x="866" y="778"/>
                    <a:pt x="784" y="847"/>
                  </a:cubicBezTo>
                  <a:cubicBezTo>
                    <a:pt x="660" y="985"/>
                    <a:pt x="453" y="1122"/>
                    <a:pt x="384" y="1274"/>
                  </a:cubicBezTo>
                  <a:cubicBezTo>
                    <a:pt x="384" y="1321"/>
                    <a:pt x="435" y="1355"/>
                    <a:pt x="484" y="1355"/>
                  </a:cubicBezTo>
                  <a:cubicBezTo>
                    <a:pt x="508" y="1355"/>
                    <a:pt x="532" y="1347"/>
                    <a:pt x="549" y="1329"/>
                  </a:cubicBezTo>
                  <a:cubicBezTo>
                    <a:pt x="770" y="1136"/>
                    <a:pt x="1045" y="792"/>
                    <a:pt x="1211" y="737"/>
                  </a:cubicBezTo>
                  <a:cubicBezTo>
                    <a:pt x="1266" y="709"/>
                    <a:pt x="1280" y="709"/>
                    <a:pt x="1335" y="682"/>
                  </a:cubicBezTo>
                  <a:cubicBezTo>
                    <a:pt x="1335" y="682"/>
                    <a:pt x="1335" y="682"/>
                    <a:pt x="1335" y="668"/>
                  </a:cubicBezTo>
                  <a:cubicBezTo>
                    <a:pt x="1362" y="668"/>
                    <a:pt x="1376" y="654"/>
                    <a:pt x="1404" y="640"/>
                  </a:cubicBezTo>
                  <a:cubicBezTo>
                    <a:pt x="1486" y="654"/>
                    <a:pt x="1583" y="654"/>
                    <a:pt x="1665" y="654"/>
                  </a:cubicBezTo>
                  <a:cubicBezTo>
                    <a:pt x="1699" y="653"/>
                    <a:pt x="1730" y="652"/>
                    <a:pt x="1760" y="652"/>
                  </a:cubicBezTo>
                  <a:cubicBezTo>
                    <a:pt x="2033" y="652"/>
                    <a:pt x="2201" y="708"/>
                    <a:pt x="2437" y="819"/>
                  </a:cubicBezTo>
                  <a:cubicBezTo>
                    <a:pt x="2768" y="902"/>
                    <a:pt x="3085" y="1136"/>
                    <a:pt x="3429" y="1343"/>
                  </a:cubicBezTo>
                  <a:cubicBezTo>
                    <a:pt x="3525" y="1398"/>
                    <a:pt x="3718" y="1536"/>
                    <a:pt x="3801" y="1591"/>
                  </a:cubicBezTo>
                  <a:cubicBezTo>
                    <a:pt x="3829" y="1632"/>
                    <a:pt x="3870" y="1660"/>
                    <a:pt x="3911" y="1701"/>
                  </a:cubicBezTo>
                  <a:cubicBezTo>
                    <a:pt x="3925" y="1715"/>
                    <a:pt x="3939" y="1729"/>
                    <a:pt x="3953" y="1729"/>
                  </a:cubicBezTo>
                  <a:cubicBezTo>
                    <a:pt x="3953" y="1742"/>
                    <a:pt x="3966" y="1756"/>
                    <a:pt x="3980" y="1756"/>
                  </a:cubicBezTo>
                  <a:cubicBezTo>
                    <a:pt x="4035" y="1798"/>
                    <a:pt x="4035" y="1866"/>
                    <a:pt x="4118" y="1935"/>
                  </a:cubicBezTo>
                  <a:cubicBezTo>
                    <a:pt x="4137" y="1955"/>
                    <a:pt x="4159" y="1963"/>
                    <a:pt x="4181" y="1963"/>
                  </a:cubicBezTo>
                  <a:cubicBezTo>
                    <a:pt x="4253" y="1963"/>
                    <a:pt x="4319" y="1875"/>
                    <a:pt x="4256" y="1811"/>
                  </a:cubicBezTo>
                  <a:cubicBezTo>
                    <a:pt x="4228" y="1784"/>
                    <a:pt x="4201" y="1756"/>
                    <a:pt x="4187" y="1715"/>
                  </a:cubicBezTo>
                  <a:cubicBezTo>
                    <a:pt x="4145" y="1660"/>
                    <a:pt x="4090" y="1618"/>
                    <a:pt x="4077" y="1605"/>
                  </a:cubicBezTo>
                  <a:cubicBezTo>
                    <a:pt x="4077" y="1605"/>
                    <a:pt x="4063" y="1591"/>
                    <a:pt x="4063" y="1591"/>
                  </a:cubicBezTo>
                  <a:cubicBezTo>
                    <a:pt x="3966" y="1494"/>
                    <a:pt x="3925" y="1439"/>
                    <a:pt x="3787" y="1357"/>
                  </a:cubicBezTo>
                  <a:cubicBezTo>
                    <a:pt x="3691" y="1288"/>
                    <a:pt x="3581" y="1191"/>
                    <a:pt x="3415" y="1109"/>
                  </a:cubicBezTo>
                  <a:cubicBezTo>
                    <a:pt x="3209" y="971"/>
                    <a:pt x="2988" y="833"/>
                    <a:pt x="2768" y="737"/>
                  </a:cubicBezTo>
                  <a:cubicBezTo>
                    <a:pt x="2589" y="654"/>
                    <a:pt x="2520" y="654"/>
                    <a:pt x="2354" y="571"/>
                  </a:cubicBezTo>
                  <a:cubicBezTo>
                    <a:pt x="2217" y="544"/>
                    <a:pt x="2093" y="489"/>
                    <a:pt x="1955" y="475"/>
                  </a:cubicBezTo>
                  <a:cubicBezTo>
                    <a:pt x="1882" y="479"/>
                    <a:pt x="1811" y="481"/>
                    <a:pt x="1740" y="481"/>
                  </a:cubicBezTo>
                  <a:cubicBezTo>
                    <a:pt x="1570" y="481"/>
                    <a:pt x="1404" y="471"/>
                    <a:pt x="1238" y="461"/>
                  </a:cubicBezTo>
                  <a:cubicBezTo>
                    <a:pt x="1225" y="447"/>
                    <a:pt x="1211" y="434"/>
                    <a:pt x="1197" y="420"/>
                  </a:cubicBezTo>
                  <a:cubicBezTo>
                    <a:pt x="921" y="213"/>
                    <a:pt x="591" y="75"/>
                    <a:pt x="246" y="6"/>
                  </a:cubicBezTo>
                  <a:cubicBezTo>
                    <a:pt x="235" y="2"/>
                    <a:pt x="224"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6"/>
            <p:cNvSpPr/>
            <p:nvPr/>
          </p:nvSpPr>
          <p:spPr>
            <a:xfrm>
              <a:off x="2532500" y="3137150"/>
              <a:ext cx="128450" cy="49875"/>
            </a:xfrm>
            <a:custGeom>
              <a:avLst/>
              <a:gdLst/>
              <a:ahLst/>
              <a:cxnLst/>
              <a:rect l="l" t="t" r="r" b="b"/>
              <a:pathLst>
                <a:path w="5138" h="1995" extrusionOk="0">
                  <a:moveTo>
                    <a:pt x="4395" y="1"/>
                  </a:moveTo>
                  <a:cubicBezTo>
                    <a:pt x="4324" y="1"/>
                    <a:pt x="4280" y="123"/>
                    <a:pt x="4270" y="187"/>
                  </a:cubicBezTo>
                  <a:cubicBezTo>
                    <a:pt x="4242" y="228"/>
                    <a:pt x="4187" y="325"/>
                    <a:pt x="4132" y="380"/>
                  </a:cubicBezTo>
                  <a:cubicBezTo>
                    <a:pt x="3994" y="504"/>
                    <a:pt x="3870" y="600"/>
                    <a:pt x="3732" y="697"/>
                  </a:cubicBezTo>
                  <a:cubicBezTo>
                    <a:pt x="3650" y="711"/>
                    <a:pt x="3567" y="724"/>
                    <a:pt x="3498" y="738"/>
                  </a:cubicBezTo>
                  <a:cubicBezTo>
                    <a:pt x="3448" y="740"/>
                    <a:pt x="3397" y="741"/>
                    <a:pt x="3346" y="741"/>
                  </a:cubicBezTo>
                  <a:cubicBezTo>
                    <a:pt x="3100" y="741"/>
                    <a:pt x="2849" y="721"/>
                    <a:pt x="2603" y="721"/>
                  </a:cubicBezTo>
                  <a:cubicBezTo>
                    <a:pt x="2552" y="721"/>
                    <a:pt x="2501" y="722"/>
                    <a:pt x="2451" y="724"/>
                  </a:cubicBezTo>
                  <a:cubicBezTo>
                    <a:pt x="2403" y="724"/>
                    <a:pt x="2354" y="723"/>
                    <a:pt x="2306" y="723"/>
                  </a:cubicBezTo>
                  <a:cubicBezTo>
                    <a:pt x="2162" y="723"/>
                    <a:pt x="2020" y="731"/>
                    <a:pt x="1886" y="793"/>
                  </a:cubicBezTo>
                  <a:cubicBezTo>
                    <a:pt x="1679" y="876"/>
                    <a:pt x="1473" y="986"/>
                    <a:pt x="1280" y="1096"/>
                  </a:cubicBezTo>
                  <a:cubicBezTo>
                    <a:pt x="1197" y="1124"/>
                    <a:pt x="1018" y="1179"/>
                    <a:pt x="880" y="1262"/>
                  </a:cubicBezTo>
                  <a:cubicBezTo>
                    <a:pt x="577" y="1482"/>
                    <a:pt x="398" y="1634"/>
                    <a:pt x="81" y="1827"/>
                  </a:cubicBezTo>
                  <a:cubicBezTo>
                    <a:pt x="1" y="1872"/>
                    <a:pt x="45" y="1995"/>
                    <a:pt x="125" y="1995"/>
                  </a:cubicBezTo>
                  <a:cubicBezTo>
                    <a:pt x="141" y="1995"/>
                    <a:pt x="159" y="1990"/>
                    <a:pt x="178" y="1978"/>
                  </a:cubicBezTo>
                  <a:cubicBezTo>
                    <a:pt x="481" y="1799"/>
                    <a:pt x="880" y="1482"/>
                    <a:pt x="1059" y="1386"/>
                  </a:cubicBezTo>
                  <a:cubicBezTo>
                    <a:pt x="1376" y="1289"/>
                    <a:pt x="1776" y="1041"/>
                    <a:pt x="2065" y="945"/>
                  </a:cubicBezTo>
                  <a:cubicBezTo>
                    <a:pt x="2125" y="940"/>
                    <a:pt x="2214" y="939"/>
                    <a:pt x="2316" y="939"/>
                  </a:cubicBezTo>
                  <a:cubicBezTo>
                    <a:pt x="2521" y="939"/>
                    <a:pt x="2782" y="945"/>
                    <a:pt x="2974" y="945"/>
                  </a:cubicBezTo>
                  <a:cubicBezTo>
                    <a:pt x="3108" y="958"/>
                    <a:pt x="3243" y="967"/>
                    <a:pt x="3375" y="967"/>
                  </a:cubicBezTo>
                  <a:cubicBezTo>
                    <a:pt x="3529" y="967"/>
                    <a:pt x="3681" y="954"/>
                    <a:pt x="3829" y="917"/>
                  </a:cubicBezTo>
                  <a:cubicBezTo>
                    <a:pt x="3939" y="890"/>
                    <a:pt x="4035" y="848"/>
                    <a:pt x="4132" y="793"/>
                  </a:cubicBezTo>
                  <a:cubicBezTo>
                    <a:pt x="4407" y="793"/>
                    <a:pt x="4683" y="752"/>
                    <a:pt x="4958" y="738"/>
                  </a:cubicBezTo>
                  <a:cubicBezTo>
                    <a:pt x="5041" y="738"/>
                    <a:pt x="5138" y="697"/>
                    <a:pt x="5110" y="614"/>
                  </a:cubicBezTo>
                  <a:lnTo>
                    <a:pt x="5124" y="614"/>
                  </a:lnTo>
                  <a:cubicBezTo>
                    <a:pt x="5110" y="573"/>
                    <a:pt x="5069" y="545"/>
                    <a:pt x="5027" y="545"/>
                  </a:cubicBezTo>
                  <a:cubicBezTo>
                    <a:pt x="4821" y="559"/>
                    <a:pt x="4628" y="573"/>
                    <a:pt x="4435" y="600"/>
                  </a:cubicBezTo>
                  <a:cubicBezTo>
                    <a:pt x="4504" y="531"/>
                    <a:pt x="4586" y="476"/>
                    <a:pt x="4655" y="407"/>
                  </a:cubicBezTo>
                  <a:cubicBezTo>
                    <a:pt x="4669" y="394"/>
                    <a:pt x="4710" y="380"/>
                    <a:pt x="4724" y="366"/>
                  </a:cubicBezTo>
                  <a:cubicBezTo>
                    <a:pt x="4752" y="339"/>
                    <a:pt x="4793" y="297"/>
                    <a:pt x="4821" y="256"/>
                  </a:cubicBezTo>
                  <a:cubicBezTo>
                    <a:pt x="4862" y="187"/>
                    <a:pt x="4793" y="104"/>
                    <a:pt x="4710" y="104"/>
                  </a:cubicBezTo>
                  <a:cubicBezTo>
                    <a:pt x="4642" y="104"/>
                    <a:pt x="4614" y="146"/>
                    <a:pt x="4573" y="187"/>
                  </a:cubicBezTo>
                  <a:cubicBezTo>
                    <a:pt x="4545" y="201"/>
                    <a:pt x="4462" y="256"/>
                    <a:pt x="4380" y="325"/>
                  </a:cubicBezTo>
                  <a:cubicBezTo>
                    <a:pt x="4407" y="283"/>
                    <a:pt x="4421" y="242"/>
                    <a:pt x="4435" y="201"/>
                  </a:cubicBezTo>
                  <a:cubicBezTo>
                    <a:pt x="4449" y="132"/>
                    <a:pt x="4518" y="118"/>
                    <a:pt x="4462" y="35"/>
                  </a:cubicBezTo>
                  <a:cubicBezTo>
                    <a:pt x="4438" y="11"/>
                    <a:pt x="4415" y="1"/>
                    <a:pt x="4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6"/>
            <p:cNvSpPr/>
            <p:nvPr/>
          </p:nvSpPr>
          <p:spPr>
            <a:xfrm>
              <a:off x="2437425" y="3053900"/>
              <a:ext cx="86100" cy="60375"/>
            </a:xfrm>
            <a:custGeom>
              <a:avLst/>
              <a:gdLst/>
              <a:ahLst/>
              <a:cxnLst/>
              <a:rect l="l" t="t" r="r" b="b"/>
              <a:pathLst>
                <a:path w="3444" h="2415" extrusionOk="0">
                  <a:moveTo>
                    <a:pt x="569" y="0"/>
                  </a:moveTo>
                  <a:cubicBezTo>
                    <a:pt x="547" y="0"/>
                    <a:pt x="522" y="9"/>
                    <a:pt x="495" y="31"/>
                  </a:cubicBezTo>
                  <a:cubicBezTo>
                    <a:pt x="440" y="86"/>
                    <a:pt x="481" y="155"/>
                    <a:pt x="522" y="210"/>
                  </a:cubicBezTo>
                  <a:cubicBezTo>
                    <a:pt x="619" y="348"/>
                    <a:pt x="757" y="417"/>
                    <a:pt x="867" y="500"/>
                  </a:cubicBezTo>
                  <a:cubicBezTo>
                    <a:pt x="784" y="513"/>
                    <a:pt x="715" y="513"/>
                    <a:pt x="646" y="541"/>
                  </a:cubicBezTo>
                  <a:cubicBezTo>
                    <a:pt x="453" y="569"/>
                    <a:pt x="274" y="596"/>
                    <a:pt x="81" y="637"/>
                  </a:cubicBezTo>
                  <a:cubicBezTo>
                    <a:pt x="40" y="651"/>
                    <a:pt x="13" y="679"/>
                    <a:pt x="13" y="706"/>
                  </a:cubicBezTo>
                  <a:cubicBezTo>
                    <a:pt x="0" y="756"/>
                    <a:pt x="54" y="805"/>
                    <a:pt x="105" y="805"/>
                  </a:cubicBezTo>
                  <a:cubicBezTo>
                    <a:pt x="111" y="805"/>
                    <a:pt x="117" y="804"/>
                    <a:pt x="123" y="803"/>
                  </a:cubicBezTo>
                  <a:cubicBezTo>
                    <a:pt x="343" y="761"/>
                    <a:pt x="550" y="720"/>
                    <a:pt x="743" y="693"/>
                  </a:cubicBezTo>
                  <a:lnTo>
                    <a:pt x="743" y="693"/>
                  </a:lnTo>
                  <a:cubicBezTo>
                    <a:pt x="619" y="803"/>
                    <a:pt x="522" y="954"/>
                    <a:pt x="440" y="1092"/>
                  </a:cubicBezTo>
                  <a:cubicBezTo>
                    <a:pt x="412" y="1175"/>
                    <a:pt x="329" y="1257"/>
                    <a:pt x="329" y="1340"/>
                  </a:cubicBezTo>
                  <a:cubicBezTo>
                    <a:pt x="337" y="1380"/>
                    <a:pt x="378" y="1402"/>
                    <a:pt x="419" y="1402"/>
                  </a:cubicBezTo>
                  <a:cubicBezTo>
                    <a:pt x="448" y="1402"/>
                    <a:pt x="478" y="1391"/>
                    <a:pt x="495" y="1368"/>
                  </a:cubicBezTo>
                  <a:cubicBezTo>
                    <a:pt x="619" y="1120"/>
                    <a:pt x="798" y="830"/>
                    <a:pt x="936" y="748"/>
                  </a:cubicBezTo>
                  <a:cubicBezTo>
                    <a:pt x="977" y="720"/>
                    <a:pt x="1087" y="706"/>
                    <a:pt x="1156" y="679"/>
                  </a:cubicBezTo>
                  <a:cubicBezTo>
                    <a:pt x="1184" y="679"/>
                    <a:pt x="1211" y="693"/>
                    <a:pt x="1253" y="693"/>
                  </a:cubicBezTo>
                  <a:cubicBezTo>
                    <a:pt x="1432" y="761"/>
                    <a:pt x="1790" y="941"/>
                    <a:pt x="1928" y="1051"/>
                  </a:cubicBezTo>
                  <a:cubicBezTo>
                    <a:pt x="2272" y="1354"/>
                    <a:pt x="2630" y="1643"/>
                    <a:pt x="2865" y="1946"/>
                  </a:cubicBezTo>
                  <a:cubicBezTo>
                    <a:pt x="2961" y="2057"/>
                    <a:pt x="3085" y="2236"/>
                    <a:pt x="3250" y="2387"/>
                  </a:cubicBezTo>
                  <a:cubicBezTo>
                    <a:pt x="3264" y="2401"/>
                    <a:pt x="3292" y="2415"/>
                    <a:pt x="3319" y="2415"/>
                  </a:cubicBezTo>
                  <a:cubicBezTo>
                    <a:pt x="3443" y="2401"/>
                    <a:pt x="3429" y="2291"/>
                    <a:pt x="3347" y="2236"/>
                  </a:cubicBezTo>
                  <a:cubicBezTo>
                    <a:pt x="3168" y="2057"/>
                    <a:pt x="3044" y="1877"/>
                    <a:pt x="2865" y="1657"/>
                  </a:cubicBezTo>
                  <a:cubicBezTo>
                    <a:pt x="2658" y="1423"/>
                    <a:pt x="2424" y="1216"/>
                    <a:pt x="2176" y="1009"/>
                  </a:cubicBezTo>
                  <a:cubicBezTo>
                    <a:pt x="1997" y="830"/>
                    <a:pt x="1749" y="734"/>
                    <a:pt x="1528" y="624"/>
                  </a:cubicBezTo>
                  <a:cubicBezTo>
                    <a:pt x="1418" y="555"/>
                    <a:pt x="1294" y="527"/>
                    <a:pt x="1170" y="500"/>
                  </a:cubicBezTo>
                  <a:cubicBezTo>
                    <a:pt x="1142" y="486"/>
                    <a:pt x="1129" y="472"/>
                    <a:pt x="1060" y="417"/>
                  </a:cubicBezTo>
                  <a:cubicBezTo>
                    <a:pt x="1018" y="376"/>
                    <a:pt x="825" y="252"/>
                    <a:pt x="729" y="155"/>
                  </a:cubicBezTo>
                  <a:cubicBezTo>
                    <a:pt x="707" y="144"/>
                    <a:pt x="658" y="0"/>
                    <a:pt x="5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6"/>
            <p:cNvSpPr/>
            <p:nvPr/>
          </p:nvSpPr>
          <p:spPr>
            <a:xfrm>
              <a:off x="2530300" y="3064100"/>
              <a:ext cx="99300" cy="58400"/>
            </a:xfrm>
            <a:custGeom>
              <a:avLst/>
              <a:gdLst/>
              <a:ahLst/>
              <a:cxnLst/>
              <a:rect l="l" t="t" r="r" b="b"/>
              <a:pathLst>
                <a:path w="3972" h="2336" extrusionOk="0">
                  <a:moveTo>
                    <a:pt x="3398" y="1"/>
                  </a:moveTo>
                  <a:cubicBezTo>
                    <a:pt x="3366" y="1"/>
                    <a:pt x="3333" y="14"/>
                    <a:pt x="3324" y="23"/>
                  </a:cubicBezTo>
                  <a:cubicBezTo>
                    <a:pt x="3283" y="50"/>
                    <a:pt x="3242" y="78"/>
                    <a:pt x="3200" y="119"/>
                  </a:cubicBezTo>
                  <a:cubicBezTo>
                    <a:pt x="3090" y="243"/>
                    <a:pt x="2966" y="353"/>
                    <a:pt x="2870" y="491"/>
                  </a:cubicBezTo>
                  <a:cubicBezTo>
                    <a:pt x="2663" y="560"/>
                    <a:pt x="2484" y="629"/>
                    <a:pt x="2250" y="712"/>
                  </a:cubicBezTo>
                  <a:cubicBezTo>
                    <a:pt x="2015" y="822"/>
                    <a:pt x="1795" y="960"/>
                    <a:pt x="1547" y="1070"/>
                  </a:cubicBezTo>
                  <a:cubicBezTo>
                    <a:pt x="1382" y="1153"/>
                    <a:pt x="1340" y="1221"/>
                    <a:pt x="1202" y="1304"/>
                  </a:cubicBezTo>
                  <a:cubicBezTo>
                    <a:pt x="1065" y="1387"/>
                    <a:pt x="899" y="1456"/>
                    <a:pt x="762" y="1552"/>
                  </a:cubicBezTo>
                  <a:cubicBezTo>
                    <a:pt x="514" y="1759"/>
                    <a:pt x="252" y="1979"/>
                    <a:pt x="31" y="2213"/>
                  </a:cubicBezTo>
                  <a:cubicBezTo>
                    <a:pt x="1" y="2275"/>
                    <a:pt x="60" y="2336"/>
                    <a:pt x="121" y="2336"/>
                  </a:cubicBezTo>
                  <a:cubicBezTo>
                    <a:pt x="143" y="2336"/>
                    <a:pt x="165" y="2328"/>
                    <a:pt x="183" y="2310"/>
                  </a:cubicBezTo>
                  <a:cubicBezTo>
                    <a:pt x="445" y="2076"/>
                    <a:pt x="693" y="1828"/>
                    <a:pt x="927" y="1676"/>
                  </a:cubicBezTo>
                  <a:cubicBezTo>
                    <a:pt x="1134" y="1538"/>
                    <a:pt x="1368" y="1442"/>
                    <a:pt x="1561" y="1290"/>
                  </a:cubicBezTo>
                  <a:cubicBezTo>
                    <a:pt x="2043" y="1029"/>
                    <a:pt x="2442" y="836"/>
                    <a:pt x="2925" y="698"/>
                  </a:cubicBezTo>
                  <a:cubicBezTo>
                    <a:pt x="3173" y="781"/>
                    <a:pt x="3338" y="849"/>
                    <a:pt x="3545" y="932"/>
                  </a:cubicBezTo>
                  <a:cubicBezTo>
                    <a:pt x="3626" y="941"/>
                    <a:pt x="3772" y="1021"/>
                    <a:pt x="3871" y="1021"/>
                  </a:cubicBezTo>
                  <a:cubicBezTo>
                    <a:pt x="3923" y="1021"/>
                    <a:pt x="3962" y="999"/>
                    <a:pt x="3972" y="932"/>
                  </a:cubicBezTo>
                  <a:cubicBezTo>
                    <a:pt x="3972" y="836"/>
                    <a:pt x="3848" y="822"/>
                    <a:pt x="3765" y="794"/>
                  </a:cubicBezTo>
                  <a:cubicBezTo>
                    <a:pt x="3586" y="739"/>
                    <a:pt x="3531" y="712"/>
                    <a:pt x="3379" y="657"/>
                  </a:cubicBezTo>
                  <a:cubicBezTo>
                    <a:pt x="3352" y="643"/>
                    <a:pt x="3324" y="629"/>
                    <a:pt x="3283" y="629"/>
                  </a:cubicBezTo>
                  <a:cubicBezTo>
                    <a:pt x="3338" y="615"/>
                    <a:pt x="3393" y="601"/>
                    <a:pt x="3448" y="601"/>
                  </a:cubicBezTo>
                  <a:lnTo>
                    <a:pt x="3462" y="601"/>
                  </a:lnTo>
                  <a:cubicBezTo>
                    <a:pt x="3476" y="601"/>
                    <a:pt x="3476" y="601"/>
                    <a:pt x="3490" y="588"/>
                  </a:cubicBezTo>
                  <a:cubicBezTo>
                    <a:pt x="3572" y="574"/>
                    <a:pt x="3600" y="450"/>
                    <a:pt x="3517" y="409"/>
                  </a:cubicBezTo>
                  <a:cubicBezTo>
                    <a:pt x="3487" y="386"/>
                    <a:pt x="3461" y="376"/>
                    <a:pt x="3436" y="376"/>
                  </a:cubicBezTo>
                  <a:cubicBezTo>
                    <a:pt x="3416" y="376"/>
                    <a:pt x="3398" y="382"/>
                    <a:pt x="3379" y="395"/>
                  </a:cubicBezTo>
                  <a:cubicBezTo>
                    <a:pt x="3297" y="409"/>
                    <a:pt x="3214" y="422"/>
                    <a:pt x="3131" y="436"/>
                  </a:cubicBezTo>
                  <a:cubicBezTo>
                    <a:pt x="3228" y="326"/>
                    <a:pt x="3338" y="216"/>
                    <a:pt x="3393" y="161"/>
                  </a:cubicBezTo>
                  <a:cubicBezTo>
                    <a:pt x="3448" y="133"/>
                    <a:pt x="3503" y="64"/>
                    <a:pt x="3448" y="23"/>
                  </a:cubicBezTo>
                  <a:cubicBezTo>
                    <a:pt x="3437" y="7"/>
                    <a:pt x="3418" y="1"/>
                    <a:pt x="33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6"/>
            <p:cNvSpPr/>
            <p:nvPr/>
          </p:nvSpPr>
          <p:spPr>
            <a:xfrm>
              <a:off x="2457150" y="2994025"/>
              <a:ext cx="67250" cy="60975"/>
            </a:xfrm>
            <a:custGeom>
              <a:avLst/>
              <a:gdLst/>
              <a:ahLst/>
              <a:cxnLst/>
              <a:rect l="l" t="t" r="r" b="b"/>
              <a:pathLst>
                <a:path w="2690" h="2439" extrusionOk="0">
                  <a:moveTo>
                    <a:pt x="367" y="0"/>
                  </a:moveTo>
                  <a:cubicBezTo>
                    <a:pt x="294" y="0"/>
                    <a:pt x="260" y="100"/>
                    <a:pt x="312" y="139"/>
                  </a:cubicBezTo>
                  <a:cubicBezTo>
                    <a:pt x="519" y="360"/>
                    <a:pt x="670" y="539"/>
                    <a:pt x="822" y="745"/>
                  </a:cubicBezTo>
                  <a:cubicBezTo>
                    <a:pt x="629" y="663"/>
                    <a:pt x="436" y="594"/>
                    <a:pt x="229" y="539"/>
                  </a:cubicBezTo>
                  <a:cubicBezTo>
                    <a:pt x="202" y="539"/>
                    <a:pt x="174" y="526"/>
                    <a:pt x="147" y="526"/>
                  </a:cubicBezTo>
                  <a:cubicBezTo>
                    <a:pt x="133" y="526"/>
                    <a:pt x="119" y="530"/>
                    <a:pt x="105" y="539"/>
                  </a:cubicBezTo>
                  <a:cubicBezTo>
                    <a:pt x="36" y="566"/>
                    <a:pt x="50" y="663"/>
                    <a:pt x="119" y="690"/>
                  </a:cubicBezTo>
                  <a:cubicBezTo>
                    <a:pt x="298" y="732"/>
                    <a:pt x="477" y="787"/>
                    <a:pt x="656" y="842"/>
                  </a:cubicBezTo>
                  <a:cubicBezTo>
                    <a:pt x="477" y="856"/>
                    <a:pt x="312" y="869"/>
                    <a:pt x="133" y="897"/>
                  </a:cubicBezTo>
                  <a:cubicBezTo>
                    <a:pt x="92" y="897"/>
                    <a:pt x="64" y="911"/>
                    <a:pt x="36" y="952"/>
                  </a:cubicBezTo>
                  <a:cubicBezTo>
                    <a:pt x="0" y="1013"/>
                    <a:pt x="49" y="1095"/>
                    <a:pt x="127" y="1095"/>
                  </a:cubicBezTo>
                  <a:cubicBezTo>
                    <a:pt x="138" y="1095"/>
                    <a:pt x="149" y="1093"/>
                    <a:pt x="160" y="1090"/>
                  </a:cubicBezTo>
                  <a:cubicBezTo>
                    <a:pt x="294" y="1069"/>
                    <a:pt x="594" y="1034"/>
                    <a:pt x="813" y="1034"/>
                  </a:cubicBezTo>
                  <a:cubicBezTo>
                    <a:pt x="889" y="1034"/>
                    <a:pt x="955" y="1038"/>
                    <a:pt x="1001" y="1048"/>
                  </a:cubicBezTo>
                  <a:cubicBezTo>
                    <a:pt x="1030" y="1058"/>
                    <a:pt x="1066" y="1068"/>
                    <a:pt x="1104" y="1068"/>
                  </a:cubicBezTo>
                  <a:cubicBezTo>
                    <a:pt x="1120" y="1068"/>
                    <a:pt x="1136" y="1066"/>
                    <a:pt x="1152" y="1062"/>
                  </a:cubicBezTo>
                  <a:cubicBezTo>
                    <a:pt x="1373" y="1172"/>
                    <a:pt x="1593" y="1310"/>
                    <a:pt x="1772" y="1448"/>
                  </a:cubicBezTo>
                  <a:cubicBezTo>
                    <a:pt x="2089" y="1724"/>
                    <a:pt x="2241" y="1944"/>
                    <a:pt x="2392" y="2233"/>
                  </a:cubicBezTo>
                  <a:cubicBezTo>
                    <a:pt x="2461" y="2330"/>
                    <a:pt x="2461" y="2385"/>
                    <a:pt x="2530" y="2426"/>
                  </a:cubicBezTo>
                  <a:cubicBezTo>
                    <a:pt x="2545" y="2435"/>
                    <a:pt x="2560" y="2439"/>
                    <a:pt x="2576" y="2439"/>
                  </a:cubicBezTo>
                  <a:cubicBezTo>
                    <a:pt x="2634" y="2439"/>
                    <a:pt x="2690" y="2384"/>
                    <a:pt x="2668" y="2330"/>
                  </a:cubicBezTo>
                  <a:cubicBezTo>
                    <a:pt x="2613" y="2206"/>
                    <a:pt x="2503" y="2054"/>
                    <a:pt x="2475" y="1999"/>
                  </a:cubicBezTo>
                  <a:cubicBezTo>
                    <a:pt x="2392" y="1806"/>
                    <a:pt x="2241" y="1641"/>
                    <a:pt x="2089" y="1489"/>
                  </a:cubicBezTo>
                  <a:cubicBezTo>
                    <a:pt x="1855" y="1228"/>
                    <a:pt x="1552" y="1076"/>
                    <a:pt x="1208" y="897"/>
                  </a:cubicBezTo>
                  <a:cubicBezTo>
                    <a:pt x="1208" y="897"/>
                    <a:pt x="1180" y="883"/>
                    <a:pt x="1166" y="883"/>
                  </a:cubicBezTo>
                  <a:cubicBezTo>
                    <a:pt x="1152" y="869"/>
                    <a:pt x="1152" y="856"/>
                    <a:pt x="1125" y="842"/>
                  </a:cubicBezTo>
                  <a:cubicBezTo>
                    <a:pt x="1097" y="800"/>
                    <a:pt x="1056" y="745"/>
                    <a:pt x="1015" y="690"/>
                  </a:cubicBezTo>
                  <a:cubicBezTo>
                    <a:pt x="849" y="456"/>
                    <a:pt x="643" y="236"/>
                    <a:pt x="450" y="15"/>
                  </a:cubicBezTo>
                  <a:cubicBezTo>
                    <a:pt x="436" y="1"/>
                    <a:pt x="408" y="1"/>
                    <a:pt x="381" y="1"/>
                  </a:cubicBezTo>
                  <a:cubicBezTo>
                    <a:pt x="376" y="1"/>
                    <a:pt x="37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6"/>
            <p:cNvSpPr/>
            <p:nvPr/>
          </p:nvSpPr>
          <p:spPr>
            <a:xfrm>
              <a:off x="2526600" y="2999850"/>
              <a:ext cx="85325" cy="46175"/>
            </a:xfrm>
            <a:custGeom>
              <a:avLst/>
              <a:gdLst/>
              <a:ahLst/>
              <a:cxnLst/>
              <a:rect l="l" t="t" r="r" b="b"/>
              <a:pathLst>
                <a:path w="3413" h="1847" extrusionOk="0">
                  <a:moveTo>
                    <a:pt x="3122" y="0"/>
                  </a:moveTo>
                  <a:cubicBezTo>
                    <a:pt x="3115" y="0"/>
                    <a:pt x="3107" y="1"/>
                    <a:pt x="3100" y="3"/>
                  </a:cubicBezTo>
                  <a:cubicBezTo>
                    <a:pt x="3078" y="3"/>
                    <a:pt x="2977" y="20"/>
                    <a:pt x="2972" y="20"/>
                  </a:cubicBezTo>
                  <a:cubicBezTo>
                    <a:pt x="2971" y="20"/>
                    <a:pt x="2976" y="19"/>
                    <a:pt x="2990" y="16"/>
                  </a:cubicBezTo>
                  <a:lnTo>
                    <a:pt x="2990" y="16"/>
                  </a:lnTo>
                  <a:cubicBezTo>
                    <a:pt x="2687" y="44"/>
                    <a:pt x="2439" y="251"/>
                    <a:pt x="2177" y="375"/>
                  </a:cubicBezTo>
                  <a:cubicBezTo>
                    <a:pt x="2122" y="388"/>
                    <a:pt x="2081" y="388"/>
                    <a:pt x="2039" y="402"/>
                  </a:cubicBezTo>
                  <a:cubicBezTo>
                    <a:pt x="1654" y="499"/>
                    <a:pt x="1516" y="567"/>
                    <a:pt x="1130" y="788"/>
                  </a:cubicBezTo>
                  <a:cubicBezTo>
                    <a:pt x="1034" y="857"/>
                    <a:pt x="896" y="898"/>
                    <a:pt x="799" y="981"/>
                  </a:cubicBezTo>
                  <a:cubicBezTo>
                    <a:pt x="620" y="1105"/>
                    <a:pt x="234" y="1463"/>
                    <a:pt x="42" y="1711"/>
                  </a:cubicBezTo>
                  <a:cubicBezTo>
                    <a:pt x="1" y="1783"/>
                    <a:pt x="74" y="1847"/>
                    <a:pt x="142" y="1847"/>
                  </a:cubicBezTo>
                  <a:cubicBezTo>
                    <a:pt x="166" y="1847"/>
                    <a:pt x="189" y="1839"/>
                    <a:pt x="207" y="1821"/>
                  </a:cubicBezTo>
                  <a:cubicBezTo>
                    <a:pt x="579" y="1408"/>
                    <a:pt x="854" y="1160"/>
                    <a:pt x="1282" y="953"/>
                  </a:cubicBezTo>
                  <a:cubicBezTo>
                    <a:pt x="1709" y="719"/>
                    <a:pt x="1970" y="623"/>
                    <a:pt x="2411" y="595"/>
                  </a:cubicBezTo>
                  <a:cubicBezTo>
                    <a:pt x="2673" y="733"/>
                    <a:pt x="2976" y="912"/>
                    <a:pt x="3114" y="1036"/>
                  </a:cubicBezTo>
                  <a:cubicBezTo>
                    <a:pt x="3136" y="1058"/>
                    <a:pt x="3163" y="1067"/>
                    <a:pt x="3190" y="1067"/>
                  </a:cubicBezTo>
                  <a:cubicBezTo>
                    <a:pt x="3249" y="1067"/>
                    <a:pt x="3307" y="1024"/>
                    <a:pt x="3307" y="967"/>
                  </a:cubicBezTo>
                  <a:cubicBezTo>
                    <a:pt x="3293" y="871"/>
                    <a:pt x="3266" y="871"/>
                    <a:pt x="3169" y="802"/>
                  </a:cubicBezTo>
                  <a:cubicBezTo>
                    <a:pt x="3073" y="733"/>
                    <a:pt x="2976" y="678"/>
                    <a:pt x="2880" y="623"/>
                  </a:cubicBezTo>
                  <a:lnTo>
                    <a:pt x="2880" y="623"/>
                  </a:lnTo>
                  <a:cubicBezTo>
                    <a:pt x="2976" y="636"/>
                    <a:pt x="3086" y="650"/>
                    <a:pt x="3238" y="650"/>
                  </a:cubicBezTo>
                  <a:cubicBezTo>
                    <a:pt x="3243" y="651"/>
                    <a:pt x="3248" y="651"/>
                    <a:pt x="3252" y="651"/>
                  </a:cubicBezTo>
                  <a:cubicBezTo>
                    <a:pt x="3366" y="651"/>
                    <a:pt x="3413" y="496"/>
                    <a:pt x="3307" y="443"/>
                  </a:cubicBezTo>
                  <a:cubicBezTo>
                    <a:pt x="3266" y="416"/>
                    <a:pt x="3114" y="402"/>
                    <a:pt x="2852" y="388"/>
                  </a:cubicBezTo>
                  <a:cubicBezTo>
                    <a:pt x="2825" y="388"/>
                    <a:pt x="2742" y="375"/>
                    <a:pt x="2646" y="361"/>
                  </a:cubicBezTo>
                  <a:cubicBezTo>
                    <a:pt x="2770" y="292"/>
                    <a:pt x="2894" y="237"/>
                    <a:pt x="2949" y="237"/>
                  </a:cubicBezTo>
                  <a:cubicBezTo>
                    <a:pt x="3045" y="223"/>
                    <a:pt x="3224" y="237"/>
                    <a:pt x="3238" y="113"/>
                  </a:cubicBezTo>
                  <a:cubicBezTo>
                    <a:pt x="3250" y="51"/>
                    <a:pt x="3185" y="0"/>
                    <a:pt x="3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6"/>
            <p:cNvSpPr/>
            <p:nvPr/>
          </p:nvSpPr>
          <p:spPr>
            <a:xfrm>
              <a:off x="2479750" y="2948900"/>
              <a:ext cx="45125" cy="43600"/>
            </a:xfrm>
            <a:custGeom>
              <a:avLst/>
              <a:gdLst/>
              <a:ahLst/>
              <a:cxnLst/>
              <a:rect l="l" t="t" r="r" b="b"/>
              <a:pathLst>
                <a:path w="1805" h="1744" extrusionOk="0">
                  <a:moveTo>
                    <a:pt x="359" y="1"/>
                  </a:moveTo>
                  <a:cubicBezTo>
                    <a:pt x="271" y="1"/>
                    <a:pt x="225" y="127"/>
                    <a:pt x="304" y="167"/>
                  </a:cubicBezTo>
                  <a:cubicBezTo>
                    <a:pt x="400" y="222"/>
                    <a:pt x="496" y="291"/>
                    <a:pt x="593" y="373"/>
                  </a:cubicBezTo>
                  <a:cubicBezTo>
                    <a:pt x="496" y="346"/>
                    <a:pt x="414" y="332"/>
                    <a:pt x="317" y="318"/>
                  </a:cubicBezTo>
                  <a:cubicBezTo>
                    <a:pt x="251" y="318"/>
                    <a:pt x="176" y="283"/>
                    <a:pt x="107" y="283"/>
                  </a:cubicBezTo>
                  <a:cubicBezTo>
                    <a:pt x="89" y="283"/>
                    <a:pt x="72" y="285"/>
                    <a:pt x="56" y="291"/>
                  </a:cubicBezTo>
                  <a:cubicBezTo>
                    <a:pt x="0" y="332"/>
                    <a:pt x="14" y="429"/>
                    <a:pt x="83" y="442"/>
                  </a:cubicBezTo>
                  <a:cubicBezTo>
                    <a:pt x="304" y="470"/>
                    <a:pt x="634" y="539"/>
                    <a:pt x="772" y="608"/>
                  </a:cubicBezTo>
                  <a:cubicBezTo>
                    <a:pt x="800" y="621"/>
                    <a:pt x="813" y="621"/>
                    <a:pt x="827" y="635"/>
                  </a:cubicBezTo>
                  <a:cubicBezTo>
                    <a:pt x="1144" y="897"/>
                    <a:pt x="1406" y="1255"/>
                    <a:pt x="1544" y="1558"/>
                  </a:cubicBezTo>
                  <a:cubicBezTo>
                    <a:pt x="1557" y="1613"/>
                    <a:pt x="1571" y="1682"/>
                    <a:pt x="1626" y="1724"/>
                  </a:cubicBezTo>
                  <a:cubicBezTo>
                    <a:pt x="1643" y="1738"/>
                    <a:pt x="1661" y="1744"/>
                    <a:pt x="1679" y="1744"/>
                  </a:cubicBezTo>
                  <a:cubicBezTo>
                    <a:pt x="1747" y="1744"/>
                    <a:pt x="1805" y="1654"/>
                    <a:pt x="1750" y="1600"/>
                  </a:cubicBezTo>
                  <a:lnTo>
                    <a:pt x="1750" y="1586"/>
                  </a:lnTo>
                  <a:cubicBezTo>
                    <a:pt x="1681" y="1338"/>
                    <a:pt x="1420" y="966"/>
                    <a:pt x="1172" y="718"/>
                  </a:cubicBezTo>
                  <a:cubicBezTo>
                    <a:pt x="1103" y="621"/>
                    <a:pt x="1006" y="553"/>
                    <a:pt x="910" y="484"/>
                  </a:cubicBezTo>
                  <a:cubicBezTo>
                    <a:pt x="896" y="470"/>
                    <a:pt x="882" y="456"/>
                    <a:pt x="882" y="442"/>
                  </a:cubicBezTo>
                  <a:cubicBezTo>
                    <a:pt x="772" y="249"/>
                    <a:pt x="565" y="98"/>
                    <a:pt x="372" y="1"/>
                  </a:cubicBezTo>
                  <a:cubicBezTo>
                    <a:pt x="368" y="1"/>
                    <a:pt x="363" y="1"/>
                    <a:pt x="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6"/>
            <p:cNvSpPr/>
            <p:nvPr/>
          </p:nvSpPr>
          <p:spPr>
            <a:xfrm>
              <a:off x="2526600" y="2948875"/>
              <a:ext cx="56500" cy="59325"/>
            </a:xfrm>
            <a:custGeom>
              <a:avLst/>
              <a:gdLst/>
              <a:ahLst/>
              <a:cxnLst/>
              <a:rect l="l" t="t" r="r" b="b"/>
              <a:pathLst>
                <a:path w="2260" h="2373" extrusionOk="0">
                  <a:moveTo>
                    <a:pt x="1996" y="1"/>
                  </a:moveTo>
                  <a:cubicBezTo>
                    <a:pt x="1937" y="1"/>
                    <a:pt x="1868" y="50"/>
                    <a:pt x="1819" y="99"/>
                  </a:cubicBezTo>
                  <a:cubicBezTo>
                    <a:pt x="1626" y="250"/>
                    <a:pt x="1516" y="471"/>
                    <a:pt x="1378" y="664"/>
                  </a:cubicBezTo>
                  <a:cubicBezTo>
                    <a:pt x="1295" y="719"/>
                    <a:pt x="1213" y="774"/>
                    <a:pt x="1158" y="815"/>
                  </a:cubicBezTo>
                  <a:cubicBezTo>
                    <a:pt x="882" y="967"/>
                    <a:pt x="634" y="1160"/>
                    <a:pt x="414" y="1366"/>
                  </a:cubicBezTo>
                  <a:cubicBezTo>
                    <a:pt x="276" y="1504"/>
                    <a:pt x="166" y="1656"/>
                    <a:pt x="110" y="1849"/>
                  </a:cubicBezTo>
                  <a:cubicBezTo>
                    <a:pt x="69" y="2000"/>
                    <a:pt x="14" y="2152"/>
                    <a:pt x="0" y="2303"/>
                  </a:cubicBezTo>
                  <a:cubicBezTo>
                    <a:pt x="0" y="2331"/>
                    <a:pt x="14" y="2345"/>
                    <a:pt x="42" y="2358"/>
                  </a:cubicBezTo>
                  <a:cubicBezTo>
                    <a:pt x="55" y="2368"/>
                    <a:pt x="74" y="2372"/>
                    <a:pt x="93" y="2372"/>
                  </a:cubicBezTo>
                  <a:cubicBezTo>
                    <a:pt x="130" y="2372"/>
                    <a:pt x="170" y="2354"/>
                    <a:pt x="179" y="2317"/>
                  </a:cubicBezTo>
                  <a:cubicBezTo>
                    <a:pt x="248" y="1862"/>
                    <a:pt x="358" y="1601"/>
                    <a:pt x="744" y="1339"/>
                  </a:cubicBezTo>
                  <a:cubicBezTo>
                    <a:pt x="896" y="1187"/>
                    <a:pt x="1047" y="1118"/>
                    <a:pt x="1268" y="994"/>
                  </a:cubicBezTo>
                  <a:cubicBezTo>
                    <a:pt x="1323" y="953"/>
                    <a:pt x="1392" y="912"/>
                    <a:pt x="1461" y="870"/>
                  </a:cubicBezTo>
                  <a:cubicBezTo>
                    <a:pt x="1488" y="870"/>
                    <a:pt x="1516" y="857"/>
                    <a:pt x="1543" y="829"/>
                  </a:cubicBezTo>
                  <a:cubicBezTo>
                    <a:pt x="1654" y="760"/>
                    <a:pt x="1764" y="719"/>
                    <a:pt x="1846" y="691"/>
                  </a:cubicBezTo>
                  <a:cubicBezTo>
                    <a:pt x="1957" y="636"/>
                    <a:pt x="2026" y="636"/>
                    <a:pt x="2163" y="567"/>
                  </a:cubicBezTo>
                  <a:cubicBezTo>
                    <a:pt x="2260" y="526"/>
                    <a:pt x="2246" y="388"/>
                    <a:pt x="2150" y="361"/>
                  </a:cubicBezTo>
                  <a:lnTo>
                    <a:pt x="2136" y="361"/>
                  </a:lnTo>
                  <a:cubicBezTo>
                    <a:pt x="2125" y="357"/>
                    <a:pt x="2114" y="355"/>
                    <a:pt x="2103" y="355"/>
                  </a:cubicBezTo>
                  <a:cubicBezTo>
                    <a:pt x="2073" y="355"/>
                    <a:pt x="2046" y="368"/>
                    <a:pt x="2026" y="388"/>
                  </a:cubicBezTo>
                  <a:cubicBezTo>
                    <a:pt x="2012" y="388"/>
                    <a:pt x="1998" y="402"/>
                    <a:pt x="1984" y="402"/>
                  </a:cubicBezTo>
                  <a:cubicBezTo>
                    <a:pt x="1915" y="416"/>
                    <a:pt x="1846" y="443"/>
                    <a:pt x="1764" y="471"/>
                  </a:cubicBezTo>
                  <a:cubicBezTo>
                    <a:pt x="1846" y="374"/>
                    <a:pt x="1929" y="278"/>
                    <a:pt x="2039" y="195"/>
                  </a:cubicBezTo>
                  <a:cubicBezTo>
                    <a:pt x="2081" y="168"/>
                    <a:pt x="2094" y="126"/>
                    <a:pt x="2094" y="85"/>
                  </a:cubicBezTo>
                  <a:cubicBezTo>
                    <a:pt x="2072" y="24"/>
                    <a:pt x="2036" y="1"/>
                    <a:pt x="19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6"/>
            <p:cNvSpPr/>
            <p:nvPr/>
          </p:nvSpPr>
          <p:spPr>
            <a:xfrm>
              <a:off x="2499025" y="2918550"/>
              <a:ext cx="27700" cy="29275"/>
            </a:xfrm>
            <a:custGeom>
              <a:avLst/>
              <a:gdLst/>
              <a:ahLst/>
              <a:cxnLst/>
              <a:rect l="l" t="t" r="r" b="b"/>
              <a:pathLst>
                <a:path w="1108" h="1171" extrusionOk="0">
                  <a:moveTo>
                    <a:pt x="112" y="1"/>
                  </a:moveTo>
                  <a:cubicBezTo>
                    <a:pt x="93" y="1"/>
                    <a:pt x="72" y="9"/>
                    <a:pt x="56" y="17"/>
                  </a:cubicBezTo>
                  <a:cubicBezTo>
                    <a:pt x="1" y="44"/>
                    <a:pt x="15" y="127"/>
                    <a:pt x="56" y="155"/>
                  </a:cubicBezTo>
                  <a:cubicBezTo>
                    <a:pt x="401" y="334"/>
                    <a:pt x="649" y="637"/>
                    <a:pt x="841" y="981"/>
                  </a:cubicBezTo>
                  <a:cubicBezTo>
                    <a:pt x="910" y="1064"/>
                    <a:pt x="869" y="1091"/>
                    <a:pt x="952" y="1160"/>
                  </a:cubicBezTo>
                  <a:cubicBezTo>
                    <a:pt x="965" y="1167"/>
                    <a:pt x="979" y="1170"/>
                    <a:pt x="992" y="1170"/>
                  </a:cubicBezTo>
                  <a:cubicBezTo>
                    <a:pt x="1058" y="1170"/>
                    <a:pt x="1108" y="1094"/>
                    <a:pt x="1062" y="1036"/>
                  </a:cubicBezTo>
                  <a:cubicBezTo>
                    <a:pt x="952" y="802"/>
                    <a:pt x="800" y="568"/>
                    <a:pt x="621" y="375"/>
                  </a:cubicBezTo>
                  <a:cubicBezTo>
                    <a:pt x="483" y="237"/>
                    <a:pt x="332" y="99"/>
                    <a:pt x="153" y="17"/>
                  </a:cubicBezTo>
                  <a:cubicBezTo>
                    <a:pt x="141" y="5"/>
                    <a:pt x="127" y="1"/>
                    <a:pt x="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6"/>
            <p:cNvSpPr/>
            <p:nvPr/>
          </p:nvSpPr>
          <p:spPr>
            <a:xfrm>
              <a:off x="2525125" y="2917475"/>
              <a:ext cx="25250" cy="19275"/>
            </a:xfrm>
            <a:custGeom>
              <a:avLst/>
              <a:gdLst/>
              <a:ahLst/>
              <a:cxnLst/>
              <a:rect l="l" t="t" r="r" b="b"/>
              <a:pathLst>
                <a:path w="1010" h="771" extrusionOk="0">
                  <a:moveTo>
                    <a:pt x="864" y="0"/>
                  </a:moveTo>
                  <a:cubicBezTo>
                    <a:pt x="808" y="0"/>
                    <a:pt x="743" y="18"/>
                    <a:pt x="789" y="18"/>
                  </a:cubicBezTo>
                  <a:cubicBezTo>
                    <a:pt x="624" y="46"/>
                    <a:pt x="583" y="60"/>
                    <a:pt x="431" y="156"/>
                  </a:cubicBezTo>
                  <a:cubicBezTo>
                    <a:pt x="266" y="294"/>
                    <a:pt x="101" y="459"/>
                    <a:pt x="18" y="652"/>
                  </a:cubicBezTo>
                  <a:cubicBezTo>
                    <a:pt x="0" y="723"/>
                    <a:pt x="73" y="771"/>
                    <a:pt x="142" y="771"/>
                  </a:cubicBezTo>
                  <a:cubicBezTo>
                    <a:pt x="181" y="771"/>
                    <a:pt x="219" y="756"/>
                    <a:pt x="238" y="721"/>
                  </a:cubicBezTo>
                  <a:cubicBezTo>
                    <a:pt x="376" y="514"/>
                    <a:pt x="500" y="335"/>
                    <a:pt x="734" y="239"/>
                  </a:cubicBezTo>
                  <a:cubicBezTo>
                    <a:pt x="762" y="239"/>
                    <a:pt x="872" y="198"/>
                    <a:pt x="900" y="198"/>
                  </a:cubicBezTo>
                  <a:cubicBezTo>
                    <a:pt x="982" y="170"/>
                    <a:pt x="1010" y="60"/>
                    <a:pt x="927" y="18"/>
                  </a:cubicBezTo>
                  <a:cubicBezTo>
                    <a:pt x="918" y="5"/>
                    <a:pt x="892" y="0"/>
                    <a:pt x="8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6"/>
            <p:cNvSpPr/>
            <p:nvPr/>
          </p:nvSpPr>
          <p:spPr>
            <a:xfrm>
              <a:off x="2631300" y="3191075"/>
              <a:ext cx="375" cy="25"/>
            </a:xfrm>
            <a:custGeom>
              <a:avLst/>
              <a:gdLst/>
              <a:ahLst/>
              <a:cxnLst/>
              <a:rect l="l" t="t" r="r" b="b"/>
              <a:pathLst>
                <a:path w="15" h="1" extrusionOk="0">
                  <a:moveTo>
                    <a:pt x="1" y="0"/>
                  </a:moveTo>
                  <a:lnTo>
                    <a:pt x="1" y="0"/>
                  </a:lnTo>
                  <a:cubicBezTo>
                    <a:pt x="14" y="0"/>
                    <a:pt x="14" y="0"/>
                    <a:pt x="1" y="0"/>
                  </a:cubicBezTo>
                  <a:close/>
                </a:path>
              </a:pathLst>
            </a:custGeom>
            <a:solidFill>
              <a:srgbClr val="6A6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6"/>
            <p:cNvSpPr/>
            <p:nvPr/>
          </p:nvSpPr>
          <p:spPr>
            <a:xfrm>
              <a:off x="2549675" y="2961675"/>
              <a:ext cx="25" cy="25"/>
            </a:xfrm>
            <a:custGeom>
              <a:avLst/>
              <a:gdLst/>
              <a:ahLst/>
              <a:cxnLst/>
              <a:rect l="l" t="t" r="r" b="b"/>
              <a:pathLst>
                <a:path w="1" h="1" extrusionOk="0">
                  <a:moveTo>
                    <a:pt x="0" y="0"/>
                  </a:moveTo>
                  <a:lnTo>
                    <a:pt x="0" y="0"/>
                  </a:lnTo>
                  <a:lnTo>
                    <a:pt x="0" y="0"/>
                  </a:lnTo>
                  <a:lnTo>
                    <a:pt x="0" y="0"/>
                  </a:lnTo>
                  <a:close/>
                </a:path>
              </a:pathLst>
            </a:custGeom>
            <a:solidFill>
              <a:srgbClr val="929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6"/>
            <p:cNvSpPr/>
            <p:nvPr/>
          </p:nvSpPr>
          <p:spPr>
            <a:xfrm>
              <a:off x="2616500" y="3078775"/>
              <a:ext cx="350" cy="375"/>
            </a:xfrm>
            <a:custGeom>
              <a:avLst/>
              <a:gdLst/>
              <a:ahLst/>
              <a:cxnLst/>
              <a:rect l="l" t="t" r="r" b="b"/>
              <a:pathLst>
                <a:path w="14" h="15" extrusionOk="0">
                  <a:moveTo>
                    <a:pt x="14" y="1"/>
                  </a:moveTo>
                  <a:cubicBezTo>
                    <a:pt x="0" y="14"/>
                    <a:pt x="14" y="1"/>
                    <a:pt x="1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6"/>
            <p:cNvSpPr/>
            <p:nvPr/>
          </p:nvSpPr>
          <p:spPr>
            <a:xfrm>
              <a:off x="2532100" y="3051075"/>
              <a:ext cx="128150" cy="52175"/>
            </a:xfrm>
            <a:custGeom>
              <a:avLst/>
              <a:gdLst/>
              <a:ahLst/>
              <a:cxnLst/>
              <a:rect l="l" t="t" r="r" b="b"/>
              <a:pathLst>
                <a:path w="5126" h="2087" extrusionOk="0">
                  <a:moveTo>
                    <a:pt x="2404" y="1"/>
                  </a:moveTo>
                  <a:cubicBezTo>
                    <a:pt x="2357" y="1"/>
                    <a:pt x="2305" y="7"/>
                    <a:pt x="2246" y="20"/>
                  </a:cubicBezTo>
                  <a:cubicBezTo>
                    <a:pt x="2150" y="34"/>
                    <a:pt x="2067" y="103"/>
                    <a:pt x="2026" y="144"/>
                  </a:cubicBezTo>
                  <a:cubicBezTo>
                    <a:pt x="1990" y="108"/>
                    <a:pt x="1938" y="91"/>
                    <a:pt x="1885" y="91"/>
                  </a:cubicBezTo>
                  <a:cubicBezTo>
                    <a:pt x="1838" y="91"/>
                    <a:pt x="1789" y="104"/>
                    <a:pt x="1750" y="130"/>
                  </a:cubicBezTo>
                  <a:cubicBezTo>
                    <a:pt x="1684" y="108"/>
                    <a:pt x="1614" y="94"/>
                    <a:pt x="1542" y="94"/>
                  </a:cubicBezTo>
                  <a:cubicBezTo>
                    <a:pt x="1479" y="94"/>
                    <a:pt x="1415" y="105"/>
                    <a:pt x="1351" y="130"/>
                  </a:cubicBezTo>
                  <a:cubicBezTo>
                    <a:pt x="1020" y="186"/>
                    <a:pt x="731" y="489"/>
                    <a:pt x="814" y="750"/>
                  </a:cubicBezTo>
                  <a:cubicBezTo>
                    <a:pt x="621" y="806"/>
                    <a:pt x="442" y="957"/>
                    <a:pt x="290" y="1067"/>
                  </a:cubicBezTo>
                  <a:cubicBezTo>
                    <a:pt x="1" y="1288"/>
                    <a:pt x="70" y="1563"/>
                    <a:pt x="414" y="1660"/>
                  </a:cubicBezTo>
                  <a:cubicBezTo>
                    <a:pt x="465" y="1674"/>
                    <a:pt x="514" y="1680"/>
                    <a:pt x="563" y="1680"/>
                  </a:cubicBezTo>
                  <a:cubicBezTo>
                    <a:pt x="752" y="1680"/>
                    <a:pt x="930" y="1588"/>
                    <a:pt x="1117" y="1522"/>
                  </a:cubicBezTo>
                  <a:cubicBezTo>
                    <a:pt x="1144" y="1508"/>
                    <a:pt x="1172" y="1508"/>
                    <a:pt x="1199" y="1494"/>
                  </a:cubicBezTo>
                  <a:lnTo>
                    <a:pt x="1199" y="1494"/>
                  </a:lnTo>
                  <a:cubicBezTo>
                    <a:pt x="1117" y="1646"/>
                    <a:pt x="1158" y="1825"/>
                    <a:pt x="1420" y="1908"/>
                  </a:cubicBezTo>
                  <a:cubicBezTo>
                    <a:pt x="1455" y="1915"/>
                    <a:pt x="1494" y="1919"/>
                    <a:pt x="1536" y="1919"/>
                  </a:cubicBezTo>
                  <a:cubicBezTo>
                    <a:pt x="1720" y="1919"/>
                    <a:pt x="1951" y="1851"/>
                    <a:pt x="2109" y="1784"/>
                  </a:cubicBezTo>
                  <a:cubicBezTo>
                    <a:pt x="2122" y="1853"/>
                    <a:pt x="2150" y="1922"/>
                    <a:pt x="2205" y="1977"/>
                  </a:cubicBezTo>
                  <a:cubicBezTo>
                    <a:pt x="2288" y="2050"/>
                    <a:pt x="2401" y="2087"/>
                    <a:pt x="2520" y="2087"/>
                  </a:cubicBezTo>
                  <a:cubicBezTo>
                    <a:pt x="2580" y="2087"/>
                    <a:pt x="2641" y="2078"/>
                    <a:pt x="2701" y="2059"/>
                  </a:cubicBezTo>
                  <a:cubicBezTo>
                    <a:pt x="2949" y="2018"/>
                    <a:pt x="3362" y="1798"/>
                    <a:pt x="3514" y="1715"/>
                  </a:cubicBezTo>
                  <a:cubicBezTo>
                    <a:pt x="3542" y="1742"/>
                    <a:pt x="3569" y="1770"/>
                    <a:pt x="3638" y="1811"/>
                  </a:cubicBezTo>
                  <a:cubicBezTo>
                    <a:pt x="3721" y="1842"/>
                    <a:pt x="3811" y="1858"/>
                    <a:pt x="3898" y="1858"/>
                  </a:cubicBezTo>
                  <a:cubicBezTo>
                    <a:pt x="3926" y="1858"/>
                    <a:pt x="3955" y="1856"/>
                    <a:pt x="3982" y="1853"/>
                  </a:cubicBezTo>
                  <a:cubicBezTo>
                    <a:pt x="4286" y="1770"/>
                    <a:pt x="4451" y="1674"/>
                    <a:pt x="4795" y="1632"/>
                  </a:cubicBezTo>
                  <a:cubicBezTo>
                    <a:pt x="4974" y="1577"/>
                    <a:pt x="5126" y="1426"/>
                    <a:pt x="5126" y="1246"/>
                  </a:cubicBezTo>
                  <a:cubicBezTo>
                    <a:pt x="5085" y="998"/>
                    <a:pt x="4809" y="861"/>
                    <a:pt x="4575" y="792"/>
                  </a:cubicBezTo>
                  <a:lnTo>
                    <a:pt x="4561" y="778"/>
                  </a:lnTo>
                  <a:cubicBezTo>
                    <a:pt x="4671" y="640"/>
                    <a:pt x="4658" y="461"/>
                    <a:pt x="4423" y="323"/>
                  </a:cubicBezTo>
                  <a:cubicBezTo>
                    <a:pt x="4330" y="265"/>
                    <a:pt x="4220" y="244"/>
                    <a:pt x="4108" y="244"/>
                  </a:cubicBezTo>
                  <a:cubicBezTo>
                    <a:pt x="3955" y="244"/>
                    <a:pt x="3799" y="284"/>
                    <a:pt x="3679" y="323"/>
                  </a:cubicBezTo>
                  <a:cubicBezTo>
                    <a:pt x="3666" y="268"/>
                    <a:pt x="3652" y="227"/>
                    <a:pt x="3610" y="186"/>
                  </a:cubicBezTo>
                  <a:cubicBezTo>
                    <a:pt x="3528" y="98"/>
                    <a:pt x="3425" y="66"/>
                    <a:pt x="3316" y="66"/>
                  </a:cubicBezTo>
                  <a:cubicBezTo>
                    <a:pt x="3134" y="66"/>
                    <a:pt x="2933" y="153"/>
                    <a:pt x="2770" y="213"/>
                  </a:cubicBezTo>
                  <a:cubicBezTo>
                    <a:pt x="2756" y="213"/>
                    <a:pt x="2729" y="227"/>
                    <a:pt x="2715" y="241"/>
                  </a:cubicBezTo>
                  <a:cubicBezTo>
                    <a:pt x="2693" y="107"/>
                    <a:pt x="2599" y="1"/>
                    <a:pt x="2404"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6"/>
            <p:cNvSpPr/>
            <p:nvPr/>
          </p:nvSpPr>
          <p:spPr>
            <a:xfrm>
              <a:off x="2354025" y="3182450"/>
              <a:ext cx="154000" cy="70625"/>
            </a:xfrm>
            <a:custGeom>
              <a:avLst/>
              <a:gdLst/>
              <a:ahLst/>
              <a:cxnLst/>
              <a:rect l="l" t="t" r="r" b="b"/>
              <a:pathLst>
                <a:path w="6160" h="2825" extrusionOk="0">
                  <a:moveTo>
                    <a:pt x="2914" y="0"/>
                  </a:moveTo>
                  <a:cubicBezTo>
                    <a:pt x="2696" y="0"/>
                    <a:pt x="2446" y="108"/>
                    <a:pt x="2301" y="180"/>
                  </a:cubicBezTo>
                  <a:cubicBezTo>
                    <a:pt x="2215" y="100"/>
                    <a:pt x="2107" y="61"/>
                    <a:pt x="2005" y="61"/>
                  </a:cubicBezTo>
                  <a:cubicBezTo>
                    <a:pt x="1879" y="61"/>
                    <a:pt x="1762" y="121"/>
                    <a:pt x="1709" y="235"/>
                  </a:cubicBezTo>
                  <a:cubicBezTo>
                    <a:pt x="1679" y="231"/>
                    <a:pt x="1648" y="228"/>
                    <a:pt x="1617" y="228"/>
                  </a:cubicBezTo>
                  <a:cubicBezTo>
                    <a:pt x="1548" y="228"/>
                    <a:pt x="1481" y="243"/>
                    <a:pt x="1433" y="290"/>
                  </a:cubicBezTo>
                  <a:cubicBezTo>
                    <a:pt x="1392" y="331"/>
                    <a:pt x="1378" y="373"/>
                    <a:pt x="1365" y="428"/>
                  </a:cubicBezTo>
                  <a:cubicBezTo>
                    <a:pt x="1309" y="428"/>
                    <a:pt x="1254" y="428"/>
                    <a:pt x="1199" y="455"/>
                  </a:cubicBezTo>
                  <a:cubicBezTo>
                    <a:pt x="1130" y="497"/>
                    <a:pt x="1130" y="566"/>
                    <a:pt x="1172" y="635"/>
                  </a:cubicBezTo>
                  <a:cubicBezTo>
                    <a:pt x="965" y="648"/>
                    <a:pt x="731" y="690"/>
                    <a:pt x="593" y="814"/>
                  </a:cubicBezTo>
                  <a:cubicBezTo>
                    <a:pt x="552" y="883"/>
                    <a:pt x="565" y="938"/>
                    <a:pt x="607" y="993"/>
                  </a:cubicBezTo>
                  <a:cubicBezTo>
                    <a:pt x="166" y="1199"/>
                    <a:pt x="83" y="1516"/>
                    <a:pt x="497" y="1558"/>
                  </a:cubicBezTo>
                  <a:cubicBezTo>
                    <a:pt x="373" y="1640"/>
                    <a:pt x="249" y="1737"/>
                    <a:pt x="152" y="1861"/>
                  </a:cubicBezTo>
                  <a:cubicBezTo>
                    <a:pt x="1" y="1999"/>
                    <a:pt x="14" y="2205"/>
                    <a:pt x="262" y="2219"/>
                  </a:cubicBezTo>
                  <a:cubicBezTo>
                    <a:pt x="284" y="2223"/>
                    <a:pt x="308" y="2224"/>
                    <a:pt x="332" y="2224"/>
                  </a:cubicBezTo>
                  <a:cubicBezTo>
                    <a:pt x="398" y="2224"/>
                    <a:pt x="471" y="2212"/>
                    <a:pt x="552" y="2191"/>
                  </a:cubicBezTo>
                  <a:lnTo>
                    <a:pt x="552" y="2191"/>
                  </a:lnTo>
                  <a:cubicBezTo>
                    <a:pt x="552" y="2205"/>
                    <a:pt x="538" y="2205"/>
                    <a:pt x="538" y="2219"/>
                  </a:cubicBezTo>
                  <a:cubicBezTo>
                    <a:pt x="469" y="2288"/>
                    <a:pt x="400" y="2371"/>
                    <a:pt x="386" y="2467"/>
                  </a:cubicBezTo>
                  <a:cubicBezTo>
                    <a:pt x="359" y="2605"/>
                    <a:pt x="524" y="2701"/>
                    <a:pt x="662" y="2701"/>
                  </a:cubicBezTo>
                  <a:cubicBezTo>
                    <a:pt x="671" y="2702"/>
                    <a:pt x="681" y="2703"/>
                    <a:pt x="690" y="2703"/>
                  </a:cubicBezTo>
                  <a:cubicBezTo>
                    <a:pt x="812" y="2703"/>
                    <a:pt x="976" y="2626"/>
                    <a:pt x="1117" y="2550"/>
                  </a:cubicBezTo>
                  <a:cubicBezTo>
                    <a:pt x="1117" y="2591"/>
                    <a:pt x="1117" y="2619"/>
                    <a:pt x="1117" y="2660"/>
                  </a:cubicBezTo>
                  <a:cubicBezTo>
                    <a:pt x="1167" y="2777"/>
                    <a:pt x="1244" y="2825"/>
                    <a:pt x="1333" y="2825"/>
                  </a:cubicBezTo>
                  <a:cubicBezTo>
                    <a:pt x="1555" y="2825"/>
                    <a:pt x="1854" y="2525"/>
                    <a:pt x="2012" y="2288"/>
                  </a:cubicBezTo>
                  <a:cubicBezTo>
                    <a:pt x="2052" y="2308"/>
                    <a:pt x="2093" y="2321"/>
                    <a:pt x="2133" y="2321"/>
                  </a:cubicBezTo>
                  <a:cubicBezTo>
                    <a:pt x="2148" y="2321"/>
                    <a:pt x="2163" y="2319"/>
                    <a:pt x="2177" y="2315"/>
                  </a:cubicBezTo>
                  <a:cubicBezTo>
                    <a:pt x="2301" y="2288"/>
                    <a:pt x="2370" y="2191"/>
                    <a:pt x="2370" y="2164"/>
                  </a:cubicBezTo>
                  <a:cubicBezTo>
                    <a:pt x="2453" y="2081"/>
                    <a:pt x="2522" y="1985"/>
                    <a:pt x="2563" y="1888"/>
                  </a:cubicBezTo>
                  <a:cubicBezTo>
                    <a:pt x="2619" y="1928"/>
                    <a:pt x="2685" y="1950"/>
                    <a:pt x="2749" y="1950"/>
                  </a:cubicBezTo>
                  <a:cubicBezTo>
                    <a:pt x="2795" y="1950"/>
                    <a:pt x="2840" y="1939"/>
                    <a:pt x="2880" y="1916"/>
                  </a:cubicBezTo>
                  <a:cubicBezTo>
                    <a:pt x="3032" y="1806"/>
                    <a:pt x="3142" y="1668"/>
                    <a:pt x="3225" y="1503"/>
                  </a:cubicBezTo>
                  <a:cubicBezTo>
                    <a:pt x="3279" y="1579"/>
                    <a:pt x="3343" y="1610"/>
                    <a:pt x="3411" y="1610"/>
                  </a:cubicBezTo>
                  <a:cubicBezTo>
                    <a:pt x="3548" y="1610"/>
                    <a:pt x="3697" y="1481"/>
                    <a:pt x="3789" y="1351"/>
                  </a:cubicBezTo>
                  <a:cubicBezTo>
                    <a:pt x="3893" y="1498"/>
                    <a:pt x="4018" y="1580"/>
                    <a:pt x="4162" y="1580"/>
                  </a:cubicBezTo>
                  <a:cubicBezTo>
                    <a:pt x="4247" y="1580"/>
                    <a:pt x="4339" y="1551"/>
                    <a:pt x="4437" y="1489"/>
                  </a:cubicBezTo>
                  <a:cubicBezTo>
                    <a:pt x="4515" y="1679"/>
                    <a:pt x="4669" y="1821"/>
                    <a:pt x="4842" y="1821"/>
                  </a:cubicBezTo>
                  <a:cubicBezTo>
                    <a:pt x="4943" y="1821"/>
                    <a:pt x="5051" y="1772"/>
                    <a:pt x="5153" y="1654"/>
                  </a:cubicBezTo>
                  <a:cubicBezTo>
                    <a:pt x="5167" y="1640"/>
                    <a:pt x="5181" y="1613"/>
                    <a:pt x="5195" y="1599"/>
                  </a:cubicBezTo>
                  <a:cubicBezTo>
                    <a:pt x="5292" y="1678"/>
                    <a:pt x="5417" y="1712"/>
                    <a:pt x="5545" y="1712"/>
                  </a:cubicBezTo>
                  <a:cubicBezTo>
                    <a:pt x="5617" y="1712"/>
                    <a:pt x="5690" y="1702"/>
                    <a:pt x="5760" y="1682"/>
                  </a:cubicBezTo>
                  <a:cubicBezTo>
                    <a:pt x="6104" y="1613"/>
                    <a:pt x="6008" y="1351"/>
                    <a:pt x="5746" y="1227"/>
                  </a:cubicBezTo>
                  <a:cubicBezTo>
                    <a:pt x="5677" y="1186"/>
                    <a:pt x="5608" y="1144"/>
                    <a:pt x="5553" y="1117"/>
                  </a:cubicBezTo>
                  <a:cubicBezTo>
                    <a:pt x="6159" y="993"/>
                    <a:pt x="5925" y="566"/>
                    <a:pt x="5291" y="511"/>
                  </a:cubicBezTo>
                  <a:lnTo>
                    <a:pt x="5153" y="511"/>
                  </a:lnTo>
                  <a:cubicBezTo>
                    <a:pt x="5140" y="394"/>
                    <a:pt x="5005" y="289"/>
                    <a:pt x="4828" y="289"/>
                  </a:cubicBezTo>
                  <a:cubicBezTo>
                    <a:pt x="4817" y="289"/>
                    <a:pt x="4806" y="289"/>
                    <a:pt x="4795" y="290"/>
                  </a:cubicBezTo>
                  <a:cubicBezTo>
                    <a:pt x="4561" y="304"/>
                    <a:pt x="4313" y="304"/>
                    <a:pt x="4079" y="331"/>
                  </a:cubicBezTo>
                  <a:cubicBezTo>
                    <a:pt x="4079" y="194"/>
                    <a:pt x="3969" y="42"/>
                    <a:pt x="3693" y="42"/>
                  </a:cubicBezTo>
                  <a:cubicBezTo>
                    <a:pt x="3528" y="42"/>
                    <a:pt x="3376" y="83"/>
                    <a:pt x="3225" y="152"/>
                  </a:cubicBezTo>
                  <a:cubicBezTo>
                    <a:pt x="3225" y="139"/>
                    <a:pt x="3211" y="125"/>
                    <a:pt x="3211" y="111"/>
                  </a:cubicBezTo>
                  <a:cubicBezTo>
                    <a:pt x="3135" y="30"/>
                    <a:pt x="3029" y="0"/>
                    <a:pt x="2914"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6"/>
            <p:cNvSpPr/>
            <p:nvPr/>
          </p:nvSpPr>
          <p:spPr>
            <a:xfrm>
              <a:off x="2537000" y="3114500"/>
              <a:ext cx="147025" cy="59375"/>
            </a:xfrm>
            <a:custGeom>
              <a:avLst/>
              <a:gdLst/>
              <a:ahLst/>
              <a:cxnLst/>
              <a:rect l="l" t="t" r="r" b="b"/>
              <a:pathLst>
                <a:path w="5881" h="2375" extrusionOk="0">
                  <a:moveTo>
                    <a:pt x="1997" y="1"/>
                  </a:moveTo>
                  <a:cubicBezTo>
                    <a:pt x="1967" y="1"/>
                    <a:pt x="1935" y="6"/>
                    <a:pt x="1899" y="18"/>
                  </a:cubicBezTo>
                  <a:cubicBezTo>
                    <a:pt x="1802" y="87"/>
                    <a:pt x="1734" y="156"/>
                    <a:pt x="1678" y="239"/>
                  </a:cubicBezTo>
                  <a:cubicBezTo>
                    <a:pt x="1596" y="156"/>
                    <a:pt x="1472" y="73"/>
                    <a:pt x="1334" y="73"/>
                  </a:cubicBezTo>
                  <a:cubicBezTo>
                    <a:pt x="1141" y="73"/>
                    <a:pt x="907" y="253"/>
                    <a:pt x="976" y="432"/>
                  </a:cubicBezTo>
                  <a:cubicBezTo>
                    <a:pt x="783" y="445"/>
                    <a:pt x="590" y="597"/>
                    <a:pt x="700" y="776"/>
                  </a:cubicBezTo>
                  <a:cubicBezTo>
                    <a:pt x="700" y="776"/>
                    <a:pt x="700" y="790"/>
                    <a:pt x="700" y="790"/>
                  </a:cubicBezTo>
                  <a:cubicBezTo>
                    <a:pt x="645" y="790"/>
                    <a:pt x="576" y="817"/>
                    <a:pt x="521" y="859"/>
                  </a:cubicBezTo>
                  <a:cubicBezTo>
                    <a:pt x="535" y="859"/>
                    <a:pt x="370" y="955"/>
                    <a:pt x="370" y="1052"/>
                  </a:cubicBezTo>
                  <a:cubicBezTo>
                    <a:pt x="356" y="1134"/>
                    <a:pt x="397" y="1203"/>
                    <a:pt x="466" y="1245"/>
                  </a:cubicBezTo>
                  <a:cubicBezTo>
                    <a:pt x="425" y="1258"/>
                    <a:pt x="383" y="1286"/>
                    <a:pt x="356" y="1300"/>
                  </a:cubicBezTo>
                  <a:cubicBezTo>
                    <a:pt x="149" y="1382"/>
                    <a:pt x="53" y="1479"/>
                    <a:pt x="80" y="1603"/>
                  </a:cubicBezTo>
                  <a:cubicBezTo>
                    <a:pt x="66" y="1603"/>
                    <a:pt x="66" y="1603"/>
                    <a:pt x="53" y="1617"/>
                  </a:cubicBezTo>
                  <a:cubicBezTo>
                    <a:pt x="1" y="1707"/>
                    <a:pt x="96" y="1811"/>
                    <a:pt x="199" y="1811"/>
                  </a:cubicBezTo>
                  <a:cubicBezTo>
                    <a:pt x="205" y="1811"/>
                    <a:pt x="212" y="1810"/>
                    <a:pt x="218" y="1809"/>
                  </a:cubicBezTo>
                  <a:lnTo>
                    <a:pt x="232" y="1809"/>
                  </a:lnTo>
                  <a:cubicBezTo>
                    <a:pt x="246" y="1823"/>
                    <a:pt x="246" y="1837"/>
                    <a:pt x="259" y="1837"/>
                  </a:cubicBezTo>
                  <a:cubicBezTo>
                    <a:pt x="444" y="2015"/>
                    <a:pt x="701" y="2065"/>
                    <a:pt x="948" y="2065"/>
                  </a:cubicBezTo>
                  <a:cubicBezTo>
                    <a:pt x="1161" y="2065"/>
                    <a:pt x="1367" y="2028"/>
                    <a:pt x="1513" y="2002"/>
                  </a:cubicBezTo>
                  <a:cubicBezTo>
                    <a:pt x="1527" y="2016"/>
                    <a:pt x="1541" y="2030"/>
                    <a:pt x="1568" y="2030"/>
                  </a:cubicBezTo>
                  <a:cubicBezTo>
                    <a:pt x="1541" y="2154"/>
                    <a:pt x="1610" y="2264"/>
                    <a:pt x="1747" y="2264"/>
                  </a:cubicBezTo>
                  <a:cubicBezTo>
                    <a:pt x="1816" y="2319"/>
                    <a:pt x="1899" y="2361"/>
                    <a:pt x="1995" y="2374"/>
                  </a:cubicBezTo>
                  <a:cubicBezTo>
                    <a:pt x="2147" y="2374"/>
                    <a:pt x="2298" y="2305"/>
                    <a:pt x="2422" y="2237"/>
                  </a:cubicBezTo>
                  <a:cubicBezTo>
                    <a:pt x="2478" y="2209"/>
                    <a:pt x="2602" y="2140"/>
                    <a:pt x="2684" y="2085"/>
                  </a:cubicBezTo>
                  <a:cubicBezTo>
                    <a:pt x="2698" y="2099"/>
                    <a:pt x="2698" y="2113"/>
                    <a:pt x="2698" y="2126"/>
                  </a:cubicBezTo>
                  <a:cubicBezTo>
                    <a:pt x="2774" y="2257"/>
                    <a:pt x="2928" y="2336"/>
                    <a:pt x="3085" y="2336"/>
                  </a:cubicBezTo>
                  <a:cubicBezTo>
                    <a:pt x="3126" y="2336"/>
                    <a:pt x="3167" y="2331"/>
                    <a:pt x="3208" y="2319"/>
                  </a:cubicBezTo>
                  <a:cubicBezTo>
                    <a:pt x="3263" y="2305"/>
                    <a:pt x="3318" y="2278"/>
                    <a:pt x="3359" y="2237"/>
                  </a:cubicBezTo>
                  <a:lnTo>
                    <a:pt x="3401" y="2237"/>
                  </a:lnTo>
                  <a:cubicBezTo>
                    <a:pt x="3497" y="2209"/>
                    <a:pt x="3580" y="2168"/>
                    <a:pt x="3662" y="2126"/>
                  </a:cubicBezTo>
                  <a:cubicBezTo>
                    <a:pt x="3766" y="2183"/>
                    <a:pt x="3884" y="2209"/>
                    <a:pt x="4005" y="2209"/>
                  </a:cubicBezTo>
                  <a:cubicBezTo>
                    <a:pt x="4206" y="2209"/>
                    <a:pt x="4411" y="2137"/>
                    <a:pt x="4558" y="2016"/>
                  </a:cubicBezTo>
                  <a:cubicBezTo>
                    <a:pt x="4696" y="1920"/>
                    <a:pt x="4723" y="1782"/>
                    <a:pt x="4696" y="1658"/>
                  </a:cubicBezTo>
                  <a:cubicBezTo>
                    <a:pt x="4710" y="1644"/>
                    <a:pt x="4723" y="1644"/>
                    <a:pt x="4737" y="1630"/>
                  </a:cubicBezTo>
                  <a:cubicBezTo>
                    <a:pt x="4806" y="1636"/>
                    <a:pt x="4876" y="1639"/>
                    <a:pt x="4948" y="1639"/>
                  </a:cubicBezTo>
                  <a:cubicBezTo>
                    <a:pt x="5048" y="1639"/>
                    <a:pt x="5150" y="1633"/>
                    <a:pt x="5247" y="1617"/>
                  </a:cubicBezTo>
                  <a:cubicBezTo>
                    <a:pt x="5619" y="1575"/>
                    <a:pt x="5881" y="1327"/>
                    <a:pt x="5646" y="983"/>
                  </a:cubicBezTo>
                  <a:cubicBezTo>
                    <a:pt x="5522" y="817"/>
                    <a:pt x="5330" y="707"/>
                    <a:pt x="5137" y="652"/>
                  </a:cubicBezTo>
                  <a:cubicBezTo>
                    <a:pt x="5109" y="638"/>
                    <a:pt x="5095" y="638"/>
                    <a:pt x="5068" y="638"/>
                  </a:cubicBezTo>
                  <a:cubicBezTo>
                    <a:pt x="5026" y="528"/>
                    <a:pt x="4902" y="445"/>
                    <a:pt x="4792" y="432"/>
                  </a:cubicBezTo>
                  <a:cubicBezTo>
                    <a:pt x="4707" y="413"/>
                    <a:pt x="4620" y="404"/>
                    <a:pt x="4534" y="404"/>
                  </a:cubicBezTo>
                  <a:cubicBezTo>
                    <a:pt x="4368" y="404"/>
                    <a:pt x="4202" y="437"/>
                    <a:pt x="4048" y="501"/>
                  </a:cubicBezTo>
                  <a:cubicBezTo>
                    <a:pt x="4021" y="418"/>
                    <a:pt x="3938" y="335"/>
                    <a:pt x="3814" y="294"/>
                  </a:cubicBezTo>
                  <a:cubicBezTo>
                    <a:pt x="3706" y="261"/>
                    <a:pt x="3609" y="249"/>
                    <a:pt x="3516" y="249"/>
                  </a:cubicBezTo>
                  <a:cubicBezTo>
                    <a:pt x="3334" y="249"/>
                    <a:pt x="3164" y="294"/>
                    <a:pt x="2946" y="321"/>
                  </a:cubicBezTo>
                  <a:cubicBezTo>
                    <a:pt x="3011" y="138"/>
                    <a:pt x="2791" y="17"/>
                    <a:pt x="2604" y="17"/>
                  </a:cubicBezTo>
                  <a:cubicBezTo>
                    <a:pt x="2594" y="17"/>
                    <a:pt x="2584" y="18"/>
                    <a:pt x="2574" y="18"/>
                  </a:cubicBezTo>
                  <a:cubicBezTo>
                    <a:pt x="2436" y="32"/>
                    <a:pt x="2312" y="87"/>
                    <a:pt x="2202" y="170"/>
                  </a:cubicBezTo>
                  <a:cubicBezTo>
                    <a:pt x="2170" y="73"/>
                    <a:pt x="2103" y="1"/>
                    <a:pt x="199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6"/>
            <p:cNvSpPr/>
            <p:nvPr/>
          </p:nvSpPr>
          <p:spPr>
            <a:xfrm>
              <a:off x="2394675" y="3044400"/>
              <a:ext cx="114025" cy="54100"/>
            </a:xfrm>
            <a:custGeom>
              <a:avLst/>
              <a:gdLst/>
              <a:ahLst/>
              <a:cxnLst/>
              <a:rect l="l" t="t" r="r" b="b"/>
              <a:pathLst>
                <a:path w="4561" h="2164" extrusionOk="0">
                  <a:moveTo>
                    <a:pt x="1716" y="1"/>
                  </a:moveTo>
                  <a:cubicBezTo>
                    <a:pt x="1616" y="1"/>
                    <a:pt x="1516" y="15"/>
                    <a:pt x="1419" y="39"/>
                  </a:cubicBezTo>
                  <a:cubicBezTo>
                    <a:pt x="1185" y="94"/>
                    <a:pt x="882" y="232"/>
                    <a:pt x="882" y="494"/>
                  </a:cubicBezTo>
                  <a:lnTo>
                    <a:pt x="896" y="494"/>
                  </a:lnTo>
                  <a:cubicBezTo>
                    <a:pt x="799" y="521"/>
                    <a:pt x="703" y="563"/>
                    <a:pt x="620" y="604"/>
                  </a:cubicBezTo>
                  <a:cubicBezTo>
                    <a:pt x="386" y="714"/>
                    <a:pt x="152" y="893"/>
                    <a:pt x="42" y="1114"/>
                  </a:cubicBezTo>
                  <a:cubicBezTo>
                    <a:pt x="0" y="1252"/>
                    <a:pt x="111" y="1376"/>
                    <a:pt x="221" y="1458"/>
                  </a:cubicBezTo>
                  <a:cubicBezTo>
                    <a:pt x="276" y="1500"/>
                    <a:pt x="345" y="1527"/>
                    <a:pt x="414" y="1555"/>
                  </a:cubicBezTo>
                  <a:cubicBezTo>
                    <a:pt x="372" y="1596"/>
                    <a:pt x="345" y="1651"/>
                    <a:pt x="317" y="1706"/>
                  </a:cubicBezTo>
                  <a:cubicBezTo>
                    <a:pt x="248" y="1844"/>
                    <a:pt x="262" y="2051"/>
                    <a:pt x="427" y="2120"/>
                  </a:cubicBezTo>
                  <a:cubicBezTo>
                    <a:pt x="480" y="2151"/>
                    <a:pt x="535" y="2163"/>
                    <a:pt x="589" y="2163"/>
                  </a:cubicBezTo>
                  <a:cubicBezTo>
                    <a:pt x="705" y="2163"/>
                    <a:pt x="820" y="2107"/>
                    <a:pt x="923" y="2051"/>
                  </a:cubicBezTo>
                  <a:cubicBezTo>
                    <a:pt x="1130" y="1941"/>
                    <a:pt x="1323" y="1803"/>
                    <a:pt x="1502" y="1651"/>
                  </a:cubicBezTo>
                  <a:cubicBezTo>
                    <a:pt x="1555" y="1822"/>
                    <a:pt x="1720" y="1955"/>
                    <a:pt x="1915" y="1955"/>
                  </a:cubicBezTo>
                  <a:cubicBezTo>
                    <a:pt x="1924" y="1955"/>
                    <a:pt x="1933" y="1955"/>
                    <a:pt x="1943" y="1954"/>
                  </a:cubicBezTo>
                  <a:cubicBezTo>
                    <a:pt x="2191" y="1954"/>
                    <a:pt x="2398" y="1817"/>
                    <a:pt x="2577" y="1665"/>
                  </a:cubicBezTo>
                  <a:cubicBezTo>
                    <a:pt x="2591" y="1706"/>
                    <a:pt x="2618" y="1748"/>
                    <a:pt x="2659" y="1775"/>
                  </a:cubicBezTo>
                  <a:cubicBezTo>
                    <a:pt x="2760" y="1858"/>
                    <a:pt x="2863" y="1892"/>
                    <a:pt x="2963" y="1892"/>
                  </a:cubicBezTo>
                  <a:cubicBezTo>
                    <a:pt x="3247" y="1892"/>
                    <a:pt x="3513" y="1621"/>
                    <a:pt x="3665" y="1417"/>
                  </a:cubicBezTo>
                  <a:cubicBezTo>
                    <a:pt x="3707" y="1445"/>
                    <a:pt x="3748" y="1472"/>
                    <a:pt x="3789" y="1500"/>
                  </a:cubicBezTo>
                  <a:cubicBezTo>
                    <a:pt x="3862" y="1532"/>
                    <a:pt x="3941" y="1548"/>
                    <a:pt x="4020" y="1548"/>
                  </a:cubicBezTo>
                  <a:cubicBezTo>
                    <a:pt x="4242" y="1548"/>
                    <a:pt x="4462" y="1427"/>
                    <a:pt x="4533" y="1224"/>
                  </a:cubicBezTo>
                  <a:cubicBezTo>
                    <a:pt x="4561" y="1045"/>
                    <a:pt x="4395" y="880"/>
                    <a:pt x="4258" y="769"/>
                  </a:cubicBezTo>
                  <a:cubicBezTo>
                    <a:pt x="4244" y="756"/>
                    <a:pt x="4203" y="742"/>
                    <a:pt x="4175" y="728"/>
                  </a:cubicBezTo>
                  <a:cubicBezTo>
                    <a:pt x="4285" y="508"/>
                    <a:pt x="4079" y="315"/>
                    <a:pt x="3817" y="273"/>
                  </a:cubicBezTo>
                  <a:cubicBezTo>
                    <a:pt x="3775" y="267"/>
                    <a:pt x="3696" y="260"/>
                    <a:pt x="3603" y="260"/>
                  </a:cubicBezTo>
                  <a:cubicBezTo>
                    <a:pt x="3510" y="260"/>
                    <a:pt x="3403" y="267"/>
                    <a:pt x="3307" y="287"/>
                  </a:cubicBezTo>
                  <a:cubicBezTo>
                    <a:pt x="3260" y="123"/>
                    <a:pt x="3141" y="61"/>
                    <a:pt x="3002" y="61"/>
                  </a:cubicBezTo>
                  <a:cubicBezTo>
                    <a:pt x="2897" y="61"/>
                    <a:pt x="2780" y="96"/>
                    <a:pt x="2673" y="149"/>
                  </a:cubicBezTo>
                  <a:cubicBezTo>
                    <a:pt x="2624" y="76"/>
                    <a:pt x="2557" y="46"/>
                    <a:pt x="2484" y="46"/>
                  </a:cubicBezTo>
                  <a:cubicBezTo>
                    <a:pt x="2391" y="46"/>
                    <a:pt x="2289" y="94"/>
                    <a:pt x="2205" y="163"/>
                  </a:cubicBezTo>
                  <a:cubicBezTo>
                    <a:pt x="2122" y="108"/>
                    <a:pt x="2039" y="53"/>
                    <a:pt x="1929" y="25"/>
                  </a:cubicBezTo>
                  <a:cubicBezTo>
                    <a:pt x="1860" y="8"/>
                    <a:pt x="1788" y="1"/>
                    <a:pt x="1716"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6"/>
            <p:cNvSpPr/>
            <p:nvPr/>
          </p:nvSpPr>
          <p:spPr>
            <a:xfrm>
              <a:off x="2490075" y="2893125"/>
              <a:ext cx="75575" cy="36125"/>
            </a:xfrm>
            <a:custGeom>
              <a:avLst/>
              <a:gdLst/>
              <a:ahLst/>
              <a:cxnLst/>
              <a:rect l="l" t="t" r="r" b="b"/>
              <a:pathLst>
                <a:path w="3023" h="1445" extrusionOk="0">
                  <a:moveTo>
                    <a:pt x="1075" y="0"/>
                  </a:moveTo>
                  <a:cubicBezTo>
                    <a:pt x="993" y="0"/>
                    <a:pt x="896" y="28"/>
                    <a:pt x="800" y="111"/>
                  </a:cubicBezTo>
                  <a:cubicBezTo>
                    <a:pt x="676" y="111"/>
                    <a:pt x="552" y="111"/>
                    <a:pt x="442" y="193"/>
                  </a:cubicBezTo>
                  <a:cubicBezTo>
                    <a:pt x="304" y="290"/>
                    <a:pt x="194" y="483"/>
                    <a:pt x="249" y="620"/>
                  </a:cubicBezTo>
                  <a:cubicBezTo>
                    <a:pt x="235" y="662"/>
                    <a:pt x="235" y="703"/>
                    <a:pt x="249" y="744"/>
                  </a:cubicBezTo>
                  <a:cubicBezTo>
                    <a:pt x="152" y="813"/>
                    <a:pt x="70" y="924"/>
                    <a:pt x="28" y="1034"/>
                  </a:cubicBezTo>
                  <a:cubicBezTo>
                    <a:pt x="1" y="1185"/>
                    <a:pt x="83" y="1337"/>
                    <a:pt x="235" y="1406"/>
                  </a:cubicBezTo>
                  <a:cubicBezTo>
                    <a:pt x="245" y="1426"/>
                    <a:pt x="270" y="1439"/>
                    <a:pt x="293" y="1439"/>
                  </a:cubicBezTo>
                  <a:cubicBezTo>
                    <a:pt x="302" y="1439"/>
                    <a:pt x="310" y="1437"/>
                    <a:pt x="318" y="1433"/>
                  </a:cubicBezTo>
                  <a:cubicBezTo>
                    <a:pt x="353" y="1441"/>
                    <a:pt x="388" y="1444"/>
                    <a:pt x="423" y="1444"/>
                  </a:cubicBezTo>
                  <a:cubicBezTo>
                    <a:pt x="652" y="1444"/>
                    <a:pt x="881" y="1301"/>
                    <a:pt x="1048" y="1158"/>
                  </a:cubicBezTo>
                  <a:cubicBezTo>
                    <a:pt x="1118" y="1218"/>
                    <a:pt x="1204" y="1257"/>
                    <a:pt x="1293" y="1257"/>
                  </a:cubicBezTo>
                  <a:cubicBezTo>
                    <a:pt x="1326" y="1257"/>
                    <a:pt x="1359" y="1252"/>
                    <a:pt x="1392" y="1240"/>
                  </a:cubicBezTo>
                  <a:cubicBezTo>
                    <a:pt x="1461" y="1227"/>
                    <a:pt x="1571" y="1158"/>
                    <a:pt x="1640" y="1116"/>
                  </a:cubicBezTo>
                  <a:cubicBezTo>
                    <a:pt x="1704" y="1212"/>
                    <a:pt x="1867" y="1390"/>
                    <a:pt x="2070" y="1390"/>
                  </a:cubicBezTo>
                  <a:cubicBezTo>
                    <a:pt x="2131" y="1390"/>
                    <a:pt x="2194" y="1375"/>
                    <a:pt x="2260" y="1337"/>
                  </a:cubicBezTo>
                  <a:cubicBezTo>
                    <a:pt x="2398" y="1282"/>
                    <a:pt x="2495" y="1185"/>
                    <a:pt x="2605" y="1075"/>
                  </a:cubicBezTo>
                  <a:cubicBezTo>
                    <a:pt x="2643" y="1094"/>
                    <a:pt x="2686" y="1103"/>
                    <a:pt x="2729" y="1103"/>
                  </a:cubicBezTo>
                  <a:cubicBezTo>
                    <a:pt x="2874" y="1103"/>
                    <a:pt x="3022" y="1003"/>
                    <a:pt x="2991" y="855"/>
                  </a:cubicBezTo>
                  <a:cubicBezTo>
                    <a:pt x="2873" y="555"/>
                    <a:pt x="2485" y="440"/>
                    <a:pt x="2129" y="440"/>
                  </a:cubicBezTo>
                  <a:cubicBezTo>
                    <a:pt x="2108" y="440"/>
                    <a:pt x="2088" y="441"/>
                    <a:pt x="2067" y="441"/>
                  </a:cubicBezTo>
                  <a:cubicBezTo>
                    <a:pt x="2054" y="276"/>
                    <a:pt x="1861" y="193"/>
                    <a:pt x="1709" y="152"/>
                  </a:cubicBezTo>
                  <a:lnTo>
                    <a:pt x="1654" y="152"/>
                  </a:lnTo>
                  <a:cubicBezTo>
                    <a:pt x="1608" y="79"/>
                    <a:pt x="1513" y="30"/>
                    <a:pt x="1422" y="30"/>
                  </a:cubicBezTo>
                  <a:cubicBezTo>
                    <a:pt x="1377" y="30"/>
                    <a:pt x="1333" y="42"/>
                    <a:pt x="1296" y="69"/>
                  </a:cubicBezTo>
                  <a:cubicBezTo>
                    <a:pt x="1282" y="69"/>
                    <a:pt x="1282" y="83"/>
                    <a:pt x="1282" y="83"/>
                  </a:cubicBezTo>
                  <a:cubicBezTo>
                    <a:pt x="1213" y="42"/>
                    <a:pt x="1144" y="14"/>
                    <a:pt x="1075"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6"/>
            <p:cNvSpPr/>
            <p:nvPr/>
          </p:nvSpPr>
          <p:spPr>
            <a:xfrm>
              <a:off x="2547250" y="3185225"/>
              <a:ext cx="144350" cy="59600"/>
            </a:xfrm>
            <a:custGeom>
              <a:avLst/>
              <a:gdLst/>
              <a:ahLst/>
              <a:cxnLst/>
              <a:rect l="l" t="t" r="r" b="b"/>
              <a:pathLst>
                <a:path w="5774" h="2384" extrusionOk="0">
                  <a:moveTo>
                    <a:pt x="3432" y="0"/>
                  </a:moveTo>
                  <a:cubicBezTo>
                    <a:pt x="3170" y="0"/>
                    <a:pt x="2839" y="110"/>
                    <a:pt x="2522" y="248"/>
                  </a:cubicBezTo>
                  <a:cubicBezTo>
                    <a:pt x="2497" y="134"/>
                    <a:pt x="2378" y="96"/>
                    <a:pt x="2239" y="96"/>
                  </a:cubicBezTo>
                  <a:cubicBezTo>
                    <a:pt x="2075" y="96"/>
                    <a:pt x="1882" y="148"/>
                    <a:pt x="1778" y="193"/>
                  </a:cubicBezTo>
                  <a:cubicBezTo>
                    <a:pt x="1696" y="234"/>
                    <a:pt x="1613" y="289"/>
                    <a:pt x="1544" y="344"/>
                  </a:cubicBezTo>
                  <a:cubicBezTo>
                    <a:pt x="1461" y="303"/>
                    <a:pt x="1379" y="276"/>
                    <a:pt x="1296" y="262"/>
                  </a:cubicBezTo>
                  <a:cubicBezTo>
                    <a:pt x="1252" y="254"/>
                    <a:pt x="1208" y="250"/>
                    <a:pt x="1166" y="250"/>
                  </a:cubicBezTo>
                  <a:cubicBezTo>
                    <a:pt x="1064" y="250"/>
                    <a:pt x="966" y="270"/>
                    <a:pt x="869" y="289"/>
                  </a:cubicBezTo>
                  <a:cubicBezTo>
                    <a:pt x="648" y="317"/>
                    <a:pt x="332" y="400"/>
                    <a:pt x="318" y="648"/>
                  </a:cubicBezTo>
                  <a:cubicBezTo>
                    <a:pt x="318" y="730"/>
                    <a:pt x="400" y="799"/>
                    <a:pt x="469" y="840"/>
                  </a:cubicBezTo>
                  <a:cubicBezTo>
                    <a:pt x="524" y="882"/>
                    <a:pt x="566" y="909"/>
                    <a:pt x="621" y="937"/>
                  </a:cubicBezTo>
                  <a:cubicBezTo>
                    <a:pt x="469" y="978"/>
                    <a:pt x="332" y="1047"/>
                    <a:pt x="208" y="1130"/>
                  </a:cubicBezTo>
                  <a:cubicBezTo>
                    <a:pt x="125" y="1199"/>
                    <a:pt x="1" y="1268"/>
                    <a:pt x="28" y="1392"/>
                  </a:cubicBezTo>
                  <a:cubicBezTo>
                    <a:pt x="97" y="1543"/>
                    <a:pt x="249" y="1640"/>
                    <a:pt x="387" y="1708"/>
                  </a:cubicBezTo>
                  <a:cubicBezTo>
                    <a:pt x="221" y="1819"/>
                    <a:pt x="84" y="1956"/>
                    <a:pt x="15" y="2122"/>
                  </a:cubicBezTo>
                  <a:cubicBezTo>
                    <a:pt x="15" y="2292"/>
                    <a:pt x="135" y="2354"/>
                    <a:pt x="312" y="2354"/>
                  </a:cubicBezTo>
                  <a:cubicBezTo>
                    <a:pt x="637" y="2354"/>
                    <a:pt x="1154" y="2145"/>
                    <a:pt x="1475" y="2012"/>
                  </a:cubicBezTo>
                  <a:cubicBezTo>
                    <a:pt x="1475" y="2039"/>
                    <a:pt x="1475" y="2080"/>
                    <a:pt x="1503" y="2122"/>
                  </a:cubicBezTo>
                  <a:cubicBezTo>
                    <a:pt x="1561" y="2220"/>
                    <a:pt x="1654" y="2256"/>
                    <a:pt x="1760" y="2256"/>
                  </a:cubicBezTo>
                  <a:cubicBezTo>
                    <a:pt x="1981" y="2256"/>
                    <a:pt x="2259" y="2100"/>
                    <a:pt x="2398" y="2025"/>
                  </a:cubicBezTo>
                  <a:cubicBezTo>
                    <a:pt x="2412" y="2218"/>
                    <a:pt x="2522" y="2384"/>
                    <a:pt x="2756" y="2384"/>
                  </a:cubicBezTo>
                  <a:cubicBezTo>
                    <a:pt x="3018" y="2356"/>
                    <a:pt x="3170" y="2136"/>
                    <a:pt x="3335" y="1970"/>
                  </a:cubicBezTo>
                  <a:cubicBezTo>
                    <a:pt x="3418" y="2039"/>
                    <a:pt x="3473" y="2108"/>
                    <a:pt x="3569" y="2163"/>
                  </a:cubicBezTo>
                  <a:cubicBezTo>
                    <a:pt x="3648" y="2222"/>
                    <a:pt x="3747" y="2250"/>
                    <a:pt x="3846" y="2250"/>
                  </a:cubicBezTo>
                  <a:cubicBezTo>
                    <a:pt x="4024" y="2250"/>
                    <a:pt x="4206" y="2162"/>
                    <a:pt x="4286" y="2012"/>
                  </a:cubicBezTo>
                  <a:cubicBezTo>
                    <a:pt x="4313" y="1929"/>
                    <a:pt x="4355" y="1860"/>
                    <a:pt x="4341" y="1777"/>
                  </a:cubicBezTo>
                  <a:lnTo>
                    <a:pt x="4341" y="1750"/>
                  </a:lnTo>
                  <a:cubicBezTo>
                    <a:pt x="4476" y="1772"/>
                    <a:pt x="4806" y="1848"/>
                    <a:pt x="5068" y="1848"/>
                  </a:cubicBezTo>
                  <a:cubicBezTo>
                    <a:pt x="5288" y="1848"/>
                    <a:pt x="5461" y="1794"/>
                    <a:pt x="5429" y="1612"/>
                  </a:cubicBezTo>
                  <a:cubicBezTo>
                    <a:pt x="5416" y="1557"/>
                    <a:pt x="5374" y="1516"/>
                    <a:pt x="5333" y="1474"/>
                  </a:cubicBezTo>
                  <a:cubicBezTo>
                    <a:pt x="5223" y="1378"/>
                    <a:pt x="5071" y="1295"/>
                    <a:pt x="4933" y="1226"/>
                  </a:cubicBezTo>
                  <a:cubicBezTo>
                    <a:pt x="4947" y="1226"/>
                    <a:pt x="4947" y="1212"/>
                    <a:pt x="4961" y="1212"/>
                  </a:cubicBezTo>
                  <a:cubicBezTo>
                    <a:pt x="5774" y="1157"/>
                    <a:pt x="5498" y="592"/>
                    <a:pt x="4920" y="455"/>
                  </a:cubicBezTo>
                  <a:cubicBezTo>
                    <a:pt x="5030" y="317"/>
                    <a:pt x="5002" y="193"/>
                    <a:pt x="4782" y="110"/>
                  </a:cubicBezTo>
                  <a:cubicBezTo>
                    <a:pt x="4670" y="84"/>
                    <a:pt x="4556" y="73"/>
                    <a:pt x="4443" y="73"/>
                  </a:cubicBezTo>
                  <a:cubicBezTo>
                    <a:pt x="4194" y="73"/>
                    <a:pt x="3944" y="127"/>
                    <a:pt x="3707" y="193"/>
                  </a:cubicBezTo>
                  <a:cubicBezTo>
                    <a:pt x="3707" y="96"/>
                    <a:pt x="3611" y="14"/>
                    <a:pt x="3432"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6"/>
            <p:cNvSpPr/>
            <p:nvPr/>
          </p:nvSpPr>
          <p:spPr>
            <a:xfrm>
              <a:off x="2376075" y="3115225"/>
              <a:ext cx="129525" cy="52750"/>
            </a:xfrm>
            <a:custGeom>
              <a:avLst/>
              <a:gdLst/>
              <a:ahLst/>
              <a:cxnLst/>
              <a:rect l="l" t="t" r="r" b="b"/>
              <a:pathLst>
                <a:path w="5181" h="2110" extrusionOk="0">
                  <a:moveTo>
                    <a:pt x="2780" y="0"/>
                  </a:moveTo>
                  <a:cubicBezTo>
                    <a:pt x="2682" y="0"/>
                    <a:pt x="2588" y="36"/>
                    <a:pt x="2508" y="86"/>
                  </a:cubicBezTo>
                  <a:cubicBezTo>
                    <a:pt x="2469" y="76"/>
                    <a:pt x="2437" y="66"/>
                    <a:pt x="2402" y="66"/>
                  </a:cubicBezTo>
                  <a:cubicBezTo>
                    <a:pt x="2387" y="66"/>
                    <a:pt x="2372" y="68"/>
                    <a:pt x="2356" y="72"/>
                  </a:cubicBezTo>
                  <a:cubicBezTo>
                    <a:pt x="2315" y="100"/>
                    <a:pt x="2274" y="127"/>
                    <a:pt x="2219" y="155"/>
                  </a:cubicBezTo>
                  <a:cubicBezTo>
                    <a:pt x="2142" y="138"/>
                    <a:pt x="2064" y="131"/>
                    <a:pt x="1986" y="131"/>
                  </a:cubicBezTo>
                  <a:cubicBezTo>
                    <a:pt x="1865" y="131"/>
                    <a:pt x="1743" y="149"/>
                    <a:pt x="1626" y="182"/>
                  </a:cubicBezTo>
                  <a:cubicBezTo>
                    <a:pt x="1516" y="196"/>
                    <a:pt x="1406" y="224"/>
                    <a:pt x="1337" y="292"/>
                  </a:cubicBezTo>
                  <a:cubicBezTo>
                    <a:pt x="1158" y="403"/>
                    <a:pt x="1158" y="568"/>
                    <a:pt x="1254" y="678"/>
                  </a:cubicBezTo>
                  <a:cubicBezTo>
                    <a:pt x="910" y="761"/>
                    <a:pt x="607" y="995"/>
                    <a:pt x="841" y="1229"/>
                  </a:cubicBezTo>
                  <a:cubicBezTo>
                    <a:pt x="689" y="1271"/>
                    <a:pt x="538" y="1367"/>
                    <a:pt x="400" y="1464"/>
                  </a:cubicBezTo>
                  <a:cubicBezTo>
                    <a:pt x="235" y="1601"/>
                    <a:pt x="0" y="1863"/>
                    <a:pt x="290" y="2015"/>
                  </a:cubicBezTo>
                  <a:cubicBezTo>
                    <a:pt x="375" y="2049"/>
                    <a:pt x="457" y="2065"/>
                    <a:pt x="536" y="2065"/>
                  </a:cubicBezTo>
                  <a:cubicBezTo>
                    <a:pt x="740" y="2065"/>
                    <a:pt x="928" y="1964"/>
                    <a:pt x="1116" y="1836"/>
                  </a:cubicBezTo>
                  <a:cubicBezTo>
                    <a:pt x="1158" y="1987"/>
                    <a:pt x="1337" y="2084"/>
                    <a:pt x="1502" y="2097"/>
                  </a:cubicBezTo>
                  <a:cubicBezTo>
                    <a:pt x="1519" y="2099"/>
                    <a:pt x="1535" y="2100"/>
                    <a:pt x="1552" y="2100"/>
                  </a:cubicBezTo>
                  <a:cubicBezTo>
                    <a:pt x="1757" y="2100"/>
                    <a:pt x="1970" y="1948"/>
                    <a:pt x="2136" y="1808"/>
                  </a:cubicBezTo>
                  <a:cubicBezTo>
                    <a:pt x="2158" y="1993"/>
                    <a:pt x="2257" y="2109"/>
                    <a:pt x="2467" y="2109"/>
                  </a:cubicBezTo>
                  <a:cubicBezTo>
                    <a:pt x="2523" y="2109"/>
                    <a:pt x="2587" y="2101"/>
                    <a:pt x="2659" y="2084"/>
                  </a:cubicBezTo>
                  <a:cubicBezTo>
                    <a:pt x="2866" y="2015"/>
                    <a:pt x="3018" y="1849"/>
                    <a:pt x="3169" y="1712"/>
                  </a:cubicBezTo>
                  <a:cubicBezTo>
                    <a:pt x="3197" y="1684"/>
                    <a:pt x="3224" y="1670"/>
                    <a:pt x="3238" y="1643"/>
                  </a:cubicBezTo>
                  <a:cubicBezTo>
                    <a:pt x="3336" y="1770"/>
                    <a:pt x="3442" y="1819"/>
                    <a:pt x="3546" y="1819"/>
                  </a:cubicBezTo>
                  <a:cubicBezTo>
                    <a:pt x="3735" y="1819"/>
                    <a:pt x="3917" y="1656"/>
                    <a:pt x="4023" y="1505"/>
                  </a:cubicBezTo>
                  <a:cubicBezTo>
                    <a:pt x="4112" y="1604"/>
                    <a:pt x="4236" y="1686"/>
                    <a:pt x="4374" y="1686"/>
                  </a:cubicBezTo>
                  <a:cubicBezTo>
                    <a:pt x="4408" y="1686"/>
                    <a:pt x="4443" y="1681"/>
                    <a:pt x="4478" y="1670"/>
                  </a:cubicBezTo>
                  <a:cubicBezTo>
                    <a:pt x="4657" y="1615"/>
                    <a:pt x="4767" y="1408"/>
                    <a:pt x="4754" y="1243"/>
                  </a:cubicBezTo>
                  <a:cubicBezTo>
                    <a:pt x="4740" y="1188"/>
                    <a:pt x="4699" y="1133"/>
                    <a:pt x="4671" y="1064"/>
                  </a:cubicBezTo>
                  <a:cubicBezTo>
                    <a:pt x="4754" y="1064"/>
                    <a:pt x="4836" y="1009"/>
                    <a:pt x="4919" y="981"/>
                  </a:cubicBezTo>
                  <a:cubicBezTo>
                    <a:pt x="4988" y="940"/>
                    <a:pt x="5071" y="899"/>
                    <a:pt x="5112" y="830"/>
                  </a:cubicBezTo>
                  <a:cubicBezTo>
                    <a:pt x="5181" y="651"/>
                    <a:pt x="4933" y="554"/>
                    <a:pt x="4795" y="499"/>
                  </a:cubicBezTo>
                  <a:cubicBezTo>
                    <a:pt x="4616" y="444"/>
                    <a:pt x="4382" y="416"/>
                    <a:pt x="4175" y="416"/>
                  </a:cubicBezTo>
                  <a:cubicBezTo>
                    <a:pt x="4244" y="306"/>
                    <a:pt x="4230" y="155"/>
                    <a:pt x="4106" y="100"/>
                  </a:cubicBezTo>
                  <a:cubicBezTo>
                    <a:pt x="3996" y="36"/>
                    <a:pt x="3865" y="9"/>
                    <a:pt x="3723" y="9"/>
                  </a:cubicBezTo>
                  <a:cubicBezTo>
                    <a:pt x="3528" y="9"/>
                    <a:pt x="3314" y="61"/>
                    <a:pt x="3114" y="141"/>
                  </a:cubicBezTo>
                  <a:cubicBezTo>
                    <a:pt x="3059" y="72"/>
                    <a:pt x="2976" y="31"/>
                    <a:pt x="2894" y="17"/>
                  </a:cubicBezTo>
                  <a:cubicBezTo>
                    <a:pt x="2856" y="6"/>
                    <a:pt x="2818" y="0"/>
                    <a:pt x="278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6"/>
            <p:cNvSpPr/>
            <p:nvPr/>
          </p:nvSpPr>
          <p:spPr>
            <a:xfrm>
              <a:off x="2546575" y="2984950"/>
              <a:ext cx="93375" cy="54900"/>
            </a:xfrm>
            <a:custGeom>
              <a:avLst/>
              <a:gdLst/>
              <a:ahLst/>
              <a:cxnLst/>
              <a:rect l="l" t="t" r="r" b="b"/>
              <a:pathLst>
                <a:path w="3735" h="2196" extrusionOk="0">
                  <a:moveTo>
                    <a:pt x="2607" y="1"/>
                  </a:moveTo>
                  <a:cubicBezTo>
                    <a:pt x="2403" y="1"/>
                    <a:pt x="2196" y="82"/>
                    <a:pt x="2039" y="213"/>
                  </a:cubicBezTo>
                  <a:cubicBezTo>
                    <a:pt x="1941" y="108"/>
                    <a:pt x="1828" y="61"/>
                    <a:pt x="1718" y="61"/>
                  </a:cubicBezTo>
                  <a:cubicBezTo>
                    <a:pt x="1582" y="61"/>
                    <a:pt x="1449" y="132"/>
                    <a:pt x="1351" y="254"/>
                  </a:cubicBezTo>
                  <a:cubicBezTo>
                    <a:pt x="1323" y="240"/>
                    <a:pt x="1309" y="227"/>
                    <a:pt x="1295" y="213"/>
                  </a:cubicBezTo>
                  <a:cubicBezTo>
                    <a:pt x="1249" y="190"/>
                    <a:pt x="1199" y="179"/>
                    <a:pt x="1148" y="179"/>
                  </a:cubicBezTo>
                  <a:cubicBezTo>
                    <a:pt x="1077" y="179"/>
                    <a:pt x="1007" y="200"/>
                    <a:pt x="951" y="240"/>
                  </a:cubicBezTo>
                  <a:cubicBezTo>
                    <a:pt x="923" y="268"/>
                    <a:pt x="896" y="295"/>
                    <a:pt x="882" y="323"/>
                  </a:cubicBezTo>
                  <a:cubicBezTo>
                    <a:pt x="786" y="282"/>
                    <a:pt x="689" y="240"/>
                    <a:pt x="579" y="240"/>
                  </a:cubicBezTo>
                  <a:cubicBezTo>
                    <a:pt x="386" y="254"/>
                    <a:pt x="235" y="419"/>
                    <a:pt x="207" y="585"/>
                  </a:cubicBezTo>
                  <a:lnTo>
                    <a:pt x="207" y="599"/>
                  </a:lnTo>
                  <a:cubicBezTo>
                    <a:pt x="83" y="709"/>
                    <a:pt x="0" y="847"/>
                    <a:pt x="14" y="1012"/>
                  </a:cubicBezTo>
                  <a:cubicBezTo>
                    <a:pt x="42" y="1136"/>
                    <a:pt x="152" y="1219"/>
                    <a:pt x="262" y="1274"/>
                  </a:cubicBezTo>
                  <a:cubicBezTo>
                    <a:pt x="303" y="1287"/>
                    <a:pt x="345" y="1287"/>
                    <a:pt x="386" y="1287"/>
                  </a:cubicBezTo>
                  <a:cubicBezTo>
                    <a:pt x="331" y="1329"/>
                    <a:pt x="290" y="1384"/>
                    <a:pt x="262" y="1439"/>
                  </a:cubicBezTo>
                  <a:cubicBezTo>
                    <a:pt x="235" y="1549"/>
                    <a:pt x="303" y="1659"/>
                    <a:pt x="400" y="1715"/>
                  </a:cubicBezTo>
                  <a:cubicBezTo>
                    <a:pt x="495" y="1776"/>
                    <a:pt x="599" y="1801"/>
                    <a:pt x="705" y="1801"/>
                  </a:cubicBezTo>
                  <a:cubicBezTo>
                    <a:pt x="862" y="1801"/>
                    <a:pt x="1024" y="1747"/>
                    <a:pt x="1171" y="1673"/>
                  </a:cubicBezTo>
                  <a:cubicBezTo>
                    <a:pt x="1216" y="1865"/>
                    <a:pt x="1381" y="1964"/>
                    <a:pt x="1575" y="1964"/>
                  </a:cubicBezTo>
                  <a:cubicBezTo>
                    <a:pt x="1618" y="1964"/>
                    <a:pt x="1663" y="1959"/>
                    <a:pt x="1709" y="1949"/>
                  </a:cubicBezTo>
                  <a:cubicBezTo>
                    <a:pt x="1764" y="1935"/>
                    <a:pt x="1833" y="1907"/>
                    <a:pt x="1902" y="1880"/>
                  </a:cubicBezTo>
                  <a:cubicBezTo>
                    <a:pt x="1929" y="1976"/>
                    <a:pt x="1971" y="2073"/>
                    <a:pt x="2081" y="2128"/>
                  </a:cubicBezTo>
                  <a:cubicBezTo>
                    <a:pt x="2119" y="2166"/>
                    <a:pt x="2183" y="2196"/>
                    <a:pt x="2241" y="2196"/>
                  </a:cubicBezTo>
                  <a:cubicBezTo>
                    <a:pt x="2288" y="2196"/>
                    <a:pt x="2332" y="2177"/>
                    <a:pt x="2356" y="2128"/>
                  </a:cubicBezTo>
                  <a:cubicBezTo>
                    <a:pt x="2398" y="2059"/>
                    <a:pt x="2384" y="1990"/>
                    <a:pt x="2370" y="1907"/>
                  </a:cubicBezTo>
                  <a:lnTo>
                    <a:pt x="2370" y="1907"/>
                  </a:lnTo>
                  <a:cubicBezTo>
                    <a:pt x="2470" y="1958"/>
                    <a:pt x="2577" y="2051"/>
                    <a:pt x="2687" y="2051"/>
                  </a:cubicBezTo>
                  <a:cubicBezTo>
                    <a:pt x="2728" y="2051"/>
                    <a:pt x="2769" y="2038"/>
                    <a:pt x="2811" y="2004"/>
                  </a:cubicBezTo>
                  <a:cubicBezTo>
                    <a:pt x="2866" y="1949"/>
                    <a:pt x="2880" y="1880"/>
                    <a:pt x="2866" y="1811"/>
                  </a:cubicBezTo>
                  <a:lnTo>
                    <a:pt x="2866" y="1811"/>
                  </a:lnTo>
                  <a:cubicBezTo>
                    <a:pt x="2866" y="1811"/>
                    <a:pt x="2880" y="1825"/>
                    <a:pt x="2880" y="1825"/>
                  </a:cubicBezTo>
                  <a:cubicBezTo>
                    <a:pt x="2923" y="1832"/>
                    <a:pt x="2967" y="1836"/>
                    <a:pt x="3011" y="1836"/>
                  </a:cubicBezTo>
                  <a:cubicBezTo>
                    <a:pt x="3293" y="1836"/>
                    <a:pt x="3586" y="1687"/>
                    <a:pt x="3693" y="1425"/>
                  </a:cubicBezTo>
                  <a:cubicBezTo>
                    <a:pt x="3734" y="1329"/>
                    <a:pt x="3707" y="1205"/>
                    <a:pt x="3651" y="1108"/>
                  </a:cubicBezTo>
                  <a:lnTo>
                    <a:pt x="3638" y="1108"/>
                  </a:lnTo>
                  <a:cubicBezTo>
                    <a:pt x="3651" y="1081"/>
                    <a:pt x="3651" y="1067"/>
                    <a:pt x="3651" y="1039"/>
                  </a:cubicBezTo>
                  <a:cubicBezTo>
                    <a:pt x="3651" y="888"/>
                    <a:pt x="3486" y="778"/>
                    <a:pt x="3348" y="723"/>
                  </a:cubicBezTo>
                  <a:cubicBezTo>
                    <a:pt x="3252" y="695"/>
                    <a:pt x="3169" y="667"/>
                    <a:pt x="3087" y="654"/>
                  </a:cubicBezTo>
                  <a:cubicBezTo>
                    <a:pt x="3142" y="599"/>
                    <a:pt x="3183" y="530"/>
                    <a:pt x="3183" y="447"/>
                  </a:cubicBezTo>
                  <a:cubicBezTo>
                    <a:pt x="3169" y="295"/>
                    <a:pt x="3087" y="171"/>
                    <a:pt x="2949" y="89"/>
                  </a:cubicBezTo>
                  <a:cubicBezTo>
                    <a:pt x="2843" y="28"/>
                    <a:pt x="2725" y="1"/>
                    <a:pt x="260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6"/>
            <p:cNvSpPr/>
            <p:nvPr/>
          </p:nvSpPr>
          <p:spPr>
            <a:xfrm>
              <a:off x="2415000" y="2983375"/>
              <a:ext cx="106450" cy="44175"/>
            </a:xfrm>
            <a:custGeom>
              <a:avLst/>
              <a:gdLst/>
              <a:ahLst/>
              <a:cxnLst/>
              <a:rect l="l" t="t" r="r" b="b"/>
              <a:pathLst>
                <a:path w="4258" h="1767" extrusionOk="0">
                  <a:moveTo>
                    <a:pt x="2136" y="0"/>
                  </a:moveTo>
                  <a:cubicBezTo>
                    <a:pt x="1970" y="14"/>
                    <a:pt x="1791" y="69"/>
                    <a:pt x="1654" y="166"/>
                  </a:cubicBezTo>
                  <a:cubicBezTo>
                    <a:pt x="1612" y="97"/>
                    <a:pt x="1543" y="55"/>
                    <a:pt x="1461" y="42"/>
                  </a:cubicBezTo>
                  <a:cubicBezTo>
                    <a:pt x="1437" y="37"/>
                    <a:pt x="1413" y="35"/>
                    <a:pt x="1390" y="35"/>
                  </a:cubicBezTo>
                  <a:cubicBezTo>
                    <a:pt x="1281" y="35"/>
                    <a:pt x="1182" y="86"/>
                    <a:pt x="1102" y="166"/>
                  </a:cubicBezTo>
                  <a:lnTo>
                    <a:pt x="1020" y="166"/>
                  </a:lnTo>
                  <a:cubicBezTo>
                    <a:pt x="689" y="221"/>
                    <a:pt x="262" y="441"/>
                    <a:pt x="358" y="813"/>
                  </a:cubicBezTo>
                  <a:cubicBezTo>
                    <a:pt x="358" y="827"/>
                    <a:pt x="372" y="854"/>
                    <a:pt x="386" y="882"/>
                  </a:cubicBezTo>
                  <a:cubicBezTo>
                    <a:pt x="331" y="910"/>
                    <a:pt x="276" y="965"/>
                    <a:pt x="234" y="1006"/>
                  </a:cubicBezTo>
                  <a:cubicBezTo>
                    <a:pt x="0" y="1213"/>
                    <a:pt x="97" y="1585"/>
                    <a:pt x="358" y="1709"/>
                  </a:cubicBezTo>
                  <a:cubicBezTo>
                    <a:pt x="430" y="1751"/>
                    <a:pt x="510" y="1767"/>
                    <a:pt x="592" y="1767"/>
                  </a:cubicBezTo>
                  <a:cubicBezTo>
                    <a:pt x="698" y="1767"/>
                    <a:pt x="808" y="1740"/>
                    <a:pt x="910" y="1709"/>
                  </a:cubicBezTo>
                  <a:cubicBezTo>
                    <a:pt x="992" y="1681"/>
                    <a:pt x="1075" y="1640"/>
                    <a:pt x="1144" y="1585"/>
                  </a:cubicBezTo>
                  <a:cubicBezTo>
                    <a:pt x="1244" y="1669"/>
                    <a:pt x="1358" y="1705"/>
                    <a:pt x="1474" y="1705"/>
                  </a:cubicBezTo>
                  <a:cubicBezTo>
                    <a:pt x="1661" y="1705"/>
                    <a:pt x="1853" y="1611"/>
                    <a:pt x="1998" y="1474"/>
                  </a:cubicBezTo>
                  <a:cubicBezTo>
                    <a:pt x="2053" y="1433"/>
                    <a:pt x="2108" y="1378"/>
                    <a:pt x="2150" y="1337"/>
                  </a:cubicBezTo>
                  <a:cubicBezTo>
                    <a:pt x="2205" y="1378"/>
                    <a:pt x="2274" y="1419"/>
                    <a:pt x="2356" y="1433"/>
                  </a:cubicBezTo>
                  <a:cubicBezTo>
                    <a:pt x="2409" y="1445"/>
                    <a:pt x="2462" y="1450"/>
                    <a:pt x="2515" y="1450"/>
                  </a:cubicBezTo>
                  <a:cubicBezTo>
                    <a:pt x="2708" y="1450"/>
                    <a:pt x="2893" y="1376"/>
                    <a:pt x="3045" y="1268"/>
                  </a:cubicBezTo>
                  <a:cubicBezTo>
                    <a:pt x="3086" y="1254"/>
                    <a:pt x="3114" y="1226"/>
                    <a:pt x="3155" y="1199"/>
                  </a:cubicBezTo>
                  <a:cubicBezTo>
                    <a:pt x="3155" y="1199"/>
                    <a:pt x="3169" y="1213"/>
                    <a:pt x="3183" y="1226"/>
                  </a:cubicBezTo>
                  <a:cubicBezTo>
                    <a:pt x="3248" y="1274"/>
                    <a:pt x="3322" y="1293"/>
                    <a:pt x="3399" y="1293"/>
                  </a:cubicBezTo>
                  <a:cubicBezTo>
                    <a:pt x="3569" y="1293"/>
                    <a:pt x="3753" y="1201"/>
                    <a:pt x="3886" y="1116"/>
                  </a:cubicBezTo>
                  <a:cubicBezTo>
                    <a:pt x="4258" y="827"/>
                    <a:pt x="3665" y="469"/>
                    <a:pt x="3362" y="469"/>
                  </a:cubicBezTo>
                  <a:lnTo>
                    <a:pt x="3238" y="469"/>
                  </a:lnTo>
                  <a:cubicBezTo>
                    <a:pt x="3238" y="455"/>
                    <a:pt x="3252" y="455"/>
                    <a:pt x="3238" y="441"/>
                  </a:cubicBezTo>
                  <a:cubicBezTo>
                    <a:pt x="3183" y="317"/>
                    <a:pt x="3100" y="248"/>
                    <a:pt x="2935" y="221"/>
                  </a:cubicBezTo>
                  <a:cubicBezTo>
                    <a:pt x="2913" y="219"/>
                    <a:pt x="2890" y="218"/>
                    <a:pt x="2868" y="218"/>
                  </a:cubicBezTo>
                  <a:cubicBezTo>
                    <a:pt x="2722" y="218"/>
                    <a:pt x="2572" y="254"/>
                    <a:pt x="2453" y="290"/>
                  </a:cubicBezTo>
                  <a:cubicBezTo>
                    <a:pt x="2453" y="276"/>
                    <a:pt x="2453" y="262"/>
                    <a:pt x="2453" y="248"/>
                  </a:cubicBezTo>
                  <a:cubicBezTo>
                    <a:pt x="2411" y="124"/>
                    <a:pt x="2274" y="28"/>
                    <a:pt x="2136"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6"/>
            <p:cNvSpPr/>
            <p:nvPr/>
          </p:nvSpPr>
          <p:spPr>
            <a:xfrm>
              <a:off x="2464600" y="2940950"/>
              <a:ext cx="139525" cy="32100"/>
            </a:xfrm>
            <a:custGeom>
              <a:avLst/>
              <a:gdLst/>
              <a:ahLst/>
              <a:cxnLst/>
              <a:rect l="l" t="t" r="r" b="b"/>
              <a:pathLst>
                <a:path w="5581" h="1284" extrusionOk="0">
                  <a:moveTo>
                    <a:pt x="1662" y="0"/>
                  </a:moveTo>
                  <a:cubicBezTo>
                    <a:pt x="1592" y="0"/>
                    <a:pt x="1527" y="39"/>
                    <a:pt x="1488" y="140"/>
                  </a:cubicBezTo>
                  <a:cubicBezTo>
                    <a:pt x="1488" y="168"/>
                    <a:pt x="1474" y="182"/>
                    <a:pt x="1474" y="195"/>
                  </a:cubicBezTo>
                  <a:cubicBezTo>
                    <a:pt x="1378" y="154"/>
                    <a:pt x="1268" y="99"/>
                    <a:pt x="1144" y="85"/>
                  </a:cubicBezTo>
                  <a:cubicBezTo>
                    <a:pt x="1133" y="84"/>
                    <a:pt x="1123" y="84"/>
                    <a:pt x="1113" y="84"/>
                  </a:cubicBezTo>
                  <a:cubicBezTo>
                    <a:pt x="1006" y="84"/>
                    <a:pt x="935" y="148"/>
                    <a:pt x="910" y="223"/>
                  </a:cubicBezTo>
                  <a:cubicBezTo>
                    <a:pt x="799" y="223"/>
                    <a:pt x="675" y="237"/>
                    <a:pt x="593" y="264"/>
                  </a:cubicBezTo>
                  <a:cubicBezTo>
                    <a:pt x="303" y="361"/>
                    <a:pt x="14" y="581"/>
                    <a:pt x="0" y="884"/>
                  </a:cubicBezTo>
                  <a:cubicBezTo>
                    <a:pt x="23" y="1116"/>
                    <a:pt x="195" y="1198"/>
                    <a:pt x="400" y="1198"/>
                  </a:cubicBezTo>
                  <a:cubicBezTo>
                    <a:pt x="574" y="1198"/>
                    <a:pt x="772" y="1139"/>
                    <a:pt x="923" y="1063"/>
                  </a:cubicBezTo>
                  <a:cubicBezTo>
                    <a:pt x="923" y="1077"/>
                    <a:pt x="923" y="1077"/>
                    <a:pt x="923" y="1091"/>
                  </a:cubicBezTo>
                  <a:cubicBezTo>
                    <a:pt x="937" y="1105"/>
                    <a:pt x="965" y="1119"/>
                    <a:pt x="978" y="1132"/>
                  </a:cubicBezTo>
                  <a:cubicBezTo>
                    <a:pt x="1034" y="1215"/>
                    <a:pt x="1116" y="1284"/>
                    <a:pt x="1226" y="1284"/>
                  </a:cubicBezTo>
                  <a:cubicBezTo>
                    <a:pt x="1419" y="1284"/>
                    <a:pt x="1585" y="1174"/>
                    <a:pt x="1736" y="1091"/>
                  </a:cubicBezTo>
                  <a:cubicBezTo>
                    <a:pt x="1791" y="1063"/>
                    <a:pt x="1833" y="1036"/>
                    <a:pt x="1874" y="995"/>
                  </a:cubicBezTo>
                  <a:cubicBezTo>
                    <a:pt x="1940" y="1137"/>
                    <a:pt x="2075" y="1236"/>
                    <a:pt x="2280" y="1236"/>
                  </a:cubicBezTo>
                  <a:cubicBezTo>
                    <a:pt x="2333" y="1236"/>
                    <a:pt x="2390" y="1229"/>
                    <a:pt x="2453" y="1215"/>
                  </a:cubicBezTo>
                  <a:cubicBezTo>
                    <a:pt x="2618" y="1174"/>
                    <a:pt x="2921" y="995"/>
                    <a:pt x="3004" y="939"/>
                  </a:cubicBezTo>
                  <a:cubicBezTo>
                    <a:pt x="3114" y="1107"/>
                    <a:pt x="3252" y="1167"/>
                    <a:pt x="3396" y="1167"/>
                  </a:cubicBezTo>
                  <a:cubicBezTo>
                    <a:pt x="3629" y="1167"/>
                    <a:pt x="3875" y="1009"/>
                    <a:pt x="4037" y="898"/>
                  </a:cubicBezTo>
                  <a:lnTo>
                    <a:pt x="4051" y="898"/>
                  </a:lnTo>
                  <a:cubicBezTo>
                    <a:pt x="4051" y="898"/>
                    <a:pt x="4051" y="912"/>
                    <a:pt x="4051" y="912"/>
                  </a:cubicBezTo>
                  <a:cubicBezTo>
                    <a:pt x="4162" y="1066"/>
                    <a:pt x="4333" y="1135"/>
                    <a:pt x="4512" y="1135"/>
                  </a:cubicBezTo>
                  <a:cubicBezTo>
                    <a:pt x="4621" y="1135"/>
                    <a:pt x="4732" y="1110"/>
                    <a:pt x="4836" y="1063"/>
                  </a:cubicBezTo>
                  <a:cubicBezTo>
                    <a:pt x="4960" y="1022"/>
                    <a:pt x="5070" y="953"/>
                    <a:pt x="5181" y="884"/>
                  </a:cubicBezTo>
                  <a:cubicBezTo>
                    <a:pt x="5208" y="898"/>
                    <a:pt x="5236" y="912"/>
                    <a:pt x="5263" y="926"/>
                  </a:cubicBezTo>
                  <a:cubicBezTo>
                    <a:pt x="5280" y="932"/>
                    <a:pt x="5296" y="935"/>
                    <a:pt x="5313" y="935"/>
                  </a:cubicBezTo>
                  <a:cubicBezTo>
                    <a:pt x="5405" y="935"/>
                    <a:pt x="5490" y="844"/>
                    <a:pt x="5525" y="774"/>
                  </a:cubicBezTo>
                  <a:cubicBezTo>
                    <a:pt x="5580" y="664"/>
                    <a:pt x="5553" y="540"/>
                    <a:pt x="5470" y="457"/>
                  </a:cubicBezTo>
                  <a:lnTo>
                    <a:pt x="5470" y="443"/>
                  </a:lnTo>
                  <a:cubicBezTo>
                    <a:pt x="5346" y="251"/>
                    <a:pt x="5098" y="182"/>
                    <a:pt x="4878" y="127"/>
                  </a:cubicBezTo>
                  <a:cubicBezTo>
                    <a:pt x="4735" y="98"/>
                    <a:pt x="4584" y="73"/>
                    <a:pt x="4434" y="73"/>
                  </a:cubicBezTo>
                  <a:cubicBezTo>
                    <a:pt x="4295" y="73"/>
                    <a:pt x="4156" y="95"/>
                    <a:pt x="4023" y="154"/>
                  </a:cubicBezTo>
                  <a:cubicBezTo>
                    <a:pt x="3968" y="182"/>
                    <a:pt x="3913" y="223"/>
                    <a:pt x="3858" y="264"/>
                  </a:cubicBezTo>
                  <a:cubicBezTo>
                    <a:pt x="3779" y="201"/>
                    <a:pt x="3687" y="176"/>
                    <a:pt x="3589" y="176"/>
                  </a:cubicBezTo>
                  <a:cubicBezTo>
                    <a:pt x="3431" y="176"/>
                    <a:pt x="3259" y="243"/>
                    <a:pt x="3114" y="319"/>
                  </a:cubicBezTo>
                  <a:cubicBezTo>
                    <a:pt x="3073" y="278"/>
                    <a:pt x="3045" y="237"/>
                    <a:pt x="2990" y="209"/>
                  </a:cubicBezTo>
                  <a:cubicBezTo>
                    <a:pt x="2924" y="166"/>
                    <a:pt x="2851" y="149"/>
                    <a:pt x="2777" y="149"/>
                  </a:cubicBezTo>
                  <a:cubicBezTo>
                    <a:pt x="2710" y="149"/>
                    <a:pt x="2642" y="162"/>
                    <a:pt x="2577" y="182"/>
                  </a:cubicBezTo>
                  <a:cubicBezTo>
                    <a:pt x="2549" y="195"/>
                    <a:pt x="2508" y="209"/>
                    <a:pt x="2480" y="223"/>
                  </a:cubicBezTo>
                  <a:cubicBezTo>
                    <a:pt x="2425" y="140"/>
                    <a:pt x="2342" y="85"/>
                    <a:pt x="2232" y="58"/>
                  </a:cubicBezTo>
                  <a:cubicBezTo>
                    <a:pt x="2211" y="54"/>
                    <a:pt x="2191" y="52"/>
                    <a:pt x="2172" y="52"/>
                  </a:cubicBezTo>
                  <a:cubicBezTo>
                    <a:pt x="2066" y="52"/>
                    <a:pt x="1990" y="112"/>
                    <a:pt x="1943" y="182"/>
                  </a:cubicBezTo>
                  <a:cubicBezTo>
                    <a:pt x="1878" y="84"/>
                    <a:pt x="1764" y="0"/>
                    <a:pt x="166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56"/>
          <p:cNvGrpSpPr/>
          <p:nvPr/>
        </p:nvGrpSpPr>
        <p:grpSpPr>
          <a:xfrm>
            <a:off x="1752787" y="3661884"/>
            <a:ext cx="1209423" cy="1199980"/>
            <a:chOff x="-3114539" y="1593254"/>
            <a:chExt cx="829907" cy="823427"/>
          </a:xfrm>
        </p:grpSpPr>
        <p:sp>
          <p:nvSpPr>
            <p:cNvPr id="4362" name="Google Shape;4362;p56"/>
            <p:cNvSpPr/>
            <p:nvPr/>
          </p:nvSpPr>
          <p:spPr>
            <a:xfrm>
              <a:off x="-2753239" y="2190721"/>
              <a:ext cx="78666" cy="72556"/>
            </a:xfrm>
            <a:custGeom>
              <a:avLst/>
              <a:gdLst/>
              <a:ahLst/>
              <a:cxnLst/>
              <a:rect l="l" t="t" r="r" b="b"/>
              <a:pathLst>
                <a:path w="2343" h="2161" extrusionOk="0">
                  <a:moveTo>
                    <a:pt x="1175" y="1"/>
                  </a:moveTo>
                  <a:cubicBezTo>
                    <a:pt x="661" y="1"/>
                    <a:pt x="208" y="362"/>
                    <a:pt x="110" y="874"/>
                  </a:cubicBezTo>
                  <a:cubicBezTo>
                    <a:pt x="0" y="1453"/>
                    <a:pt x="386" y="2017"/>
                    <a:pt x="964" y="2141"/>
                  </a:cubicBezTo>
                  <a:cubicBezTo>
                    <a:pt x="1031" y="2154"/>
                    <a:pt x="1098" y="2160"/>
                    <a:pt x="1163" y="2160"/>
                  </a:cubicBezTo>
                  <a:cubicBezTo>
                    <a:pt x="1667" y="2160"/>
                    <a:pt x="2121" y="1799"/>
                    <a:pt x="2218" y="1287"/>
                  </a:cubicBezTo>
                  <a:cubicBezTo>
                    <a:pt x="2342" y="695"/>
                    <a:pt x="1956" y="130"/>
                    <a:pt x="1378" y="20"/>
                  </a:cubicBezTo>
                  <a:cubicBezTo>
                    <a:pt x="1310" y="7"/>
                    <a:pt x="1242" y="1"/>
                    <a:pt x="117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6"/>
            <p:cNvSpPr/>
            <p:nvPr/>
          </p:nvSpPr>
          <p:spPr>
            <a:xfrm>
              <a:off x="-2539064" y="2069247"/>
              <a:ext cx="90216" cy="90216"/>
            </a:xfrm>
            <a:custGeom>
              <a:avLst/>
              <a:gdLst/>
              <a:ahLst/>
              <a:cxnLst/>
              <a:rect l="l" t="t" r="r" b="b"/>
              <a:pathLst>
                <a:path w="2687" h="2687" extrusionOk="0">
                  <a:moveTo>
                    <a:pt x="1337" y="0"/>
                  </a:moveTo>
                  <a:cubicBezTo>
                    <a:pt x="606" y="0"/>
                    <a:pt x="0" y="607"/>
                    <a:pt x="0" y="1351"/>
                  </a:cubicBezTo>
                  <a:cubicBezTo>
                    <a:pt x="0" y="2081"/>
                    <a:pt x="606" y="2687"/>
                    <a:pt x="1337" y="2687"/>
                  </a:cubicBezTo>
                  <a:cubicBezTo>
                    <a:pt x="2081" y="2687"/>
                    <a:pt x="2687" y="2081"/>
                    <a:pt x="2687" y="1351"/>
                  </a:cubicBezTo>
                  <a:cubicBezTo>
                    <a:pt x="2687" y="607"/>
                    <a:pt x="2081" y="0"/>
                    <a:pt x="1337" y="0"/>
                  </a:cubicBezTo>
                  <a:close/>
                </a:path>
              </a:pathLst>
            </a:custGeom>
            <a:solidFill>
              <a:srgbClr val="FF7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6"/>
            <p:cNvSpPr/>
            <p:nvPr/>
          </p:nvSpPr>
          <p:spPr>
            <a:xfrm>
              <a:off x="-3103426" y="2068307"/>
              <a:ext cx="377954" cy="186476"/>
            </a:xfrm>
            <a:custGeom>
              <a:avLst/>
              <a:gdLst/>
              <a:ahLst/>
              <a:cxnLst/>
              <a:rect l="l" t="t" r="r" b="b"/>
              <a:pathLst>
                <a:path w="11257" h="5554" extrusionOk="0">
                  <a:moveTo>
                    <a:pt x="10774" y="1"/>
                  </a:moveTo>
                  <a:lnTo>
                    <a:pt x="400" y="3500"/>
                  </a:lnTo>
                  <a:lnTo>
                    <a:pt x="0" y="5553"/>
                  </a:lnTo>
                  <a:lnTo>
                    <a:pt x="11257" y="152"/>
                  </a:lnTo>
                  <a:lnTo>
                    <a:pt x="10774" y="1"/>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6"/>
            <p:cNvSpPr/>
            <p:nvPr/>
          </p:nvSpPr>
          <p:spPr>
            <a:xfrm>
              <a:off x="-3114539" y="2073410"/>
              <a:ext cx="413577" cy="252148"/>
            </a:xfrm>
            <a:custGeom>
              <a:avLst/>
              <a:gdLst/>
              <a:ahLst/>
              <a:cxnLst/>
              <a:rect l="l" t="t" r="r" b="b"/>
              <a:pathLst>
                <a:path w="12318" h="7510" extrusionOk="0">
                  <a:moveTo>
                    <a:pt x="11588" y="0"/>
                  </a:moveTo>
                  <a:lnTo>
                    <a:pt x="428" y="4891"/>
                  </a:lnTo>
                  <a:lnTo>
                    <a:pt x="1" y="7509"/>
                  </a:lnTo>
                  <a:lnTo>
                    <a:pt x="12318" y="317"/>
                  </a:lnTo>
                  <a:lnTo>
                    <a:pt x="115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6"/>
            <p:cNvSpPr/>
            <p:nvPr/>
          </p:nvSpPr>
          <p:spPr>
            <a:xfrm>
              <a:off x="-2626057" y="2193206"/>
              <a:ext cx="6984" cy="195239"/>
            </a:xfrm>
            <a:custGeom>
              <a:avLst/>
              <a:gdLst/>
              <a:ahLst/>
              <a:cxnLst/>
              <a:rect l="l" t="t" r="r" b="b"/>
              <a:pathLst>
                <a:path w="208" h="5815" extrusionOk="0">
                  <a:moveTo>
                    <a:pt x="1" y="1"/>
                  </a:moveTo>
                  <a:lnTo>
                    <a:pt x="1" y="5815"/>
                  </a:lnTo>
                  <a:lnTo>
                    <a:pt x="208" y="5815"/>
                  </a:lnTo>
                  <a:lnTo>
                    <a:pt x="208"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6"/>
            <p:cNvSpPr/>
            <p:nvPr/>
          </p:nvSpPr>
          <p:spPr>
            <a:xfrm>
              <a:off x="-2638983" y="2384248"/>
              <a:ext cx="93909" cy="32433"/>
            </a:xfrm>
            <a:custGeom>
              <a:avLst/>
              <a:gdLst/>
              <a:ahLst/>
              <a:cxnLst/>
              <a:rect l="l" t="t" r="r" b="b"/>
              <a:pathLst>
                <a:path w="2797" h="966" extrusionOk="0">
                  <a:moveTo>
                    <a:pt x="441" y="1"/>
                  </a:moveTo>
                  <a:lnTo>
                    <a:pt x="0" y="814"/>
                  </a:lnTo>
                  <a:lnTo>
                    <a:pt x="179" y="910"/>
                  </a:lnTo>
                  <a:lnTo>
                    <a:pt x="537"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6"/>
            <p:cNvSpPr/>
            <p:nvPr/>
          </p:nvSpPr>
          <p:spPr>
            <a:xfrm>
              <a:off x="-2547860" y="2193206"/>
              <a:ext cx="6950" cy="195239"/>
            </a:xfrm>
            <a:custGeom>
              <a:avLst/>
              <a:gdLst/>
              <a:ahLst/>
              <a:cxnLst/>
              <a:rect l="l" t="t" r="r" b="b"/>
              <a:pathLst>
                <a:path w="207" h="5815" extrusionOk="0">
                  <a:moveTo>
                    <a:pt x="0" y="1"/>
                  </a:moveTo>
                  <a:lnTo>
                    <a:pt x="0" y="5815"/>
                  </a:lnTo>
                  <a:lnTo>
                    <a:pt x="207" y="5815"/>
                  </a:lnTo>
                  <a:lnTo>
                    <a:pt x="207"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2560820" y="2384248"/>
              <a:ext cx="93943" cy="32433"/>
            </a:xfrm>
            <a:custGeom>
              <a:avLst/>
              <a:gdLst/>
              <a:ahLst/>
              <a:cxnLst/>
              <a:rect l="l" t="t" r="r" b="b"/>
              <a:pathLst>
                <a:path w="2798" h="966" extrusionOk="0">
                  <a:moveTo>
                    <a:pt x="441" y="1"/>
                  </a:moveTo>
                  <a:lnTo>
                    <a:pt x="1" y="814"/>
                  </a:lnTo>
                  <a:lnTo>
                    <a:pt x="193" y="910"/>
                  </a:lnTo>
                  <a:lnTo>
                    <a:pt x="552" y="249"/>
                  </a:lnTo>
                  <a:lnTo>
                    <a:pt x="2742" y="965"/>
                  </a:lnTo>
                  <a:lnTo>
                    <a:pt x="2797" y="773"/>
                  </a:lnTo>
                  <a:lnTo>
                    <a:pt x="441" y="1"/>
                  </a:lnTo>
                  <a:close/>
                </a:path>
              </a:pathLst>
            </a:custGeom>
            <a:solidFill>
              <a:srgbClr val="505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6"/>
            <p:cNvSpPr/>
            <p:nvPr/>
          </p:nvSpPr>
          <p:spPr>
            <a:xfrm>
              <a:off x="-2673699" y="2147880"/>
              <a:ext cx="245668" cy="137422"/>
            </a:xfrm>
            <a:custGeom>
              <a:avLst/>
              <a:gdLst/>
              <a:ahLst/>
              <a:cxnLst/>
              <a:rect l="l" t="t" r="r" b="b"/>
              <a:pathLst>
                <a:path w="7317" h="4093" extrusionOk="0">
                  <a:moveTo>
                    <a:pt x="7317" y="1"/>
                  </a:moveTo>
                  <a:lnTo>
                    <a:pt x="1" y="1365"/>
                  </a:lnTo>
                  <a:lnTo>
                    <a:pt x="1489" y="4093"/>
                  </a:lnTo>
                  <a:lnTo>
                    <a:pt x="2839" y="2797"/>
                  </a:lnTo>
                  <a:lnTo>
                    <a:pt x="3817" y="3831"/>
                  </a:lnTo>
                  <a:lnTo>
                    <a:pt x="73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6"/>
            <p:cNvSpPr/>
            <p:nvPr/>
          </p:nvSpPr>
          <p:spPr>
            <a:xfrm>
              <a:off x="-2835128" y="1899458"/>
              <a:ext cx="541733" cy="306271"/>
            </a:xfrm>
            <a:custGeom>
              <a:avLst/>
              <a:gdLst/>
              <a:ahLst/>
              <a:cxnLst/>
              <a:rect l="l" t="t" r="r" b="b"/>
              <a:pathLst>
                <a:path w="16135" h="9122" extrusionOk="0">
                  <a:moveTo>
                    <a:pt x="16093" y="1"/>
                  </a:moveTo>
                  <a:cubicBezTo>
                    <a:pt x="15679" y="4286"/>
                    <a:pt x="11491" y="7648"/>
                    <a:pt x="6379" y="7648"/>
                  </a:cubicBezTo>
                  <a:cubicBezTo>
                    <a:pt x="4313" y="7648"/>
                    <a:pt x="2398" y="7110"/>
                    <a:pt x="827" y="6173"/>
                  </a:cubicBezTo>
                  <a:cubicBezTo>
                    <a:pt x="551" y="6008"/>
                    <a:pt x="359" y="5788"/>
                    <a:pt x="221" y="5540"/>
                  </a:cubicBezTo>
                  <a:cubicBezTo>
                    <a:pt x="55" y="5870"/>
                    <a:pt x="0" y="6256"/>
                    <a:pt x="83" y="6628"/>
                  </a:cubicBezTo>
                  <a:cubicBezTo>
                    <a:pt x="166" y="7014"/>
                    <a:pt x="414" y="7400"/>
                    <a:pt x="827" y="7634"/>
                  </a:cubicBezTo>
                  <a:cubicBezTo>
                    <a:pt x="2398" y="8584"/>
                    <a:pt x="4313" y="9122"/>
                    <a:pt x="6379" y="9122"/>
                  </a:cubicBezTo>
                  <a:cubicBezTo>
                    <a:pt x="11767" y="9122"/>
                    <a:pt x="16134" y="5388"/>
                    <a:pt x="16134" y="772"/>
                  </a:cubicBezTo>
                  <a:cubicBezTo>
                    <a:pt x="16134" y="511"/>
                    <a:pt x="16120" y="263"/>
                    <a:pt x="1609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6"/>
            <p:cNvSpPr/>
            <p:nvPr/>
          </p:nvSpPr>
          <p:spPr>
            <a:xfrm>
              <a:off x="-2827271" y="1735243"/>
              <a:ext cx="542639" cy="420997"/>
            </a:xfrm>
            <a:custGeom>
              <a:avLst/>
              <a:gdLst/>
              <a:ahLst/>
              <a:cxnLst/>
              <a:rect l="l" t="t" r="r" b="b"/>
              <a:pathLst>
                <a:path w="16162" h="12539" extrusionOk="0">
                  <a:moveTo>
                    <a:pt x="15156" y="1"/>
                  </a:moveTo>
                  <a:cubicBezTo>
                    <a:pt x="13999" y="1"/>
                    <a:pt x="13048" y="938"/>
                    <a:pt x="13048" y="2109"/>
                  </a:cubicBezTo>
                  <a:cubicBezTo>
                    <a:pt x="13048" y="2247"/>
                    <a:pt x="13062" y="2398"/>
                    <a:pt x="13103" y="2536"/>
                  </a:cubicBezTo>
                  <a:lnTo>
                    <a:pt x="12731" y="2591"/>
                  </a:lnTo>
                  <a:lnTo>
                    <a:pt x="11849" y="2715"/>
                  </a:lnTo>
                  <a:cubicBezTo>
                    <a:pt x="11767" y="1627"/>
                    <a:pt x="10857" y="786"/>
                    <a:pt x="9755" y="786"/>
                  </a:cubicBezTo>
                  <a:cubicBezTo>
                    <a:pt x="8942" y="786"/>
                    <a:pt x="8240" y="1241"/>
                    <a:pt x="7895" y="1916"/>
                  </a:cubicBezTo>
                  <a:cubicBezTo>
                    <a:pt x="7799" y="2095"/>
                    <a:pt x="7730" y="2288"/>
                    <a:pt x="7689" y="2495"/>
                  </a:cubicBezTo>
                  <a:lnTo>
                    <a:pt x="7689" y="2522"/>
                  </a:lnTo>
                  <a:cubicBezTo>
                    <a:pt x="7744" y="2922"/>
                    <a:pt x="7840" y="3280"/>
                    <a:pt x="7992" y="3624"/>
                  </a:cubicBezTo>
                  <a:lnTo>
                    <a:pt x="7978" y="3624"/>
                  </a:lnTo>
                  <a:cubicBezTo>
                    <a:pt x="7950" y="3679"/>
                    <a:pt x="7909" y="3735"/>
                    <a:pt x="7854" y="3790"/>
                  </a:cubicBezTo>
                  <a:cubicBezTo>
                    <a:pt x="7606" y="4134"/>
                    <a:pt x="7330" y="4465"/>
                    <a:pt x="7027" y="4809"/>
                  </a:cubicBezTo>
                  <a:cubicBezTo>
                    <a:pt x="5029" y="7083"/>
                    <a:pt x="2797" y="8791"/>
                    <a:pt x="758" y="9714"/>
                  </a:cubicBezTo>
                  <a:cubicBezTo>
                    <a:pt x="400" y="9879"/>
                    <a:pt x="152" y="10127"/>
                    <a:pt x="1" y="10431"/>
                  </a:cubicBezTo>
                  <a:cubicBezTo>
                    <a:pt x="125" y="10679"/>
                    <a:pt x="331" y="10899"/>
                    <a:pt x="593" y="11064"/>
                  </a:cubicBezTo>
                  <a:cubicBezTo>
                    <a:pt x="2164" y="12001"/>
                    <a:pt x="4079" y="12539"/>
                    <a:pt x="6145" y="12539"/>
                  </a:cubicBezTo>
                  <a:cubicBezTo>
                    <a:pt x="11257" y="12539"/>
                    <a:pt x="15445" y="9177"/>
                    <a:pt x="15873" y="4892"/>
                  </a:cubicBezTo>
                  <a:lnTo>
                    <a:pt x="15873" y="4878"/>
                  </a:lnTo>
                  <a:cubicBezTo>
                    <a:pt x="15845" y="4630"/>
                    <a:pt x="15790" y="4368"/>
                    <a:pt x="15735" y="4134"/>
                  </a:cubicBezTo>
                  <a:cubicBezTo>
                    <a:pt x="15735" y="4051"/>
                    <a:pt x="15707" y="3983"/>
                    <a:pt x="15693" y="3900"/>
                  </a:cubicBezTo>
                  <a:cubicBezTo>
                    <a:pt x="15749" y="3762"/>
                    <a:pt x="15817" y="3624"/>
                    <a:pt x="15873" y="3487"/>
                  </a:cubicBezTo>
                  <a:cubicBezTo>
                    <a:pt x="16052" y="3018"/>
                    <a:pt x="16162" y="2495"/>
                    <a:pt x="16162" y="1971"/>
                  </a:cubicBezTo>
                  <a:cubicBezTo>
                    <a:pt x="16162" y="1709"/>
                    <a:pt x="16134" y="1461"/>
                    <a:pt x="16093" y="1213"/>
                  </a:cubicBezTo>
                  <a:cubicBezTo>
                    <a:pt x="16010" y="814"/>
                    <a:pt x="15886" y="428"/>
                    <a:pt x="15707" y="70"/>
                  </a:cubicBezTo>
                  <a:cubicBezTo>
                    <a:pt x="15542" y="28"/>
                    <a:pt x="15349" y="1"/>
                    <a:pt x="15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2609403" y="1593254"/>
              <a:ext cx="309528" cy="233178"/>
            </a:xfrm>
            <a:custGeom>
              <a:avLst/>
              <a:gdLst/>
              <a:ahLst/>
              <a:cxnLst/>
              <a:rect l="l" t="t" r="r" b="b"/>
              <a:pathLst>
                <a:path w="9219" h="6945" extrusionOk="0">
                  <a:moveTo>
                    <a:pt x="1764" y="0"/>
                  </a:moveTo>
                  <a:lnTo>
                    <a:pt x="1764" y="0"/>
                  </a:lnTo>
                  <a:cubicBezTo>
                    <a:pt x="2550" y="331"/>
                    <a:pt x="3225" y="923"/>
                    <a:pt x="3652" y="1667"/>
                  </a:cubicBezTo>
                  <a:cubicBezTo>
                    <a:pt x="3558" y="1664"/>
                    <a:pt x="3464" y="1663"/>
                    <a:pt x="3369" y="1663"/>
                  </a:cubicBezTo>
                  <a:cubicBezTo>
                    <a:pt x="2210" y="1663"/>
                    <a:pt x="1059" y="1897"/>
                    <a:pt x="1" y="2356"/>
                  </a:cubicBezTo>
                  <a:cubicBezTo>
                    <a:pt x="786" y="2701"/>
                    <a:pt x="1613" y="2962"/>
                    <a:pt x="2440" y="3155"/>
                  </a:cubicBezTo>
                  <a:cubicBezTo>
                    <a:pt x="1654" y="3927"/>
                    <a:pt x="1158" y="5001"/>
                    <a:pt x="1158" y="6200"/>
                  </a:cubicBezTo>
                  <a:cubicBezTo>
                    <a:pt x="1158" y="6379"/>
                    <a:pt x="1172" y="6558"/>
                    <a:pt x="1200" y="6724"/>
                  </a:cubicBezTo>
                  <a:cubicBezTo>
                    <a:pt x="1379" y="5745"/>
                    <a:pt x="2233" y="5015"/>
                    <a:pt x="3266" y="5015"/>
                  </a:cubicBezTo>
                  <a:cubicBezTo>
                    <a:pt x="4368" y="5015"/>
                    <a:pt x="5278" y="5856"/>
                    <a:pt x="5360" y="6944"/>
                  </a:cubicBezTo>
                  <a:lnTo>
                    <a:pt x="6242" y="6820"/>
                  </a:lnTo>
                  <a:lnTo>
                    <a:pt x="6600" y="6765"/>
                  </a:lnTo>
                  <a:cubicBezTo>
                    <a:pt x="6573" y="6627"/>
                    <a:pt x="6559" y="6476"/>
                    <a:pt x="6559" y="6338"/>
                  </a:cubicBezTo>
                  <a:cubicBezTo>
                    <a:pt x="6559" y="5167"/>
                    <a:pt x="7510" y="4230"/>
                    <a:pt x="8667" y="4230"/>
                  </a:cubicBezTo>
                  <a:cubicBezTo>
                    <a:pt x="8860" y="4230"/>
                    <a:pt x="9039" y="4257"/>
                    <a:pt x="9218" y="4299"/>
                  </a:cubicBezTo>
                  <a:cubicBezTo>
                    <a:pt x="8695" y="3238"/>
                    <a:pt x="7730" y="2439"/>
                    <a:pt x="6573" y="2108"/>
                  </a:cubicBezTo>
                  <a:lnTo>
                    <a:pt x="6587" y="2108"/>
                  </a:lnTo>
                  <a:cubicBezTo>
                    <a:pt x="5236" y="937"/>
                    <a:pt x="3542" y="179"/>
                    <a:pt x="1764"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6"/>
            <p:cNvSpPr/>
            <p:nvPr/>
          </p:nvSpPr>
          <p:spPr>
            <a:xfrm>
              <a:off x="-2832341" y="2061391"/>
              <a:ext cx="30553" cy="37503"/>
            </a:xfrm>
            <a:custGeom>
              <a:avLst/>
              <a:gdLst/>
              <a:ahLst/>
              <a:cxnLst/>
              <a:rect l="l" t="t" r="r" b="b"/>
              <a:pathLst>
                <a:path w="910" h="1117" extrusionOk="0">
                  <a:moveTo>
                    <a:pt x="909" y="0"/>
                  </a:moveTo>
                  <a:cubicBezTo>
                    <a:pt x="620" y="124"/>
                    <a:pt x="400" y="317"/>
                    <a:pt x="248" y="551"/>
                  </a:cubicBezTo>
                  <a:cubicBezTo>
                    <a:pt x="400" y="317"/>
                    <a:pt x="620" y="138"/>
                    <a:pt x="909" y="0"/>
                  </a:cubicBezTo>
                  <a:close/>
                  <a:moveTo>
                    <a:pt x="83" y="855"/>
                  </a:moveTo>
                  <a:cubicBezTo>
                    <a:pt x="41" y="937"/>
                    <a:pt x="14" y="1020"/>
                    <a:pt x="0" y="1116"/>
                  </a:cubicBezTo>
                  <a:cubicBezTo>
                    <a:pt x="14" y="1034"/>
                    <a:pt x="41" y="937"/>
                    <a:pt x="83" y="855"/>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6"/>
            <p:cNvSpPr/>
            <p:nvPr/>
          </p:nvSpPr>
          <p:spPr>
            <a:xfrm>
              <a:off x="-2834222" y="2098860"/>
              <a:ext cx="1880" cy="21287"/>
            </a:xfrm>
            <a:custGeom>
              <a:avLst/>
              <a:gdLst/>
              <a:ahLst/>
              <a:cxnLst/>
              <a:rect l="l" t="t" r="r" b="b"/>
              <a:pathLst>
                <a:path w="56" h="634" extrusionOk="0">
                  <a:moveTo>
                    <a:pt x="56" y="1"/>
                  </a:moveTo>
                  <a:cubicBezTo>
                    <a:pt x="15" y="207"/>
                    <a:pt x="1" y="427"/>
                    <a:pt x="42" y="634"/>
                  </a:cubicBezTo>
                  <a:cubicBezTo>
                    <a:pt x="15" y="427"/>
                    <a:pt x="15" y="207"/>
                    <a:pt x="56"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6"/>
            <p:cNvSpPr/>
            <p:nvPr/>
          </p:nvSpPr>
          <p:spPr>
            <a:xfrm>
              <a:off x="-2832811" y="2120113"/>
              <a:ext cx="504" cy="1880"/>
            </a:xfrm>
            <a:custGeom>
              <a:avLst/>
              <a:gdLst/>
              <a:ahLst/>
              <a:cxnLst/>
              <a:rect l="l" t="t" r="r" b="b"/>
              <a:pathLst>
                <a:path w="15" h="56" extrusionOk="0">
                  <a:moveTo>
                    <a:pt x="0" y="1"/>
                  </a:moveTo>
                  <a:lnTo>
                    <a:pt x="0" y="1"/>
                  </a:lnTo>
                  <a:cubicBezTo>
                    <a:pt x="14" y="28"/>
                    <a:pt x="14" y="28"/>
                    <a:pt x="14" y="56"/>
                  </a:cubicBezTo>
                  <a:cubicBezTo>
                    <a:pt x="14" y="28"/>
                    <a:pt x="14" y="28"/>
                    <a:pt x="0" y="1"/>
                  </a:cubicBezTo>
                  <a:close/>
                </a:path>
              </a:pathLst>
            </a:custGeom>
            <a:solidFill>
              <a:srgbClr val="F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6"/>
            <p:cNvSpPr/>
            <p:nvPr/>
          </p:nvSpPr>
          <p:spPr>
            <a:xfrm>
              <a:off x="-2833751" y="2085430"/>
              <a:ext cx="50463" cy="36127"/>
            </a:xfrm>
            <a:custGeom>
              <a:avLst/>
              <a:gdLst/>
              <a:ahLst/>
              <a:cxnLst/>
              <a:rect l="l" t="t" r="r" b="b"/>
              <a:pathLst>
                <a:path w="1503" h="1076" extrusionOk="0">
                  <a:moveTo>
                    <a:pt x="194" y="1"/>
                  </a:moveTo>
                  <a:cubicBezTo>
                    <a:pt x="166" y="42"/>
                    <a:pt x="138" y="97"/>
                    <a:pt x="125" y="138"/>
                  </a:cubicBezTo>
                  <a:cubicBezTo>
                    <a:pt x="83" y="221"/>
                    <a:pt x="56" y="304"/>
                    <a:pt x="42" y="400"/>
                  </a:cubicBezTo>
                  <a:cubicBezTo>
                    <a:pt x="1" y="607"/>
                    <a:pt x="1" y="827"/>
                    <a:pt x="28" y="1034"/>
                  </a:cubicBezTo>
                  <a:cubicBezTo>
                    <a:pt x="42" y="1048"/>
                    <a:pt x="42" y="1061"/>
                    <a:pt x="42" y="1075"/>
                  </a:cubicBezTo>
                  <a:lnTo>
                    <a:pt x="194" y="1075"/>
                  </a:lnTo>
                  <a:cubicBezTo>
                    <a:pt x="634" y="1075"/>
                    <a:pt x="1062" y="1061"/>
                    <a:pt x="1502" y="1006"/>
                  </a:cubicBezTo>
                  <a:cubicBezTo>
                    <a:pt x="1254" y="896"/>
                    <a:pt x="1020" y="758"/>
                    <a:pt x="786" y="621"/>
                  </a:cubicBezTo>
                  <a:cubicBezTo>
                    <a:pt x="524" y="469"/>
                    <a:pt x="318" y="249"/>
                    <a:pt x="194" y="1"/>
                  </a:cubicBezTo>
                  <a:close/>
                </a:path>
              </a:pathLst>
            </a:custGeom>
            <a:solidFill>
              <a:srgbClr val="FF7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6"/>
            <p:cNvSpPr/>
            <p:nvPr/>
          </p:nvSpPr>
          <p:spPr>
            <a:xfrm>
              <a:off x="-2827271" y="1856919"/>
              <a:ext cx="306271" cy="262321"/>
            </a:xfrm>
            <a:custGeom>
              <a:avLst/>
              <a:gdLst/>
              <a:ahLst/>
              <a:cxnLst/>
              <a:rect l="l" t="t" r="r" b="b"/>
              <a:pathLst>
                <a:path w="9122" h="7813" extrusionOk="0">
                  <a:moveTo>
                    <a:pt x="7978" y="0"/>
                  </a:moveTo>
                  <a:cubicBezTo>
                    <a:pt x="7937" y="55"/>
                    <a:pt x="7909" y="111"/>
                    <a:pt x="7854" y="166"/>
                  </a:cubicBezTo>
                  <a:cubicBezTo>
                    <a:pt x="7592" y="510"/>
                    <a:pt x="7317" y="841"/>
                    <a:pt x="7027" y="1185"/>
                  </a:cubicBezTo>
                  <a:cubicBezTo>
                    <a:pt x="5029" y="3459"/>
                    <a:pt x="2784" y="5167"/>
                    <a:pt x="758" y="6090"/>
                  </a:cubicBezTo>
                  <a:cubicBezTo>
                    <a:pt x="469" y="6228"/>
                    <a:pt x="249" y="6407"/>
                    <a:pt x="97" y="6641"/>
                  </a:cubicBezTo>
                  <a:cubicBezTo>
                    <a:pt x="56" y="6696"/>
                    <a:pt x="28" y="6751"/>
                    <a:pt x="1" y="6807"/>
                  </a:cubicBezTo>
                  <a:cubicBezTo>
                    <a:pt x="125" y="7055"/>
                    <a:pt x="331" y="7275"/>
                    <a:pt x="593" y="7427"/>
                  </a:cubicBezTo>
                  <a:cubicBezTo>
                    <a:pt x="827" y="7564"/>
                    <a:pt x="1061" y="7702"/>
                    <a:pt x="1309" y="7812"/>
                  </a:cubicBezTo>
                  <a:cubicBezTo>
                    <a:pt x="1874" y="7757"/>
                    <a:pt x="2425" y="7661"/>
                    <a:pt x="2990" y="7523"/>
                  </a:cubicBezTo>
                  <a:cubicBezTo>
                    <a:pt x="4878" y="7055"/>
                    <a:pt x="6393" y="6214"/>
                    <a:pt x="7399" y="5167"/>
                  </a:cubicBezTo>
                  <a:cubicBezTo>
                    <a:pt x="8694" y="3817"/>
                    <a:pt x="9121" y="2136"/>
                    <a:pt x="8336" y="565"/>
                  </a:cubicBezTo>
                  <a:cubicBezTo>
                    <a:pt x="8240" y="372"/>
                    <a:pt x="8116" y="179"/>
                    <a:pt x="7978" y="0"/>
                  </a:cubicBezTo>
                  <a:close/>
                </a:path>
              </a:pathLst>
            </a:custGeom>
            <a:solidFill>
              <a:srgbClr val="FFD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6"/>
            <p:cNvSpPr/>
            <p:nvPr/>
          </p:nvSpPr>
          <p:spPr>
            <a:xfrm>
              <a:off x="-2945220" y="1861552"/>
              <a:ext cx="406190" cy="197186"/>
            </a:xfrm>
            <a:custGeom>
              <a:avLst/>
              <a:gdLst/>
              <a:ahLst/>
              <a:cxnLst/>
              <a:rect l="l" t="t" r="r" b="b"/>
              <a:pathLst>
                <a:path w="12098" h="5873" extrusionOk="0">
                  <a:moveTo>
                    <a:pt x="11505" y="0"/>
                  </a:moveTo>
                  <a:lnTo>
                    <a:pt x="3486" y="3486"/>
                  </a:lnTo>
                  <a:lnTo>
                    <a:pt x="1915" y="4161"/>
                  </a:lnTo>
                  <a:lnTo>
                    <a:pt x="951" y="4574"/>
                  </a:lnTo>
                  <a:lnTo>
                    <a:pt x="0" y="5001"/>
                  </a:lnTo>
                  <a:cubicBezTo>
                    <a:pt x="1167" y="5560"/>
                    <a:pt x="2628" y="5873"/>
                    <a:pt x="4193" y="5873"/>
                  </a:cubicBezTo>
                  <a:cubicBezTo>
                    <a:pt x="4791" y="5873"/>
                    <a:pt x="5404" y="5827"/>
                    <a:pt x="6021" y="5732"/>
                  </a:cubicBezTo>
                  <a:cubicBezTo>
                    <a:pt x="7702" y="5456"/>
                    <a:pt x="9135" y="4850"/>
                    <a:pt x="10154" y="4051"/>
                  </a:cubicBezTo>
                  <a:cubicBezTo>
                    <a:pt x="11477" y="3004"/>
                    <a:pt x="12097" y="1653"/>
                    <a:pt x="11656" y="317"/>
                  </a:cubicBezTo>
                  <a:cubicBezTo>
                    <a:pt x="11629" y="207"/>
                    <a:pt x="11587" y="110"/>
                    <a:pt x="11546" y="14"/>
                  </a:cubicBezTo>
                  <a:lnTo>
                    <a:pt x="115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2441461" y="1818509"/>
              <a:ext cx="64330" cy="60166"/>
            </a:xfrm>
            <a:custGeom>
              <a:avLst/>
              <a:gdLst/>
              <a:ahLst/>
              <a:cxnLst/>
              <a:rect l="l" t="t" r="r" b="b"/>
              <a:pathLst>
                <a:path w="1916" h="1792" extrusionOk="0">
                  <a:moveTo>
                    <a:pt x="1915" y="1"/>
                  </a:moveTo>
                  <a:lnTo>
                    <a:pt x="1199" y="97"/>
                  </a:lnTo>
                  <a:lnTo>
                    <a:pt x="965" y="139"/>
                  </a:lnTo>
                  <a:lnTo>
                    <a:pt x="386" y="221"/>
                  </a:lnTo>
                  <a:lnTo>
                    <a:pt x="0" y="276"/>
                  </a:lnTo>
                  <a:lnTo>
                    <a:pt x="345" y="703"/>
                  </a:lnTo>
                  <a:lnTo>
                    <a:pt x="606" y="1034"/>
                  </a:lnTo>
                  <a:lnTo>
                    <a:pt x="1199" y="1792"/>
                  </a:lnTo>
                  <a:lnTo>
                    <a:pt x="1557" y="896"/>
                  </a:lnTo>
                  <a:lnTo>
                    <a:pt x="1598" y="814"/>
                  </a:lnTo>
                  <a:lnTo>
                    <a:pt x="1915"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6"/>
            <p:cNvSpPr/>
            <p:nvPr/>
          </p:nvSpPr>
          <p:spPr>
            <a:xfrm>
              <a:off x="-2358195" y="1776339"/>
              <a:ext cx="26390" cy="37201"/>
            </a:xfrm>
            <a:custGeom>
              <a:avLst/>
              <a:gdLst/>
              <a:ahLst/>
              <a:cxnLst/>
              <a:rect l="l" t="t" r="r" b="b"/>
              <a:pathLst>
                <a:path w="786" h="1108" extrusionOk="0">
                  <a:moveTo>
                    <a:pt x="362" y="1"/>
                  </a:moveTo>
                  <a:cubicBezTo>
                    <a:pt x="352" y="1"/>
                    <a:pt x="341" y="2"/>
                    <a:pt x="331" y="3"/>
                  </a:cubicBezTo>
                  <a:cubicBezTo>
                    <a:pt x="124" y="17"/>
                    <a:pt x="0" y="292"/>
                    <a:pt x="42" y="595"/>
                  </a:cubicBezTo>
                  <a:cubicBezTo>
                    <a:pt x="81" y="882"/>
                    <a:pt x="255" y="1107"/>
                    <a:pt x="438" y="1107"/>
                  </a:cubicBezTo>
                  <a:cubicBezTo>
                    <a:pt x="448" y="1107"/>
                    <a:pt x="458" y="1107"/>
                    <a:pt x="469" y="1105"/>
                  </a:cubicBezTo>
                  <a:cubicBezTo>
                    <a:pt x="662" y="1078"/>
                    <a:pt x="786" y="816"/>
                    <a:pt x="744" y="513"/>
                  </a:cubicBezTo>
                  <a:cubicBezTo>
                    <a:pt x="718" y="226"/>
                    <a:pt x="544" y="1"/>
                    <a:pt x="362"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6"/>
            <p:cNvSpPr/>
            <p:nvPr/>
          </p:nvSpPr>
          <p:spPr>
            <a:xfrm>
              <a:off x="-2492831" y="1793462"/>
              <a:ext cx="26424" cy="37201"/>
            </a:xfrm>
            <a:custGeom>
              <a:avLst/>
              <a:gdLst/>
              <a:ahLst/>
              <a:cxnLst/>
              <a:rect l="l" t="t" r="r" b="b"/>
              <a:pathLst>
                <a:path w="787" h="1108" extrusionOk="0">
                  <a:moveTo>
                    <a:pt x="349" y="1"/>
                  </a:moveTo>
                  <a:cubicBezTo>
                    <a:pt x="338" y="1"/>
                    <a:pt x="328" y="1"/>
                    <a:pt x="318" y="3"/>
                  </a:cubicBezTo>
                  <a:cubicBezTo>
                    <a:pt x="125" y="30"/>
                    <a:pt x="1" y="292"/>
                    <a:pt x="42" y="609"/>
                  </a:cubicBezTo>
                  <a:cubicBezTo>
                    <a:pt x="68" y="895"/>
                    <a:pt x="241" y="1107"/>
                    <a:pt x="423" y="1107"/>
                  </a:cubicBezTo>
                  <a:cubicBezTo>
                    <a:pt x="434" y="1107"/>
                    <a:pt x="445" y="1107"/>
                    <a:pt x="456" y="1105"/>
                  </a:cubicBezTo>
                  <a:cubicBezTo>
                    <a:pt x="662" y="1091"/>
                    <a:pt x="786" y="816"/>
                    <a:pt x="745" y="513"/>
                  </a:cubicBezTo>
                  <a:cubicBezTo>
                    <a:pt x="706" y="226"/>
                    <a:pt x="531" y="1"/>
                    <a:pt x="349"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6"/>
            <p:cNvSpPr/>
            <p:nvPr/>
          </p:nvSpPr>
          <p:spPr>
            <a:xfrm>
              <a:off x="-2334626" y="1812600"/>
              <a:ext cx="47240" cy="30385"/>
            </a:xfrm>
            <a:custGeom>
              <a:avLst/>
              <a:gdLst/>
              <a:ahLst/>
              <a:cxnLst/>
              <a:rect l="l" t="t" r="r" b="b"/>
              <a:pathLst>
                <a:path w="1407" h="905" extrusionOk="0">
                  <a:moveTo>
                    <a:pt x="785" y="0"/>
                  </a:moveTo>
                  <a:cubicBezTo>
                    <a:pt x="737" y="0"/>
                    <a:pt x="686" y="4"/>
                    <a:pt x="635" y="11"/>
                  </a:cubicBezTo>
                  <a:cubicBezTo>
                    <a:pt x="263" y="67"/>
                    <a:pt x="1" y="315"/>
                    <a:pt x="28" y="549"/>
                  </a:cubicBezTo>
                  <a:cubicBezTo>
                    <a:pt x="64" y="762"/>
                    <a:pt x="314" y="905"/>
                    <a:pt x="612" y="905"/>
                  </a:cubicBezTo>
                  <a:cubicBezTo>
                    <a:pt x="660" y="905"/>
                    <a:pt x="709" y="901"/>
                    <a:pt x="759" y="893"/>
                  </a:cubicBezTo>
                  <a:cubicBezTo>
                    <a:pt x="1131" y="838"/>
                    <a:pt x="1406" y="604"/>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6"/>
            <p:cNvSpPr/>
            <p:nvPr/>
          </p:nvSpPr>
          <p:spPr>
            <a:xfrm>
              <a:off x="-2536311" y="1839896"/>
              <a:ext cx="47240" cy="30385"/>
            </a:xfrm>
            <a:custGeom>
              <a:avLst/>
              <a:gdLst/>
              <a:ahLst/>
              <a:cxnLst/>
              <a:rect l="l" t="t" r="r" b="b"/>
              <a:pathLst>
                <a:path w="1407" h="905" extrusionOk="0">
                  <a:moveTo>
                    <a:pt x="785" y="0"/>
                  </a:moveTo>
                  <a:cubicBezTo>
                    <a:pt x="737" y="0"/>
                    <a:pt x="686" y="4"/>
                    <a:pt x="635" y="11"/>
                  </a:cubicBezTo>
                  <a:cubicBezTo>
                    <a:pt x="263" y="66"/>
                    <a:pt x="1" y="301"/>
                    <a:pt x="28" y="549"/>
                  </a:cubicBezTo>
                  <a:cubicBezTo>
                    <a:pt x="64" y="762"/>
                    <a:pt x="304" y="904"/>
                    <a:pt x="608" y="904"/>
                  </a:cubicBezTo>
                  <a:cubicBezTo>
                    <a:pt x="657" y="904"/>
                    <a:pt x="707" y="901"/>
                    <a:pt x="759" y="893"/>
                  </a:cubicBezTo>
                  <a:cubicBezTo>
                    <a:pt x="1131" y="838"/>
                    <a:pt x="1406" y="590"/>
                    <a:pt x="1365" y="356"/>
                  </a:cubicBezTo>
                  <a:cubicBezTo>
                    <a:pt x="1329" y="142"/>
                    <a:pt x="1089" y="0"/>
                    <a:pt x="785"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 name="Google Shape;4385;p56"/>
          <p:cNvGrpSpPr/>
          <p:nvPr/>
        </p:nvGrpSpPr>
        <p:grpSpPr>
          <a:xfrm>
            <a:off x="196150" y="1596554"/>
            <a:ext cx="713409" cy="2205795"/>
            <a:chOff x="7090850" y="738567"/>
            <a:chExt cx="713409" cy="2205795"/>
          </a:xfrm>
        </p:grpSpPr>
        <p:sp>
          <p:nvSpPr>
            <p:cNvPr id="4386" name="Google Shape;4386;p56"/>
            <p:cNvSpPr/>
            <p:nvPr/>
          </p:nvSpPr>
          <p:spPr>
            <a:xfrm>
              <a:off x="7271633" y="738567"/>
              <a:ext cx="262627" cy="452238"/>
            </a:xfrm>
            <a:custGeom>
              <a:avLst/>
              <a:gdLst/>
              <a:ahLst/>
              <a:cxnLst/>
              <a:rect l="l" t="t" r="r" b="b"/>
              <a:pathLst>
                <a:path w="20761" h="35750" extrusionOk="0">
                  <a:moveTo>
                    <a:pt x="9607" y="0"/>
                  </a:moveTo>
                  <a:cubicBezTo>
                    <a:pt x="9570" y="0"/>
                    <a:pt x="9530" y="29"/>
                    <a:pt x="9519" y="86"/>
                  </a:cubicBezTo>
                  <a:cubicBezTo>
                    <a:pt x="9314" y="2314"/>
                    <a:pt x="9337" y="4588"/>
                    <a:pt x="9291" y="6817"/>
                  </a:cubicBezTo>
                  <a:cubicBezTo>
                    <a:pt x="9269" y="7885"/>
                    <a:pt x="9223" y="8954"/>
                    <a:pt x="9223" y="10023"/>
                  </a:cubicBezTo>
                  <a:cubicBezTo>
                    <a:pt x="9223" y="10842"/>
                    <a:pt x="9109" y="11751"/>
                    <a:pt x="9223" y="12593"/>
                  </a:cubicBezTo>
                  <a:cubicBezTo>
                    <a:pt x="9087" y="13525"/>
                    <a:pt x="9109" y="14503"/>
                    <a:pt x="9087" y="15458"/>
                  </a:cubicBezTo>
                  <a:cubicBezTo>
                    <a:pt x="9041" y="16504"/>
                    <a:pt x="8996" y="17550"/>
                    <a:pt x="8950" y="18596"/>
                  </a:cubicBezTo>
                  <a:cubicBezTo>
                    <a:pt x="8882" y="20574"/>
                    <a:pt x="8700" y="22598"/>
                    <a:pt x="8746" y="24599"/>
                  </a:cubicBezTo>
                  <a:cubicBezTo>
                    <a:pt x="8746" y="24622"/>
                    <a:pt x="8723" y="24622"/>
                    <a:pt x="8723" y="24622"/>
                  </a:cubicBezTo>
                  <a:cubicBezTo>
                    <a:pt x="7245" y="26418"/>
                    <a:pt x="5789" y="28215"/>
                    <a:pt x="4334" y="30034"/>
                  </a:cubicBezTo>
                  <a:cubicBezTo>
                    <a:pt x="3606" y="30921"/>
                    <a:pt x="2879" y="31808"/>
                    <a:pt x="2174" y="32695"/>
                  </a:cubicBezTo>
                  <a:cubicBezTo>
                    <a:pt x="1469" y="33581"/>
                    <a:pt x="718" y="34468"/>
                    <a:pt x="104" y="35423"/>
                  </a:cubicBezTo>
                  <a:cubicBezTo>
                    <a:pt x="0" y="35580"/>
                    <a:pt x="148" y="35750"/>
                    <a:pt x="305" y="35750"/>
                  </a:cubicBezTo>
                  <a:cubicBezTo>
                    <a:pt x="354" y="35750"/>
                    <a:pt x="403" y="35734"/>
                    <a:pt x="446" y="35696"/>
                  </a:cubicBezTo>
                  <a:cubicBezTo>
                    <a:pt x="1264" y="34900"/>
                    <a:pt x="1969" y="33968"/>
                    <a:pt x="2697" y="33081"/>
                  </a:cubicBezTo>
                  <a:cubicBezTo>
                    <a:pt x="3402" y="32194"/>
                    <a:pt x="4129" y="31307"/>
                    <a:pt x="4857" y="30421"/>
                  </a:cubicBezTo>
                  <a:cubicBezTo>
                    <a:pt x="6290" y="28647"/>
                    <a:pt x="7745" y="26873"/>
                    <a:pt x="9155" y="25077"/>
                  </a:cubicBezTo>
                  <a:cubicBezTo>
                    <a:pt x="11088" y="26487"/>
                    <a:pt x="12975" y="27942"/>
                    <a:pt x="14840" y="29443"/>
                  </a:cubicBezTo>
                  <a:cubicBezTo>
                    <a:pt x="15749" y="30193"/>
                    <a:pt x="16659" y="30944"/>
                    <a:pt x="17546" y="31694"/>
                  </a:cubicBezTo>
                  <a:cubicBezTo>
                    <a:pt x="18001" y="32081"/>
                    <a:pt x="18456" y="32467"/>
                    <a:pt x="18910" y="32854"/>
                  </a:cubicBezTo>
                  <a:cubicBezTo>
                    <a:pt x="19365" y="33240"/>
                    <a:pt x="19797" y="33695"/>
                    <a:pt x="20275" y="34013"/>
                  </a:cubicBezTo>
                  <a:cubicBezTo>
                    <a:pt x="20324" y="34046"/>
                    <a:pt x="20373" y="34061"/>
                    <a:pt x="20419" y="34061"/>
                  </a:cubicBezTo>
                  <a:cubicBezTo>
                    <a:pt x="20624" y="34061"/>
                    <a:pt x="20761" y="33772"/>
                    <a:pt x="20593" y="33604"/>
                  </a:cubicBezTo>
                  <a:cubicBezTo>
                    <a:pt x="20207" y="33127"/>
                    <a:pt x="19684" y="32740"/>
                    <a:pt x="19206" y="32331"/>
                  </a:cubicBezTo>
                  <a:cubicBezTo>
                    <a:pt x="18774" y="31944"/>
                    <a:pt x="18342" y="31580"/>
                    <a:pt x="17910" y="31194"/>
                  </a:cubicBezTo>
                  <a:cubicBezTo>
                    <a:pt x="16977" y="30398"/>
                    <a:pt x="16022" y="29625"/>
                    <a:pt x="15067" y="28851"/>
                  </a:cubicBezTo>
                  <a:cubicBezTo>
                    <a:pt x="13203" y="27351"/>
                    <a:pt x="11292" y="25895"/>
                    <a:pt x="9360" y="24485"/>
                  </a:cubicBezTo>
                  <a:cubicBezTo>
                    <a:pt x="9337" y="24463"/>
                    <a:pt x="9291" y="24440"/>
                    <a:pt x="9269" y="24440"/>
                  </a:cubicBezTo>
                  <a:cubicBezTo>
                    <a:pt x="9473" y="22530"/>
                    <a:pt x="9451" y="20574"/>
                    <a:pt x="9519" y="18664"/>
                  </a:cubicBezTo>
                  <a:cubicBezTo>
                    <a:pt x="9564" y="17663"/>
                    <a:pt x="9610" y="16640"/>
                    <a:pt x="9655" y="15617"/>
                  </a:cubicBezTo>
                  <a:cubicBezTo>
                    <a:pt x="9701" y="14707"/>
                    <a:pt x="9814" y="13752"/>
                    <a:pt x="9769" y="12820"/>
                  </a:cubicBezTo>
                  <a:cubicBezTo>
                    <a:pt x="9928" y="11979"/>
                    <a:pt x="9837" y="11046"/>
                    <a:pt x="9837" y="10205"/>
                  </a:cubicBezTo>
                  <a:cubicBezTo>
                    <a:pt x="9837" y="9068"/>
                    <a:pt x="9837" y="7954"/>
                    <a:pt x="9837" y="6817"/>
                  </a:cubicBezTo>
                  <a:cubicBezTo>
                    <a:pt x="9814" y="4588"/>
                    <a:pt x="9860" y="2314"/>
                    <a:pt x="9678" y="86"/>
                  </a:cubicBezTo>
                  <a:cubicBezTo>
                    <a:pt x="9678" y="29"/>
                    <a:pt x="9644" y="0"/>
                    <a:pt x="96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6"/>
            <p:cNvSpPr/>
            <p:nvPr/>
          </p:nvSpPr>
          <p:spPr>
            <a:xfrm>
              <a:off x="7237273" y="1148738"/>
              <a:ext cx="344915" cy="99821"/>
            </a:xfrm>
            <a:custGeom>
              <a:avLst/>
              <a:gdLst/>
              <a:ahLst/>
              <a:cxnLst/>
              <a:rect l="l" t="t" r="r" b="b"/>
              <a:pathLst>
                <a:path w="27266" h="7891" extrusionOk="0">
                  <a:moveTo>
                    <a:pt x="18632" y="1"/>
                  </a:moveTo>
                  <a:cubicBezTo>
                    <a:pt x="12381" y="1"/>
                    <a:pt x="6044" y="760"/>
                    <a:pt x="1" y="1955"/>
                  </a:cubicBezTo>
                  <a:cubicBezTo>
                    <a:pt x="114" y="3934"/>
                    <a:pt x="114" y="5912"/>
                    <a:pt x="23" y="7890"/>
                  </a:cubicBezTo>
                  <a:cubicBezTo>
                    <a:pt x="8869" y="7640"/>
                    <a:pt x="18397" y="6776"/>
                    <a:pt x="27266" y="6503"/>
                  </a:cubicBezTo>
                  <a:cubicBezTo>
                    <a:pt x="27129" y="4479"/>
                    <a:pt x="26493" y="2296"/>
                    <a:pt x="25856" y="363"/>
                  </a:cubicBezTo>
                  <a:cubicBezTo>
                    <a:pt x="23476" y="115"/>
                    <a:pt x="21060" y="1"/>
                    <a:pt x="18632"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7237564" y="1185363"/>
              <a:ext cx="344624" cy="63199"/>
            </a:xfrm>
            <a:custGeom>
              <a:avLst/>
              <a:gdLst/>
              <a:ahLst/>
              <a:cxnLst/>
              <a:rect l="l" t="t" r="r" b="b"/>
              <a:pathLst>
                <a:path w="27243" h="4996" extrusionOk="0">
                  <a:moveTo>
                    <a:pt x="21033" y="0"/>
                  </a:moveTo>
                  <a:cubicBezTo>
                    <a:pt x="14887" y="0"/>
                    <a:pt x="8716" y="834"/>
                    <a:pt x="2706" y="2176"/>
                  </a:cubicBezTo>
                  <a:cubicBezTo>
                    <a:pt x="1842" y="2358"/>
                    <a:pt x="933" y="2562"/>
                    <a:pt x="69" y="2835"/>
                  </a:cubicBezTo>
                  <a:cubicBezTo>
                    <a:pt x="46" y="3540"/>
                    <a:pt x="23" y="4268"/>
                    <a:pt x="0" y="4995"/>
                  </a:cubicBezTo>
                  <a:cubicBezTo>
                    <a:pt x="8869" y="4745"/>
                    <a:pt x="18397" y="3881"/>
                    <a:pt x="27243" y="3608"/>
                  </a:cubicBezTo>
                  <a:cubicBezTo>
                    <a:pt x="27175" y="2517"/>
                    <a:pt x="26947" y="1357"/>
                    <a:pt x="26652" y="243"/>
                  </a:cubicBezTo>
                  <a:cubicBezTo>
                    <a:pt x="24784" y="78"/>
                    <a:pt x="22910" y="0"/>
                    <a:pt x="210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6"/>
            <p:cNvSpPr/>
            <p:nvPr/>
          </p:nvSpPr>
          <p:spPr>
            <a:xfrm>
              <a:off x="7090850" y="1203744"/>
              <a:ext cx="713409" cy="1274614"/>
            </a:xfrm>
            <a:custGeom>
              <a:avLst/>
              <a:gdLst/>
              <a:ahLst/>
              <a:cxnLst/>
              <a:rect l="l" t="t" r="r" b="b"/>
              <a:pathLst>
                <a:path w="56396" h="100760" extrusionOk="0">
                  <a:moveTo>
                    <a:pt x="30031" y="0"/>
                  </a:moveTo>
                  <a:cubicBezTo>
                    <a:pt x="23025" y="0"/>
                    <a:pt x="16063" y="890"/>
                    <a:pt x="9801" y="3588"/>
                  </a:cubicBezTo>
                  <a:cubicBezTo>
                    <a:pt x="5344" y="5521"/>
                    <a:pt x="1069" y="9000"/>
                    <a:pt x="250" y="13775"/>
                  </a:cubicBezTo>
                  <a:cubicBezTo>
                    <a:pt x="0" y="15253"/>
                    <a:pt x="91" y="16754"/>
                    <a:pt x="205" y="18255"/>
                  </a:cubicBezTo>
                  <a:cubicBezTo>
                    <a:pt x="1524" y="38152"/>
                    <a:pt x="3366" y="58027"/>
                    <a:pt x="5731" y="77833"/>
                  </a:cubicBezTo>
                  <a:cubicBezTo>
                    <a:pt x="6254" y="82086"/>
                    <a:pt x="6799" y="86406"/>
                    <a:pt x="8732" y="90227"/>
                  </a:cubicBezTo>
                  <a:cubicBezTo>
                    <a:pt x="11097" y="94934"/>
                    <a:pt x="15531" y="98527"/>
                    <a:pt x="20602" y="99891"/>
                  </a:cubicBezTo>
                  <a:cubicBezTo>
                    <a:pt x="22926" y="100512"/>
                    <a:pt x="25358" y="100760"/>
                    <a:pt x="27846" y="100760"/>
                  </a:cubicBezTo>
                  <a:cubicBezTo>
                    <a:pt x="34826" y="100760"/>
                    <a:pt x="42241" y="98808"/>
                    <a:pt x="48914" y="97685"/>
                  </a:cubicBezTo>
                  <a:lnTo>
                    <a:pt x="48891" y="97685"/>
                  </a:lnTo>
                  <a:cubicBezTo>
                    <a:pt x="52347" y="93933"/>
                    <a:pt x="55122" y="89385"/>
                    <a:pt x="55940" y="84360"/>
                  </a:cubicBezTo>
                  <a:cubicBezTo>
                    <a:pt x="56395" y="81654"/>
                    <a:pt x="56259" y="78879"/>
                    <a:pt x="56122" y="76128"/>
                  </a:cubicBezTo>
                  <a:cubicBezTo>
                    <a:pt x="55349" y="59755"/>
                    <a:pt x="54599" y="43383"/>
                    <a:pt x="53825" y="27010"/>
                  </a:cubicBezTo>
                  <a:cubicBezTo>
                    <a:pt x="53644" y="23303"/>
                    <a:pt x="52643" y="19324"/>
                    <a:pt x="52575" y="15617"/>
                  </a:cubicBezTo>
                  <a:cubicBezTo>
                    <a:pt x="52529" y="13116"/>
                    <a:pt x="52165" y="10614"/>
                    <a:pt x="51506" y="8204"/>
                  </a:cubicBezTo>
                  <a:cubicBezTo>
                    <a:pt x="51256" y="7317"/>
                    <a:pt x="50983" y="6430"/>
                    <a:pt x="50460" y="5680"/>
                  </a:cubicBezTo>
                  <a:cubicBezTo>
                    <a:pt x="50005" y="5020"/>
                    <a:pt x="49391" y="4475"/>
                    <a:pt x="48754" y="3974"/>
                  </a:cubicBezTo>
                  <a:cubicBezTo>
                    <a:pt x="47231" y="2769"/>
                    <a:pt x="45548" y="1086"/>
                    <a:pt x="43615" y="882"/>
                  </a:cubicBezTo>
                  <a:cubicBezTo>
                    <a:pt x="39189" y="379"/>
                    <a:pt x="34601" y="0"/>
                    <a:pt x="300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6"/>
            <p:cNvSpPr/>
            <p:nvPr/>
          </p:nvSpPr>
          <p:spPr>
            <a:xfrm>
              <a:off x="7151550" y="1203959"/>
              <a:ext cx="568997" cy="1273476"/>
            </a:xfrm>
            <a:custGeom>
              <a:avLst/>
              <a:gdLst/>
              <a:ahLst/>
              <a:cxnLst/>
              <a:rect l="l" t="t" r="r" b="b"/>
              <a:pathLst>
                <a:path w="44980" h="100670" extrusionOk="0">
                  <a:moveTo>
                    <a:pt x="26378" y="1"/>
                  </a:moveTo>
                  <a:cubicBezTo>
                    <a:pt x="29448" y="4480"/>
                    <a:pt x="31427" y="9642"/>
                    <a:pt x="32564" y="14941"/>
                  </a:cubicBezTo>
                  <a:cubicBezTo>
                    <a:pt x="34042" y="21763"/>
                    <a:pt x="34156" y="28789"/>
                    <a:pt x="34406" y="35725"/>
                  </a:cubicBezTo>
                  <a:cubicBezTo>
                    <a:pt x="34633" y="42888"/>
                    <a:pt x="34838" y="50051"/>
                    <a:pt x="35111" y="57214"/>
                  </a:cubicBezTo>
                  <a:cubicBezTo>
                    <a:pt x="35361" y="64263"/>
                    <a:pt x="35656" y="71335"/>
                    <a:pt x="35816" y="78408"/>
                  </a:cubicBezTo>
                  <a:cubicBezTo>
                    <a:pt x="35952" y="84297"/>
                    <a:pt x="35884" y="90596"/>
                    <a:pt x="33155" y="95985"/>
                  </a:cubicBezTo>
                  <a:cubicBezTo>
                    <a:pt x="32837" y="96645"/>
                    <a:pt x="32473" y="97304"/>
                    <a:pt x="32063" y="97918"/>
                  </a:cubicBezTo>
                  <a:cubicBezTo>
                    <a:pt x="31889" y="98172"/>
                    <a:pt x="32135" y="98415"/>
                    <a:pt x="32377" y="98415"/>
                  </a:cubicBezTo>
                  <a:cubicBezTo>
                    <a:pt x="32482" y="98415"/>
                    <a:pt x="32586" y="98369"/>
                    <a:pt x="32655" y="98259"/>
                  </a:cubicBezTo>
                  <a:cubicBezTo>
                    <a:pt x="36020" y="93211"/>
                    <a:pt x="36611" y="86912"/>
                    <a:pt x="36589" y="81000"/>
                  </a:cubicBezTo>
                  <a:cubicBezTo>
                    <a:pt x="36543" y="73973"/>
                    <a:pt x="36179" y="66924"/>
                    <a:pt x="35975" y="59897"/>
                  </a:cubicBezTo>
                  <a:cubicBezTo>
                    <a:pt x="35770" y="52621"/>
                    <a:pt x="35520" y="45321"/>
                    <a:pt x="35270" y="38022"/>
                  </a:cubicBezTo>
                  <a:cubicBezTo>
                    <a:pt x="35020" y="30950"/>
                    <a:pt x="34974" y="23832"/>
                    <a:pt x="33746" y="16851"/>
                  </a:cubicBezTo>
                  <a:cubicBezTo>
                    <a:pt x="32700" y="10870"/>
                    <a:pt x="30699" y="4890"/>
                    <a:pt x="27038" y="1"/>
                  </a:cubicBezTo>
                  <a:close/>
                  <a:moveTo>
                    <a:pt x="34815" y="455"/>
                  </a:moveTo>
                  <a:cubicBezTo>
                    <a:pt x="38067" y="4549"/>
                    <a:pt x="39772" y="9665"/>
                    <a:pt x="40636" y="14804"/>
                  </a:cubicBezTo>
                  <a:cubicBezTo>
                    <a:pt x="41205" y="18170"/>
                    <a:pt x="41387" y="21603"/>
                    <a:pt x="41569" y="25014"/>
                  </a:cubicBezTo>
                  <a:cubicBezTo>
                    <a:pt x="41751" y="28562"/>
                    <a:pt x="41910" y="32109"/>
                    <a:pt x="42069" y="35679"/>
                  </a:cubicBezTo>
                  <a:cubicBezTo>
                    <a:pt x="42433" y="42797"/>
                    <a:pt x="42729" y="49915"/>
                    <a:pt x="43070" y="57032"/>
                  </a:cubicBezTo>
                  <a:cubicBezTo>
                    <a:pt x="43433" y="64172"/>
                    <a:pt x="43729" y="71313"/>
                    <a:pt x="44047" y="78453"/>
                  </a:cubicBezTo>
                  <a:cubicBezTo>
                    <a:pt x="44320" y="84661"/>
                    <a:pt x="44389" y="91551"/>
                    <a:pt x="40477" y="96781"/>
                  </a:cubicBezTo>
                  <a:cubicBezTo>
                    <a:pt x="40000" y="97395"/>
                    <a:pt x="39545" y="97987"/>
                    <a:pt x="38976" y="98510"/>
                  </a:cubicBezTo>
                  <a:cubicBezTo>
                    <a:pt x="38931" y="98555"/>
                    <a:pt x="38908" y="98601"/>
                    <a:pt x="38931" y="98646"/>
                  </a:cubicBezTo>
                  <a:cubicBezTo>
                    <a:pt x="39090" y="98601"/>
                    <a:pt x="39272" y="98578"/>
                    <a:pt x="39431" y="98532"/>
                  </a:cubicBezTo>
                  <a:cubicBezTo>
                    <a:pt x="44093" y="94234"/>
                    <a:pt x="44980" y="87799"/>
                    <a:pt x="44889" y="81728"/>
                  </a:cubicBezTo>
                  <a:cubicBezTo>
                    <a:pt x="44843" y="78135"/>
                    <a:pt x="44593" y="74542"/>
                    <a:pt x="44457" y="70949"/>
                  </a:cubicBezTo>
                  <a:cubicBezTo>
                    <a:pt x="44298" y="67311"/>
                    <a:pt x="44138" y="63672"/>
                    <a:pt x="43979" y="60034"/>
                  </a:cubicBezTo>
                  <a:cubicBezTo>
                    <a:pt x="43638" y="52757"/>
                    <a:pt x="43320" y="45458"/>
                    <a:pt x="43001" y="38181"/>
                  </a:cubicBezTo>
                  <a:cubicBezTo>
                    <a:pt x="42865" y="34497"/>
                    <a:pt x="42683" y="30836"/>
                    <a:pt x="42547" y="27152"/>
                  </a:cubicBezTo>
                  <a:cubicBezTo>
                    <a:pt x="42410" y="23650"/>
                    <a:pt x="42251" y="20148"/>
                    <a:pt x="41819" y="16669"/>
                  </a:cubicBezTo>
                  <a:cubicBezTo>
                    <a:pt x="41114" y="10961"/>
                    <a:pt x="39545" y="5208"/>
                    <a:pt x="36066" y="569"/>
                  </a:cubicBezTo>
                  <a:cubicBezTo>
                    <a:pt x="35634" y="524"/>
                    <a:pt x="35224" y="478"/>
                    <a:pt x="34815" y="455"/>
                  </a:cubicBezTo>
                  <a:close/>
                  <a:moveTo>
                    <a:pt x="12348" y="1251"/>
                  </a:moveTo>
                  <a:lnTo>
                    <a:pt x="12348" y="1251"/>
                  </a:lnTo>
                  <a:cubicBezTo>
                    <a:pt x="12143" y="1297"/>
                    <a:pt x="11939" y="1342"/>
                    <a:pt x="11711" y="1388"/>
                  </a:cubicBezTo>
                  <a:cubicBezTo>
                    <a:pt x="9483" y="6277"/>
                    <a:pt x="8505" y="11643"/>
                    <a:pt x="8232" y="17033"/>
                  </a:cubicBezTo>
                  <a:cubicBezTo>
                    <a:pt x="7845" y="24514"/>
                    <a:pt x="8687" y="31950"/>
                    <a:pt x="9301" y="39386"/>
                  </a:cubicBezTo>
                  <a:cubicBezTo>
                    <a:pt x="9938" y="46867"/>
                    <a:pt x="10642" y="54326"/>
                    <a:pt x="11302" y="61785"/>
                  </a:cubicBezTo>
                  <a:cubicBezTo>
                    <a:pt x="11620" y="65514"/>
                    <a:pt x="11893" y="69243"/>
                    <a:pt x="12280" y="72973"/>
                  </a:cubicBezTo>
                  <a:cubicBezTo>
                    <a:pt x="12621" y="76475"/>
                    <a:pt x="12825" y="79999"/>
                    <a:pt x="13508" y="83456"/>
                  </a:cubicBezTo>
                  <a:cubicBezTo>
                    <a:pt x="14645" y="89163"/>
                    <a:pt x="17283" y="95121"/>
                    <a:pt x="22558" y="98123"/>
                  </a:cubicBezTo>
                  <a:cubicBezTo>
                    <a:pt x="23149" y="98464"/>
                    <a:pt x="23763" y="98714"/>
                    <a:pt x="24400" y="98942"/>
                  </a:cubicBezTo>
                  <a:cubicBezTo>
                    <a:pt x="24432" y="98953"/>
                    <a:pt x="24463" y="98958"/>
                    <a:pt x="24493" y="98958"/>
                  </a:cubicBezTo>
                  <a:cubicBezTo>
                    <a:pt x="24759" y="98958"/>
                    <a:pt x="24914" y="98541"/>
                    <a:pt x="24628" y="98419"/>
                  </a:cubicBezTo>
                  <a:cubicBezTo>
                    <a:pt x="22058" y="97259"/>
                    <a:pt x="19875" y="95462"/>
                    <a:pt x="18238" y="93166"/>
                  </a:cubicBezTo>
                  <a:cubicBezTo>
                    <a:pt x="16464" y="90710"/>
                    <a:pt x="15350" y="87890"/>
                    <a:pt x="14645" y="84979"/>
                  </a:cubicBezTo>
                  <a:cubicBezTo>
                    <a:pt x="13849" y="81637"/>
                    <a:pt x="13530" y="78203"/>
                    <a:pt x="13235" y="74792"/>
                  </a:cubicBezTo>
                  <a:cubicBezTo>
                    <a:pt x="12894" y="71108"/>
                    <a:pt x="12598" y="67447"/>
                    <a:pt x="12280" y="63786"/>
                  </a:cubicBezTo>
                  <a:cubicBezTo>
                    <a:pt x="11620" y="56486"/>
                    <a:pt x="11006" y="49187"/>
                    <a:pt x="10370" y="41887"/>
                  </a:cubicBezTo>
                  <a:cubicBezTo>
                    <a:pt x="9733" y="34633"/>
                    <a:pt x="8823" y="27334"/>
                    <a:pt x="8869" y="20034"/>
                  </a:cubicBezTo>
                  <a:cubicBezTo>
                    <a:pt x="8914" y="13599"/>
                    <a:pt x="9869" y="7186"/>
                    <a:pt x="12348" y="1251"/>
                  </a:cubicBezTo>
                  <a:close/>
                  <a:moveTo>
                    <a:pt x="20603" y="114"/>
                  </a:moveTo>
                  <a:cubicBezTo>
                    <a:pt x="20330" y="137"/>
                    <a:pt x="20057" y="160"/>
                    <a:pt x="19807" y="183"/>
                  </a:cubicBezTo>
                  <a:cubicBezTo>
                    <a:pt x="20148" y="6300"/>
                    <a:pt x="20784" y="12417"/>
                    <a:pt x="21307" y="18511"/>
                  </a:cubicBezTo>
                  <a:cubicBezTo>
                    <a:pt x="21853" y="25014"/>
                    <a:pt x="22376" y="31518"/>
                    <a:pt x="22922" y="38022"/>
                  </a:cubicBezTo>
                  <a:cubicBezTo>
                    <a:pt x="23991" y="51029"/>
                    <a:pt x="25037" y="64036"/>
                    <a:pt x="26128" y="77020"/>
                  </a:cubicBezTo>
                  <a:cubicBezTo>
                    <a:pt x="26447" y="80682"/>
                    <a:pt x="26742" y="84320"/>
                    <a:pt x="27061" y="87958"/>
                  </a:cubicBezTo>
                  <a:cubicBezTo>
                    <a:pt x="27356" y="91619"/>
                    <a:pt x="27561" y="95281"/>
                    <a:pt x="28039" y="98919"/>
                  </a:cubicBezTo>
                  <a:cubicBezTo>
                    <a:pt x="28050" y="99047"/>
                    <a:pt x="28163" y="99115"/>
                    <a:pt x="28270" y="99115"/>
                  </a:cubicBezTo>
                  <a:cubicBezTo>
                    <a:pt x="28373" y="99115"/>
                    <a:pt x="28471" y="99052"/>
                    <a:pt x="28471" y="98919"/>
                  </a:cubicBezTo>
                  <a:cubicBezTo>
                    <a:pt x="28357" y="95667"/>
                    <a:pt x="28016" y="92415"/>
                    <a:pt x="27766" y="89163"/>
                  </a:cubicBezTo>
                  <a:cubicBezTo>
                    <a:pt x="27493" y="85912"/>
                    <a:pt x="27243" y="82660"/>
                    <a:pt x="26992" y="79408"/>
                  </a:cubicBezTo>
                  <a:lnTo>
                    <a:pt x="26970" y="79408"/>
                  </a:lnTo>
                  <a:cubicBezTo>
                    <a:pt x="26469" y="72905"/>
                    <a:pt x="25924" y="66401"/>
                    <a:pt x="25423" y="59920"/>
                  </a:cubicBezTo>
                  <a:cubicBezTo>
                    <a:pt x="24400" y="46913"/>
                    <a:pt x="23331" y="33906"/>
                    <a:pt x="22285" y="20899"/>
                  </a:cubicBezTo>
                  <a:cubicBezTo>
                    <a:pt x="21717" y="13986"/>
                    <a:pt x="21330" y="7027"/>
                    <a:pt x="20603" y="114"/>
                  </a:cubicBezTo>
                  <a:close/>
                  <a:moveTo>
                    <a:pt x="5321" y="3457"/>
                  </a:moveTo>
                  <a:lnTo>
                    <a:pt x="5321" y="3457"/>
                  </a:lnTo>
                  <a:cubicBezTo>
                    <a:pt x="5208" y="3503"/>
                    <a:pt x="5094" y="3548"/>
                    <a:pt x="5003" y="3594"/>
                  </a:cubicBezTo>
                  <a:cubicBezTo>
                    <a:pt x="4616" y="3753"/>
                    <a:pt x="4230" y="3935"/>
                    <a:pt x="3843" y="4117"/>
                  </a:cubicBezTo>
                  <a:cubicBezTo>
                    <a:pt x="1001" y="7937"/>
                    <a:pt x="0" y="13031"/>
                    <a:pt x="0" y="17783"/>
                  </a:cubicBezTo>
                  <a:cubicBezTo>
                    <a:pt x="0" y="21649"/>
                    <a:pt x="523" y="25492"/>
                    <a:pt x="955" y="29335"/>
                  </a:cubicBezTo>
                  <a:cubicBezTo>
                    <a:pt x="1387" y="33224"/>
                    <a:pt x="1797" y="37112"/>
                    <a:pt x="2229" y="41001"/>
                  </a:cubicBezTo>
                  <a:cubicBezTo>
                    <a:pt x="3116" y="48800"/>
                    <a:pt x="3957" y="56623"/>
                    <a:pt x="4844" y="64423"/>
                  </a:cubicBezTo>
                  <a:cubicBezTo>
                    <a:pt x="5276" y="68288"/>
                    <a:pt x="5731" y="72131"/>
                    <a:pt x="6140" y="75997"/>
                  </a:cubicBezTo>
                  <a:cubicBezTo>
                    <a:pt x="6527" y="79545"/>
                    <a:pt x="6981" y="83092"/>
                    <a:pt x="7959" y="86526"/>
                  </a:cubicBezTo>
                  <a:cubicBezTo>
                    <a:pt x="8801" y="89573"/>
                    <a:pt x="10074" y="92506"/>
                    <a:pt x="12007" y="95030"/>
                  </a:cubicBezTo>
                  <a:cubicBezTo>
                    <a:pt x="13712" y="97282"/>
                    <a:pt x="15964" y="99328"/>
                    <a:pt x="18624" y="100374"/>
                  </a:cubicBezTo>
                  <a:cubicBezTo>
                    <a:pt x="18715" y="100397"/>
                    <a:pt x="18829" y="100442"/>
                    <a:pt x="18943" y="100488"/>
                  </a:cubicBezTo>
                  <a:cubicBezTo>
                    <a:pt x="19534" y="100556"/>
                    <a:pt x="20148" y="100624"/>
                    <a:pt x="20739" y="100670"/>
                  </a:cubicBezTo>
                  <a:cubicBezTo>
                    <a:pt x="14963" y="98737"/>
                    <a:pt x="11052" y="93666"/>
                    <a:pt x="9142" y="88072"/>
                  </a:cubicBezTo>
                  <a:cubicBezTo>
                    <a:pt x="8005" y="84752"/>
                    <a:pt x="7459" y="81273"/>
                    <a:pt x="7050" y="77794"/>
                  </a:cubicBezTo>
                  <a:cubicBezTo>
                    <a:pt x="6595" y="74110"/>
                    <a:pt x="6231" y="70403"/>
                    <a:pt x="5822" y="66697"/>
                  </a:cubicBezTo>
                  <a:cubicBezTo>
                    <a:pt x="5003" y="59124"/>
                    <a:pt x="4139" y="51529"/>
                    <a:pt x="3297" y="43957"/>
                  </a:cubicBezTo>
                  <a:cubicBezTo>
                    <a:pt x="2888" y="40159"/>
                    <a:pt x="2479" y="36384"/>
                    <a:pt x="2047" y="32587"/>
                  </a:cubicBezTo>
                  <a:cubicBezTo>
                    <a:pt x="1615" y="28858"/>
                    <a:pt x="1160" y="25105"/>
                    <a:pt x="864" y="21353"/>
                  </a:cubicBezTo>
                  <a:cubicBezTo>
                    <a:pt x="409" y="15168"/>
                    <a:pt x="978" y="8255"/>
                    <a:pt x="5321" y="34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6"/>
            <p:cNvSpPr/>
            <p:nvPr/>
          </p:nvSpPr>
          <p:spPr>
            <a:xfrm>
              <a:off x="7346021" y="2425642"/>
              <a:ext cx="365914" cy="129422"/>
            </a:xfrm>
            <a:custGeom>
              <a:avLst/>
              <a:gdLst/>
              <a:ahLst/>
              <a:cxnLst/>
              <a:rect l="l" t="t" r="r" b="b"/>
              <a:pathLst>
                <a:path w="28926" h="10231" extrusionOk="0">
                  <a:moveTo>
                    <a:pt x="19623" y="1"/>
                  </a:moveTo>
                  <a:cubicBezTo>
                    <a:pt x="12980" y="1"/>
                    <a:pt x="6273" y="1031"/>
                    <a:pt x="0" y="3079"/>
                  </a:cubicBezTo>
                  <a:cubicBezTo>
                    <a:pt x="205" y="5421"/>
                    <a:pt x="546" y="7740"/>
                    <a:pt x="1024" y="10014"/>
                  </a:cubicBezTo>
                  <a:cubicBezTo>
                    <a:pt x="2439" y="10166"/>
                    <a:pt x="3865" y="10230"/>
                    <a:pt x="5294" y="10230"/>
                  </a:cubicBezTo>
                  <a:cubicBezTo>
                    <a:pt x="9215" y="10230"/>
                    <a:pt x="13166" y="9747"/>
                    <a:pt x="17033" y="9264"/>
                  </a:cubicBezTo>
                  <a:cubicBezTo>
                    <a:pt x="21103" y="8741"/>
                    <a:pt x="25196" y="8354"/>
                    <a:pt x="28926" y="6649"/>
                  </a:cubicBezTo>
                  <a:cubicBezTo>
                    <a:pt x="28857" y="4830"/>
                    <a:pt x="28766" y="2806"/>
                    <a:pt x="28675" y="1009"/>
                  </a:cubicBezTo>
                  <a:cubicBezTo>
                    <a:pt x="27266" y="441"/>
                    <a:pt x="25742" y="282"/>
                    <a:pt x="24241" y="168"/>
                  </a:cubicBezTo>
                  <a:cubicBezTo>
                    <a:pt x="22710" y="56"/>
                    <a:pt x="21168" y="1"/>
                    <a:pt x="196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7358672" y="2502649"/>
              <a:ext cx="353264" cy="52422"/>
            </a:xfrm>
            <a:custGeom>
              <a:avLst/>
              <a:gdLst/>
              <a:ahLst/>
              <a:cxnLst/>
              <a:rect l="l" t="t" r="r" b="b"/>
              <a:pathLst>
                <a:path w="27926" h="4144" extrusionOk="0">
                  <a:moveTo>
                    <a:pt x="23459" y="0"/>
                  </a:moveTo>
                  <a:cubicBezTo>
                    <a:pt x="23067" y="0"/>
                    <a:pt x="22675" y="7"/>
                    <a:pt x="22286" y="16"/>
                  </a:cubicBezTo>
                  <a:cubicBezTo>
                    <a:pt x="16760" y="130"/>
                    <a:pt x="11212" y="539"/>
                    <a:pt x="5822" y="1744"/>
                  </a:cubicBezTo>
                  <a:cubicBezTo>
                    <a:pt x="4549" y="2040"/>
                    <a:pt x="3298" y="2358"/>
                    <a:pt x="2116" y="2858"/>
                  </a:cubicBezTo>
                  <a:cubicBezTo>
                    <a:pt x="1570" y="3086"/>
                    <a:pt x="706" y="3404"/>
                    <a:pt x="1" y="3813"/>
                  </a:cubicBezTo>
                  <a:cubicBezTo>
                    <a:pt x="24" y="3859"/>
                    <a:pt x="24" y="3904"/>
                    <a:pt x="24" y="3927"/>
                  </a:cubicBezTo>
                  <a:cubicBezTo>
                    <a:pt x="1433" y="4079"/>
                    <a:pt x="2856" y="4143"/>
                    <a:pt x="4284" y="4143"/>
                  </a:cubicBezTo>
                  <a:cubicBezTo>
                    <a:pt x="8203" y="4143"/>
                    <a:pt x="12166" y="3660"/>
                    <a:pt x="16033" y="3177"/>
                  </a:cubicBezTo>
                  <a:cubicBezTo>
                    <a:pt x="20103" y="2654"/>
                    <a:pt x="24196" y="2267"/>
                    <a:pt x="27926" y="562"/>
                  </a:cubicBezTo>
                  <a:lnTo>
                    <a:pt x="27926" y="493"/>
                  </a:lnTo>
                  <a:cubicBezTo>
                    <a:pt x="26499" y="96"/>
                    <a:pt x="24972" y="0"/>
                    <a:pt x="23459"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6"/>
            <p:cNvSpPr/>
            <p:nvPr/>
          </p:nvSpPr>
          <p:spPr>
            <a:xfrm>
              <a:off x="7522490" y="2508886"/>
              <a:ext cx="15711" cy="207700"/>
            </a:xfrm>
            <a:custGeom>
              <a:avLst/>
              <a:gdLst/>
              <a:ahLst/>
              <a:cxnLst/>
              <a:rect l="l" t="t" r="r" b="b"/>
              <a:pathLst>
                <a:path w="1242" h="16419" extrusionOk="0">
                  <a:moveTo>
                    <a:pt x="810" y="0"/>
                  </a:moveTo>
                  <a:cubicBezTo>
                    <a:pt x="605" y="23"/>
                    <a:pt x="400" y="46"/>
                    <a:pt x="196" y="69"/>
                  </a:cubicBezTo>
                  <a:cubicBezTo>
                    <a:pt x="241" y="342"/>
                    <a:pt x="264" y="614"/>
                    <a:pt x="309" y="865"/>
                  </a:cubicBezTo>
                  <a:cubicBezTo>
                    <a:pt x="378" y="1570"/>
                    <a:pt x="446" y="2274"/>
                    <a:pt x="491" y="2957"/>
                  </a:cubicBezTo>
                  <a:cubicBezTo>
                    <a:pt x="491" y="2979"/>
                    <a:pt x="491" y="2979"/>
                    <a:pt x="491" y="3002"/>
                  </a:cubicBezTo>
                  <a:cubicBezTo>
                    <a:pt x="605" y="4480"/>
                    <a:pt x="673" y="5958"/>
                    <a:pt x="673" y="7436"/>
                  </a:cubicBezTo>
                  <a:cubicBezTo>
                    <a:pt x="673" y="8892"/>
                    <a:pt x="605" y="10347"/>
                    <a:pt x="491" y="11802"/>
                  </a:cubicBezTo>
                  <a:cubicBezTo>
                    <a:pt x="355" y="13281"/>
                    <a:pt x="127" y="14759"/>
                    <a:pt x="14" y="16237"/>
                  </a:cubicBezTo>
                  <a:cubicBezTo>
                    <a:pt x="1" y="16354"/>
                    <a:pt x="99" y="16419"/>
                    <a:pt x="195" y="16419"/>
                  </a:cubicBezTo>
                  <a:cubicBezTo>
                    <a:pt x="266" y="16419"/>
                    <a:pt x="335" y="16383"/>
                    <a:pt x="355" y="16305"/>
                  </a:cubicBezTo>
                  <a:cubicBezTo>
                    <a:pt x="719" y="14850"/>
                    <a:pt x="878" y="13371"/>
                    <a:pt x="1014" y="11893"/>
                  </a:cubicBezTo>
                  <a:cubicBezTo>
                    <a:pt x="1128" y="10415"/>
                    <a:pt x="1219" y="8914"/>
                    <a:pt x="1219" y="7436"/>
                  </a:cubicBezTo>
                  <a:cubicBezTo>
                    <a:pt x="1242" y="5936"/>
                    <a:pt x="1196" y="4435"/>
                    <a:pt x="1082" y="2957"/>
                  </a:cubicBezTo>
                  <a:cubicBezTo>
                    <a:pt x="1082" y="2957"/>
                    <a:pt x="1082" y="2934"/>
                    <a:pt x="1082" y="2934"/>
                  </a:cubicBezTo>
                  <a:cubicBezTo>
                    <a:pt x="991" y="1979"/>
                    <a:pt x="946" y="978"/>
                    <a:pt x="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6"/>
            <p:cNvSpPr/>
            <p:nvPr/>
          </p:nvSpPr>
          <p:spPr>
            <a:xfrm>
              <a:off x="7451885" y="2669414"/>
              <a:ext cx="140972" cy="274948"/>
            </a:xfrm>
            <a:custGeom>
              <a:avLst/>
              <a:gdLst/>
              <a:ahLst/>
              <a:cxnLst/>
              <a:rect l="l" t="t" r="r" b="b"/>
              <a:pathLst>
                <a:path w="11144" h="21735" extrusionOk="0">
                  <a:moveTo>
                    <a:pt x="10370" y="0"/>
                  </a:moveTo>
                  <a:lnTo>
                    <a:pt x="10370" y="0"/>
                  </a:lnTo>
                  <a:cubicBezTo>
                    <a:pt x="8710" y="228"/>
                    <a:pt x="7027" y="455"/>
                    <a:pt x="5367" y="660"/>
                  </a:cubicBezTo>
                  <a:cubicBezTo>
                    <a:pt x="4594" y="773"/>
                    <a:pt x="3707" y="887"/>
                    <a:pt x="3025" y="1251"/>
                  </a:cubicBezTo>
                  <a:cubicBezTo>
                    <a:pt x="2480" y="7952"/>
                    <a:pt x="1481" y="14631"/>
                    <a:pt x="5" y="21196"/>
                  </a:cubicBezTo>
                  <a:lnTo>
                    <a:pt x="5" y="21196"/>
                  </a:lnTo>
                  <a:cubicBezTo>
                    <a:pt x="4" y="21195"/>
                    <a:pt x="2" y="21194"/>
                    <a:pt x="1" y="21194"/>
                  </a:cubicBezTo>
                  <a:lnTo>
                    <a:pt x="1" y="21217"/>
                  </a:lnTo>
                  <a:cubicBezTo>
                    <a:pt x="2" y="21210"/>
                    <a:pt x="4" y="21203"/>
                    <a:pt x="5" y="21196"/>
                  </a:cubicBezTo>
                  <a:lnTo>
                    <a:pt x="5" y="21196"/>
                  </a:lnTo>
                  <a:cubicBezTo>
                    <a:pt x="964" y="21589"/>
                    <a:pt x="2030" y="21735"/>
                    <a:pt x="3077" y="21735"/>
                  </a:cubicBezTo>
                  <a:cubicBezTo>
                    <a:pt x="3296" y="21735"/>
                    <a:pt x="3514" y="21729"/>
                    <a:pt x="3730" y="21717"/>
                  </a:cubicBezTo>
                  <a:cubicBezTo>
                    <a:pt x="4867" y="21671"/>
                    <a:pt x="6004" y="21535"/>
                    <a:pt x="7141" y="21398"/>
                  </a:cubicBezTo>
                  <a:cubicBezTo>
                    <a:pt x="8687" y="17555"/>
                    <a:pt x="9392" y="13417"/>
                    <a:pt x="10074" y="9324"/>
                  </a:cubicBezTo>
                  <a:cubicBezTo>
                    <a:pt x="10597" y="6254"/>
                    <a:pt x="11143" y="3002"/>
                    <a:pt x="10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398"/>
        <p:cNvGrpSpPr/>
        <p:nvPr/>
      </p:nvGrpSpPr>
      <p:grpSpPr>
        <a:xfrm>
          <a:off x="0" y="0"/>
          <a:ext cx="0" cy="0"/>
          <a:chOff x="0" y="0"/>
          <a:chExt cx="0" cy="0"/>
        </a:xfrm>
      </p:grpSpPr>
      <p:sp>
        <p:nvSpPr>
          <p:cNvPr id="4399" name="Google Shape;4399;p57"/>
          <p:cNvSpPr/>
          <p:nvPr/>
        </p:nvSpPr>
        <p:spPr>
          <a:xfrm>
            <a:off x="-1321625" y="4791775"/>
            <a:ext cx="3821381" cy="469928"/>
          </a:xfrm>
          <a:custGeom>
            <a:avLst/>
            <a:gdLst/>
            <a:ahLst/>
            <a:cxnLst/>
            <a:rect l="l" t="t" r="r" b="b"/>
            <a:pathLst>
              <a:path w="43977" h="5408" extrusionOk="0">
                <a:moveTo>
                  <a:pt x="14366" y="0"/>
                </a:moveTo>
                <a:cubicBezTo>
                  <a:pt x="12668" y="0"/>
                  <a:pt x="10962" y="244"/>
                  <a:pt x="9309" y="643"/>
                </a:cubicBezTo>
                <a:cubicBezTo>
                  <a:pt x="6487" y="1324"/>
                  <a:pt x="3787" y="2436"/>
                  <a:pt x="1104" y="3548"/>
                </a:cubicBezTo>
                <a:lnTo>
                  <a:pt x="1100" y="3548"/>
                </a:lnTo>
                <a:cubicBezTo>
                  <a:pt x="464" y="3811"/>
                  <a:pt x="138" y="4735"/>
                  <a:pt x="0" y="5408"/>
                </a:cubicBezTo>
                <a:lnTo>
                  <a:pt x="42338" y="5408"/>
                </a:lnTo>
                <a:cubicBezTo>
                  <a:pt x="42865" y="5408"/>
                  <a:pt x="43450" y="5007"/>
                  <a:pt x="43977" y="4948"/>
                </a:cubicBezTo>
                <a:cubicBezTo>
                  <a:pt x="42159" y="2118"/>
                  <a:pt x="38869" y="283"/>
                  <a:pt x="35500" y="233"/>
                </a:cubicBezTo>
                <a:cubicBezTo>
                  <a:pt x="35441" y="232"/>
                  <a:pt x="35382" y="232"/>
                  <a:pt x="35324" y="232"/>
                </a:cubicBezTo>
                <a:cubicBezTo>
                  <a:pt x="31763" y="232"/>
                  <a:pt x="28327" y="2022"/>
                  <a:pt x="24800" y="2022"/>
                </a:cubicBezTo>
                <a:cubicBezTo>
                  <a:pt x="24457" y="2022"/>
                  <a:pt x="24113" y="2005"/>
                  <a:pt x="23767" y="1968"/>
                </a:cubicBezTo>
                <a:cubicBezTo>
                  <a:pt x="21765" y="1750"/>
                  <a:pt x="19905" y="864"/>
                  <a:pt x="17945" y="400"/>
                </a:cubicBezTo>
                <a:cubicBezTo>
                  <a:pt x="16770" y="123"/>
                  <a:pt x="15570" y="0"/>
                  <a:pt x="14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0" name="Google Shape;4400;p57"/>
          <p:cNvGrpSpPr/>
          <p:nvPr/>
        </p:nvGrpSpPr>
        <p:grpSpPr>
          <a:xfrm flipH="1">
            <a:off x="-527081" y="3159463"/>
            <a:ext cx="1242089" cy="1984108"/>
            <a:chOff x="1369600" y="1217925"/>
            <a:chExt cx="433675" cy="692775"/>
          </a:xfrm>
        </p:grpSpPr>
        <p:sp>
          <p:nvSpPr>
            <p:cNvPr id="4401" name="Google Shape;4401;p57"/>
            <p:cNvSpPr/>
            <p:nvPr/>
          </p:nvSpPr>
          <p:spPr>
            <a:xfrm>
              <a:off x="1500625" y="1308675"/>
              <a:ext cx="87375" cy="602025"/>
            </a:xfrm>
            <a:custGeom>
              <a:avLst/>
              <a:gdLst/>
              <a:ahLst/>
              <a:cxnLst/>
              <a:rect l="l" t="t" r="r" b="b"/>
              <a:pathLst>
                <a:path w="3495" h="24081" extrusionOk="0">
                  <a:moveTo>
                    <a:pt x="1910" y="1"/>
                  </a:moveTo>
                  <a:cubicBezTo>
                    <a:pt x="1883" y="1"/>
                    <a:pt x="1855" y="15"/>
                    <a:pt x="1842" y="29"/>
                  </a:cubicBezTo>
                  <a:cubicBezTo>
                    <a:pt x="1828" y="29"/>
                    <a:pt x="1814" y="29"/>
                    <a:pt x="1814" y="42"/>
                  </a:cubicBezTo>
                  <a:cubicBezTo>
                    <a:pt x="1745" y="111"/>
                    <a:pt x="1773" y="70"/>
                    <a:pt x="1759" y="153"/>
                  </a:cubicBezTo>
                  <a:cubicBezTo>
                    <a:pt x="1759" y="263"/>
                    <a:pt x="1773" y="359"/>
                    <a:pt x="1773" y="442"/>
                  </a:cubicBezTo>
                  <a:cubicBezTo>
                    <a:pt x="1718" y="1365"/>
                    <a:pt x="1842" y="2261"/>
                    <a:pt x="1924" y="3115"/>
                  </a:cubicBezTo>
                  <a:cubicBezTo>
                    <a:pt x="1979" y="3666"/>
                    <a:pt x="1924" y="4644"/>
                    <a:pt x="2007" y="5250"/>
                  </a:cubicBezTo>
                  <a:cubicBezTo>
                    <a:pt x="2034" y="5788"/>
                    <a:pt x="1938" y="6325"/>
                    <a:pt x="1952" y="6862"/>
                  </a:cubicBezTo>
                  <a:cubicBezTo>
                    <a:pt x="2007" y="7138"/>
                    <a:pt x="1938" y="7468"/>
                    <a:pt x="1952" y="7854"/>
                  </a:cubicBezTo>
                  <a:cubicBezTo>
                    <a:pt x="1966" y="8006"/>
                    <a:pt x="1910" y="8336"/>
                    <a:pt x="1952" y="8571"/>
                  </a:cubicBezTo>
                  <a:cubicBezTo>
                    <a:pt x="1993" y="9163"/>
                    <a:pt x="2282" y="9576"/>
                    <a:pt x="2324" y="10141"/>
                  </a:cubicBezTo>
                  <a:cubicBezTo>
                    <a:pt x="2351" y="10582"/>
                    <a:pt x="2365" y="11230"/>
                    <a:pt x="2296" y="11753"/>
                  </a:cubicBezTo>
                  <a:cubicBezTo>
                    <a:pt x="2200" y="12236"/>
                    <a:pt x="1952" y="12814"/>
                    <a:pt x="1718" y="13352"/>
                  </a:cubicBezTo>
                  <a:cubicBezTo>
                    <a:pt x="1525" y="13820"/>
                    <a:pt x="1222" y="14247"/>
                    <a:pt x="1056" y="14729"/>
                  </a:cubicBezTo>
                  <a:cubicBezTo>
                    <a:pt x="767" y="15597"/>
                    <a:pt x="684" y="16507"/>
                    <a:pt x="505" y="17402"/>
                  </a:cubicBezTo>
                  <a:cubicBezTo>
                    <a:pt x="354" y="18091"/>
                    <a:pt x="243" y="18780"/>
                    <a:pt x="174" y="19469"/>
                  </a:cubicBezTo>
                  <a:cubicBezTo>
                    <a:pt x="133" y="19758"/>
                    <a:pt x="50" y="20034"/>
                    <a:pt x="37" y="20323"/>
                  </a:cubicBezTo>
                  <a:cubicBezTo>
                    <a:pt x="23" y="21439"/>
                    <a:pt x="78" y="22555"/>
                    <a:pt x="23" y="23657"/>
                  </a:cubicBezTo>
                  <a:cubicBezTo>
                    <a:pt x="0" y="24010"/>
                    <a:pt x="80" y="24081"/>
                    <a:pt x="236" y="24081"/>
                  </a:cubicBezTo>
                  <a:cubicBezTo>
                    <a:pt x="339" y="24081"/>
                    <a:pt x="476" y="24050"/>
                    <a:pt x="638" y="24050"/>
                  </a:cubicBezTo>
                  <a:cubicBezTo>
                    <a:pt x="679" y="24050"/>
                    <a:pt x="722" y="24052"/>
                    <a:pt x="767" y="24057"/>
                  </a:cubicBezTo>
                  <a:cubicBezTo>
                    <a:pt x="820" y="24064"/>
                    <a:pt x="872" y="24066"/>
                    <a:pt x="924" y="24066"/>
                  </a:cubicBezTo>
                  <a:cubicBezTo>
                    <a:pt x="1088" y="24066"/>
                    <a:pt x="1247" y="24040"/>
                    <a:pt x="1414" y="24029"/>
                  </a:cubicBezTo>
                  <a:cubicBezTo>
                    <a:pt x="1428" y="24025"/>
                    <a:pt x="1436" y="24023"/>
                    <a:pt x="1439" y="24023"/>
                  </a:cubicBezTo>
                  <a:cubicBezTo>
                    <a:pt x="1447" y="24023"/>
                    <a:pt x="1437" y="24029"/>
                    <a:pt x="1428" y="24029"/>
                  </a:cubicBezTo>
                  <a:cubicBezTo>
                    <a:pt x="1456" y="24029"/>
                    <a:pt x="1483" y="24029"/>
                    <a:pt x="1511" y="24016"/>
                  </a:cubicBezTo>
                  <a:cubicBezTo>
                    <a:pt x="1525" y="24016"/>
                    <a:pt x="1552" y="24016"/>
                    <a:pt x="1552" y="24002"/>
                  </a:cubicBezTo>
                  <a:cubicBezTo>
                    <a:pt x="1566" y="24002"/>
                    <a:pt x="1580" y="24002"/>
                    <a:pt x="1594" y="23988"/>
                  </a:cubicBezTo>
                  <a:cubicBezTo>
                    <a:pt x="1690" y="23947"/>
                    <a:pt x="1731" y="23836"/>
                    <a:pt x="1731" y="23740"/>
                  </a:cubicBezTo>
                  <a:cubicBezTo>
                    <a:pt x="1676" y="23024"/>
                    <a:pt x="1704" y="22114"/>
                    <a:pt x="1676" y="21301"/>
                  </a:cubicBezTo>
                  <a:cubicBezTo>
                    <a:pt x="1718" y="20819"/>
                    <a:pt x="1745" y="20337"/>
                    <a:pt x="1759" y="19855"/>
                  </a:cubicBezTo>
                  <a:cubicBezTo>
                    <a:pt x="1786" y="19056"/>
                    <a:pt x="1676" y="18353"/>
                    <a:pt x="1800" y="17512"/>
                  </a:cubicBezTo>
                  <a:cubicBezTo>
                    <a:pt x="1828" y="16906"/>
                    <a:pt x="1938" y="16465"/>
                    <a:pt x="2117" y="15914"/>
                  </a:cubicBezTo>
                  <a:cubicBezTo>
                    <a:pt x="2365" y="14729"/>
                    <a:pt x="2847" y="13531"/>
                    <a:pt x="3206" y="12291"/>
                  </a:cubicBezTo>
                  <a:cubicBezTo>
                    <a:pt x="3316" y="11850"/>
                    <a:pt x="3385" y="11560"/>
                    <a:pt x="3467" y="11120"/>
                  </a:cubicBezTo>
                  <a:cubicBezTo>
                    <a:pt x="3495" y="10789"/>
                    <a:pt x="3481" y="10444"/>
                    <a:pt x="3426" y="10114"/>
                  </a:cubicBezTo>
                  <a:cubicBezTo>
                    <a:pt x="3398" y="9811"/>
                    <a:pt x="3247" y="9521"/>
                    <a:pt x="3164" y="9204"/>
                  </a:cubicBezTo>
                  <a:cubicBezTo>
                    <a:pt x="3109" y="9039"/>
                    <a:pt x="3026" y="8943"/>
                    <a:pt x="3026" y="8832"/>
                  </a:cubicBezTo>
                  <a:cubicBezTo>
                    <a:pt x="3013" y="8543"/>
                    <a:pt x="2902" y="8088"/>
                    <a:pt x="2889" y="7923"/>
                  </a:cubicBezTo>
                  <a:cubicBezTo>
                    <a:pt x="2889" y="7592"/>
                    <a:pt x="2971" y="7262"/>
                    <a:pt x="2999" y="6931"/>
                  </a:cubicBezTo>
                  <a:cubicBezTo>
                    <a:pt x="3040" y="6421"/>
                    <a:pt x="2861" y="5925"/>
                    <a:pt x="2820" y="5416"/>
                  </a:cubicBezTo>
                  <a:cubicBezTo>
                    <a:pt x="2834" y="4782"/>
                    <a:pt x="2530" y="3914"/>
                    <a:pt x="2434" y="3184"/>
                  </a:cubicBezTo>
                  <a:cubicBezTo>
                    <a:pt x="2393" y="2881"/>
                    <a:pt x="2406" y="2564"/>
                    <a:pt x="2379" y="2233"/>
                  </a:cubicBezTo>
                  <a:cubicBezTo>
                    <a:pt x="2310" y="1861"/>
                    <a:pt x="2131" y="1337"/>
                    <a:pt x="2117" y="1062"/>
                  </a:cubicBezTo>
                  <a:cubicBezTo>
                    <a:pt x="2131" y="717"/>
                    <a:pt x="1979" y="345"/>
                    <a:pt x="2007" y="125"/>
                  </a:cubicBezTo>
                  <a:cubicBezTo>
                    <a:pt x="2021" y="111"/>
                    <a:pt x="2007" y="84"/>
                    <a:pt x="1993" y="70"/>
                  </a:cubicBezTo>
                  <a:cubicBezTo>
                    <a:pt x="1979" y="29"/>
                    <a:pt x="1952" y="1"/>
                    <a:pt x="1910"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1483725" y="1264850"/>
              <a:ext cx="131800" cy="51550"/>
            </a:xfrm>
            <a:custGeom>
              <a:avLst/>
              <a:gdLst/>
              <a:ahLst/>
              <a:cxnLst/>
              <a:rect l="l" t="t" r="r" b="b"/>
              <a:pathLst>
                <a:path w="5272" h="2062" extrusionOk="0">
                  <a:moveTo>
                    <a:pt x="4760" y="0"/>
                  </a:moveTo>
                  <a:cubicBezTo>
                    <a:pt x="4690" y="0"/>
                    <a:pt x="4639" y="8"/>
                    <a:pt x="4588" y="8"/>
                  </a:cubicBezTo>
                  <a:cubicBezTo>
                    <a:pt x="4569" y="8"/>
                    <a:pt x="4550" y="7"/>
                    <a:pt x="4529" y="4"/>
                  </a:cubicBezTo>
                  <a:cubicBezTo>
                    <a:pt x="3840" y="73"/>
                    <a:pt x="3275" y="721"/>
                    <a:pt x="2931" y="1286"/>
                  </a:cubicBezTo>
                  <a:cubicBezTo>
                    <a:pt x="2821" y="1465"/>
                    <a:pt x="2724" y="1658"/>
                    <a:pt x="2642" y="1850"/>
                  </a:cubicBezTo>
                  <a:cubicBezTo>
                    <a:pt x="2573" y="1506"/>
                    <a:pt x="2462" y="1175"/>
                    <a:pt x="2283" y="872"/>
                  </a:cubicBezTo>
                  <a:cubicBezTo>
                    <a:pt x="2187" y="707"/>
                    <a:pt x="1980" y="555"/>
                    <a:pt x="1898" y="486"/>
                  </a:cubicBezTo>
                  <a:cubicBezTo>
                    <a:pt x="1663" y="307"/>
                    <a:pt x="1333" y="252"/>
                    <a:pt x="1057" y="156"/>
                  </a:cubicBezTo>
                  <a:cubicBezTo>
                    <a:pt x="893" y="119"/>
                    <a:pt x="777" y="107"/>
                    <a:pt x="670" y="107"/>
                  </a:cubicBezTo>
                  <a:cubicBezTo>
                    <a:pt x="535" y="107"/>
                    <a:pt x="415" y="127"/>
                    <a:pt x="230" y="142"/>
                  </a:cubicBezTo>
                  <a:cubicBezTo>
                    <a:pt x="148" y="156"/>
                    <a:pt x="38" y="156"/>
                    <a:pt x="10" y="238"/>
                  </a:cubicBezTo>
                  <a:cubicBezTo>
                    <a:pt x="10" y="332"/>
                    <a:pt x="58" y="355"/>
                    <a:pt x="120" y="355"/>
                  </a:cubicBezTo>
                  <a:cubicBezTo>
                    <a:pt x="168" y="355"/>
                    <a:pt x="224" y="341"/>
                    <a:pt x="272" y="335"/>
                  </a:cubicBezTo>
                  <a:cubicBezTo>
                    <a:pt x="432" y="311"/>
                    <a:pt x="564" y="296"/>
                    <a:pt x="687" y="296"/>
                  </a:cubicBezTo>
                  <a:cubicBezTo>
                    <a:pt x="776" y="296"/>
                    <a:pt x="860" y="304"/>
                    <a:pt x="947" y="321"/>
                  </a:cubicBezTo>
                  <a:cubicBezTo>
                    <a:pt x="906" y="321"/>
                    <a:pt x="850" y="335"/>
                    <a:pt x="809" y="349"/>
                  </a:cubicBezTo>
                  <a:cubicBezTo>
                    <a:pt x="575" y="445"/>
                    <a:pt x="368" y="597"/>
                    <a:pt x="148" y="734"/>
                  </a:cubicBezTo>
                  <a:cubicBezTo>
                    <a:pt x="93" y="776"/>
                    <a:pt x="10" y="817"/>
                    <a:pt x="10" y="872"/>
                  </a:cubicBezTo>
                  <a:cubicBezTo>
                    <a:pt x="0" y="921"/>
                    <a:pt x="47" y="964"/>
                    <a:pt x="94" y="964"/>
                  </a:cubicBezTo>
                  <a:cubicBezTo>
                    <a:pt x="113" y="964"/>
                    <a:pt x="132" y="957"/>
                    <a:pt x="148" y="941"/>
                  </a:cubicBezTo>
                  <a:cubicBezTo>
                    <a:pt x="410" y="748"/>
                    <a:pt x="658" y="583"/>
                    <a:pt x="919" y="486"/>
                  </a:cubicBezTo>
                  <a:cubicBezTo>
                    <a:pt x="979" y="469"/>
                    <a:pt x="1091" y="458"/>
                    <a:pt x="1188" y="458"/>
                  </a:cubicBezTo>
                  <a:cubicBezTo>
                    <a:pt x="1247" y="458"/>
                    <a:pt x="1301" y="462"/>
                    <a:pt x="1333" y="473"/>
                  </a:cubicBezTo>
                  <a:cubicBezTo>
                    <a:pt x="1345" y="477"/>
                    <a:pt x="1357" y="478"/>
                    <a:pt x="1368" y="478"/>
                  </a:cubicBezTo>
                  <a:cubicBezTo>
                    <a:pt x="1396" y="478"/>
                    <a:pt x="1419" y="469"/>
                    <a:pt x="1429" y="459"/>
                  </a:cubicBezTo>
                  <a:cubicBezTo>
                    <a:pt x="1650" y="528"/>
                    <a:pt x="1801" y="624"/>
                    <a:pt x="1953" y="762"/>
                  </a:cubicBezTo>
                  <a:cubicBezTo>
                    <a:pt x="2214" y="996"/>
                    <a:pt x="2283" y="1286"/>
                    <a:pt x="2394" y="1602"/>
                  </a:cubicBezTo>
                  <a:cubicBezTo>
                    <a:pt x="2435" y="1726"/>
                    <a:pt x="2462" y="1850"/>
                    <a:pt x="2490" y="1974"/>
                  </a:cubicBezTo>
                  <a:cubicBezTo>
                    <a:pt x="2490" y="2002"/>
                    <a:pt x="2504" y="2016"/>
                    <a:pt x="2518" y="2030"/>
                  </a:cubicBezTo>
                  <a:cubicBezTo>
                    <a:pt x="2545" y="2043"/>
                    <a:pt x="2573" y="2043"/>
                    <a:pt x="2600" y="2043"/>
                  </a:cubicBezTo>
                  <a:cubicBezTo>
                    <a:pt x="2612" y="2055"/>
                    <a:pt x="2633" y="2061"/>
                    <a:pt x="2654" y="2061"/>
                  </a:cubicBezTo>
                  <a:cubicBezTo>
                    <a:pt x="2684" y="2061"/>
                    <a:pt x="2716" y="2048"/>
                    <a:pt x="2724" y="2016"/>
                  </a:cubicBezTo>
                  <a:cubicBezTo>
                    <a:pt x="2903" y="1602"/>
                    <a:pt x="3151" y="1162"/>
                    <a:pt x="3468" y="803"/>
                  </a:cubicBezTo>
                  <a:cubicBezTo>
                    <a:pt x="3485" y="820"/>
                    <a:pt x="3513" y="832"/>
                    <a:pt x="3538" y="832"/>
                  </a:cubicBezTo>
                  <a:cubicBezTo>
                    <a:pt x="3553" y="832"/>
                    <a:pt x="3568" y="828"/>
                    <a:pt x="3578" y="817"/>
                  </a:cubicBezTo>
                  <a:cubicBezTo>
                    <a:pt x="3730" y="707"/>
                    <a:pt x="3923" y="610"/>
                    <a:pt x="4088" y="583"/>
                  </a:cubicBezTo>
                  <a:cubicBezTo>
                    <a:pt x="4107" y="582"/>
                    <a:pt x="4126" y="581"/>
                    <a:pt x="4146" y="581"/>
                  </a:cubicBezTo>
                  <a:cubicBezTo>
                    <a:pt x="4363" y="581"/>
                    <a:pt x="4650" y="650"/>
                    <a:pt x="4763" y="776"/>
                  </a:cubicBezTo>
                  <a:cubicBezTo>
                    <a:pt x="4763" y="776"/>
                    <a:pt x="4860" y="914"/>
                    <a:pt x="4887" y="914"/>
                  </a:cubicBezTo>
                  <a:cubicBezTo>
                    <a:pt x="4900" y="920"/>
                    <a:pt x="4913" y="923"/>
                    <a:pt x="4925" y="923"/>
                  </a:cubicBezTo>
                  <a:cubicBezTo>
                    <a:pt x="4996" y="923"/>
                    <a:pt x="5058" y="834"/>
                    <a:pt x="5011" y="776"/>
                  </a:cubicBezTo>
                  <a:cubicBezTo>
                    <a:pt x="4929" y="707"/>
                    <a:pt x="4901" y="638"/>
                    <a:pt x="4763" y="555"/>
                  </a:cubicBezTo>
                  <a:cubicBezTo>
                    <a:pt x="4598" y="467"/>
                    <a:pt x="4397" y="423"/>
                    <a:pt x="4197" y="423"/>
                  </a:cubicBezTo>
                  <a:cubicBezTo>
                    <a:pt x="4147" y="423"/>
                    <a:pt x="4097" y="426"/>
                    <a:pt x="4047" y="431"/>
                  </a:cubicBezTo>
                  <a:cubicBezTo>
                    <a:pt x="3937" y="459"/>
                    <a:pt x="3840" y="500"/>
                    <a:pt x="3744" y="542"/>
                  </a:cubicBezTo>
                  <a:cubicBezTo>
                    <a:pt x="3964" y="362"/>
                    <a:pt x="4198" y="225"/>
                    <a:pt x="4446" y="170"/>
                  </a:cubicBezTo>
                  <a:cubicBezTo>
                    <a:pt x="4515" y="170"/>
                    <a:pt x="4570" y="170"/>
                    <a:pt x="4708" y="156"/>
                  </a:cubicBezTo>
                  <a:cubicBezTo>
                    <a:pt x="4818" y="156"/>
                    <a:pt x="4818" y="156"/>
                    <a:pt x="4956" y="197"/>
                  </a:cubicBezTo>
                  <a:cubicBezTo>
                    <a:pt x="4979" y="209"/>
                    <a:pt x="5079" y="259"/>
                    <a:pt x="5087" y="259"/>
                  </a:cubicBezTo>
                  <a:cubicBezTo>
                    <a:pt x="5089" y="259"/>
                    <a:pt x="5087" y="257"/>
                    <a:pt x="5080" y="252"/>
                  </a:cubicBezTo>
                  <a:lnTo>
                    <a:pt x="5094" y="252"/>
                  </a:lnTo>
                  <a:cubicBezTo>
                    <a:pt x="5106" y="257"/>
                    <a:pt x="5119" y="260"/>
                    <a:pt x="5130" y="260"/>
                  </a:cubicBezTo>
                  <a:cubicBezTo>
                    <a:pt x="5211" y="260"/>
                    <a:pt x="5271" y="149"/>
                    <a:pt x="5163" y="101"/>
                  </a:cubicBezTo>
                  <a:lnTo>
                    <a:pt x="5163" y="101"/>
                  </a:lnTo>
                  <a:lnTo>
                    <a:pt x="5163" y="114"/>
                  </a:lnTo>
                  <a:cubicBezTo>
                    <a:pt x="5066" y="73"/>
                    <a:pt x="4956" y="18"/>
                    <a:pt x="4846" y="4"/>
                  </a:cubicBezTo>
                  <a:cubicBezTo>
                    <a:pt x="4814" y="1"/>
                    <a:pt x="4786" y="0"/>
                    <a:pt x="4760" y="0"/>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1612775" y="1267700"/>
              <a:ext cx="725" cy="25"/>
            </a:xfrm>
            <a:custGeom>
              <a:avLst/>
              <a:gdLst/>
              <a:ahLst/>
              <a:cxnLst/>
              <a:rect l="l" t="t" r="r" b="b"/>
              <a:pathLst>
                <a:path w="29" h="1" extrusionOk="0">
                  <a:moveTo>
                    <a:pt x="28" y="0"/>
                  </a:moveTo>
                  <a:cubicBezTo>
                    <a:pt x="28" y="0"/>
                    <a:pt x="1" y="0"/>
                    <a:pt x="1" y="0"/>
                  </a:cubicBezTo>
                  <a:lnTo>
                    <a:pt x="1" y="0"/>
                  </a:lnTo>
                  <a:lnTo>
                    <a:pt x="1" y="0"/>
                  </a:lnTo>
                  <a:lnTo>
                    <a:pt x="28" y="0"/>
                  </a:ln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7"/>
            <p:cNvSpPr/>
            <p:nvPr/>
          </p:nvSpPr>
          <p:spPr>
            <a:xfrm>
              <a:off x="1612775" y="1267700"/>
              <a:ext cx="375" cy="25"/>
            </a:xfrm>
            <a:custGeom>
              <a:avLst/>
              <a:gdLst/>
              <a:ahLst/>
              <a:cxnLst/>
              <a:rect l="l" t="t" r="r" b="b"/>
              <a:pathLst>
                <a:path w="15" h="1" extrusionOk="0">
                  <a:moveTo>
                    <a:pt x="1" y="0"/>
                  </a:moveTo>
                  <a:lnTo>
                    <a:pt x="1" y="0"/>
                  </a:lnTo>
                  <a:cubicBezTo>
                    <a:pt x="1" y="0"/>
                    <a:pt x="15" y="0"/>
                    <a:pt x="15" y="0"/>
                  </a:cubicBezTo>
                  <a:cubicBezTo>
                    <a:pt x="15" y="0"/>
                    <a:pt x="1" y="0"/>
                    <a:pt x="1" y="0"/>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7"/>
            <p:cNvSpPr/>
            <p:nvPr/>
          </p:nvSpPr>
          <p:spPr>
            <a:xfrm>
              <a:off x="1705450" y="1437500"/>
              <a:ext cx="25" cy="25"/>
            </a:xfrm>
            <a:custGeom>
              <a:avLst/>
              <a:gdLst/>
              <a:ahLst/>
              <a:cxnLst/>
              <a:rect l="l" t="t" r="r" b="b"/>
              <a:pathLst>
                <a:path w="1" h="1" extrusionOk="0">
                  <a:moveTo>
                    <a:pt x="0" y="1"/>
                  </a:moveTo>
                  <a:cubicBezTo>
                    <a:pt x="0" y="1"/>
                    <a:pt x="0" y="1"/>
                    <a:pt x="0" y="1"/>
                  </a:cubicBezTo>
                  <a:lnTo>
                    <a:pt x="0" y="1"/>
                  </a:lnTo>
                  <a:cubicBezTo>
                    <a:pt x="0" y="1"/>
                    <a:pt x="0" y="1"/>
                    <a:pt x="0" y="1"/>
                  </a:cubicBezTo>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7"/>
            <p:cNvSpPr/>
            <p:nvPr/>
          </p:nvSpPr>
          <p:spPr>
            <a:xfrm>
              <a:off x="1704975" y="1437350"/>
              <a:ext cx="500" cy="175"/>
            </a:xfrm>
            <a:custGeom>
              <a:avLst/>
              <a:gdLst/>
              <a:ahLst/>
              <a:cxnLst/>
              <a:rect l="l" t="t" r="r" b="b"/>
              <a:pathLst>
                <a:path w="20" h="7" extrusionOk="0">
                  <a:moveTo>
                    <a:pt x="4" y="1"/>
                  </a:moveTo>
                  <a:cubicBezTo>
                    <a:pt x="1" y="1"/>
                    <a:pt x="10" y="7"/>
                    <a:pt x="19" y="7"/>
                  </a:cubicBezTo>
                  <a:cubicBezTo>
                    <a:pt x="10" y="2"/>
                    <a:pt x="5" y="1"/>
                    <a:pt x="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1568000" y="1401475"/>
              <a:ext cx="146075" cy="83800"/>
            </a:xfrm>
            <a:custGeom>
              <a:avLst/>
              <a:gdLst/>
              <a:ahLst/>
              <a:cxnLst/>
              <a:rect l="l" t="t" r="r" b="b"/>
              <a:pathLst>
                <a:path w="5843" h="3352" extrusionOk="0">
                  <a:moveTo>
                    <a:pt x="4308" y="1"/>
                  </a:moveTo>
                  <a:cubicBezTo>
                    <a:pt x="4281" y="1"/>
                    <a:pt x="4254" y="8"/>
                    <a:pt x="4231" y="23"/>
                  </a:cubicBezTo>
                  <a:cubicBezTo>
                    <a:pt x="4217" y="23"/>
                    <a:pt x="4203" y="9"/>
                    <a:pt x="4189" y="9"/>
                  </a:cubicBezTo>
                  <a:cubicBezTo>
                    <a:pt x="3941" y="9"/>
                    <a:pt x="3693" y="64"/>
                    <a:pt x="3459" y="133"/>
                  </a:cubicBezTo>
                  <a:cubicBezTo>
                    <a:pt x="3225" y="202"/>
                    <a:pt x="2798" y="340"/>
                    <a:pt x="2508" y="464"/>
                  </a:cubicBezTo>
                  <a:cubicBezTo>
                    <a:pt x="2012" y="767"/>
                    <a:pt x="1489" y="1304"/>
                    <a:pt x="1158" y="1635"/>
                  </a:cubicBezTo>
                  <a:cubicBezTo>
                    <a:pt x="841" y="1924"/>
                    <a:pt x="607" y="2269"/>
                    <a:pt x="318" y="2585"/>
                  </a:cubicBezTo>
                  <a:cubicBezTo>
                    <a:pt x="263" y="2668"/>
                    <a:pt x="139" y="2765"/>
                    <a:pt x="83" y="2861"/>
                  </a:cubicBezTo>
                  <a:cubicBezTo>
                    <a:pt x="42" y="2861"/>
                    <a:pt x="15" y="2889"/>
                    <a:pt x="15" y="2930"/>
                  </a:cubicBezTo>
                  <a:cubicBezTo>
                    <a:pt x="28" y="3054"/>
                    <a:pt x="1" y="3205"/>
                    <a:pt x="83" y="3316"/>
                  </a:cubicBezTo>
                  <a:cubicBezTo>
                    <a:pt x="118" y="3341"/>
                    <a:pt x="148" y="3352"/>
                    <a:pt x="176" y="3352"/>
                  </a:cubicBezTo>
                  <a:cubicBezTo>
                    <a:pt x="281" y="3352"/>
                    <a:pt x="340" y="3200"/>
                    <a:pt x="373" y="3178"/>
                  </a:cubicBezTo>
                  <a:cubicBezTo>
                    <a:pt x="497" y="3026"/>
                    <a:pt x="635" y="2889"/>
                    <a:pt x="772" y="2737"/>
                  </a:cubicBezTo>
                  <a:cubicBezTo>
                    <a:pt x="924" y="2530"/>
                    <a:pt x="1075" y="2310"/>
                    <a:pt x="1268" y="2117"/>
                  </a:cubicBezTo>
                  <a:cubicBezTo>
                    <a:pt x="1379" y="1979"/>
                    <a:pt x="1475" y="1869"/>
                    <a:pt x="1585" y="1759"/>
                  </a:cubicBezTo>
                  <a:cubicBezTo>
                    <a:pt x="1916" y="1428"/>
                    <a:pt x="2247" y="1166"/>
                    <a:pt x="2743" y="987"/>
                  </a:cubicBezTo>
                  <a:cubicBezTo>
                    <a:pt x="3034" y="862"/>
                    <a:pt x="3346" y="803"/>
                    <a:pt x="3654" y="803"/>
                  </a:cubicBezTo>
                  <a:cubicBezTo>
                    <a:pt x="3855" y="803"/>
                    <a:pt x="4054" y="828"/>
                    <a:pt x="4244" y="877"/>
                  </a:cubicBezTo>
                  <a:cubicBezTo>
                    <a:pt x="4396" y="905"/>
                    <a:pt x="4727" y="1015"/>
                    <a:pt x="4782" y="1042"/>
                  </a:cubicBezTo>
                  <a:cubicBezTo>
                    <a:pt x="4933" y="1111"/>
                    <a:pt x="5140" y="1249"/>
                    <a:pt x="5223" y="1277"/>
                  </a:cubicBezTo>
                  <a:cubicBezTo>
                    <a:pt x="5319" y="1332"/>
                    <a:pt x="5388" y="1401"/>
                    <a:pt x="5498" y="1442"/>
                  </a:cubicBezTo>
                  <a:cubicBezTo>
                    <a:pt x="5508" y="1447"/>
                    <a:pt x="5522" y="1450"/>
                    <a:pt x="5537" y="1450"/>
                  </a:cubicBezTo>
                  <a:cubicBezTo>
                    <a:pt x="5564" y="1450"/>
                    <a:pt x="5596" y="1440"/>
                    <a:pt x="5622" y="1414"/>
                  </a:cubicBezTo>
                  <a:cubicBezTo>
                    <a:pt x="5719" y="1249"/>
                    <a:pt x="5539" y="1263"/>
                    <a:pt x="5498" y="1221"/>
                  </a:cubicBezTo>
                  <a:lnTo>
                    <a:pt x="5512" y="1221"/>
                  </a:lnTo>
                  <a:cubicBezTo>
                    <a:pt x="5415" y="1166"/>
                    <a:pt x="5319" y="1111"/>
                    <a:pt x="5223" y="1070"/>
                  </a:cubicBezTo>
                  <a:cubicBezTo>
                    <a:pt x="5181" y="1042"/>
                    <a:pt x="4892" y="877"/>
                    <a:pt x="4740" y="836"/>
                  </a:cubicBezTo>
                  <a:cubicBezTo>
                    <a:pt x="4492" y="767"/>
                    <a:pt x="4258" y="684"/>
                    <a:pt x="3996" y="657"/>
                  </a:cubicBezTo>
                  <a:cubicBezTo>
                    <a:pt x="3903" y="648"/>
                    <a:pt x="3810" y="643"/>
                    <a:pt x="3716" y="643"/>
                  </a:cubicBezTo>
                  <a:cubicBezTo>
                    <a:pt x="3381" y="643"/>
                    <a:pt x="3047" y="700"/>
                    <a:pt x="2756" y="808"/>
                  </a:cubicBezTo>
                  <a:cubicBezTo>
                    <a:pt x="2660" y="849"/>
                    <a:pt x="2550" y="877"/>
                    <a:pt x="2453" y="932"/>
                  </a:cubicBezTo>
                  <a:cubicBezTo>
                    <a:pt x="2563" y="822"/>
                    <a:pt x="2715" y="670"/>
                    <a:pt x="2894" y="615"/>
                  </a:cubicBezTo>
                  <a:cubicBezTo>
                    <a:pt x="3211" y="477"/>
                    <a:pt x="3500" y="409"/>
                    <a:pt x="3735" y="353"/>
                  </a:cubicBezTo>
                  <a:cubicBezTo>
                    <a:pt x="3927" y="285"/>
                    <a:pt x="4010" y="298"/>
                    <a:pt x="4175" y="257"/>
                  </a:cubicBezTo>
                  <a:cubicBezTo>
                    <a:pt x="4203" y="250"/>
                    <a:pt x="4220" y="250"/>
                    <a:pt x="4251" y="250"/>
                  </a:cubicBezTo>
                  <a:cubicBezTo>
                    <a:pt x="4282" y="250"/>
                    <a:pt x="4327" y="250"/>
                    <a:pt x="4410" y="243"/>
                  </a:cubicBezTo>
                  <a:cubicBezTo>
                    <a:pt x="4419" y="243"/>
                    <a:pt x="4428" y="249"/>
                    <a:pt x="4433" y="249"/>
                  </a:cubicBezTo>
                  <a:cubicBezTo>
                    <a:pt x="4436" y="249"/>
                    <a:pt x="4437" y="248"/>
                    <a:pt x="4437" y="243"/>
                  </a:cubicBezTo>
                  <a:cubicBezTo>
                    <a:pt x="4498" y="263"/>
                    <a:pt x="4558" y="276"/>
                    <a:pt x="4619" y="276"/>
                  </a:cubicBezTo>
                  <a:cubicBezTo>
                    <a:pt x="4641" y="276"/>
                    <a:pt x="4663" y="274"/>
                    <a:pt x="4685" y="271"/>
                  </a:cubicBezTo>
                  <a:cubicBezTo>
                    <a:pt x="4713" y="285"/>
                    <a:pt x="4727" y="285"/>
                    <a:pt x="4754" y="298"/>
                  </a:cubicBezTo>
                  <a:cubicBezTo>
                    <a:pt x="4809" y="326"/>
                    <a:pt x="4864" y="326"/>
                    <a:pt x="4919" y="353"/>
                  </a:cubicBezTo>
                  <a:cubicBezTo>
                    <a:pt x="5043" y="409"/>
                    <a:pt x="5167" y="436"/>
                    <a:pt x="5278" y="477"/>
                  </a:cubicBezTo>
                  <a:cubicBezTo>
                    <a:pt x="5394" y="516"/>
                    <a:pt x="5497" y="603"/>
                    <a:pt x="5600" y="603"/>
                  </a:cubicBezTo>
                  <a:cubicBezTo>
                    <a:pt x="5608" y="603"/>
                    <a:pt x="5615" y="602"/>
                    <a:pt x="5622" y="601"/>
                  </a:cubicBezTo>
                  <a:cubicBezTo>
                    <a:pt x="5843" y="464"/>
                    <a:pt x="5374" y="353"/>
                    <a:pt x="5264" y="298"/>
                  </a:cubicBezTo>
                  <a:cubicBezTo>
                    <a:pt x="5154" y="271"/>
                    <a:pt x="5057" y="229"/>
                    <a:pt x="4961" y="188"/>
                  </a:cubicBezTo>
                  <a:cubicBezTo>
                    <a:pt x="4906" y="174"/>
                    <a:pt x="4851" y="174"/>
                    <a:pt x="4795" y="147"/>
                  </a:cubicBezTo>
                  <a:cubicBezTo>
                    <a:pt x="4733" y="119"/>
                    <a:pt x="4702" y="116"/>
                    <a:pt x="4671" y="116"/>
                  </a:cubicBezTo>
                  <a:cubicBezTo>
                    <a:pt x="4661" y="116"/>
                    <a:pt x="4651" y="116"/>
                    <a:pt x="4639" y="116"/>
                  </a:cubicBezTo>
                  <a:cubicBezTo>
                    <a:pt x="4616" y="116"/>
                    <a:pt x="4589" y="115"/>
                    <a:pt x="4547" y="105"/>
                  </a:cubicBezTo>
                  <a:cubicBezTo>
                    <a:pt x="4545" y="108"/>
                    <a:pt x="4541" y="109"/>
                    <a:pt x="4536" y="109"/>
                  </a:cubicBezTo>
                  <a:cubicBezTo>
                    <a:pt x="4516" y="109"/>
                    <a:pt x="4479" y="92"/>
                    <a:pt x="4423" y="92"/>
                  </a:cubicBezTo>
                  <a:cubicBezTo>
                    <a:pt x="4405" y="28"/>
                    <a:pt x="4358" y="1"/>
                    <a:pt x="4308"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1376500" y="1594575"/>
              <a:ext cx="166400" cy="53425"/>
            </a:xfrm>
            <a:custGeom>
              <a:avLst/>
              <a:gdLst/>
              <a:ahLst/>
              <a:cxnLst/>
              <a:rect l="l" t="t" r="r" b="b"/>
              <a:pathLst>
                <a:path w="6656" h="2137" extrusionOk="0">
                  <a:moveTo>
                    <a:pt x="2260" y="0"/>
                  </a:moveTo>
                  <a:cubicBezTo>
                    <a:pt x="1994" y="10"/>
                    <a:pt x="1800" y="26"/>
                    <a:pt x="1583" y="26"/>
                  </a:cubicBezTo>
                  <a:cubicBezTo>
                    <a:pt x="1485" y="26"/>
                    <a:pt x="1383" y="23"/>
                    <a:pt x="1268" y="14"/>
                  </a:cubicBezTo>
                  <a:cubicBezTo>
                    <a:pt x="1239" y="10"/>
                    <a:pt x="1209" y="8"/>
                    <a:pt x="1179" y="8"/>
                  </a:cubicBezTo>
                  <a:cubicBezTo>
                    <a:pt x="1022" y="8"/>
                    <a:pt x="857" y="60"/>
                    <a:pt x="799" y="83"/>
                  </a:cubicBezTo>
                  <a:cubicBezTo>
                    <a:pt x="524" y="138"/>
                    <a:pt x="276" y="304"/>
                    <a:pt x="193" y="538"/>
                  </a:cubicBezTo>
                  <a:cubicBezTo>
                    <a:pt x="111" y="703"/>
                    <a:pt x="14" y="882"/>
                    <a:pt x="14" y="1061"/>
                  </a:cubicBezTo>
                  <a:cubicBezTo>
                    <a:pt x="0" y="1103"/>
                    <a:pt x="14" y="1158"/>
                    <a:pt x="83" y="1172"/>
                  </a:cubicBezTo>
                  <a:cubicBezTo>
                    <a:pt x="90" y="1173"/>
                    <a:pt x="97" y="1174"/>
                    <a:pt x="104" y="1174"/>
                  </a:cubicBezTo>
                  <a:cubicBezTo>
                    <a:pt x="160" y="1174"/>
                    <a:pt x="192" y="1124"/>
                    <a:pt x="179" y="1075"/>
                  </a:cubicBezTo>
                  <a:cubicBezTo>
                    <a:pt x="179" y="1061"/>
                    <a:pt x="179" y="1020"/>
                    <a:pt x="179" y="1020"/>
                  </a:cubicBezTo>
                  <a:cubicBezTo>
                    <a:pt x="193" y="1006"/>
                    <a:pt x="193" y="1006"/>
                    <a:pt x="193" y="1006"/>
                  </a:cubicBezTo>
                  <a:cubicBezTo>
                    <a:pt x="193" y="979"/>
                    <a:pt x="207" y="951"/>
                    <a:pt x="207" y="924"/>
                  </a:cubicBezTo>
                  <a:cubicBezTo>
                    <a:pt x="276" y="731"/>
                    <a:pt x="386" y="483"/>
                    <a:pt x="469" y="414"/>
                  </a:cubicBezTo>
                  <a:cubicBezTo>
                    <a:pt x="593" y="304"/>
                    <a:pt x="744" y="248"/>
                    <a:pt x="868" y="221"/>
                  </a:cubicBezTo>
                  <a:cubicBezTo>
                    <a:pt x="993" y="187"/>
                    <a:pt x="1062" y="162"/>
                    <a:pt x="1151" y="162"/>
                  </a:cubicBezTo>
                  <a:cubicBezTo>
                    <a:pt x="1171" y="162"/>
                    <a:pt x="1191" y="163"/>
                    <a:pt x="1213" y="166"/>
                  </a:cubicBezTo>
                  <a:cubicBezTo>
                    <a:pt x="1314" y="176"/>
                    <a:pt x="1408" y="179"/>
                    <a:pt x="1497" y="179"/>
                  </a:cubicBezTo>
                  <a:cubicBezTo>
                    <a:pt x="1752" y="179"/>
                    <a:pt x="1971" y="150"/>
                    <a:pt x="2212" y="150"/>
                  </a:cubicBezTo>
                  <a:cubicBezTo>
                    <a:pt x="2246" y="150"/>
                    <a:pt x="2280" y="151"/>
                    <a:pt x="2315" y="152"/>
                  </a:cubicBezTo>
                  <a:cubicBezTo>
                    <a:pt x="2260" y="166"/>
                    <a:pt x="2205" y="166"/>
                    <a:pt x="2163" y="193"/>
                  </a:cubicBezTo>
                  <a:cubicBezTo>
                    <a:pt x="1943" y="276"/>
                    <a:pt x="1750" y="414"/>
                    <a:pt x="1612" y="579"/>
                  </a:cubicBezTo>
                  <a:cubicBezTo>
                    <a:pt x="1419" y="841"/>
                    <a:pt x="1240" y="1116"/>
                    <a:pt x="1130" y="1406"/>
                  </a:cubicBezTo>
                  <a:cubicBezTo>
                    <a:pt x="1130" y="1446"/>
                    <a:pt x="1168" y="1467"/>
                    <a:pt x="1204" y="1467"/>
                  </a:cubicBezTo>
                  <a:cubicBezTo>
                    <a:pt x="1231" y="1467"/>
                    <a:pt x="1256" y="1456"/>
                    <a:pt x="1268" y="1433"/>
                  </a:cubicBezTo>
                  <a:cubicBezTo>
                    <a:pt x="1447" y="1048"/>
                    <a:pt x="1626" y="689"/>
                    <a:pt x="1943" y="455"/>
                  </a:cubicBezTo>
                  <a:cubicBezTo>
                    <a:pt x="2012" y="386"/>
                    <a:pt x="2122" y="359"/>
                    <a:pt x="2232" y="317"/>
                  </a:cubicBezTo>
                  <a:lnTo>
                    <a:pt x="2260" y="317"/>
                  </a:lnTo>
                  <a:cubicBezTo>
                    <a:pt x="2411" y="290"/>
                    <a:pt x="2549" y="276"/>
                    <a:pt x="2687" y="276"/>
                  </a:cubicBezTo>
                  <a:cubicBezTo>
                    <a:pt x="2701" y="290"/>
                    <a:pt x="2742" y="304"/>
                    <a:pt x="2783" y="304"/>
                  </a:cubicBezTo>
                  <a:cubicBezTo>
                    <a:pt x="2811" y="304"/>
                    <a:pt x="2839" y="304"/>
                    <a:pt x="2852" y="276"/>
                  </a:cubicBezTo>
                  <a:cubicBezTo>
                    <a:pt x="2949" y="290"/>
                    <a:pt x="3031" y="304"/>
                    <a:pt x="3142" y="317"/>
                  </a:cubicBezTo>
                  <a:cubicBezTo>
                    <a:pt x="2797" y="469"/>
                    <a:pt x="2535" y="758"/>
                    <a:pt x="2343" y="1061"/>
                  </a:cubicBezTo>
                  <a:cubicBezTo>
                    <a:pt x="2260" y="1199"/>
                    <a:pt x="2150" y="1351"/>
                    <a:pt x="2108" y="1516"/>
                  </a:cubicBezTo>
                  <a:cubicBezTo>
                    <a:pt x="2108" y="1530"/>
                    <a:pt x="2122" y="1544"/>
                    <a:pt x="2136" y="1557"/>
                  </a:cubicBezTo>
                  <a:cubicBezTo>
                    <a:pt x="2151" y="1567"/>
                    <a:pt x="2169" y="1572"/>
                    <a:pt x="2187" y="1572"/>
                  </a:cubicBezTo>
                  <a:cubicBezTo>
                    <a:pt x="2219" y="1572"/>
                    <a:pt x="2251" y="1556"/>
                    <a:pt x="2260" y="1530"/>
                  </a:cubicBezTo>
                  <a:cubicBezTo>
                    <a:pt x="2494" y="992"/>
                    <a:pt x="2880" y="483"/>
                    <a:pt x="3459" y="359"/>
                  </a:cubicBezTo>
                  <a:cubicBezTo>
                    <a:pt x="3500" y="345"/>
                    <a:pt x="3527" y="331"/>
                    <a:pt x="3541" y="331"/>
                  </a:cubicBezTo>
                  <a:lnTo>
                    <a:pt x="3872" y="331"/>
                  </a:lnTo>
                  <a:cubicBezTo>
                    <a:pt x="3886" y="331"/>
                    <a:pt x="3927" y="317"/>
                    <a:pt x="3941" y="317"/>
                  </a:cubicBezTo>
                  <a:cubicBezTo>
                    <a:pt x="3973" y="334"/>
                    <a:pt x="3996" y="340"/>
                    <a:pt x="4020" y="340"/>
                  </a:cubicBezTo>
                  <a:cubicBezTo>
                    <a:pt x="4038" y="340"/>
                    <a:pt x="4056" y="337"/>
                    <a:pt x="4079" y="331"/>
                  </a:cubicBezTo>
                  <a:cubicBezTo>
                    <a:pt x="4092" y="331"/>
                    <a:pt x="4134" y="331"/>
                    <a:pt x="4161" y="317"/>
                  </a:cubicBezTo>
                  <a:lnTo>
                    <a:pt x="4175" y="317"/>
                  </a:lnTo>
                  <a:cubicBezTo>
                    <a:pt x="4206" y="320"/>
                    <a:pt x="4236" y="321"/>
                    <a:pt x="4265" y="321"/>
                  </a:cubicBezTo>
                  <a:cubicBezTo>
                    <a:pt x="4318" y="321"/>
                    <a:pt x="4369" y="318"/>
                    <a:pt x="4424" y="318"/>
                  </a:cubicBezTo>
                  <a:cubicBezTo>
                    <a:pt x="4474" y="318"/>
                    <a:pt x="4527" y="321"/>
                    <a:pt x="4588" y="331"/>
                  </a:cubicBezTo>
                  <a:cubicBezTo>
                    <a:pt x="4781" y="359"/>
                    <a:pt x="5002" y="469"/>
                    <a:pt x="5195" y="593"/>
                  </a:cubicBezTo>
                  <a:cubicBezTo>
                    <a:pt x="5374" y="676"/>
                    <a:pt x="5498" y="800"/>
                    <a:pt x="5622" y="937"/>
                  </a:cubicBezTo>
                  <a:cubicBezTo>
                    <a:pt x="5773" y="1116"/>
                    <a:pt x="5897" y="1296"/>
                    <a:pt x="6063" y="1502"/>
                  </a:cubicBezTo>
                  <a:cubicBezTo>
                    <a:pt x="6131" y="1612"/>
                    <a:pt x="6311" y="1874"/>
                    <a:pt x="6435" y="2026"/>
                  </a:cubicBezTo>
                  <a:cubicBezTo>
                    <a:pt x="6476" y="2053"/>
                    <a:pt x="6490" y="2122"/>
                    <a:pt x="6545" y="2136"/>
                  </a:cubicBezTo>
                  <a:cubicBezTo>
                    <a:pt x="6614" y="2136"/>
                    <a:pt x="6655" y="2067"/>
                    <a:pt x="6614" y="2026"/>
                  </a:cubicBezTo>
                  <a:cubicBezTo>
                    <a:pt x="6255" y="1571"/>
                    <a:pt x="6007" y="1130"/>
                    <a:pt x="5594" y="689"/>
                  </a:cubicBezTo>
                  <a:cubicBezTo>
                    <a:pt x="5346" y="483"/>
                    <a:pt x="5029" y="304"/>
                    <a:pt x="4699" y="221"/>
                  </a:cubicBezTo>
                  <a:cubicBezTo>
                    <a:pt x="4492" y="193"/>
                    <a:pt x="4340" y="193"/>
                    <a:pt x="4189" y="193"/>
                  </a:cubicBezTo>
                  <a:cubicBezTo>
                    <a:pt x="4169" y="173"/>
                    <a:pt x="4141" y="160"/>
                    <a:pt x="4112" y="160"/>
                  </a:cubicBezTo>
                  <a:cubicBezTo>
                    <a:pt x="4101" y="160"/>
                    <a:pt x="4090" y="162"/>
                    <a:pt x="4079" y="166"/>
                  </a:cubicBezTo>
                  <a:lnTo>
                    <a:pt x="4037" y="166"/>
                  </a:lnTo>
                  <a:cubicBezTo>
                    <a:pt x="4010" y="166"/>
                    <a:pt x="3996" y="152"/>
                    <a:pt x="3968" y="152"/>
                  </a:cubicBezTo>
                  <a:lnTo>
                    <a:pt x="3899" y="152"/>
                  </a:lnTo>
                  <a:cubicBezTo>
                    <a:pt x="3734" y="138"/>
                    <a:pt x="3555" y="111"/>
                    <a:pt x="3459" y="97"/>
                  </a:cubicBezTo>
                  <a:cubicBezTo>
                    <a:pt x="3224" y="83"/>
                    <a:pt x="3004" y="97"/>
                    <a:pt x="2728" y="69"/>
                  </a:cubicBezTo>
                  <a:cubicBezTo>
                    <a:pt x="2591" y="42"/>
                    <a:pt x="2411" y="14"/>
                    <a:pt x="2260"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1563175" y="1593900"/>
              <a:ext cx="216000" cy="60000"/>
            </a:xfrm>
            <a:custGeom>
              <a:avLst/>
              <a:gdLst/>
              <a:ahLst/>
              <a:cxnLst/>
              <a:rect l="l" t="t" r="r" b="b"/>
              <a:pathLst>
                <a:path w="8640" h="2400" extrusionOk="0">
                  <a:moveTo>
                    <a:pt x="6212" y="0"/>
                  </a:moveTo>
                  <a:cubicBezTo>
                    <a:pt x="6099" y="0"/>
                    <a:pt x="5989" y="5"/>
                    <a:pt x="5884" y="14"/>
                  </a:cubicBezTo>
                  <a:cubicBezTo>
                    <a:pt x="5498" y="55"/>
                    <a:pt x="5112" y="69"/>
                    <a:pt x="4727" y="138"/>
                  </a:cubicBezTo>
                  <a:cubicBezTo>
                    <a:pt x="4699" y="124"/>
                    <a:pt x="4658" y="110"/>
                    <a:pt x="4616" y="96"/>
                  </a:cubicBezTo>
                  <a:cubicBezTo>
                    <a:pt x="4464" y="37"/>
                    <a:pt x="4292" y="30"/>
                    <a:pt x="4120" y="30"/>
                  </a:cubicBezTo>
                  <a:cubicBezTo>
                    <a:pt x="4064" y="30"/>
                    <a:pt x="4008" y="31"/>
                    <a:pt x="3952" y="31"/>
                  </a:cubicBezTo>
                  <a:cubicBezTo>
                    <a:pt x="3902" y="31"/>
                    <a:pt x="3852" y="30"/>
                    <a:pt x="3804" y="27"/>
                  </a:cubicBezTo>
                  <a:cubicBezTo>
                    <a:pt x="2812" y="138"/>
                    <a:pt x="1971" y="661"/>
                    <a:pt x="1255" y="1240"/>
                  </a:cubicBezTo>
                  <a:cubicBezTo>
                    <a:pt x="1007" y="1460"/>
                    <a:pt x="690" y="1626"/>
                    <a:pt x="442" y="1846"/>
                  </a:cubicBezTo>
                  <a:cubicBezTo>
                    <a:pt x="318" y="1970"/>
                    <a:pt x="194" y="2094"/>
                    <a:pt x="70" y="2232"/>
                  </a:cubicBezTo>
                  <a:cubicBezTo>
                    <a:pt x="42" y="2259"/>
                    <a:pt x="1" y="2287"/>
                    <a:pt x="1" y="2342"/>
                  </a:cubicBezTo>
                  <a:cubicBezTo>
                    <a:pt x="9" y="2376"/>
                    <a:pt x="55" y="2400"/>
                    <a:pt x="98" y="2400"/>
                  </a:cubicBezTo>
                  <a:cubicBezTo>
                    <a:pt x="125" y="2400"/>
                    <a:pt x="150" y="2391"/>
                    <a:pt x="166" y="2370"/>
                  </a:cubicBezTo>
                  <a:cubicBezTo>
                    <a:pt x="483" y="1998"/>
                    <a:pt x="841" y="1736"/>
                    <a:pt x="1282" y="1433"/>
                  </a:cubicBezTo>
                  <a:cubicBezTo>
                    <a:pt x="1696" y="1088"/>
                    <a:pt x="2095" y="799"/>
                    <a:pt x="2564" y="579"/>
                  </a:cubicBezTo>
                  <a:cubicBezTo>
                    <a:pt x="3026" y="353"/>
                    <a:pt x="3547" y="194"/>
                    <a:pt x="4028" y="194"/>
                  </a:cubicBezTo>
                  <a:cubicBezTo>
                    <a:pt x="4164" y="194"/>
                    <a:pt x="4296" y="207"/>
                    <a:pt x="4424" y="234"/>
                  </a:cubicBezTo>
                  <a:cubicBezTo>
                    <a:pt x="4575" y="303"/>
                    <a:pt x="4878" y="372"/>
                    <a:pt x="5030" y="468"/>
                  </a:cubicBezTo>
                  <a:cubicBezTo>
                    <a:pt x="5264" y="551"/>
                    <a:pt x="5429" y="785"/>
                    <a:pt x="5540" y="923"/>
                  </a:cubicBezTo>
                  <a:cubicBezTo>
                    <a:pt x="5664" y="1075"/>
                    <a:pt x="5719" y="1130"/>
                    <a:pt x="5801" y="1281"/>
                  </a:cubicBezTo>
                  <a:cubicBezTo>
                    <a:pt x="5925" y="1433"/>
                    <a:pt x="5967" y="1474"/>
                    <a:pt x="6049" y="1626"/>
                  </a:cubicBezTo>
                  <a:cubicBezTo>
                    <a:pt x="6104" y="1708"/>
                    <a:pt x="6173" y="1777"/>
                    <a:pt x="6228" y="1846"/>
                  </a:cubicBezTo>
                  <a:cubicBezTo>
                    <a:pt x="6249" y="1866"/>
                    <a:pt x="6276" y="1879"/>
                    <a:pt x="6306" y="1879"/>
                  </a:cubicBezTo>
                  <a:cubicBezTo>
                    <a:pt x="6317" y="1879"/>
                    <a:pt x="6328" y="1877"/>
                    <a:pt x="6339" y="1874"/>
                  </a:cubicBezTo>
                  <a:cubicBezTo>
                    <a:pt x="6532" y="1805"/>
                    <a:pt x="6242" y="1584"/>
                    <a:pt x="6256" y="1571"/>
                  </a:cubicBezTo>
                  <a:cubicBezTo>
                    <a:pt x="6201" y="1474"/>
                    <a:pt x="6022" y="1226"/>
                    <a:pt x="5994" y="1212"/>
                  </a:cubicBezTo>
                  <a:cubicBezTo>
                    <a:pt x="5939" y="1102"/>
                    <a:pt x="5856" y="992"/>
                    <a:pt x="5774" y="882"/>
                  </a:cubicBezTo>
                  <a:cubicBezTo>
                    <a:pt x="5664" y="771"/>
                    <a:pt x="5484" y="496"/>
                    <a:pt x="5264" y="358"/>
                  </a:cubicBezTo>
                  <a:cubicBezTo>
                    <a:pt x="5195" y="317"/>
                    <a:pt x="5126" y="289"/>
                    <a:pt x="5044" y="248"/>
                  </a:cubicBezTo>
                  <a:cubicBezTo>
                    <a:pt x="5472" y="207"/>
                    <a:pt x="5856" y="166"/>
                    <a:pt x="6222" y="166"/>
                  </a:cubicBezTo>
                  <a:cubicBezTo>
                    <a:pt x="6468" y="166"/>
                    <a:pt x="6706" y="184"/>
                    <a:pt x="6945" y="234"/>
                  </a:cubicBezTo>
                  <a:cubicBezTo>
                    <a:pt x="7344" y="275"/>
                    <a:pt x="7606" y="331"/>
                    <a:pt x="7840" y="592"/>
                  </a:cubicBezTo>
                  <a:cubicBezTo>
                    <a:pt x="7964" y="703"/>
                    <a:pt x="8212" y="937"/>
                    <a:pt x="8268" y="992"/>
                  </a:cubicBezTo>
                  <a:cubicBezTo>
                    <a:pt x="8350" y="1102"/>
                    <a:pt x="8364" y="1143"/>
                    <a:pt x="8460" y="1254"/>
                  </a:cubicBezTo>
                  <a:cubicBezTo>
                    <a:pt x="8474" y="1267"/>
                    <a:pt x="8494" y="1274"/>
                    <a:pt x="8515" y="1274"/>
                  </a:cubicBezTo>
                  <a:cubicBezTo>
                    <a:pt x="8557" y="1274"/>
                    <a:pt x="8603" y="1249"/>
                    <a:pt x="8612" y="1212"/>
                  </a:cubicBezTo>
                  <a:cubicBezTo>
                    <a:pt x="8640" y="1143"/>
                    <a:pt x="8543" y="1075"/>
                    <a:pt x="8516" y="1019"/>
                  </a:cubicBezTo>
                  <a:cubicBezTo>
                    <a:pt x="8433" y="909"/>
                    <a:pt x="8350" y="813"/>
                    <a:pt x="8254" y="730"/>
                  </a:cubicBezTo>
                  <a:cubicBezTo>
                    <a:pt x="8061" y="551"/>
                    <a:pt x="7951" y="413"/>
                    <a:pt x="7716" y="262"/>
                  </a:cubicBezTo>
                  <a:cubicBezTo>
                    <a:pt x="7482" y="124"/>
                    <a:pt x="7207" y="96"/>
                    <a:pt x="6945" y="69"/>
                  </a:cubicBezTo>
                  <a:cubicBezTo>
                    <a:pt x="6709" y="22"/>
                    <a:pt x="6455" y="0"/>
                    <a:pt x="6212"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1574250" y="1474425"/>
              <a:ext cx="177025" cy="83000"/>
            </a:xfrm>
            <a:custGeom>
              <a:avLst/>
              <a:gdLst/>
              <a:ahLst/>
              <a:cxnLst/>
              <a:rect l="l" t="t" r="r" b="b"/>
              <a:pathLst>
                <a:path w="7081" h="3320" extrusionOk="0">
                  <a:moveTo>
                    <a:pt x="5029" y="1"/>
                  </a:moveTo>
                  <a:cubicBezTo>
                    <a:pt x="4839" y="1"/>
                    <a:pt x="4642" y="15"/>
                    <a:pt x="4463" y="39"/>
                  </a:cubicBezTo>
                  <a:cubicBezTo>
                    <a:pt x="3815" y="150"/>
                    <a:pt x="3264" y="398"/>
                    <a:pt x="2768" y="714"/>
                  </a:cubicBezTo>
                  <a:cubicBezTo>
                    <a:pt x="2630" y="797"/>
                    <a:pt x="2382" y="935"/>
                    <a:pt x="2189" y="1059"/>
                  </a:cubicBezTo>
                  <a:cubicBezTo>
                    <a:pt x="2024" y="1197"/>
                    <a:pt x="1873" y="1334"/>
                    <a:pt x="1707" y="1458"/>
                  </a:cubicBezTo>
                  <a:cubicBezTo>
                    <a:pt x="1445" y="1706"/>
                    <a:pt x="1115" y="1899"/>
                    <a:pt x="881" y="2161"/>
                  </a:cubicBezTo>
                  <a:cubicBezTo>
                    <a:pt x="867" y="2189"/>
                    <a:pt x="839" y="2216"/>
                    <a:pt x="825" y="2230"/>
                  </a:cubicBezTo>
                  <a:cubicBezTo>
                    <a:pt x="660" y="2382"/>
                    <a:pt x="509" y="2547"/>
                    <a:pt x="357" y="2740"/>
                  </a:cubicBezTo>
                  <a:cubicBezTo>
                    <a:pt x="302" y="2795"/>
                    <a:pt x="247" y="2836"/>
                    <a:pt x="261" y="2891"/>
                  </a:cubicBezTo>
                  <a:cubicBezTo>
                    <a:pt x="205" y="2960"/>
                    <a:pt x="150" y="3043"/>
                    <a:pt x="95" y="3112"/>
                  </a:cubicBezTo>
                  <a:cubicBezTo>
                    <a:pt x="68" y="3139"/>
                    <a:pt x="68" y="3153"/>
                    <a:pt x="81" y="3181"/>
                  </a:cubicBezTo>
                  <a:cubicBezTo>
                    <a:pt x="81" y="3181"/>
                    <a:pt x="81" y="3181"/>
                    <a:pt x="68" y="3194"/>
                  </a:cubicBezTo>
                  <a:cubicBezTo>
                    <a:pt x="1" y="3239"/>
                    <a:pt x="60" y="3320"/>
                    <a:pt x="129" y="3320"/>
                  </a:cubicBezTo>
                  <a:cubicBezTo>
                    <a:pt x="145" y="3320"/>
                    <a:pt x="162" y="3315"/>
                    <a:pt x="178" y="3305"/>
                  </a:cubicBezTo>
                  <a:cubicBezTo>
                    <a:pt x="812" y="2822"/>
                    <a:pt x="1170" y="2340"/>
                    <a:pt x="1707" y="1913"/>
                  </a:cubicBezTo>
                  <a:cubicBezTo>
                    <a:pt x="2176" y="1527"/>
                    <a:pt x="2713" y="1114"/>
                    <a:pt x="3195" y="838"/>
                  </a:cubicBezTo>
                  <a:cubicBezTo>
                    <a:pt x="3278" y="783"/>
                    <a:pt x="3361" y="714"/>
                    <a:pt x="3443" y="659"/>
                  </a:cubicBezTo>
                  <a:cubicBezTo>
                    <a:pt x="3498" y="632"/>
                    <a:pt x="3567" y="604"/>
                    <a:pt x="3622" y="577"/>
                  </a:cubicBezTo>
                  <a:lnTo>
                    <a:pt x="3650" y="577"/>
                  </a:lnTo>
                  <a:cubicBezTo>
                    <a:pt x="3801" y="549"/>
                    <a:pt x="4008" y="522"/>
                    <a:pt x="4160" y="522"/>
                  </a:cubicBezTo>
                  <a:cubicBezTo>
                    <a:pt x="4421" y="535"/>
                    <a:pt x="4518" y="577"/>
                    <a:pt x="4766" y="604"/>
                  </a:cubicBezTo>
                  <a:cubicBezTo>
                    <a:pt x="5221" y="646"/>
                    <a:pt x="5854" y="1031"/>
                    <a:pt x="6226" y="1417"/>
                  </a:cubicBezTo>
                  <a:cubicBezTo>
                    <a:pt x="6364" y="1569"/>
                    <a:pt x="6557" y="1762"/>
                    <a:pt x="6626" y="1858"/>
                  </a:cubicBezTo>
                  <a:cubicBezTo>
                    <a:pt x="6691" y="1936"/>
                    <a:pt x="6781" y="2052"/>
                    <a:pt x="6790" y="2052"/>
                  </a:cubicBezTo>
                  <a:cubicBezTo>
                    <a:pt x="6791" y="2052"/>
                    <a:pt x="6791" y="2052"/>
                    <a:pt x="6791" y="2051"/>
                  </a:cubicBezTo>
                  <a:cubicBezTo>
                    <a:pt x="6818" y="2078"/>
                    <a:pt x="6857" y="2099"/>
                    <a:pt x="6892" y="2099"/>
                  </a:cubicBezTo>
                  <a:cubicBezTo>
                    <a:pt x="6911" y="2099"/>
                    <a:pt x="6928" y="2093"/>
                    <a:pt x="6943" y="2078"/>
                  </a:cubicBezTo>
                  <a:cubicBezTo>
                    <a:pt x="7081" y="1968"/>
                    <a:pt x="6915" y="1913"/>
                    <a:pt x="6901" y="1858"/>
                  </a:cubicBezTo>
                  <a:cubicBezTo>
                    <a:pt x="6777" y="1706"/>
                    <a:pt x="6626" y="1569"/>
                    <a:pt x="6461" y="1376"/>
                  </a:cubicBezTo>
                  <a:cubicBezTo>
                    <a:pt x="6116" y="990"/>
                    <a:pt x="5661" y="687"/>
                    <a:pt x="5138" y="494"/>
                  </a:cubicBezTo>
                  <a:cubicBezTo>
                    <a:pt x="4959" y="439"/>
                    <a:pt x="4862" y="453"/>
                    <a:pt x="4725" y="411"/>
                  </a:cubicBezTo>
                  <a:cubicBezTo>
                    <a:pt x="4577" y="387"/>
                    <a:pt x="4342" y="340"/>
                    <a:pt x="4107" y="340"/>
                  </a:cubicBezTo>
                  <a:cubicBezTo>
                    <a:pt x="4079" y="340"/>
                    <a:pt x="4050" y="341"/>
                    <a:pt x="4022" y="342"/>
                  </a:cubicBezTo>
                  <a:cubicBezTo>
                    <a:pt x="4022" y="329"/>
                    <a:pt x="4022" y="315"/>
                    <a:pt x="4022" y="301"/>
                  </a:cubicBezTo>
                  <a:cubicBezTo>
                    <a:pt x="4268" y="219"/>
                    <a:pt x="4672" y="157"/>
                    <a:pt x="4991" y="157"/>
                  </a:cubicBezTo>
                  <a:cubicBezTo>
                    <a:pt x="5048" y="157"/>
                    <a:pt x="5102" y="159"/>
                    <a:pt x="5152" y="163"/>
                  </a:cubicBezTo>
                  <a:cubicBezTo>
                    <a:pt x="5193" y="163"/>
                    <a:pt x="5234" y="177"/>
                    <a:pt x="5276" y="177"/>
                  </a:cubicBezTo>
                  <a:cubicBezTo>
                    <a:pt x="5358" y="177"/>
                    <a:pt x="5455" y="191"/>
                    <a:pt x="5469" y="191"/>
                  </a:cubicBezTo>
                  <a:cubicBezTo>
                    <a:pt x="5648" y="232"/>
                    <a:pt x="5909" y="301"/>
                    <a:pt x="5937" y="301"/>
                  </a:cubicBezTo>
                  <a:cubicBezTo>
                    <a:pt x="6185" y="370"/>
                    <a:pt x="6295" y="508"/>
                    <a:pt x="6419" y="604"/>
                  </a:cubicBezTo>
                  <a:cubicBezTo>
                    <a:pt x="6433" y="618"/>
                    <a:pt x="6461" y="646"/>
                    <a:pt x="6474" y="659"/>
                  </a:cubicBezTo>
                  <a:cubicBezTo>
                    <a:pt x="6529" y="714"/>
                    <a:pt x="6598" y="783"/>
                    <a:pt x="6681" y="811"/>
                  </a:cubicBezTo>
                  <a:cubicBezTo>
                    <a:pt x="6709" y="811"/>
                    <a:pt x="6736" y="838"/>
                    <a:pt x="6764" y="838"/>
                  </a:cubicBezTo>
                  <a:cubicBezTo>
                    <a:pt x="6764" y="852"/>
                    <a:pt x="6764" y="852"/>
                    <a:pt x="6764" y="852"/>
                  </a:cubicBezTo>
                  <a:cubicBezTo>
                    <a:pt x="6791" y="880"/>
                    <a:pt x="6819" y="894"/>
                    <a:pt x="6846" y="894"/>
                  </a:cubicBezTo>
                  <a:cubicBezTo>
                    <a:pt x="6984" y="894"/>
                    <a:pt x="6998" y="756"/>
                    <a:pt x="6888" y="701"/>
                  </a:cubicBezTo>
                  <a:cubicBezTo>
                    <a:pt x="6805" y="659"/>
                    <a:pt x="6777" y="646"/>
                    <a:pt x="6736" y="632"/>
                  </a:cubicBezTo>
                  <a:cubicBezTo>
                    <a:pt x="6722" y="618"/>
                    <a:pt x="6709" y="618"/>
                    <a:pt x="6709" y="604"/>
                  </a:cubicBezTo>
                  <a:cubicBezTo>
                    <a:pt x="6502" y="425"/>
                    <a:pt x="6516" y="425"/>
                    <a:pt x="6309" y="274"/>
                  </a:cubicBezTo>
                  <a:cubicBezTo>
                    <a:pt x="6020" y="81"/>
                    <a:pt x="5937" y="136"/>
                    <a:pt x="5661" y="67"/>
                  </a:cubicBezTo>
                  <a:cubicBezTo>
                    <a:pt x="5487" y="21"/>
                    <a:pt x="5262" y="1"/>
                    <a:pt x="5029"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1409325" y="1397075"/>
              <a:ext cx="148375" cy="60400"/>
            </a:xfrm>
            <a:custGeom>
              <a:avLst/>
              <a:gdLst/>
              <a:ahLst/>
              <a:cxnLst/>
              <a:rect l="l" t="t" r="r" b="b"/>
              <a:pathLst>
                <a:path w="5935" h="2416" extrusionOk="0">
                  <a:moveTo>
                    <a:pt x="2764" y="1"/>
                  </a:moveTo>
                  <a:cubicBezTo>
                    <a:pt x="2491" y="1"/>
                    <a:pt x="2210" y="19"/>
                    <a:pt x="2022" y="33"/>
                  </a:cubicBezTo>
                  <a:cubicBezTo>
                    <a:pt x="1889" y="33"/>
                    <a:pt x="1766" y="16"/>
                    <a:pt x="1644" y="16"/>
                  </a:cubicBezTo>
                  <a:cubicBezTo>
                    <a:pt x="1614" y="16"/>
                    <a:pt x="1583" y="17"/>
                    <a:pt x="1553" y="20"/>
                  </a:cubicBezTo>
                  <a:cubicBezTo>
                    <a:pt x="1140" y="102"/>
                    <a:pt x="630" y="281"/>
                    <a:pt x="244" y="571"/>
                  </a:cubicBezTo>
                  <a:cubicBezTo>
                    <a:pt x="175" y="626"/>
                    <a:pt x="38" y="667"/>
                    <a:pt x="10" y="764"/>
                  </a:cubicBezTo>
                  <a:cubicBezTo>
                    <a:pt x="0" y="814"/>
                    <a:pt x="48" y="849"/>
                    <a:pt x="96" y="849"/>
                  </a:cubicBezTo>
                  <a:cubicBezTo>
                    <a:pt x="114" y="849"/>
                    <a:pt x="133" y="844"/>
                    <a:pt x="148" y="833"/>
                  </a:cubicBezTo>
                  <a:cubicBezTo>
                    <a:pt x="575" y="488"/>
                    <a:pt x="1098" y="254"/>
                    <a:pt x="1581" y="185"/>
                  </a:cubicBezTo>
                  <a:cubicBezTo>
                    <a:pt x="1663" y="185"/>
                    <a:pt x="1850" y="197"/>
                    <a:pt x="2047" y="197"/>
                  </a:cubicBezTo>
                  <a:cubicBezTo>
                    <a:pt x="2146" y="197"/>
                    <a:pt x="2247" y="194"/>
                    <a:pt x="2338" y="185"/>
                  </a:cubicBezTo>
                  <a:lnTo>
                    <a:pt x="2421" y="185"/>
                  </a:lnTo>
                  <a:cubicBezTo>
                    <a:pt x="2435" y="185"/>
                    <a:pt x="2435" y="199"/>
                    <a:pt x="2449" y="213"/>
                  </a:cubicBezTo>
                  <a:lnTo>
                    <a:pt x="2462" y="213"/>
                  </a:lnTo>
                  <a:cubicBezTo>
                    <a:pt x="2022" y="350"/>
                    <a:pt x="1663" y="695"/>
                    <a:pt x="1291" y="929"/>
                  </a:cubicBezTo>
                  <a:cubicBezTo>
                    <a:pt x="1030" y="1136"/>
                    <a:pt x="823" y="1397"/>
                    <a:pt x="658" y="1645"/>
                  </a:cubicBezTo>
                  <a:cubicBezTo>
                    <a:pt x="639" y="1692"/>
                    <a:pt x="683" y="1726"/>
                    <a:pt x="727" y="1726"/>
                  </a:cubicBezTo>
                  <a:cubicBezTo>
                    <a:pt x="748" y="1726"/>
                    <a:pt x="768" y="1718"/>
                    <a:pt x="782" y="1701"/>
                  </a:cubicBezTo>
                  <a:cubicBezTo>
                    <a:pt x="933" y="1494"/>
                    <a:pt x="1112" y="1260"/>
                    <a:pt x="1291" y="1094"/>
                  </a:cubicBezTo>
                  <a:cubicBezTo>
                    <a:pt x="1539" y="929"/>
                    <a:pt x="1774" y="736"/>
                    <a:pt x="2035" y="571"/>
                  </a:cubicBezTo>
                  <a:cubicBezTo>
                    <a:pt x="2270" y="433"/>
                    <a:pt x="2421" y="350"/>
                    <a:pt x="2683" y="295"/>
                  </a:cubicBezTo>
                  <a:lnTo>
                    <a:pt x="2697" y="295"/>
                  </a:lnTo>
                  <a:cubicBezTo>
                    <a:pt x="2706" y="295"/>
                    <a:pt x="2758" y="301"/>
                    <a:pt x="2796" y="301"/>
                  </a:cubicBezTo>
                  <a:cubicBezTo>
                    <a:pt x="2815" y="301"/>
                    <a:pt x="2830" y="300"/>
                    <a:pt x="2834" y="295"/>
                  </a:cubicBezTo>
                  <a:cubicBezTo>
                    <a:pt x="2876" y="281"/>
                    <a:pt x="2917" y="281"/>
                    <a:pt x="2945" y="240"/>
                  </a:cubicBezTo>
                  <a:cubicBezTo>
                    <a:pt x="2986" y="254"/>
                    <a:pt x="3027" y="254"/>
                    <a:pt x="3055" y="268"/>
                  </a:cubicBezTo>
                  <a:cubicBezTo>
                    <a:pt x="3206" y="309"/>
                    <a:pt x="3344" y="392"/>
                    <a:pt x="3496" y="433"/>
                  </a:cubicBezTo>
                  <a:cubicBezTo>
                    <a:pt x="3592" y="474"/>
                    <a:pt x="3689" y="474"/>
                    <a:pt x="3785" y="516"/>
                  </a:cubicBezTo>
                  <a:cubicBezTo>
                    <a:pt x="3826" y="529"/>
                    <a:pt x="3854" y="557"/>
                    <a:pt x="3895" y="571"/>
                  </a:cubicBezTo>
                  <a:cubicBezTo>
                    <a:pt x="3950" y="612"/>
                    <a:pt x="4006" y="640"/>
                    <a:pt x="4061" y="681"/>
                  </a:cubicBezTo>
                  <a:cubicBezTo>
                    <a:pt x="4143" y="736"/>
                    <a:pt x="4198" y="791"/>
                    <a:pt x="4240" y="819"/>
                  </a:cubicBezTo>
                  <a:cubicBezTo>
                    <a:pt x="4364" y="929"/>
                    <a:pt x="4502" y="1012"/>
                    <a:pt x="4639" y="1108"/>
                  </a:cubicBezTo>
                  <a:cubicBezTo>
                    <a:pt x="4653" y="1136"/>
                    <a:pt x="4681" y="1149"/>
                    <a:pt x="4708" y="1177"/>
                  </a:cubicBezTo>
                  <a:cubicBezTo>
                    <a:pt x="4722" y="1191"/>
                    <a:pt x="4736" y="1205"/>
                    <a:pt x="4750" y="1205"/>
                  </a:cubicBezTo>
                  <a:cubicBezTo>
                    <a:pt x="4777" y="1246"/>
                    <a:pt x="4805" y="1273"/>
                    <a:pt x="4832" y="1301"/>
                  </a:cubicBezTo>
                  <a:cubicBezTo>
                    <a:pt x="4956" y="1439"/>
                    <a:pt x="5080" y="1604"/>
                    <a:pt x="5232" y="1769"/>
                  </a:cubicBezTo>
                  <a:cubicBezTo>
                    <a:pt x="5411" y="1935"/>
                    <a:pt x="5562" y="2114"/>
                    <a:pt x="5645" y="2238"/>
                  </a:cubicBezTo>
                  <a:cubicBezTo>
                    <a:pt x="5673" y="2279"/>
                    <a:pt x="5659" y="2321"/>
                    <a:pt x="5700" y="2389"/>
                  </a:cubicBezTo>
                  <a:cubicBezTo>
                    <a:pt x="5724" y="2408"/>
                    <a:pt x="5745" y="2416"/>
                    <a:pt x="5763" y="2416"/>
                  </a:cubicBezTo>
                  <a:cubicBezTo>
                    <a:pt x="5839" y="2416"/>
                    <a:pt x="5868" y="2277"/>
                    <a:pt x="5879" y="2210"/>
                  </a:cubicBezTo>
                  <a:cubicBezTo>
                    <a:pt x="5879" y="2169"/>
                    <a:pt x="5879" y="2183"/>
                    <a:pt x="5893" y="2128"/>
                  </a:cubicBezTo>
                  <a:cubicBezTo>
                    <a:pt x="5893" y="2114"/>
                    <a:pt x="5907" y="2086"/>
                    <a:pt x="5907" y="2073"/>
                  </a:cubicBezTo>
                  <a:cubicBezTo>
                    <a:pt x="5921" y="2031"/>
                    <a:pt x="5934" y="1962"/>
                    <a:pt x="5879" y="1935"/>
                  </a:cubicBezTo>
                  <a:lnTo>
                    <a:pt x="5893" y="1921"/>
                  </a:lnTo>
                  <a:cubicBezTo>
                    <a:pt x="5893" y="1921"/>
                    <a:pt x="5879" y="1907"/>
                    <a:pt x="5866" y="1893"/>
                  </a:cubicBezTo>
                  <a:cubicBezTo>
                    <a:pt x="5852" y="1852"/>
                    <a:pt x="5838" y="1811"/>
                    <a:pt x="5797" y="1783"/>
                  </a:cubicBezTo>
                  <a:cubicBezTo>
                    <a:pt x="5755" y="1742"/>
                    <a:pt x="5728" y="1728"/>
                    <a:pt x="5700" y="1714"/>
                  </a:cubicBezTo>
                  <a:cubicBezTo>
                    <a:pt x="5604" y="1590"/>
                    <a:pt x="5494" y="1549"/>
                    <a:pt x="5452" y="1480"/>
                  </a:cubicBezTo>
                  <a:cubicBezTo>
                    <a:pt x="5383" y="1384"/>
                    <a:pt x="5232" y="1287"/>
                    <a:pt x="5177" y="1246"/>
                  </a:cubicBezTo>
                  <a:cubicBezTo>
                    <a:pt x="4942" y="998"/>
                    <a:pt x="4708" y="736"/>
                    <a:pt x="4419" y="543"/>
                  </a:cubicBezTo>
                  <a:cubicBezTo>
                    <a:pt x="4267" y="405"/>
                    <a:pt x="3813" y="102"/>
                    <a:pt x="3413" y="61"/>
                  </a:cubicBezTo>
                  <a:cubicBezTo>
                    <a:pt x="3250" y="15"/>
                    <a:pt x="3010" y="1"/>
                    <a:pt x="276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1432975" y="1507325"/>
              <a:ext cx="125425" cy="41075"/>
            </a:xfrm>
            <a:custGeom>
              <a:avLst/>
              <a:gdLst/>
              <a:ahLst/>
              <a:cxnLst/>
              <a:rect l="l" t="t" r="r" b="b"/>
              <a:pathLst>
                <a:path w="5017" h="1643" extrusionOk="0">
                  <a:moveTo>
                    <a:pt x="1904" y="1"/>
                  </a:moveTo>
                  <a:cubicBezTo>
                    <a:pt x="1344" y="1"/>
                    <a:pt x="823" y="259"/>
                    <a:pt x="373" y="542"/>
                  </a:cubicBezTo>
                  <a:cubicBezTo>
                    <a:pt x="345" y="556"/>
                    <a:pt x="345" y="583"/>
                    <a:pt x="345" y="597"/>
                  </a:cubicBezTo>
                  <a:cubicBezTo>
                    <a:pt x="304" y="638"/>
                    <a:pt x="249" y="680"/>
                    <a:pt x="221" y="707"/>
                  </a:cubicBezTo>
                  <a:cubicBezTo>
                    <a:pt x="152" y="776"/>
                    <a:pt x="97" y="859"/>
                    <a:pt x="84" y="886"/>
                  </a:cubicBezTo>
                  <a:cubicBezTo>
                    <a:pt x="42" y="997"/>
                    <a:pt x="28" y="983"/>
                    <a:pt x="1" y="1093"/>
                  </a:cubicBezTo>
                  <a:cubicBezTo>
                    <a:pt x="1" y="1143"/>
                    <a:pt x="52" y="1179"/>
                    <a:pt x="100" y="1179"/>
                  </a:cubicBezTo>
                  <a:cubicBezTo>
                    <a:pt x="119" y="1179"/>
                    <a:pt x="137" y="1173"/>
                    <a:pt x="152" y="1162"/>
                  </a:cubicBezTo>
                  <a:cubicBezTo>
                    <a:pt x="235" y="1066"/>
                    <a:pt x="235" y="1010"/>
                    <a:pt x="318" y="928"/>
                  </a:cubicBezTo>
                  <a:cubicBezTo>
                    <a:pt x="387" y="859"/>
                    <a:pt x="359" y="859"/>
                    <a:pt x="414" y="831"/>
                  </a:cubicBezTo>
                  <a:cubicBezTo>
                    <a:pt x="483" y="749"/>
                    <a:pt x="580" y="680"/>
                    <a:pt x="621" y="638"/>
                  </a:cubicBezTo>
                  <a:cubicBezTo>
                    <a:pt x="635" y="638"/>
                    <a:pt x="648" y="638"/>
                    <a:pt x="648" y="625"/>
                  </a:cubicBezTo>
                  <a:cubicBezTo>
                    <a:pt x="731" y="597"/>
                    <a:pt x="814" y="528"/>
                    <a:pt x="938" y="487"/>
                  </a:cubicBezTo>
                  <a:cubicBezTo>
                    <a:pt x="1062" y="390"/>
                    <a:pt x="1310" y="322"/>
                    <a:pt x="1406" y="294"/>
                  </a:cubicBezTo>
                  <a:lnTo>
                    <a:pt x="1461" y="294"/>
                  </a:lnTo>
                  <a:cubicBezTo>
                    <a:pt x="1268" y="473"/>
                    <a:pt x="1034" y="749"/>
                    <a:pt x="841" y="997"/>
                  </a:cubicBezTo>
                  <a:cubicBezTo>
                    <a:pt x="772" y="1162"/>
                    <a:pt x="593" y="1438"/>
                    <a:pt x="607" y="1603"/>
                  </a:cubicBezTo>
                  <a:cubicBezTo>
                    <a:pt x="620" y="1629"/>
                    <a:pt x="649" y="1643"/>
                    <a:pt x="678" y="1643"/>
                  </a:cubicBezTo>
                  <a:cubicBezTo>
                    <a:pt x="710" y="1643"/>
                    <a:pt x="744" y="1626"/>
                    <a:pt x="759" y="1589"/>
                  </a:cubicBezTo>
                  <a:cubicBezTo>
                    <a:pt x="828" y="1410"/>
                    <a:pt x="938" y="1148"/>
                    <a:pt x="1020" y="1024"/>
                  </a:cubicBezTo>
                  <a:cubicBezTo>
                    <a:pt x="1255" y="762"/>
                    <a:pt x="1420" y="542"/>
                    <a:pt x="1654" y="322"/>
                  </a:cubicBezTo>
                  <a:cubicBezTo>
                    <a:pt x="1654" y="322"/>
                    <a:pt x="1709" y="308"/>
                    <a:pt x="1778" y="280"/>
                  </a:cubicBezTo>
                  <a:cubicBezTo>
                    <a:pt x="2026" y="294"/>
                    <a:pt x="2302" y="308"/>
                    <a:pt x="2536" y="322"/>
                  </a:cubicBezTo>
                  <a:cubicBezTo>
                    <a:pt x="2770" y="322"/>
                    <a:pt x="3018" y="377"/>
                    <a:pt x="3156" y="404"/>
                  </a:cubicBezTo>
                  <a:cubicBezTo>
                    <a:pt x="3473" y="514"/>
                    <a:pt x="3638" y="597"/>
                    <a:pt x="3928" y="762"/>
                  </a:cubicBezTo>
                  <a:cubicBezTo>
                    <a:pt x="4093" y="873"/>
                    <a:pt x="4244" y="1010"/>
                    <a:pt x="4424" y="1107"/>
                  </a:cubicBezTo>
                  <a:cubicBezTo>
                    <a:pt x="4520" y="1190"/>
                    <a:pt x="4658" y="1314"/>
                    <a:pt x="4782" y="1424"/>
                  </a:cubicBezTo>
                  <a:cubicBezTo>
                    <a:pt x="4823" y="1465"/>
                    <a:pt x="4796" y="1479"/>
                    <a:pt x="4878" y="1534"/>
                  </a:cubicBezTo>
                  <a:cubicBezTo>
                    <a:pt x="4887" y="1536"/>
                    <a:pt x="4896" y="1537"/>
                    <a:pt x="4905" y="1537"/>
                  </a:cubicBezTo>
                  <a:cubicBezTo>
                    <a:pt x="4964" y="1537"/>
                    <a:pt x="5016" y="1498"/>
                    <a:pt x="5016" y="1438"/>
                  </a:cubicBezTo>
                  <a:cubicBezTo>
                    <a:pt x="5016" y="1369"/>
                    <a:pt x="4988" y="1286"/>
                    <a:pt x="4975" y="1217"/>
                  </a:cubicBezTo>
                  <a:cubicBezTo>
                    <a:pt x="4961" y="1162"/>
                    <a:pt x="4961" y="1107"/>
                    <a:pt x="4920" y="1079"/>
                  </a:cubicBezTo>
                  <a:cubicBezTo>
                    <a:pt x="4906" y="1066"/>
                    <a:pt x="4892" y="1052"/>
                    <a:pt x="4878" y="1038"/>
                  </a:cubicBezTo>
                  <a:cubicBezTo>
                    <a:pt x="4878" y="1024"/>
                    <a:pt x="4864" y="1024"/>
                    <a:pt x="4851" y="1010"/>
                  </a:cubicBezTo>
                  <a:cubicBezTo>
                    <a:pt x="4768" y="969"/>
                    <a:pt x="4699" y="914"/>
                    <a:pt x="4616" y="873"/>
                  </a:cubicBezTo>
                  <a:cubicBezTo>
                    <a:pt x="4286" y="652"/>
                    <a:pt x="4024" y="514"/>
                    <a:pt x="3693" y="335"/>
                  </a:cubicBezTo>
                  <a:cubicBezTo>
                    <a:pt x="3390" y="198"/>
                    <a:pt x="3060" y="87"/>
                    <a:pt x="2729" y="18"/>
                  </a:cubicBezTo>
                  <a:cubicBezTo>
                    <a:pt x="2642" y="8"/>
                    <a:pt x="2556" y="6"/>
                    <a:pt x="2469" y="6"/>
                  </a:cubicBezTo>
                  <a:cubicBezTo>
                    <a:pt x="2375" y="6"/>
                    <a:pt x="2280" y="9"/>
                    <a:pt x="2185" y="9"/>
                  </a:cubicBezTo>
                  <a:cubicBezTo>
                    <a:pt x="2132" y="9"/>
                    <a:pt x="2079" y="8"/>
                    <a:pt x="2026" y="5"/>
                  </a:cubicBezTo>
                  <a:cubicBezTo>
                    <a:pt x="1985" y="2"/>
                    <a:pt x="1945" y="1"/>
                    <a:pt x="1904" y="1"/>
                  </a:cubicBezTo>
                  <a:close/>
                </a:path>
              </a:pathLst>
            </a:custGeom>
            <a:solidFill>
              <a:srgbClr val="5939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1571100" y="1625575"/>
              <a:ext cx="25" cy="25"/>
            </a:xfrm>
            <a:custGeom>
              <a:avLst/>
              <a:gdLst/>
              <a:ahLst/>
              <a:cxnLst/>
              <a:rect l="l" t="t" r="r" b="b"/>
              <a:pathLst>
                <a:path w="1" h="1" extrusionOk="0">
                  <a:moveTo>
                    <a:pt x="1" y="0"/>
                  </a:moveTo>
                  <a:lnTo>
                    <a:pt x="1"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1570775" y="1625575"/>
              <a:ext cx="350" cy="25"/>
            </a:xfrm>
            <a:custGeom>
              <a:avLst/>
              <a:gdLst/>
              <a:ahLst/>
              <a:cxnLst/>
              <a:rect l="l" t="t" r="r" b="b"/>
              <a:pathLst>
                <a:path w="14" h="1" extrusionOk="0">
                  <a:moveTo>
                    <a:pt x="14" y="0"/>
                  </a:moveTo>
                  <a:cubicBezTo>
                    <a:pt x="14" y="0"/>
                    <a:pt x="0" y="0"/>
                    <a:pt x="14" y="0"/>
                  </a:cubicBez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1554925" y="1681375"/>
              <a:ext cx="700" cy="25"/>
            </a:xfrm>
            <a:custGeom>
              <a:avLst/>
              <a:gdLst/>
              <a:ahLst/>
              <a:cxnLst/>
              <a:rect l="l" t="t" r="r" b="b"/>
              <a:pathLst>
                <a:path w="28" h="1" extrusionOk="0">
                  <a:moveTo>
                    <a:pt x="14" y="0"/>
                  </a:moveTo>
                  <a:lnTo>
                    <a:pt x="14" y="0"/>
                  </a:lnTo>
                  <a:lnTo>
                    <a:pt x="14" y="0"/>
                  </a:lnTo>
                  <a:cubicBezTo>
                    <a:pt x="28" y="0"/>
                    <a:pt x="0" y="0"/>
                    <a:pt x="0" y="0"/>
                  </a:cubicBezTo>
                  <a:lnTo>
                    <a:pt x="0" y="0"/>
                  </a:lnTo>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1555275" y="1681375"/>
              <a:ext cx="25" cy="25"/>
            </a:xfrm>
            <a:custGeom>
              <a:avLst/>
              <a:gdLst/>
              <a:ahLst/>
              <a:cxnLst/>
              <a:rect l="l" t="t" r="r" b="b"/>
              <a:pathLst>
                <a:path w="1" h="1" extrusionOk="0">
                  <a:moveTo>
                    <a:pt x="0" y="0"/>
                  </a:move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1555275" y="1681375"/>
              <a:ext cx="25" cy="25"/>
            </a:xfrm>
            <a:custGeom>
              <a:avLst/>
              <a:gdLst/>
              <a:ahLst/>
              <a:cxnLst/>
              <a:rect l="l" t="t" r="r" b="b"/>
              <a:pathLst>
                <a:path w="1" h="1" extrusionOk="0">
                  <a:moveTo>
                    <a:pt x="0" y="0"/>
                  </a:moveTo>
                  <a:lnTo>
                    <a:pt x="0" y="0"/>
                  </a:lnTo>
                  <a:lnTo>
                    <a:pt x="0" y="0"/>
                  </a:lnTo>
                  <a:close/>
                </a:path>
              </a:pathLst>
            </a:custGeom>
            <a:solidFill>
              <a:srgbClr val="40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7"/>
            <p:cNvSpPr/>
            <p:nvPr/>
          </p:nvSpPr>
          <p:spPr>
            <a:xfrm>
              <a:off x="1476725" y="1217925"/>
              <a:ext cx="150900" cy="90800"/>
            </a:xfrm>
            <a:custGeom>
              <a:avLst/>
              <a:gdLst/>
              <a:ahLst/>
              <a:cxnLst/>
              <a:rect l="l" t="t" r="r" b="b"/>
              <a:pathLst>
                <a:path w="6036" h="3632" extrusionOk="0">
                  <a:moveTo>
                    <a:pt x="2571" y="1"/>
                  </a:moveTo>
                  <a:cubicBezTo>
                    <a:pt x="2476" y="1"/>
                    <a:pt x="2383" y="16"/>
                    <a:pt x="2302" y="49"/>
                  </a:cubicBezTo>
                  <a:cubicBezTo>
                    <a:pt x="2081" y="118"/>
                    <a:pt x="1985" y="311"/>
                    <a:pt x="1916" y="490"/>
                  </a:cubicBezTo>
                  <a:cubicBezTo>
                    <a:pt x="1888" y="572"/>
                    <a:pt x="1833" y="669"/>
                    <a:pt x="1806" y="779"/>
                  </a:cubicBezTo>
                  <a:cubicBezTo>
                    <a:pt x="1757" y="758"/>
                    <a:pt x="1709" y="748"/>
                    <a:pt x="1661" y="748"/>
                  </a:cubicBezTo>
                  <a:cubicBezTo>
                    <a:pt x="1613" y="748"/>
                    <a:pt x="1564" y="758"/>
                    <a:pt x="1516" y="779"/>
                  </a:cubicBezTo>
                  <a:cubicBezTo>
                    <a:pt x="1186" y="917"/>
                    <a:pt x="1089" y="1234"/>
                    <a:pt x="1075" y="1537"/>
                  </a:cubicBezTo>
                  <a:cubicBezTo>
                    <a:pt x="1020" y="1495"/>
                    <a:pt x="951" y="1454"/>
                    <a:pt x="869" y="1440"/>
                  </a:cubicBezTo>
                  <a:cubicBezTo>
                    <a:pt x="822" y="1429"/>
                    <a:pt x="778" y="1423"/>
                    <a:pt x="736" y="1423"/>
                  </a:cubicBezTo>
                  <a:cubicBezTo>
                    <a:pt x="234" y="1423"/>
                    <a:pt x="67" y="2212"/>
                    <a:pt x="42" y="2543"/>
                  </a:cubicBezTo>
                  <a:cubicBezTo>
                    <a:pt x="14" y="2777"/>
                    <a:pt x="1" y="3025"/>
                    <a:pt x="14" y="3273"/>
                  </a:cubicBezTo>
                  <a:cubicBezTo>
                    <a:pt x="42" y="3383"/>
                    <a:pt x="70" y="3521"/>
                    <a:pt x="194" y="3603"/>
                  </a:cubicBezTo>
                  <a:cubicBezTo>
                    <a:pt x="243" y="3623"/>
                    <a:pt x="289" y="3631"/>
                    <a:pt x="333" y="3631"/>
                  </a:cubicBezTo>
                  <a:cubicBezTo>
                    <a:pt x="569" y="3631"/>
                    <a:pt x="721" y="3378"/>
                    <a:pt x="814" y="3204"/>
                  </a:cubicBezTo>
                  <a:cubicBezTo>
                    <a:pt x="841" y="3149"/>
                    <a:pt x="910" y="3039"/>
                    <a:pt x="993" y="2928"/>
                  </a:cubicBezTo>
                  <a:cubicBezTo>
                    <a:pt x="1053" y="3341"/>
                    <a:pt x="1202" y="3561"/>
                    <a:pt x="1380" y="3561"/>
                  </a:cubicBezTo>
                  <a:cubicBezTo>
                    <a:pt x="1528" y="3561"/>
                    <a:pt x="1696" y="3406"/>
                    <a:pt x="1847" y="3080"/>
                  </a:cubicBezTo>
                  <a:cubicBezTo>
                    <a:pt x="1861" y="3107"/>
                    <a:pt x="1874" y="3149"/>
                    <a:pt x="1888" y="3190"/>
                  </a:cubicBezTo>
                  <a:cubicBezTo>
                    <a:pt x="1930" y="3314"/>
                    <a:pt x="1998" y="3424"/>
                    <a:pt x="2136" y="3466"/>
                  </a:cubicBezTo>
                  <a:cubicBezTo>
                    <a:pt x="2165" y="3473"/>
                    <a:pt x="2193" y="3477"/>
                    <a:pt x="2220" y="3477"/>
                  </a:cubicBezTo>
                  <a:cubicBezTo>
                    <a:pt x="2497" y="3477"/>
                    <a:pt x="2716" y="3118"/>
                    <a:pt x="2866" y="2804"/>
                  </a:cubicBezTo>
                  <a:cubicBezTo>
                    <a:pt x="2908" y="2887"/>
                    <a:pt x="2963" y="2983"/>
                    <a:pt x="3032" y="3052"/>
                  </a:cubicBezTo>
                  <a:cubicBezTo>
                    <a:pt x="3127" y="3136"/>
                    <a:pt x="3219" y="3171"/>
                    <a:pt x="3304" y="3171"/>
                  </a:cubicBezTo>
                  <a:cubicBezTo>
                    <a:pt x="3526" y="3171"/>
                    <a:pt x="3708" y="2938"/>
                    <a:pt x="3817" y="2749"/>
                  </a:cubicBezTo>
                  <a:cubicBezTo>
                    <a:pt x="3882" y="2868"/>
                    <a:pt x="4014" y="2986"/>
                    <a:pt x="4160" y="2986"/>
                  </a:cubicBezTo>
                  <a:cubicBezTo>
                    <a:pt x="4201" y="2986"/>
                    <a:pt x="4243" y="2977"/>
                    <a:pt x="4286" y="2956"/>
                  </a:cubicBezTo>
                  <a:cubicBezTo>
                    <a:pt x="4368" y="2915"/>
                    <a:pt x="4410" y="2859"/>
                    <a:pt x="4465" y="2804"/>
                  </a:cubicBezTo>
                  <a:cubicBezTo>
                    <a:pt x="4561" y="2956"/>
                    <a:pt x="4685" y="3094"/>
                    <a:pt x="4864" y="3190"/>
                  </a:cubicBezTo>
                  <a:cubicBezTo>
                    <a:pt x="4906" y="3204"/>
                    <a:pt x="4919" y="3218"/>
                    <a:pt x="4933" y="3218"/>
                  </a:cubicBezTo>
                  <a:cubicBezTo>
                    <a:pt x="4933" y="3231"/>
                    <a:pt x="4947" y="3231"/>
                    <a:pt x="4947" y="3231"/>
                  </a:cubicBezTo>
                  <a:cubicBezTo>
                    <a:pt x="4974" y="3259"/>
                    <a:pt x="4974" y="3259"/>
                    <a:pt x="5030" y="3328"/>
                  </a:cubicBezTo>
                  <a:cubicBezTo>
                    <a:pt x="5073" y="3354"/>
                    <a:pt x="5112" y="3366"/>
                    <a:pt x="5146" y="3366"/>
                  </a:cubicBezTo>
                  <a:cubicBezTo>
                    <a:pt x="5310" y="3366"/>
                    <a:pt x="5381" y="3105"/>
                    <a:pt x="5415" y="2901"/>
                  </a:cubicBezTo>
                  <a:lnTo>
                    <a:pt x="5429" y="2901"/>
                  </a:lnTo>
                  <a:cubicBezTo>
                    <a:pt x="5514" y="3028"/>
                    <a:pt x="5628" y="3101"/>
                    <a:pt x="5731" y="3101"/>
                  </a:cubicBezTo>
                  <a:cubicBezTo>
                    <a:pt x="5830" y="3101"/>
                    <a:pt x="5919" y="3035"/>
                    <a:pt x="5966" y="2887"/>
                  </a:cubicBezTo>
                  <a:cubicBezTo>
                    <a:pt x="6035" y="2722"/>
                    <a:pt x="6008" y="2556"/>
                    <a:pt x="5994" y="2405"/>
                  </a:cubicBezTo>
                  <a:cubicBezTo>
                    <a:pt x="6008" y="2047"/>
                    <a:pt x="5884" y="1716"/>
                    <a:pt x="5691" y="1399"/>
                  </a:cubicBezTo>
                  <a:cubicBezTo>
                    <a:pt x="5567" y="1179"/>
                    <a:pt x="5457" y="944"/>
                    <a:pt x="5305" y="738"/>
                  </a:cubicBezTo>
                  <a:cubicBezTo>
                    <a:pt x="5209" y="641"/>
                    <a:pt x="5098" y="559"/>
                    <a:pt x="5002" y="448"/>
                  </a:cubicBezTo>
                  <a:cubicBezTo>
                    <a:pt x="4919" y="379"/>
                    <a:pt x="4850" y="297"/>
                    <a:pt x="4726" y="242"/>
                  </a:cubicBezTo>
                  <a:cubicBezTo>
                    <a:pt x="4670" y="230"/>
                    <a:pt x="4427" y="135"/>
                    <a:pt x="4381" y="117"/>
                  </a:cubicBezTo>
                  <a:lnTo>
                    <a:pt x="4381" y="117"/>
                  </a:lnTo>
                  <a:cubicBezTo>
                    <a:pt x="4192" y="31"/>
                    <a:pt x="4024" y="15"/>
                    <a:pt x="3888" y="15"/>
                  </a:cubicBezTo>
                  <a:cubicBezTo>
                    <a:pt x="3807" y="15"/>
                    <a:pt x="3736" y="21"/>
                    <a:pt x="3679" y="21"/>
                  </a:cubicBezTo>
                  <a:cubicBezTo>
                    <a:pt x="3668" y="21"/>
                    <a:pt x="3658" y="20"/>
                    <a:pt x="3647" y="20"/>
                  </a:cubicBezTo>
                  <a:cubicBezTo>
                    <a:pt x="3431" y="20"/>
                    <a:pt x="3286" y="150"/>
                    <a:pt x="3142" y="255"/>
                  </a:cubicBezTo>
                  <a:cubicBezTo>
                    <a:pt x="3035" y="90"/>
                    <a:pt x="2798" y="1"/>
                    <a:pt x="2571"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7"/>
            <p:cNvSpPr/>
            <p:nvPr/>
          </p:nvSpPr>
          <p:spPr>
            <a:xfrm>
              <a:off x="1647225" y="1381275"/>
              <a:ext cx="131600" cy="94200"/>
            </a:xfrm>
            <a:custGeom>
              <a:avLst/>
              <a:gdLst/>
              <a:ahLst/>
              <a:cxnLst/>
              <a:rect l="l" t="t" r="r" b="b"/>
              <a:pathLst>
                <a:path w="5264" h="3768" extrusionOk="0">
                  <a:moveTo>
                    <a:pt x="3368" y="0"/>
                  </a:moveTo>
                  <a:cubicBezTo>
                    <a:pt x="3254" y="0"/>
                    <a:pt x="3022" y="84"/>
                    <a:pt x="3026" y="88"/>
                  </a:cubicBezTo>
                  <a:lnTo>
                    <a:pt x="3026" y="88"/>
                  </a:lnTo>
                  <a:cubicBezTo>
                    <a:pt x="2850" y="116"/>
                    <a:pt x="2713" y="198"/>
                    <a:pt x="2563" y="266"/>
                  </a:cubicBezTo>
                  <a:lnTo>
                    <a:pt x="2453" y="266"/>
                  </a:lnTo>
                  <a:cubicBezTo>
                    <a:pt x="2439" y="266"/>
                    <a:pt x="2426" y="252"/>
                    <a:pt x="2426" y="252"/>
                  </a:cubicBezTo>
                  <a:cubicBezTo>
                    <a:pt x="2229" y="117"/>
                    <a:pt x="1969" y="6"/>
                    <a:pt x="1718" y="6"/>
                  </a:cubicBezTo>
                  <a:cubicBezTo>
                    <a:pt x="1635" y="6"/>
                    <a:pt x="1553" y="18"/>
                    <a:pt x="1475" y="45"/>
                  </a:cubicBezTo>
                  <a:cubicBezTo>
                    <a:pt x="1447" y="59"/>
                    <a:pt x="1420" y="73"/>
                    <a:pt x="1392" y="87"/>
                  </a:cubicBezTo>
                  <a:cubicBezTo>
                    <a:pt x="1301" y="75"/>
                    <a:pt x="1207" y="69"/>
                    <a:pt x="1115" y="69"/>
                  </a:cubicBezTo>
                  <a:cubicBezTo>
                    <a:pt x="985" y="69"/>
                    <a:pt x="858" y="82"/>
                    <a:pt x="745" y="114"/>
                  </a:cubicBezTo>
                  <a:cubicBezTo>
                    <a:pt x="552" y="183"/>
                    <a:pt x="469" y="349"/>
                    <a:pt x="442" y="514"/>
                  </a:cubicBezTo>
                  <a:cubicBezTo>
                    <a:pt x="386" y="845"/>
                    <a:pt x="552" y="1161"/>
                    <a:pt x="524" y="1423"/>
                  </a:cubicBezTo>
                  <a:cubicBezTo>
                    <a:pt x="455" y="1850"/>
                    <a:pt x="1" y="2443"/>
                    <a:pt x="138" y="2966"/>
                  </a:cubicBezTo>
                  <a:cubicBezTo>
                    <a:pt x="180" y="3132"/>
                    <a:pt x="304" y="3366"/>
                    <a:pt x="566" y="3449"/>
                  </a:cubicBezTo>
                  <a:cubicBezTo>
                    <a:pt x="587" y="3453"/>
                    <a:pt x="607" y="3455"/>
                    <a:pt x="627" y="3455"/>
                  </a:cubicBezTo>
                  <a:cubicBezTo>
                    <a:pt x="1013" y="3455"/>
                    <a:pt x="1209" y="2732"/>
                    <a:pt x="1392" y="2470"/>
                  </a:cubicBezTo>
                  <a:cubicBezTo>
                    <a:pt x="1406" y="2457"/>
                    <a:pt x="1406" y="2443"/>
                    <a:pt x="1420" y="2415"/>
                  </a:cubicBezTo>
                  <a:cubicBezTo>
                    <a:pt x="1433" y="2831"/>
                    <a:pt x="1421" y="3768"/>
                    <a:pt x="1927" y="3768"/>
                  </a:cubicBezTo>
                  <a:cubicBezTo>
                    <a:pt x="1941" y="3768"/>
                    <a:pt x="1956" y="3767"/>
                    <a:pt x="1971" y="3765"/>
                  </a:cubicBezTo>
                  <a:cubicBezTo>
                    <a:pt x="2095" y="3724"/>
                    <a:pt x="2136" y="3628"/>
                    <a:pt x="2178" y="3531"/>
                  </a:cubicBezTo>
                  <a:cubicBezTo>
                    <a:pt x="2260" y="3311"/>
                    <a:pt x="2329" y="3077"/>
                    <a:pt x="2412" y="2842"/>
                  </a:cubicBezTo>
                  <a:cubicBezTo>
                    <a:pt x="2426" y="2829"/>
                    <a:pt x="2426" y="2815"/>
                    <a:pt x="2439" y="2787"/>
                  </a:cubicBezTo>
                  <a:cubicBezTo>
                    <a:pt x="2453" y="2953"/>
                    <a:pt x="2467" y="3132"/>
                    <a:pt x="2508" y="3325"/>
                  </a:cubicBezTo>
                  <a:cubicBezTo>
                    <a:pt x="2522" y="3407"/>
                    <a:pt x="2563" y="3476"/>
                    <a:pt x="2618" y="3545"/>
                  </a:cubicBezTo>
                  <a:cubicBezTo>
                    <a:pt x="2671" y="3598"/>
                    <a:pt x="2747" y="3623"/>
                    <a:pt x="2824" y="3623"/>
                  </a:cubicBezTo>
                  <a:cubicBezTo>
                    <a:pt x="2866" y="3623"/>
                    <a:pt x="2910" y="3615"/>
                    <a:pt x="2949" y="3600"/>
                  </a:cubicBezTo>
                  <a:cubicBezTo>
                    <a:pt x="3197" y="3476"/>
                    <a:pt x="3280" y="3228"/>
                    <a:pt x="3362" y="3008"/>
                  </a:cubicBezTo>
                  <a:cubicBezTo>
                    <a:pt x="3404" y="2911"/>
                    <a:pt x="3431" y="2815"/>
                    <a:pt x="3473" y="2705"/>
                  </a:cubicBezTo>
                  <a:cubicBezTo>
                    <a:pt x="3486" y="2870"/>
                    <a:pt x="3486" y="3021"/>
                    <a:pt x="3542" y="3187"/>
                  </a:cubicBezTo>
                  <a:cubicBezTo>
                    <a:pt x="3572" y="3359"/>
                    <a:pt x="3737" y="3592"/>
                    <a:pt x="3927" y="3592"/>
                  </a:cubicBezTo>
                  <a:cubicBezTo>
                    <a:pt x="3994" y="3592"/>
                    <a:pt x="4065" y="3562"/>
                    <a:pt x="4134" y="3490"/>
                  </a:cubicBezTo>
                  <a:cubicBezTo>
                    <a:pt x="4286" y="3297"/>
                    <a:pt x="4368" y="3077"/>
                    <a:pt x="4410" y="2842"/>
                  </a:cubicBezTo>
                  <a:cubicBezTo>
                    <a:pt x="4465" y="2994"/>
                    <a:pt x="4534" y="3132"/>
                    <a:pt x="4602" y="3269"/>
                  </a:cubicBezTo>
                  <a:cubicBezTo>
                    <a:pt x="4658" y="3366"/>
                    <a:pt x="4726" y="3462"/>
                    <a:pt x="4850" y="3517"/>
                  </a:cubicBezTo>
                  <a:cubicBezTo>
                    <a:pt x="4871" y="3523"/>
                    <a:pt x="4891" y="3526"/>
                    <a:pt x="4910" y="3526"/>
                  </a:cubicBezTo>
                  <a:cubicBezTo>
                    <a:pt x="4985" y="3526"/>
                    <a:pt x="5052" y="3486"/>
                    <a:pt x="5085" y="3421"/>
                  </a:cubicBezTo>
                  <a:cubicBezTo>
                    <a:pt x="5264" y="2760"/>
                    <a:pt x="5264" y="1892"/>
                    <a:pt x="5016" y="1327"/>
                  </a:cubicBezTo>
                  <a:cubicBezTo>
                    <a:pt x="4961" y="1203"/>
                    <a:pt x="4933" y="1037"/>
                    <a:pt x="4823" y="858"/>
                  </a:cubicBezTo>
                  <a:cubicBezTo>
                    <a:pt x="4658" y="624"/>
                    <a:pt x="4478" y="404"/>
                    <a:pt x="4203" y="266"/>
                  </a:cubicBezTo>
                  <a:cubicBezTo>
                    <a:pt x="3965" y="147"/>
                    <a:pt x="3728" y="3"/>
                    <a:pt x="3442" y="3"/>
                  </a:cubicBezTo>
                  <a:cubicBezTo>
                    <a:pt x="3430" y="3"/>
                    <a:pt x="3417" y="3"/>
                    <a:pt x="3404" y="4"/>
                  </a:cubicBezTo>
                  <a:cubicBezTo>
                    <a:pt x="3394" y="1"/>
                    <a:pt x="3382" y="0"/>
                    <a:pt x="3368"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1409575" y="1307575"/>
              <a:ext cx="126425" cy="132350"/>
            </a:xfrm>
            <a:custGeom>
              <a:avLst/>
              <a:gdLst/>
              <a:ahLst/>
              <a:cxnLst/>
              <a:rect l="l" t="t" r="r" b="b"/>
              <a:pathLst>
                <a:path w="5057" h="5294" extrusionOk="0">
                  <a:moveTo>
                    <a:pt x="1371" y="1"/>
                  </a:moveTo>
                  <a:cubicBezTo>
                    <a:pt x="1355" y="1"/>
                    <a:pt x="1339" y="2"/>
                    <a:pt x="1323" y="4"/>
                  </a:cubicBezTo>
                  <a:cubicBezTo>
                    <a:pt x="1240" y="17"/>
                    <a:pt x="1157" y="45"/>
                    <a:pt x="1088" y="86"/>
                  </a:cubicBezTo>
                  <a:cubicBezTo>
                    <a:pt x="1075" y="100"/>
                    <a:pt x="1047" y="114"/>
                    <a:pt x="1047" y="114"/>
                  </a:cubicBezTo>
                  <a:lnTo>
                    <a:pt x="1033" y="128"/>
                  </a:lnTo>
                  <a:cubicBezTo>
                    <a:pt x="1020" y="114"/>
                    <a:pt x="1006" y="100"/>
                    <a:pt x="978" y="100"/>
                  </a:cubicBezTo>
                  <a:cubicBezTo>
                    <a:pt x="969" y="99"/>
                    <a:pt x="959" y="99"/>
                    <a:pt x="950" y="99"/>
                  </a:cubicBezTo>
                  <a:cubicBezTo>
                    <a:pt x="797" y="99"/>
                    <a:pt x="668" y="201"/>
                    <a:pt x="551" y="265"/>
                  </a:cubicBezTo>
                  <a:cubicBezTo>
                    <a:pt x="317" y="403"/>
                    <a:pt x="248" y="637"/>
                    <a:pt x="193" y="858"/>
                  </a:cubicBezTo>
                  <a:cubicBezTo>
                    <a:pt x="0" y="1505"/>
                    <a:pt x="83" y="2125"/>
                    <a:pt x="152" y="2677"/>
                  </a:cubicBezTo>
                  <a:cubicBezTo>
                    <a:pt x="172" y="2780"/>
                    <a:pt x="240" y="2946"/>
                    <a:pt x="354" y="2946"/>
                  </a:cubicBezTo>
                  <a:cubicBezTo>
                    <a:pt x="391" y="2946"/>
                    <a:pt x="434" y="2928"/>
                    <a:pt x="482" y="2883"/>
                  </a:cubicBezTo>
                  <a:cubicBezTo>
                    <a:pt x="496" y="2842"/>
                    <a:pt x="510" y="2801"/>
                    <a:pt x="537" y="2759"/>
                  </a:cubicBezTo>
                  <a:cubicBezTo>
                    <a:pt x="537" y="2828"/>
                    <a:pt x="551" y="2897"/>
                    <a:pt x="565" y="2966"/>
                  </a:cubicBezTo>
                  <a:cubicBezTo>
                    <a:pt x="592" y="3117"/>
                    <a:pt x="648" y="3310"/>
                    <a:pt x="827" y="3393"/>
                  </a:cubicBezTo>
                  <a:cubicBezTo>
                    <a:pt x="839" y="3395"/>
                    <a:pt x="851" y="3396"/>
                    <a:pt x="863" y="3396"/>
                  </a:cubicBezTo>
                  <a:cubicBezTo>
                    <a:pt x="1030" y="3396"/>
                    <a:pt x="1105" y="3220"/>
                    <a:pt x="1144" y="3104"/>
                  </a:cubicBezTo>
                  <a:cubicBezTo>
                    <a:pt x="1199" y="2938"/>
                    <a:pt x="1281" y="2704"/>
                    <a:pt x="1309" y="2566"/>
                  </a:cubicBezTo>
                  <a:cubicBezTo>
                    <a:pt x="1460" y="3214"/>
                    <a:pt x="1433" y="3999"/>
                    <a:pt x="1529" y="4647"/>
                  </a:cubicBezTo>
                  <a:cubicBezTo>
                    <a:pt x="1551" y="4840"/>
                    <a:pt x="1648" y="5294"/>
                    <a:pt x="1873" y="5294"/>
                  </a:cubicBezTo>
                  <a:cubicBezTo>
                    <a:pt x="1936" y="5294"/>
                    <a:pt x="2010" y="5258"/>
                    <a:pt x="2094" y="5170"/>
                  </a:cubicBezTo>
                  <a:cubicBezTo>
                    <a:pt x="2301" y="4867"/>
                    <a:pt x="2287" y="4509"/>
                    <a:pt x="2328" y="4165"/>
                  </a:cubicBezTo>
                  <a:cubicBezTo>
                    <a:pt x="2342" y="3958"/>
                    <a:pt x="2356" y="3751"/>
                    <a:pt x="2370" y="3545"/>
                  </a:cubicBezTo>
                  <a:cubicBezTo>
                    <a:pt x="2475" y="3744"/>
                    <a:pt x="2612" y="3895"/>
                    <a:pt x="2787" y="3895"/>
                  </a:cubicBezTo>
                  <a:cubicBezTo>
                    <a:pt x="2841" y="3895"/>
                    <a:pt x="2900" y="3880"/>
                    <a:pt x="2962" y="3848"/>
                  </a:cubicBezTo>
                  <a:cubicBezTo>
                    <a:pt x="3320" y="3462"/>
                    <a:pt x="3320" y="2952"/>
                    <a:pt x="3389" y="2484"/>
                  </a:cubicBezTo>
                  <a:cubicBezTo>
                    <a:pt x="3444" y="2635"/>
                    <a:pt x="3527" y="2773"/>
                    <a:pt x="3692" y="2842"/>
                  </a:cubicBezTo>
                  <a:cubicBezTo>
                    <a:pt x="3723" y="2851"/>
                    <a:pt x="3756" y="2855"/>
                    <a:pt x="3789" y="2855"/>
                  </a:cubicBezTo>
                  <a:cubicBezTo>
                    <a:pt x="3861" y="2855"/>
                    <a:pt x="3930" y="2834"/>
                    <a:pt x="3968" y="2787"/>
                  </a:cubicBezTo>
                  <a:cubicBezTo>
                    <a:pt x="4175" y="2553"/>
                    <a:pt x="4244" y="2112"/>
                    <a:pt x="4271" y="1864"/>
                  </a:cubicBezTo>
                  <a:cubicBezTo>
                    <a:pt x="4374" y="2044"/>
                    <a:pt x="4478" y="2322"/>
                    <a:pt x="4717" y="2322"/>
                  </a:cubicBezTo>
                  <a:cubicBezTo>
                    <a:pt x="4733" y="2322"/>
                    <a:pt x="4750" y="2321"/>
                    <a:pt x="4767" y="2318"/>
                  </a:cubicBezTo>
                  <a:cubicBezTo>
                    <a:pt x="4891" y="2277"/>
                    <a:pt x="4932" y="2167"/>
                    <a:pt x="4960" y="2070"/>
                  </a:cubicBezTo>
                  <a:cubicBezTo>
                    <a:pt x="5056" y="1809"/>
                    <a:pt x="5043" y="1340"/>
                    <a:pt x="5001" y="1189"/>
                  </a:cubicBezTo>
                  <a:cubicBezTo>
                    <a:pt x="5001" y="982"/>
                    <a:pt x="4988" y="775"/>
                    <a:pt x="4850" y="610"/>
                  </a:cubicBezTo>
                  <a:cubicBezTo>
                    <a:pt x="4634" y="346"/>
                    <a:pt x="4260" y="186"/>
                    <a:pt x="3885" y="186"/>
                  </a:cubicBezTo>
                  <a:cubicBezTo>
                    <a:pt x="3830" y="186"/>
                    <a:pt x="3775" y="189"/>
                    <a:pt x="3720" y="197"/>
                  </a:cubicBezTo>
                  <a:cubicBezTo>
                    <a:pt x="3568" y="224"/>
                    <a:pt x="3403" y="265"/>
                    <a:pt x="3279" y="348"/>
                  </a:cubicBezTo>
                  <a:cubicBezTo>
                    <a:pt x="3196" y="389"/>
                    <a:pt x="3045" y="527"/>
                    <a:pt x="2935" y="624"/>
                  </a:cubicBezTo>
                  <a:cubicBezTo>
                    <a:pt x="2935" y="610"/>
                    <a:pt x="2935" y="596"/>
                    <a:pt x="2921" y="569"/>
                  </a:cubicBezTo>
                  <a:cubicBezTo>
                    <a:pt x="2833" y="251"/>
                    <a:pt x="2536" y="154"/>
                    <a:pt x="2265" y="154"/>
                  </a:cubicBezTo>
                  <a:cubicBezTo>
                    <a:pt x="2112" y="154"/>
                    <a:pt x="1968" y="184"/>
                    <a:pt x="1874" y="224"/>
                  </a:cubicBezTo>
                  <a:cubicBezTo>
                    <a:pt x="1819" y="197"/>
                    <a:pt x="1791" y="155"/>
                    <a:pt x="1681" y="100"/>
                  </a:cubicBezTo>
                  <a:cubicBezTo>
                    <a:pt x="1597" y="40"/>
                    <a:pt x="1482" y="1"/>
                    <a:pt x="137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1628625" y="1459900"/>
              <a:ext cx="147450" cy="149950"/>
            </a:xfrm>
            <a:custGeom>
              <a:avLst/>
              <a:gdLst/>
              <a:ahLst/>
              <a:cxnLst/>
              <a:rect l="l" t="t" r="r" b="b"/>
              <a:pathLst>
                <a:path w="5898" h="5998" extrusionOk="0">
                  <a:moveTo>
                    <a:pt x="1530" y="0"/>
                  </a:moveTo>
                  <a:cubicBezTo>
                    <a:pt x="1434" y="14"/>
                    <a:pt x="1351" y="56"/>
                    <a:pt x="1268" y="97"/>
                  </a:cubicBezTo>
                  <a:cubicBezTo>
                    <a:pt x="1241" y="111"/>
                    <a:pt x="1227" y="124"/>
                    <a:pt x="1213" y="138"/>
                  </a:cubicBezTo>
                  <a:lnTo>
                    <a:pt x="1199" y="138"/>
                  </a:lnTo>
                  <a:cubicBezTo>
                    <a:pt x="1186" y="124"/>
                    <a:pt x="1172" y="124"/>
                    <a:pt x="1144" y="124"/>
                  </a:cubicBezTo>
                  <a:cubicBezTo>
                    <a:pt x="1124" y="122"/>
                    <a:pt x="1105" y="120"/>
                    <a:pt x="1086" y="120"/>
                  </a:cubicBezTo>
                  <a:cubicBezTo>
                    <a:pt x="908" y="120"/>
                    <a:pt x="771" y="230"/>
                    <a:pt x="634" y="317"/>
                  </a:cubicBezTo>
                  <a:cubicBezTo>
                    <a:pt x="373" y="469"/>
                    <a:pt x="290" y="731"/>
                    <a:pt x="221" y="979"/>
                  </a:cubicBezTo>
                  <a:cubicBezTo>
                    <a:pt x="1" y="1695"/>
                    <a:pt x="97" y="2411"/>
                    <a:pt x="180" y="3031"/>
                  </a:cubicBezTo>
                  <a:cubicBezTo>
                    <a:pt x="211" y="3147"/>
                    <a:pt x="291" y="3344"/>
                    <a:pt x="419" y="3344"/>
                  </a:cubicBezTo>
                  <a:cubicBezTo>
                    <a:pt x="459" y="3344"/>
                    <a:pt x="503" y="3325"/>
                    <a:pt x="552" y="3279"/>
                  </a:cubicBezTo>
                  <a:cubicBezTo>
                    <a:pt x="579" y="3224"/>
                    <a:pt x="607" y="3169"/>
                    <a:pt x="621" y="3128"/>
                  </a:cubicBezTo>
                  <a:cubicBezTo>
                    <a:pt x="634" y="3197"/>
                    <a:pt x="648" y="3279"/>
                    <a:pt x="662" y="3362"/>
                  </a:cubicBezTo>
                  <a:cubicBezTo>
                    <a:pt x="703" y="3527"/>
                    <a:pt x="758" y="3748"/>
                    <a:pt x="965" y="3844"/>
                  </a:cubicBezTo>
                  <a:cubicBezTo>
                    <a:pt x="978" y="3846"/>
                    <a:pt x="990" y="3847"/>
                    <a:pt x="1002" y="3847"/>
                  </a:cubicBezTo>
                  <a:cubicBezTo>
                    <a:pt x="1197" y="3847"/>
                    <a:pt x="1285" y="3644"/>
                    <a:pt x="1337" y="3514"/>
                  </a:cubicBezTo>
                  <a:cubicBezTo>
                    <a:pt x="1406" y="3321"/>
                    <a:pt x="1489" y="3059"/>
                    <a:pt x="1530" y="2907"/>
                  </a:cubicBezTo>
                  <a:cubicBezTo>
                    <a:pt x="1709" y="3651"/>
                    <a:pt x="1682" y="4519"/>
                    <a:pt x="1792" y="5263"/>
                  </a:cubicBezTo>
                  <a:cubicBezTo>
                    <a:pt x="1803" y="5489"/>
                    <a:pt x="1922" y="5998"/>
                    <a:pt x="2189" y="5998"/>
                  </a:cubicBezTo>
                  <a:cubicBezTo>
                    <a:pt x="2265" y="5998"/>
                    <a:pt x="2352" y="5957"/>
                    <a:pt x="2453" y="5856"/>
                  </a:cubicBezTo>
                  <a:cubicBezTo>
                    <a:pt x="2687" y="5511"/>
                    <a:pt x="2660" y="5098"/>
                    <a:pt x="2715" y="4712"/>
                  </a:cubicBezTo>
                  <a:cubicBezTo>
                    <a:pt x="2742" y="4478"/>
                    <a:pt x="2756" y="4244"/>
                    <a:pt x="2770" y="4010"/>
                  </a:cubicBezTo>
                  <a:cubicBezTo>
                    <a:pt x="2885" y="4239"/>
                    <a:pt x="3046" y="4413"/>
                    <a:pt x="3249" y="4413"/>
                  </a:cubicBezTo>
                  <a:cubicBezTo>
                    <a:pt x="3315" y="4413"/>
                    <a:pt x="3385" y="4395"/>
                    <a:pt x="3459" y="4354"/>
                  </a:cubicBezTo>
                  <a:cubicBezTo>
                    <a:pt x="3872" y="3913"/>
                    <a:pt x="3872" y="3348"/>
                    <a:pt x="3955" y="2811"/>
                  </a:cubicBezTo>
                  <a:cubicBezTo>
                    <a:pt x="4024" y="2976"/>
                    <a:pt x="4120" y="3142"/>
                    <a:pt x="4313" y="3211"/>
                  </a:cubicBezTo>
                  <a:cubicBezTo>
                    <a:pt x="4353" y="3225"/>
                    <a:pt x="4396" y="3233"/>
                    <a:pt x="4439" y="3233"/>
                  </a:cubicBezTo>
                  <a:cubicBezTo>
                    <a:pt x="4515" y="3233"/>
                    <a:pt x="4591" y="3208"/>
                    <a:pt x="4644" y="3155"/>
                  </a:cubicBezTo>
                  <a:cubicBezTo>
                    <a:pt x="4878" y="2894"/>
                    <a:pt x="4947" y="2398"/>
                    <a:pt x="4988" y="2108"/>
                  </a:cubicBezTo>
                  <a:cubicBezTo>
                    <a:pt x="5103" y="2313"/>
                    <a:pt x="5218" y="2624"/>
                    <a:pt x="5498" y="2624"/>
                  </a:cubicBezTo>
                  <a:cubicBezTo>
                    <a:pt x="5520" y="2624"/>
                    <a:pt x="5543" y="2622"/>
                    <a:pt x="5567" y="2618"/>
                  </a:cubicBezTo>
                  <a:cubicBezTo>
                    <a:pt x="5705" y="2591"/>
                    <a:pt x="5760" y="2453"/>
                    <a:pt x="5787" y="2343"/>
                  </a:cubicBezTo>
                  <a:cubicBezTo>
                    <a:pt x="5898" y="2053"/>
                    <a:pt x="5884" y="1530"/>
                    <a:pt x="5829" y="1351"/>
                  </a:cubicBezTo>
                  <a:cubicBezTo>
                    <a:pt x="5829" y="1116"/>
                    <a:pt x="5815" y="882"/>
                    <a:pt x="5636" y="689"/>
                  </a:cubicBezTo>
                  <a:cubicBezTo>
                    <a:pt x="5393" y="398"/>
                    <a:pt x="4948" y="225"/>
                    <a:pt x="4516" y="225"/>
                  </a:cubicBezTo>
                  <a:cubicBezTo>
                    <a:pt x="4457" y="225"/>
                    <a:pt x="4399" y="228"/>
                    <a:pt x="4341" y="235"/>
                  </a:cubicBezTo>
                  <a:cubicBezTo>
                    <a:pt x="4148" y="262"/>
                    <a:pt x="3969" y="304"/>
                    <a:pt x="3817" y="400"/>
                  </a:cubicBezTo>
                  <a:cubicBezTo>
                    <a:pt x="3721" y="455"/>
                    <a:pt x="3542" y="607"/>
                    <a:pt x="3431" y="703"/>
                  </a:cubicBezTo>
                  <a:cubicBezTo>
                    <a:pt x="3418" y="689"/>
                    <a:pt x="3418" y="676"/>
                    <a:pt x="3404" y="648"/>
                  </a:cubicBezTo>
                  <a:cubicBezTo>
                    <a:pt x="3305" y="287"/>
                    <a:pt x="2940" y="180"/>
                    <a:pt x="2615" y="180"/>
                  </a:cubicBezTo>
                  <a:cubicBezTo>
                    <a:pt x="2443" y="180"/>
                    <a:pt x="2282" y="210"/>
                    <a:pt x="2178" y="248"/>
                  </a:cubicBezTo>
                  <a:cubicBezTo>
                    <a:pt x="2122" y="221"/>
                    <a:pt x="2081" y="180"/>
                    <a:pt x="1957" y="111"/>
                  </a:cubicBezTo>
                  <a:cubicBezTo>
                    <a:pt x="1833" y="42"/>
                    <a:pt x="1682" y="0"/>
                    <a:pt x="1530"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1369600" y="1524650"/>
              <a:ext cx="111975" cy="135025"/>
            </a:xfrm>
            <a:custGeom>
              <a:avLst/>
              <a:gdLst/>
              <a:ahLst/>
              <a:cxnLst/>
              <a:rect l="l" t="t" r="r" b="b"/>
              <a:pathLst>
                <a:path w="4479" h="5401" extrusionOk="0">
                  <a:moveTo>
                    <a:pt x="3183" y="1"/>
                  </a:moveTo>
                  <a:cubicBezTo>
                    <a:pt x="3039" y="21"/>
                    <a:pt x="2939" y="25"/>
                    <a:pt x="2839" y="25"/>
                  </a:cubicBezTo>
                  <a:cubicBezTo>
                    <a:pt x="2789" y="25"/>
                    <a:pt x="2739" y="24"/>
                    <a:pt x="2684" y="24"/>
                  </a:cubicBezTo>
                  <a:cubicBezTo>
                    <a:pt x="2628" y="24"/>
                    <a:pt x="2567" y="25"/>
                    <a:pt x="2495" y="28"/>
                  </a:cubicBezTo>
                  <a:cubicBezTo>
                    <a:pt x="2446" y="40"/>
                    <a:pt x="2393" y="44"/>
                    <a:pt x="2337" y="44"/>
                  </a:cubicBezTo>
                  <a:cubicBezTo>
                    <a:pt x="2245" y="44"/>
                    <a:pt x="2143" y="34"/>
                    <a:pt x="2031" y="34"/>
                  </a:cubicBezTo>
                  <a:cubicBezTo>
                    <a:pt x="1981" y="34"/>
                    <a:pt x="1929" y="36"/>
                    <a:pt x="1875" y="42"/>
                  </a:cubicBezTo>
                  <a:cubicBezTo>
                    <a:pt x="1861" y="42"/>
                    <a:pt x="1819" y="56"/>
                    <a:pt x="1764" y="69"/>
                  </a:cubicBezTo>
                  <a:cubicBezTo>
                    <a:pt x="1654" y="65"/>
                    <a:pt x="1540" y="60"/>
                    <a:pt x="1428" y="60"/>
                  </a:cubicBezTo>
                  <a:cubicBezTo>
                    <a:pt x="1163" y="60"/>
                    <a:pt x="903" y="90"/>
                    <a:pt x="690" y="235"/>
                  </a:cubicBezTo>
                  <a:cubicBezTo>
                    <a:pt x="373" y="510"/>
                    <a:pt x="194" y="910"/>
                    <a:pt x="180" y="1282"/>
                  </a:cubicBezTo>
                  <a:cubicBezTo>
                    <a:pt x="180" y="1475"/>
                    <a:pt x="249" y="1668"/>
                    <a:pt x="331" y="1833"/>
                  </a:cubicBezTo>
                  <a:cubicBezTo>
                    <a:pt x="345" y="1847"/>
                    <a:pt x="359" y="1874"/>
                    <a:pt x="359" y="1888"/>
                  </a:cubicBezTo>
                  <a:cubicBezTo>
                    <a:pt x="359" y="1902"/>
                    <a:pt x="373" y="1902"/>
                    <a:pt x="373" y="1902"/>
                  </a:cubicBezTo>
                  <a:cubicBezTo>
                    <a:pt x="331" y="1998"/>
                    <a:pt x="1" y="2439"/>
                    <a:pt x="15" y="2729"/>
                  </a:cubicBezTo>
                  <a:cubicBezTo>
                    <a:pt x="28" y="3114"/>
                    <a:pt x="1" y="3514"/>
                    <a:pt x="152" y="3886"/>
                  </a:cubicBezTo>
                  <a:cubicBezTo>
                    <a:pt x="225" y="4042"/>
                    <a:pt x="349" y="4303"/>
                    <a:pt x="563" y="4303"/>
                  </a:cubicBezTo>
                  <a:cubicBezTo>
                    <a:pt x="594" y="4303"/>
                    <a:pt x="627" y="4298"/>
                    <a:pt x="662" y="4285"/>
                  </a:cubicBezTo>
                  <a:cubicBezTo>
                    <a:pt x="869" y="4161"/>
                    <a:pt x="910" y="3955"/>
                    <a:pt x="1020" y="3721"/>
                  </a:cubicBezTo>
                  <a:cubicBezTo>
                    <a:pt x="1103" y="3486"/>
                    <a:pt x="1172" y="3238"/>
                    <a:pt x="1255" y="3004"/>
                  </a:cubicBezTo>
                  <a:lnTo>
                    <a:pt x="1255" y="3004"/>
                  </a:lnTo>
                  <a:cubicBezTo>
                    <a:pt x="1255" y="3445"/>
                    <a:pt x="1241" y="4010"/>
                    <a:pt x="1323" y="4382"/>
                  </a:cubicBezTo>
                  <a:cubicBezTo>
                    <a:pt x="1368" y="4560"/>
                    <a:pt x="1511" y="5059"/>
                    <a:pt x="1759" y="5059"/>
                  </a:cubicBezTo>
                  <a:cubicBezTo>
                    <a:pt x="1819" y="5059"/>
                    <a:pt x="1885" y="5030"/>
                    <a:pt x="1957" y="4961"/>
                  </a:cubicBezTo>
                  <a:cubicBezTo>
                    <a:pt x="2095" y="4616"/>
                    <a:pt x="2136" y="4258"/>
                    <a:pt x="2191" y="3886"/>
                  </a:cubicBezTo>
                  <a:cubicBezTo>
                    <a:pt x="2191" y="4148"/>
                    <a:pt x="2205" y="4396"/>
                    <a:pt x="2247" y="4630"/>
                  </a:cubicBezTo>
                  <a:cubicBezTo>
                    <a:pt x="2288" y="4795"/>
                    <a:pt x="2302" y="4974"/>
                    <a:pt x="2398" y="5112"/>
                  </a:cubicBezTo>
                  <a:cubicBezTo>
                    <a:pt x="2436" y="5150"/>
                    <a:pt x="2488" y="5168"/>
                    <a:pt x="2541" y="5168"/>
                  </a:cubicBezTo>
                  <a:cubicBezTo>
                    <a:pt x="2602" y="5168"/>
                    <a:pt x="2664" y="5143"/>
                    <a:pt x="2701" y="5098"/>
                  </a:cubicBezTo>
                  <a:cubicBezTo>
                    <a:pt x="2825" y="4905"/>
                    <a:pt x="2922" y="4685"/>
                    <a:pt x="2991" y="4465"/>
                  </a:cubicBezTo>
                  <a:cubicBezTo>
                    <a:pt x="3032" y="4768"/>
                    <a:pt x="3059" y="5085"/>
                    <a:pt x="3239" y="5346"/>
                  </a:cubicBezTo>
                  <a:cubicBezTo>
                    <a:pt x="3293" y="5384"/>
                    <a:pt x="3342" y="5400"/>
                    <a:pt x="3386" y="5400"/>
                  </a:cubicBezTo>
                  <a:cubicBezTo>
                    <a:pt x="3633" y="5400"/>
                    <a:pt x="3727" y="4890"/>
                    <a:pt x="3762" y="4726"/>
                  </a:cubicBezTo>
                  <a:cubicBezTo>
                    <a:pt x="3817" y="4244"/>
                    <a:pt x="3941" y="3789"/>
                    <a:pt x="3969" y="3307"/>
                  </a:cubicBezTo>
                  <a:cubicBezTo>
                    <a:pt x="3983" y="2977"/>
                    <a:pt x="3927" y="2439"/>
                    <a:pt x="3969" y="2177"/>
                  </a:cubicBezTo>
                  <a:lnTo>
                    <a:pt x="3969" y="2177"/>
                  </a:lnTo>
                  <a:cubicBezTo>
                    <a:pt x="4024" y="2246"/>
                    <a:pt x="4093" y="2315"/>
                    <a:pt x="4231" y="2315"/>
                  </a:cubicBezTo>
                  <a:cubicBezTo>
                    <a:pt x="4355" y="2301"/>
                    <a:pt x="4382" y="2177"/>
                    <a:pt x="4410" y="2095"/>
                  </a:cubicBezTo>
                  <a:cubicBezTo>
                    <a:pt x="4479" y="1916"/>
                    <a:pt x="4437" y="1585"/>
                    <a:pt x="4423" y="1502"/>
                  </a:cubicBezTo>
                  <a:cubicBezTo>
                    <a:pt x="4451" y="1213"/>
                    <a:pt x="4313" y="800"/>
                    <a:pt x="4217" y="634"/>
                  </a:cubicBezTo>
                  <a:cubicBezTo>
                    <a:pt x="4175" y="483"/>
                    <a:pt x="4079" y="345"/>
                    <a:pt x="3955" y="235"/>
                  </a:cubicBezTo>
                  <a:cubicBezTo>
                    <a:pt x="3872" y="166"/>
                    <a:pt x="3776" y="125"/>
                    <a:pt x="3666" y="97"/>
                  </a:cubicBezTo>
                  <a:cubicBezTo>
                    <a:pt x="3514" y="28"/>
                    <a:pt x="3349" y="1"/>
                    <a:pt x="318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1431950" y="1464025"/>
              <a:ext cx="264550" cy="128000"/>
            </a:xfrm>
            <a:custGeom>
              <a:avLst/>
              <a:gdLst/>
              <a:ahLst/>
              <a:cxnLst/>
              <a:rect l="l" t="t" r="r" b="b"/>
              <a:pathLst>
                <a:path w="10582" h="5120" extrusionOk="0">
                  <a:moveTo>
                    <a:pt x="9053" y="1"/>
                  </a:moveTo>
                  <a:cubicBezTo>
                    <a:pt x="8681" y="1"/>
                    <a:pt x="8474" y="194"/>
                    <a:pt x="8336" y="414"/>
                  </a:cubicBezTo>
                  <a:cubicBezTo>
                    <a:pt x="8226" y="621"/>
                    <a:pt x="8116" y="841"/>
                    <a:pt x="8019" y="1062"/>
                  </a:cubicBezTo>
                  <a:cubicBezTo>
                    <a:pt x="7881" y="772"/>
                    <a:pt x="7578" y="483"/>
                    <a:pt x="7137" y="455"/>
                  </a:cubicBezTo>
                  <a:cubicBezTo>
                    <a:pt x="6517" y="511"/>
                    <a:pt x="6173" y="1048"/>
                    <a:pt x="5842" y="1254"/>
                  </a:cubicBezTo>
                  <a:cubicBezTo>
                    <a:pt x="5842" y="1268"/>
                    <a:pt x="5829" y="1268"/>
                    <a:pt x="5829" y="1282"/>
                  </a:cubicBezTo>
                  <a:cubicBezTo>
                    <a:pt x="5773" y="1130"/>
                    <a:pt x="5718" y="938"/>
                    <a:pt x="5553" y="800"/>
                  </a:cubicBezTo>
                  <a:cubicBezTo>
                    <a:pt x="5444" y="703"/>
                    <a:pt x="5270" y="616"/>
                    <a:pt x="5098" y="616"/>
                  </a:cubicBezTo>
                  <a:cubicBezTo>
                    <a:pt x="5075" y="616"/>
                    <a:pt x="5052" y="617"/>
                    <a:pt x="5029" y="621"/>
                  </a:cubicBezTo>
                  <a:cubicBezTo>
                    <a:pt x="4478" y="731"/>
                    <a:pt x="4217" y="1144"/>
                    <a:pt x="3941" y="1475"/>
                  </a:cubicBezTo>
                  <a:cubicBezTo>
                    <a:pt x="3872" y="1434"/>
                    <a:pt x="3845" y="1392"/>
                    <a:pt x="3748" y="1282"/>
                  </a:cubicBezTo>
                  <a:cubicBezTo>
                    <a:pt x="3638" y="1158"/>
                    <a:pt x="3569" y="1006"/>
                    <a:pt x="3431" y="910"/>
                  </a:cubicBezTo>
                  <a:cubicBezTo>
                    <a:pt x="3323" y="843"/>
                    <a:pt x="3224" y="812"/>
                    <a:pt x="3134" y="812"/>
                  </a:cubicBezTo>
                  <a:cubicBezTo>
                    <a:pt x="2986" y="812"/>
                    <a:pt x="2865" y="896"/>
                    <a:pt x="2770" y="1034"/>
                  </a:cubicBezTo>
                  <a:cubicBezTo>
                    <a:pt x="2687" y="1144"/>
                    <a:pt x="2605" y="1254"/>
                    <a:pt x="2508" y="1351"/>
                  </a:cubicBezTo>
                  <a:cubicBezTo>
                    <a:pt x="2439" y="1282"/>
                    <a:pt x="2398" y="1199"/>
                    <a:pt x="2301" y="1089"/>
                  </a:cubicBezTo>
                  <a:cubicBezTo>
                    <a:pt x="2147" y="919"/>
                    <a:pt x="1997" y="849"/>
                    <a:pt x="1851" y="849"/>
                  </a:cubicBezTo>
                  <a:cubicBezTo>
                    <a:pt x="1737" y="849"/>
                    <a:pt x="1625" y="892"/>
                    <a:pt x="1516" y="965"/>
                  </a:cubicBezTo>
                  <a:cubicBezTo>
                    <a:pt x="1516" y="951"/>
                    <a:pt x="1516" y="938"/>
                    <a:pt x="1502" y="938"/>
                  </a:cubicBezTo>
                  <a:cubicBezTo>
                    <a:pt x="1433" y="758"/>
                    <a:pt x="1475" y="552"/>
                    <a:pt x="1337" y="387"/>
                  </a:cubicBezTo>
                  <a:cubicBezTo>
                    <a:pt x="1248" y="297"/>
                    <a:pt x="1094" y="260"/>
                    <a:pt x="949" y="260"/>
                  </a:cubicBezTo>
                  <a:cubicBezTo>
                    <a:pt x="870" y="260"/>
                    <a:pt x="794" y="271"/>
                    <a:pt x="731" y="290"/>
                  </a:cubicBezTo>
                  <a:cubicBezTo>
                    <a:pt x="579" y="359"/>
                    <a:pt x="552" y="497"/>
                    <a:pt x="497" y="607"/>
                  </a:cubicBezTo>
                  <a:cubicBezTo>
                    <a:pt x="483" y="648"/>
                    <a:pt x="469" y="690"/>
                    <a:pt x="455" y="731"/>
                  </a:cubicBezTo>
                  <a:cubicBezTo>
                    <a:pt x="180" y="1254"/>
                    <a:pt x="1" y="1806"/>
                    <a:pt x="56" y="2357"/>
                  </a:cubicBezTo>
                  <a:cubicBezTo>
                    <a:pt x="56" y="2524"/>
                    <a:pt x="201" y="2775"/>
                    <a:pt x="456" y="2775"/>
                  </a:cubicBezTo>
                  <a:cubicBezTo>
                    <a:pt x="495" y="2775"/>
                    <a:pt x="536" y="2769"/>
                    <a:pt x="579" y="2756"/>
                  </a:cubicBezTo>
                  <a:cubicBezTo>
                    <a:pt x="827" y="2660"/>
                    <a:pt x="993" y="2481"/>
                    <a:pt x="1130" y="2315"/>
                  </a:cubicBezTo>
                  <a:lnTo>
                    <a:pt x="1130" y="2315"/>
                  </a:lnTo>
                  <a:cubicBezTo>
                    <a:pt x="1089" y="2550"/>
                    <a:pt x="1089" y="2784"/>
                    <a:pt x="1172" y="3018"/>
                  </a:cubicBezTo>
                  <a:cubicBezTo>
                    <a:pt x="1304" y="3387"/>
                    <a:pt x="1547" y="3659"/>
                    <a:pt x="1811" y="3659"/>
                  </a:cubicBezTo>
                  <a:cubicBezTo>
                    <a:pt x="1932" y="3659"/>
                    <a:pt x="2057" y="3602"/>
                    <a:pt x="2177" y="3473"/>
                  </a:cubicBezTo>
                  <a:cubicBezTo>
                    <a:pt x="2191" y="3693"/>
                    <a:pt x="2260" y="3900"/>
                    <a:pt x="2425" y="4079"/>
                  </a:cubicBezTo>
                  <a:cubicBezTo>
                    <a:pt x="2512" y="4178"/>
                    <a:pt x="2631" y="4276"/>
                    <a:pt x="2783" y="4276"/>
                  </a:cubicBezTo>
                  <a:cubicBezTo>
                    <a:pt x="2801" y="4276"/>
                    <a:pt x="2820" y="4275"/>
                    <a:pt x="2839" y="4272"/>
                  </a:cubicBezTo>
                  <a:cubicBezTo>
                    <a:pt x="3059" y="4217"/>
                    <a:pt x="3197" y="4038"/>
                    <a:pt x="3280" y="3886"/>
                  </a:cubicBezTo>
                  <a:cubicBezTo>
                    <a:pt x="3307" y="3845"/>
                    <a:pt x="3321" y="3803"/>
                    <a:pt x="3349" y="3776"/>
                  </a:cubicBezTo>
                  <a:lnTo>
                    <a:pt x="3349" y="3776"/>
                  </a:lnTo>
                  <a:cubicBezTo>
                    <a:pt x="3321" y="4244"/>
                    <a:pt x="3362" y="4795"/>
                    <a:pt x="3748" y="4850"/>
                  </a:cubicBezTo>
                  <a:cubicBezTo>
                    <a:pt x="3760" y="4852"/>
                    <a:pt x="3772" y="4852"/>
                    <a:pt x="3784" y="4852"/>
                  </a:cubicBezTo>
                  <a:cubicBezTo>
                    <a:pt x="3908" y="4852"/>
                    <a:pt x="4020" y="4791"/>
                    <a:pt x="4120" y="4740"/>
                  </a:cubicBezTo>
                  <a:cubicBezTo>
                    <a:pt x="4341" y="4602"/>
                    <a:pt x="4478" y="4423"/>
                    <a:pt x="4630" y="4244"/>
                  </a:cubicBezTo>
                  <a:cubicBezTo>
                    <a:pt x="4657" y="4203"/>
                    <a:pt x="4685" y="4162"/>
                    <a:pt x="4713" y="4120"/>
                  </a:cubicBezTo>
                  <a:cubicBezTo>
                    <a:pt x="4754" y="4437"/>
                    <a:pt x="4864" y="4768"/>
                    <a:pt x="5167" y="5016"/>
                  </a:cubicBezTo>
                  <a:cubicBezTo>
                    <a:pt x="5285" y="5088"/>
                    <a:pt x="5400" y="5119"/>
                    <a:pt x="5507" y="5119"/>
                  </a:cubicBezTo>
                  <a:cubicBezTo>
                    <a:pt x="5687" y="5119"/>
                    <a:pt x="5845" y="5030"/>
                    <a:pt x="5966" y="4892"/>
                  </a:cubicBezTo>
                  <a:cubicBezTo>
                    <a:pt x="6242" y="4602"/>
                    <a:pt x="6490" y="4299"/>
                    <a:pt x="6655" y="3969"/>
                  </a:cubicBezTo>
                  <a:cubicBezTo>
                    <a:pt x="6765" y="3762"/>
                    <a:pt x="6876" y="3500"/>
                    <a:pt x="6986" y="3266"/>
                  </a:cubicBezTo>
                  <a:cubicBezTo>
                    <a:pt x="7013" y="3486"/>
                    <a:pt x="7082" y="3693"/>
                    <a:pt x="7234" y="3886"/>
                  </a:cubicBezTo>
                  <a:cubicBezTo>
                    <a:pt x="7300" y="3974"/>
                    <a:pt x="7388" y="4012"/>
                    <a:pt x="7476" y="4012"/>
                  </a:cubicBezTo>
                  <a:cubicBezTo>
                    <a:pt x="7606" y="4012"/>
                    <a:pt x="7735" y="3927"/>
                    <a:pt x="7785" y="3803"/>
                  </a:cubicBezTo>
                  <a:cubicBezTo>
                    <a:pt x="7950" y="3514"/>
                    <a:pt x="8047" y="3225"/>
                    <a:pt x="8116" y="2963"/>
                  </a:cubicBezTo>
                  <a:cubicBezTo>
                    <a:pt x="8226" y="3128"/>
                    <a:pt x="8350" y="3280"/>
                    <a:pt x="8598" y="3349"/>
                  </a:cubicBezTo>
                  <a:cubicBezTo>
                    <a:pt x="8652" y="3363"/>
                    <a:pt x="8705" y="3370"/>
                    <a:pt x="8754" y="3370"/>
                  </a:cubicBezTo>
                  <a:cubicBezTo>
                    <a:pt x="9031" y="3370"/>
                    <a:pt x="9224" y="3162"/>
                    <a:pt x="9259" y="2963"/>
                  </a:cubicBezTo>
                  <a:cubicBezTo>
                    <a:pt x="9342" y="2742"/>
                    <a:pt x="9369" y="2494"/>
                    <a:pt x="9397" y="2260"/>
                  </a:cubicBezTo>
                  <a:cubicBezTo>
                    <a:pt x="9507" y="2357"/>
                    <a:pt x="9604" y="2453"/>
                    <a:pt x="9741" y="2522"/>
                  </a:cubicBezTo>
                  <a:cubicBezTo>
                    <a:pt x="9836" y="2579"/>
                    <a:pt x="9962" y="2612"/>
                    <a:pt x="10081" y="2612"/>
                  </a:cubicBezTo>
                  <a:cubicBezTo>
                    <a:pt x="10221" y="2612"/>
                    <a:pt x="10350" y="2565"/>
                    <a:pt x="10403" y="2453"/>
                  </a:cubicBezTo>
                  <a:cubicBezTo>
                    <a:pt x="10582" y="2054"/>
                    <a:pt x="10320" y="1640"/>
                    <a:pt x="10169" y="1254"/>
                  </a:cubicBezTo>
                  <a:cubicBezTo>
                    <a:pt x="9962" y="827"/>
                    <a:pt x="9769" y="111"/>
                    <a:pt x="905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1491550" y="1263525"/>
              <a:ext cx="127450" cy="121575"/>
            </a:xfrm>
            <a:custGeom>
              <a:avLst/>
              <a:gdLst/>
              <a:ahLst/>
              <a:cxnLst/>
              <a:rect l="l" t="t" r="r" b="b"/>
              <a:pathLst>
                <a:path w="5098" h="4863" extrusionOk="0">
                  <a:moveTo>
                    <a:pt x="2469" y="0"/>
                  </a:moveTo>
                  <a:cubicBezTo>
                    <a:pt x="2121" y="0"/>
                    <a:pt x="1582" y="261"/>
                    <a:pt x="1254" y="443"/>
                  </a:cubicBezTo>
                  <a:cubicBezTo>
                    <a:pt x="965" y="622"/>
                    <a:pt x="593" y="787"/>
                    <a:pt x="413" y="1035"/>
                  </a:cubicBezTo>
                  <a:cubicBezTo>
                    <a:pt x="358" y="1104"/>
                    <a:pt x="262" y="1380"/>
                    <a:pt x="248" y="1573"/>
                  </a:cubicBezTo>
                  <a:cubicBezTo>
                    <a:pt x="124" y="1807"/>
                    <a:pt x="41" y="2041"/>
                    <a:pt x="14" y="2262"/>
                  </a:cubicBezTo>
                  <a:cubicBezTo>
                    <a:pt x="0" y="2358"/>
                    <a:pt x="14" y="2482"/>
                    <a:pt x="138" y="2523"/>
                  </a:cubicBezTo>
                  <a:cubicBezTo>
                    <a:pt x="161" y="2532"/>
                    <a:pt x="186" y="2536"/>
                    <a:pt x="212" y="2536"/>
                  </a:cubicBezTo>
                  <a:cubicBezTo>
                    <a:pt x="310" y="2536"/>
                    <a:pt x="423" y="2481"/>
                    <a:pt x="510" y="2427"/>
                  </a:cubicBezTo>
                  <a:cubicBezTo>
                    <a:pt x="551" y="2399"/>
                    <a:pt x="606" y="2358"/>
                    <a:pt x="634" y="2331"/>
                  </a:cubicBezTo>
                  <a:lnTo>
                    <a:pt x="634" y="2331"/>
                  </a:lnTo>
                  <a:cubicBezTo>
                    <a:pt x="622" y="2655"/>
                    <a:pt x="463" y="3327"/>
                    <a:pt x="982" y="3327"/>
                  </a:cubicBezTo>
                  <a:cubicBezTo>
                    <a:pt x="1058" y="3327"/>
                    <a:pt x="1147" y="3313"/>
                    <a:pt x="1254" y="3281"/>
                  </a:cubicBezTo>
                  <a:cubicBezTo>
                    <a:pt x="1305" y="3273"/>
                    <a:pt x="1342" y="3269"/>
                    <a:pt x="1369" y="3269"/>
                  </a:cubicBezTo>
                  <a:cubicBezTo>
                    <a:pt x="1429" y="3269"/>
                    <a:pt x="1442" y="3285"/>
                    <a:pt x="1461" y="3295"/>
                  </a:cubicBezTo>
                  <a:cubicBezTo>
                    <a:pt x="1626" y="3460"/>
                    <a:pt x="1640" y="3612"/>
                    <a:pt x="1736" y="3832"/>
                  </a:cubicBezTo>
                  <a:cubicBezTo>
                    <a:pt x="1819" y="4025"/>
                    <a:pt x="1957" y="4191"/>
                    <a:pt x="2094" y="4356"/>
                  </a:cubicBezTo>
                  <a:cubicBezTo>
                    <a:pt x="2209" y="4471"/>
                    <a:pt x="2496" y="4863"/>
                    <a:pt x="2828" y="4863"/>
                  </a:cubicBezTo>
                  <a:cubicBezTo>
                    <a:pt x="2894" y="4863"/>
                    <a:pt x="2962" y="4847"/>
                    <a:pt x="3031" y="4811"/>
                  </a:cubicBezTo>
                  <a:cubicBezTo>
                    <a:pt x="3265" y="4659"/>
                    <a:pt x="3224" y="4466"/>
                    <a:pt x="3252" y="4301"/>
                  </a:cubicBezTo>
                  <a:cubicBezTo>
                    <a:pt x="3265" y="3943"/>
                    <a:pt x="3238" y="3612"/>
                    <a:pt x="3224" y="3295"/>
                  </a:cubicBezTo>
                  <a:lnTo>
                    <a:pt x="3224" y="3295"/>
                  </a:lnTo>
                  <a:cubicBezTo>
                    <a:pt x="3332" y="3412"/>
                    <a:pt x="3492" y="3557"/>
                    <a:pt x="3678" y="3557"/>
                  </a:cubicBezTo>
                  <a:cubicBezTo>
                    <a:pt x="3778" y="3557"/>
                    <a:pt x="3885" y="3516"/>
                    <a:pt x="3996" y="3405"/>
                  </a:cubicBezTo>
                  <a:cubicBezTo>
                    <a:pt x="4189" y="3157"/>
                    <a:pt x="4147" y="2909"/>
                    <a:pt x="4175" y="2675"/>
                  </a:cubicBezTo>
                  <a:lnTo>
                    <a:pt x="4175" y="2661"/>
                  </a:lnTo>
                  <a:cubicBezTo>
                    <a:pt x="4257" y="2703"/>
                    <a:pt x="4340" y="2758"/>
                    <a:pt x="4437" y="2771"/>
                  </a:cubicBezTo>
                  <a:cubicBezTo>
                    <a:pt x="4561" y="2771"/>
                    <a:pt x="4740" y="2744"/>
                    <a:pt x="4864" y="2661"/>
                  </a:cubicBezTo>
                  <a:cubicBezTo>
                    <a:pt x="5043" y="2523"/>
                    <a:pt x="5043" y="2344"/>
                    <a:pt x="5043" y="2193"/>
                  </a:cubicBezTo>
                  <a:cubicBezTo>
                    <a:pt x="5001" y="1945"/>
                    <a:pt x="4864" y="1711"/>
                    <a:pt x="4685" y="1518"/>
                  </a:cubicBezTo>
                  <a:cubicBezTo>
                    <a:pt x="4657" y="1476"/>
                    <a:pt x="4629" y="1407"/>
                    <a:pt x="4616" y="1339"/>
                  </a:cubicBezTo>
                  <a:lnTo>
                    <a:pt x="4616" y="1339"/>
                  </a:lnTo>
                  <a:cubicBezTo>
                    <a:pt x="4657" y="1352"/>
                    <a:pt x="4712" y="1366"/>
                    <a:pt x="4781" y="1366"/>
                  </a:cubicBezTo>
                  <a:cubicBezTo>
                    <a:pt x="5043" y="1325"/>
                    <a:pt x="5098" y="1091"/>
                    <a:pt x="5084" y="967"/>
                  </a:cubicBezTo>
                  <a:cubicBezTo>
                    <a:pt x="5070" y="774"/>
                    <a:pt x="4919" y="650"/>
                    <a:pt x="4753" y="553"/>
                  </a:cubicBezTo>
                  <a:cubicBezTo>
                    <a:pt x="4547" y="443"/>
                    <a:pt x="4313" y="333"/>
                    <a:pt x="4023" y="291"/>
                  </a:cubicBezTo>
                  <a:cubicBezTo>
                    <a:pt x="3948" y="282"/>
                    <a:pt x="3858" y="277"/>
                    <a:pt x="3762" y="277"/>
                  </a:cubicBezTo>
                  <a:cubicBezTo>
                    <a:pt x="3456" y="277"/>
                    <a:pt x="3086" y="322"/>
                    <a:pt x="2907" y="374"/>
                  </a:cubicBezTo>
                  <a:cubicBezTo>
                    <a:pt x="2811" y="347"/>
                    <a:pt x="2852" y="374"/>
                    <a:pt x="2797" y="250"/>
                  </a:cubicBezTo>
                  <a:cubicBezTo>
                    <a:pt x="2774" y="68"/>
                    <a:pt x="2646" y="0"/>
                    <a:pt x="2469"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1386475" y="1380125"/>
              <a:ext cx="118875" cy="93325"/>
            </a:xfrm>
            <a:custGeom>
              <a:avLst/>
              <a:gdLst/>
              <a:ahLst/>
              <a:cxnLst/>
              <a:rect l="l" t="t" r="r" b="b"/>
              <a:pathLst>
                <a:path w="4755" h="3733" extrusionOk="0">
                  <a:moveTo>
                    <a:pt x="3702" y="0"/>
                  </a:moveTo>
                  <a:cubicBezTo>
                    <a:pt x="3354" y="0"/>
                    <a:pt x="3109" y="198"/>
                    <a:pt x="2894" y="463"/>
                  </a:cubicBezTo>
                  <a:cubicBezTo>
                    <a:pt x="2867" y="395"/>
                    <a:pt x="2839" y="339"/>
                    <a:pt x="2784" y="284"/>
                  </a:cubicBezTo>
                  <a:cubicBezTo>
                    <a:pt x="2674" y="174"/>
                    <a:pt x="2508" y="105"/>
                    <a:pt x="2329" y="91"/>
                  </a:cubicBezTo>
                  <a:cubicBezTo>
                    <a:pt x="2150" y="105"/>
                    <a:pt x="1971" y="147"/>
                    <a:pt x="1806" y="215"/>
                  </a:cubicBezTo>
                  <a:cubicBezTo>
                    <a:pt x="1709" y="271"/>
                    <a:pt x="1696" y="284"/>
                    <a:pt x="1613" y="312"/>
                  </a:cubicBezTo>
                  <a:cubicBezTo>
                    <a:pt x="1613" y="312"/>
                    <a:pt x="1599" y="298"/>
                    <a:pt x="1599" y="284"/>
                  </a:cubicBezTo>
                  <a:cubicBezTo>
                    <a:pt x="1507" y="179"/>
                    <a:pt x="1373" y="133"/>
                    <a:pt x="1238" y="133"/>
                  </a:cubicBezTo>
                  <a:cubicBezTo>
                    <a:pt x="1072" y="133"/>
                    <a:pt x="905" y="204"/>
                    <a:pt x="814" y="326"/>
                  </a:cubicBezTo>
                  <a:cubicBezTo>
                    <a:pt x="800" y="339"/>
                    <a:pt x="786" y="353"/>
                    <a:pt x="786" y="367"/>
                  </a:cubicBezTo>
                  <a:cubicBezTo>
                    <a:pt x="717" y="381"/>
                    <a:pt x="662" y="408"/>
                    <a:pt x="621" y="436"/>
                  </a:cubicBezTo>
                  <a:cubicBezTo>
                    <a:pt x="345" y="725"/>
                    <a:pt x="400" y="1070"/>
                    <a:pt x="276" y="1359"/>
                  </a:cubicBezTo>
                  <a:cubicBezTo>
                    <a:pt x="139" y="1841"/>
                    <a:pt x="28" y="2282"/>
                    <a:pt x="15" y="2819"/>
                  </a:cubicBezTo>
                  <a:cubicBezTo>
                    <a:pt x="15" y="3081"/>
                    <a:pt x="1" y="3357"/>
                    <a:pt x="194" y="3495"/>
                  </a:cubicBezTo>
                  <a:cubicBezTo>
                    <a:pt x="231" y="3521"/>
                    <a:pt x="273" y="3534"/>
                    <a:pt x="315" y="3534"/>
                  </a:cubicBezTo>
                  <a:cubicBezTo>
                    <a:pt x="381" y="3534"/>
                    <a:pt x="446" y="3504"/>
                    <a:pt x="497" y="3453"/>
                  </a:cubicBezTo>
                  <a:cubicBezTo>
                    <a:pt x="690" y="3288"/>
                    <a:pt x="690" y="3026"/>
                    <a:pt x="800" y="2819"/>
                  </a:cubicBezTo>
                  <a:cubicBezTo>
                    <a:pt x="965" y="2406"/>
                    <a:pt x="1144" y="1993"/>
                    <a:pt x="1310" y="1579"/>
                  </a:cubicBezTo>
                  <a:cubicBezTo>
                    <a:pt x="1310" y="1607"/>
                    <a:pt x="1310" y="1635"/>
                    <a:pt x="1310" y="1662"/>
                  </a:cubicBezTo>
                  <a:cubicBezTo>
                    <a:pt x="1268" y="2117"/>
                    <a:pt x="1172" y="2585"/>
                    <a:pt x="1241" y="3040"/>
                  </a:cubicBezTo>
                  <a:cubicBezTo>
                    <a:pt x="1287" y="3214"/>
                    <a:pt x="1363" y="3732"/>
                    <a:pt x="1610" y="3732"/>
                  </a:cubicBezTo>
                  <a:cubicBezTo>
                    <a:pt x="1655" y="3732"/>
                    <a:pt x="1706" y="3714"/>
                    <a:pt x="1764" y="3674"/>
                  </a:cubicBezTo>
                  <a:cubicBezTo>
                    <a:pt x="1902" y="3536"/>
                    <a:pt x="2054" y="3150"/>
                    <a:pt x="2109" y="3095"/>
                  </a:cubicBezTo>
                  <a:cubicBezTo>
                    <a:pt x="2164" y="2971"/>
                    <a:pt x="2233" y="2875"/>
                    <a:pt x="2316" y="2764"/>
                  </a:cubicBezTo>
                  <a:cubicBezTo>
                    <a:pt x="2329" y="2999"/>
                    <a:pt x="2398" y="3247"/>
                    <a:pt x="2605" y="3412"/>
                  </a:cubicBezTo>
                  <a:cubicBezTo>
                    <a:pt x="2652" y="3438"/>
                    <a:pt x="2695" y="3450"/>
                    <a:pt x="2736" y="3450"/>
                  </a:cubicBezTo>
                  <a:cubicBezTo>
                    <a:pt x="3055" y="3450"/>
                    <a:pt x="3199" y="2707"/>
                    <a:pt x="3321" y="2365"/>
                  </a:cubicBezTo>
                  <a:cubicBezTo>
                    <a:pt x="3349" y="2640"/>
                    <a:pt x="3390" y="2930"/>
                    <a:pt x="3542" y="3081"/>
                  </a:cubicBezTo>
                  <a:cubicBezTo>
                    <a:pt x="3579" y="3129"/>
                    <a:pt x="3635" y="3150"/>
                    <a:pt x="3692" y="3150"/>
                  </a:cubicBezTo>
                  <a:cubicBezTo>
                    <a:pt x="3784" y="3150"/>
                    <a:pt x="3880" y="3097"/>
                    <a:pt x="3914" y="3012"/>
                  </a:cubicBezTo>
                  <a:cubicBezTo>
                    <a:pt x="4079" y="2654"/>
                    <a:pt x="4162" y="2268"/>
                    <a:pt x="4203" y="1883"/>
                  </a:cubicBezTo>
                  <a:cubicBezTo>
                    <a:pt x="4203" y="1841"/>
                    <a:pt x="4217" y="1814"/>
                    <a:pt x="4231" y="1772"/>
                  </a:cubicBezTo>
                  <a:cubicBezTo>
                    <a:pt x="4287" y="1819"/>
                    <a:pt x="4355" y="1853"/>
                    <a:pt x="4428" y="1853"/>
                  </a:cubicBezTo>
                  <a:cubicBezTo>
                    <a:pt x="4463" y="1853"/>
                    <a:pt x="4498" y="1845"/>
                    <a:pt x="4534" y="1827"/>
                  </a:cubicBezTo>
                  <a:cubicBezTo>
                    <a:pt x="4754" y="1579"/>
                    <a:pt x="4685" y="1221"/>
                    <a:pt x="4616" y="932"/>
                  </a:cubicBezTo>
                  <a:cubicBezTo>
                    <a:pt x="4534" y="670"/>
                    <a:pt x="4589" y="532"/>
                    <a:pt x="4479" y="312"/>
                  </a:cubicBezTo>
                  <a:cubicBezTo>
                    <a:pt x="4396" y="215"/>
                    <a:pt x="4231" y="133"/>
                    <a:pt x="4107" y="78"/>
                  </a:cubicBezTo>
                  <a:cubicBezTo>
                    <a:pt x="3957" y="24"/>
                    <a:pt x="3823" y="0"/>
                    <a:pt x="3702"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1557325" y="1289400"/>
              <a:ext cx="171550" cy="144825"/>
            </a:xfrm>
            <a:custGeom>
              <a:avLst/>
              <a:gdLst/>
              <a:ahLst/>
              <a:cxnLst/>
              <a:rect l="l" t="t" r="r" b="b"/>
              <a:pathLst>
                <a:path w="6862" h="5793" extrusionOk="0">
                  <a:moveTo>
                    <a:pt x="5043" y="0"/>
                  </a:moveTo>
                  <a:cubicBezTo>
                    <a:pt x="4864" y="0"/>
                    <a:pt x="4671" y="0"/>
                    <a:pt x="4506" y="42"/>
                  </a:cubicBezTo>
                  <a:cubicBezTo>
                    <a:pt x="4244" y="83"/>
                    <a:pt x="3982" y="248"/>
                    <a:pt x="3900" y="345"/>
                  </a:cubicBezTo>
                  <a:cubicBezTo>
                    <a:pt x="3817" y="428"/>
                    <a:pt x="3831" y="428"/>
                    <a:pt x="3762" y="469"/>
                  </a:cubicBezTo>
                  <a:cubicBezTo>
                    <a:pt x="3734" y="441"/>
                    <a:pt x="3679" y="372"/>
                    <a:pt x="3597" y="290"/>
                  </a:cubicBezTo>
                  <a:cubicBezTo>
                    <a:pt x="3514" y="207"/>
                    <a:pt x="3404" y="138"/>
                    <a:pt x="3294" y="111"/>
                  </a:cubicBezTo>
                  <a:cubicBezTo>
                    <a:pt x="3224" y="84"/>
                    <a:pt x="3155" y="72"/>
                    <a:pt x="3088" y="72"/>
                  </a:cubicBezTo>
                  <a:cubicBezTo>
                    <a:pt x="2849" y="72"/>
                    <a:pt x="2642" y="217"/>
                    <a:pt x="2577" y="304"/>
                  </a:cubicBezTo>
                  <a:cubicBezTo>
                    <a:pt x="2536" y="331"/>
                    <a:pt x="2494" y="372"/>
                    <a:pt x="2453" y="400"/>
                  </a:cubicBezTo>
                  <a:cubicBezTo>
                    <a:pt x="2439" y="372"/>
                    <a:pt x="2398" y="331"/>
                    <a:pt x="2357" y="290"/>
                  </a:cubicBezTo>
                  <a:cubicBezTo>
                    <a:pt x="2246" y="166"/>
                    <a:pt x="2054" y="124"/>
                    <a:pt x="1874" y="111"/>
                  </a:cubicBezTo>
                  <a:cubicBezTo>
                    <a:pt x="1626" y="111"/>
                    <a:pt x="1406" y="193"/>
                    <a:pt x="1268" y="317"/>
                  </a:cubicBezTo>
                  <a:cubicBezTo>
                    <a:pt x="1235" y="313"/>
                    <a:pt x="1201" y="310"/>
                    <a:pt x="1168" y="310"/>
                  </a:cubicBezTo>
                  <a:cubicBezTo>
                    <a:pt x="1010" y="310"/>
                    <a:pt x="861" y="362"/>
                    <a:pt x="758" y="441"/>
                  </a:cubicBezTo>
                  <a:cubicBezTo>
                    <a:pt x="621" y="579"/>
                    <a:pt x="593" y="689"/>
                    <a:pt x="497" y="855"/>
                  </a:cubicBezTo>
                  <a:cubicBezTo>
                    <a:pt x="276" y="1461"/>
                    <a:pt x="1" y="2136"/>
                    <a:pt x="235" y="2784"/>
                  </a:cubicBezTo>
                  <a:cubicBezTo>
                    <a:pt x="313" y="2886"/>
                    <a:pt x="396" y="2926"/>
                    <a:pt x="478" y="2926"/>
                  </a:cubicBezTo>
                  <a:cubicBezTo>
                    <a:pt x="625" y="2926"/>
                    <a:pt x="766" y="2793"/>
                    <a:pt x="855" y="2660"/>
                  </a:cubicBezTo>
                  <a:cubicBezTo>
                    <a:pt x="855" y="2646"/>
                    <a:pt x="882" y="2618"/>
                    <a:pt x="896" y="2591"/>
                  </a:cubicBezTo>
                  <a:lnTo>
                    <a:pt x="896" y="2591"/>
                  </a:lnTo>
                  <a:cubicBezTo>
                    <a:pt x="910" y="2839"/>
                    <a:pt x="882" y="3114"/>
                    <a:pt x="1006" y="3348"/>
                  </a:cubicBezTo>
                  <a:cubicBezTo>
                    <a:pt x="1067" y="3470"/>
                    <a:pt x="1225" y="3560"/>
                    <a:pt x="1385" y="3560"/>
                  </a:cubicBezTo>
                  <a:cubicBezTo>
                    <a:pt x="1406" y="3560"/>
                    <a:pt x="1427" y="3558"/>
                    <a:pt x="1447" y="3555"/>
                  </a:cubicBezTo>
                  <a:cubicBezTo>
                    <a:pt x="1520" y="3539"/>
                    <a:pt x="1541" y="3532"/>
                    <a:pt x="1562" y="3532"/>
                  </a:cubicBezTo>
                  <a:cubicBezTo>
                    <a:pt x="1577" y="3532"/>
                    <a:pt x="1592" y="3536"/>
                    <a:pt x="1626" y="3541"/>
                  </a:cubicBezTo>
                  <a:lnTo>
                    <a:pt x="1640" y="3541"/>
                  </a:lnTo>
                  <a:cubicBezTo>
                    <a:pt x="1654" y="3583"/>
                    <a:pt x="1682" y="3665"/>
                    <a:pt x="1682" y="3734"/>
                  </a:cubicBezTo>
                  <a:cubicBezTo>
                    <a:pt x="1737" y="4244"/>
                    <a:pt x="1613" y="5084"/>
                    <a:pt x="1943" y="5677"/>
                  </a:cubicBezTo>
                  <a:cubicBezTo>
                    <a:pt x="2000" y="5754"/>
                    <a:pt x="2096" y="5792"/>
                    <a:pt x="2191" y="5792"/>
                  </a:cubicBezTo>
                  <a:cubicBezTo>
                    <a:pt x="2282" y="5792"/>
                    <a:pt x="2372" y="5758"/>
                    <a:pt x="2426" y="5691"/>
                  </a:cubicBezTo>
                  <a:cubicBezTo>
                    <a:pt x="2646" y="5388"/>
                    <a:pt x="2729" y="5029"/>
                    <a:pt x="2880" y="4699"/>
                  </a:cubicBezTo>
                  <a:lnTo>
                    <a:pt x="2894" y="4644"/>
                  </a:lnTo>
                  <a:cubicBezTo>
                    <a:pt x="2977" y="4809"/>
                    <a:pt x="3101" y="4947"/>
                    <a:pt x="3376" y="4960"/>
                  </a:cubicBezTo>
                  <a:cubicBezTo>
                    <a:pt x="3583" y="4960"/>
                    <a:pt x="3693" y="4795"/>
                    <a:pt x="3776" y="4657"/>
                  </a:cubicBezTo>
                  <a:cubicBezTo>
                    <a:pt x="3831" y="4588"/>
                    <a:pt x="3886" y="4464"/>
                    <a:pt x="3941" y="4354"/>
                  </a:cubicBezTo>
                  <a:cubicBezTo>
                    <a:pt x="4024" y="4547"/>
                    <a:pt x="4093" y="4754"/>
                    <a:pt x="4286" y="4892"/>
                  </a:cubicBezTo>
                  <a:cubicBezTo>
                    <a:pt x="4414" y="4973"/>
                    <a:pt x="4548" y="5009"/>
                    <a:pt x="4673" y="5009"/>
                  </a:cubicBezTo>
                  <a:cubicBezTo>
                    <a:pt x="4953" y="5009"/>
                    <a:pt x="5193" y="4831"/>
                    <a:pt x="5250" y="4575"/>
                  </a:cubicBezTo>
                  <a:cubicBezTo>
                    <a:pt x="5278" y="4451"/>
                    <a:pt x="5305" y="4340"/>
                    <a:pt x="5346" y="4230"/>
                  </a:cubicBezTo>
                  <a:cubicBezTo>
                    <a:pt x="5528" y="4505"/>
                    <a:pt x="5668" y="4610"/>
                    <a:pt x="5779" y="4610"/>
                  </a:cubicBezTo>
                  <a:cubicBezTo>
                    <a:pt x="6047" y="4610"/>
                    <a:pt x="6145" y="3996"/>
                    <a:pt x="6242" y="3665"/>
                  </a:cubicBezTo>
                  <a:cubicBezTo>
                    <a:pt x="6242" y="3638"/>
                    <a:pt x="6256" y="3624"/>
                    <a:pt x="6256" y="3610"/>
                  </a:cubicBezTo>
                  <a:cubicBezTo>
                    <a:pt x="6306" y="3702"/>
                    <a:pt x="6423" y="3764"/>
                    <a:pt x="6534" y="3764"/>
                  </a:cubicBezTo>
                  <a:cubicBezTo>
                    <a:pt x="6606" y="3764"/>
                    <a:pt x="6676" y="3738"/>
                    <a:pt x="6724" y="3679"/>
                  </a:cubicBezTo>
                  <a:cubicBezTo>
                    <a:pt x="6821" y="3514"/>
                    <a:pt x="6862" y="3321"/>
                    <a:pt x="6848" y="3128"/>
                  </a:cubicBezTo>
                  <a:cubicBezTo>
                    <a:pt x="6834" y="2908"/>
                    <a:pt x="6683" y="2591"/>
                    <a:pt x="6683" y="2480"/>
                  </a:cubicBezTo>
                  <a:cubicBezTo>
                    <a:pt x="6710" y="2108"/>
                    <a:pt x="6669" y="1599"/>
                    <a:pt x="6600" y="1337"/>
                  </a:cubicBezTo>
                  <a:cubicBezTo>
                    <a:pt x="6559" y="1144"/>
                    <a:pt x="6600" y="1061"/>
                    <a:pt x="6462" y="882"/>
                  </a:cubicBezTo>
                  <a:cubicBezTo>
                    <a:pt x="6394" y="772"/>
                    <a:pt x="6394" y="731"/>
                    <a:pt x="6297" y="593"/>
                  </a:cubicBezTo>
                  <a:cubicBezTo>
                    <a:pt x="6201" y="469"/>
                    <a:pt x="6077" y="386"/>
                    <a:pt x="5939" y="290"/>
                  </a:cubicBezTo>
                  <a:cubicBezTo>
                    <a:pt x="5677" y="152"/>
                    <a:pt x="5360" y="42"/>
                    <a:pt x="5043"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1671675" y="1561325"/>
              <a:ext cx="131600" cy="142550"/>
            </a:xfrm>
            <a:custGeom>
              <a:avLst/>
              <a:gdLst/>
              <a:ahLst/>
              <a:cxnLst/>
              <a:rect l="l" t="t" r="r" b="b"/>
              <a:pathLst>
                <a:path w="5264" h="5702" extrusionOk="0">
                  <a:moveTo>
                    <a:pt x="2921" y="0"/>
                  </a:moveTo>
                  <a:cubicBezTo>
                    <a:pt x="2876" y="0"/>
                    <a:pt x="2835" y="3"/>
                    <a:pt x="2798" y="8"/>
                  </a:cubicBezTo>
                  <a:cubicBezTo>
                    <a:pt x="2646" y="22"/>
                    <a:pt x="2550" y="63"/>
                    <a:pt x="2467" y="77"/>
                  </a:cubicBezTo>
                  <a:cubicBezTo>
                    <a:pt x="2247" y="104"/>
                    <a:pt x="2040" y="187"/>
                    <a:pt x="1833" y="270"/>
                  </a:cubicBezTo>
                  <a:cubicBezTo>
                    <a:pt x="1572" y="394"/>
                    <a:pt x="1627" y="462"/>
                    <a:pt x="1392" y="531"/>
                  </a:cubicBezTo>
                  <a:cubicBezTo>
                    <a:pt x="1255" y="586"/>
                    <a:pt x="1117" y="669"/>
                    <a:pt x="1062" y="697"/>
                  </a:cubicBezTo>
                  <a:cubicBezTo>
                    <a:pt x="1048" y="697"/>
                    <a:pt x="1034" y="710"/>
                    <a:pt x="1007" y="710"/>
                  </a:cubicBezTo>
                  <a:cubicBezTo>
                    <a:pt x="800" y="738"/>
                    <a:pt x="593" y="793"/>
                    <a:pt x="497" y="945"/>
                  </a:cubicBezTo>
                  <a:cubicBezTo>
                    <a:pt x="359" y="1344"/>
                    <a:pt x="345" y="1758"/>
                    <a:pt x="263" y="2102"/>
                  </a:cubicBezTo>
                  <a:cubicBezTo>
                    <a:pt x="125" y="2474"/>
                    <a:pt x="70" y="2860"/>
                    <a:pt x="70" y="3246"/>
                  </a:cubicBezTo>
                  <a:cubicBezTo>
                    <a:pt x="70" y="3452"/>
                    <a:pt x="1" y="3879"/>
                    <a:pt x="359" y="3879"/>
                  </a:cubicBezTo>
                  <a:cubicBezTo>
                    <a:pt x="538" y="3838"/>
                    <a:pt x="580" y="3645"/>
                    <a:pt x="621" y="3521"/>
                  </a:cubicBezTo>
                  <a:cubicBezTo>
                    <a:pt x="745" y="3204"/>
                    <a:pt x="759" y="2860"/>
                    <a:pt x="855" y="2584"/>
                  </a:cubicBezTo>
                  <a:lnTo>
                    <a:pt x="855" y="2584"/>
                  </a:lnTo>
                  <a:cubicBezTo>
                    <a:pt x="855" y="2763"/>
                    <a:pt x="800" y="3011"/>
                    <a:pt x="772" y="3204"/>
                  </a:cubicBezTo>
                  <a:cubicBezTo>
                    <a:pt x="704" y="3590"/>
                    <a:pt x="676" y="3990"/>
                    <a:pt x="648" y="4389"/>
                  </a:cubicBezTo>
                  <a:cubicBezTo>
                    <a:pt x="621" y="4678"/>
                    <a:pt x="524" y="5009"/>
                    <a:pt x="717" y="5285"/>
                  </a:cubicBezTo>
                  <a:cubicBezTo>
                    <a:pt x="758" y="5351"/>
                    <a:pt x="807" y="5378"/>
                    <a:pt x="854" y="5378"/>
                  </a:cubicBezTo>
                  <a:cubicBezTo>
                    <a:pt x="933" y="5378"/>
                    <a:pt x="1008" y="5302"/>
                    <a:pt x="1034" y="5216"/>
                  </a:cubicBezTo>
                  <a:cubicBezTo>
                    <a:pt x="1158" y="4885"/>
                    <a:pt x="1144" y="4527"/>
                    <a:pt x="1227" y="4182"/>
                  </a:cubicBezTo>
                  <a:cubicBezTo>
                    <a:pt x="1255" y="3962"/>
                    <a:pt x="1310" y="3755"/>
                    <a:pt x="1351" y="3562"/>
                  </a:cubicBezTo>
                  <a:cubicBezTo>
                    <a:pt x="1351" y="3590"/>
                    <a:pt x="1351" y="3631"/>
                    <a:pt x="1351" y="3673"/>
                  </a:cubicBezTo>
                  <a:cubicBezTo>
                    <a:pt x="1324" y="3934"/>
                    <a:pt x="1379" y="4279"/>
                    <a:pt x="1420" y="4472"/>
                  </a:cubicBezTo>
                  <a:cubicBezTo>
                    <a:pt x="1443" y="4599"/>
                    <a:pt x="1505" y="4862"/>
                    <a:pt x="1679" y="4862"/>
                  </a:cubicBezTo>
                  <a:cubicBezTo>
                    <a:pt x="1712" y="4862"/>
                    <a:pt x="1750" y="4852"/>
                    <a:pt x="1792" y="4830"/>
                  </a:cubicBezTo>
                  <a:cubicBezTo>
                    <a:pt x="1861" y="4775"/>
                    <a:pt x="1902" y="4706"/>
                    <a:pt x="1930" y="4637"/>
                  </a:cubicBezTo>
                  <a:cubicBezTo>
                    <a:pt x="1930" y="4802"/>
                    <a:pt x="1944" y="4940"/>
                    <a:pt x="1971" y="5037"/>
                  </a:cubicBezTo>
                  <a:cubicBezTo>
                    <a:pt x="1982" y="5194"/>
                    <a:pt x="2067" y="5701"/>
                    <a:pt x="2286" y="5701"/>
                  </a:cubicBezTo>
                  <a:cubicBezTo>
                    <a:pt x="2335" y="5701"/>
                    <a:pt x="2390" y="5676"/>
                    <a:pt x="2453" y="5615"/>
                  </a:cubicBezTo>
                  <a:cubicBezTo>
                    <a:pt x="2619" y="5422"/>
                    <a:pt x="2632" y="5161"/>
                    <a:pt x="2701" y="4940"/>
                  </a:cubicBezTo>
                  <a:cubicBezTo>
                    <a:pt x="2756" y="4513"/>
                    <a:pt x="2853" y="4100"/>
                    <a:pt x="2894" y="3673"/>
                  </a:cubicBezTo>
                  <a:cubicBezTo>
                    <a:pt x="2936" y="3383"/>
                    <a:pt x="2908" y="3080"/>
                    <a:pt x="2949" y="2791"/>
                  </a:cubicBezTo>
                  <a:cubicBezTo>
                    <a:pt x="2977" y="2653"/>
                    <a:pt x="3018" y="2502"/>
                    <a:pt x="3004" y="2364"/>
                  </a:cubicBezTo>
                  <a:cubicBezTo>
                    <a:pt x="2991" y="2185"/>
                    <a:pt x="2991" y="2074"/>
                    <a:pt x="3032" y="1868"/>
                  </a:cubicBezTo>
                  <a:cubicBezTo>
                    <a:pt x="3046" y="1854"/>
                    <a:pt x="3060" y="1785"/>
                    <a:pt x="3073" y="1758"/>
                  </a:cubicBezTo>
                  <a:cubicBezTo>
                    <a:pt x="3101" y="1950"/>
                    <a:pt x="3128" y="2226"/>
                    <a:pt x="3115" y="2433"/>
                  </a:cubicBezTo>
                  <a:cubicBezTo>
                    <a:pt x="3087" y="2750"/>
                    <a:pt x="3142" y="3053"/>
                    <a:pt x="3184" y="3370"/>
                  </a:cubicBezTo>
                  <a:cubicBezTo>
                    <a:pt x="3170" y="3521"/>
                    <a:pt x="3184" y="3990"/>
                    <a:pt x="3211" y="4155"/>
                  </a:cubicBezTo>
                  <a:cubicBezTo>
                    <a:pt x="3211" y="4279"/>
                    <a:pt x="3330" y="4410"/>
                    <a:pt x="3449" y="4410"/>
                  </a:cubicBezTo>
                  <a:cubicBezTo>
                    <a:pt x="3502" y="4410"/>
                    <a:pt x="3555" y="4384"/>
                    <a:pt x="3597" y="4320"/>
                  </a:cubicBezTo>
                  <a:cubicBezTo>
                    <a:pt x="3735" y="4100"/>
                    <a:pt x="3735" y="3838"/>
                    <a:pt x="3790" y="3604"/>
                  </a:cubicBezTo>
                  <a:cubicBezTo>
                    <a:pt x="3817" y="3494"/>
                    <a:pt x="3831" y="3356"/>
                    <a:pt x="3831" y="3232"/>
                  </a:cubicBezTo>
                  <a:cubicBezTo>
                    <a:pt x="3900" y="3397"/>
                    <a:pt x="3969" y="3562"/>
                    <a:pt x="4079" y="3714"/>
                  </a:cubicBezTo>
                  <a:cubicBezTo>
                    <a:pt x="4144" y="3754"/>
                    <a:pt x="4200" y="3772"/>
                    <a:pt x="4250" y="3772"/>
                  </a:cubicBezTo>
                  <a:cubicBezTo>
                    <a:pt x="4559" y="3772"/>
                    <a:pt x="4595" y="3082"/>
                    <a:pt x="4630" y="2832"/>
                  </a:cubicBezTo>
                  <a:cubicBezTo>
                    <a:pt x="4658" y="2956"/>
                    <a:pt x="4699" y="3080"/>
                    <a:pt x="4727" y="3204"/>
                  </a:cubicBezTo>
                  <a:cubicBezTo>
                    <a:pt x="4762" y="3286"/>
                    <a:pt x="4797" y="3426"/>
                    <a:pt x="4906" y="3426"/>
                  </a:cubicBezTo>
                  <a:cubicBezTo>
                    <a:pt x="4926" y="3426"/>
                    <a:pt x="4949" y="3422"/>
                    <a:pt x="4975" y="3411"/>
                  </a:cubicBezTo>
                  <a:cubicBezTo>
                    <a:pt x="5085" y="3370"/>
                    <a:pt x="5099" y="3259"/>
                    <a:pt x="5140" y="3177"/>
                  </a:cubicBezTo>
                  <a:cubicBezTo>
                    <a:pt x="5264" y="2860"/>
                    <a:pt x="5154" y="2419"/>
                    <a:pt x="5085" y="2019"/>
                  </a:cubicBezTo>
                  <a:lnTo>
                    <a:pt x="5071" y="2019"/>
                  </a:lnTo>
                  <a:cubicBezTo>
                    <a:pt x="5002" y="1620"/>
                    <a:pt x="4961" y="1206"/>
                    <a:pt x="4727" y="848"/>
                  </a:cubicBezTo>
                  <a:cubicBezTo>
                    <a:pt x="4644" y="724"/>
                    <a:pt x="4479" y="531"/>
                    <a:pt x="4479" y="531"/>
                  </a:cubicBezTo>
                  <a:cubicBezTo>
                    <a:pt x="4451" y="449"/>
                    <a:pt x="4327" y="352"/>
                    <a:pt x="4176" y="270"/>
                  </a:cubicBezTo>
                  <a:cubicBezTo>
                    <a:pt x="3955" y="173"/>
                    <a:pt x="3707" y="104"/>
                    <a:pt x="3459" y="63"/>
                  </a:cubicBezTo>
                  <a:cubicBezTo>
                    <a:pt x="3348" y="41"/>
                    <a:pt x="3110" y="0"/>
                    <a:pt x="2921"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1413700" y="1500525"/>
              <a:ext cx="133325" cy="126675"/>
            </a:xfrm>
            <a:custGeom>
              <a:avLst/>
              <a:gdLst/>
              <a:ahLst/>
              <a:cxnLst/>
              <a:rect l="l" t="t" r="r" b="b"/>
              <a:pathLst>
                <a:path w="5333" h="5067" extrusionOk="0">
                  <a:moveTo>
                    <a:pt x="4308" y="1"/>
                  </a:moveTo>
                  <a:cubicBezTo>
                    <a:pt x="3989" y="1"/>
                    <a:pt x="3837" y="354"/>
                    <a:pt x="3651" y="552"/>
                  </a:cubicBezTo>
                  <a:cubicBezTo>
                    <a:pt x="3610" y="456"/>
                    <a:pt x="3583" y="318"/>
                    <a:pt x="3486" y="222"/>
                  </a:cubicBezTo>
                  <a:cubicBezTo>
                    <a:pt x="3403" y="111"/>
                    <a:pt x="3266" y="70"/>
                    <a:pt x="3128" y="56"/>
                  </a:cubicBezTo>
                  <a:cubicBezTo>
                    <a:pt x="3081" y="50"/>
                    <a:pt x="3034" y="46"/>
                    <a:pt x="2988" y="46"/>
                  </a:cubicBezTo>
                  <a:cubicBezTo>
                    <a:pt x="2843" y="46"/>
                    <a:pt x="2702" y="80"/>
                    <a:pt x="2577" y="153"/>
                  </a:cubicBezTo>
                  <a:cubicBezTo>
                    <a:pt x="2425" y="235"/>
                    <a:pt x="2315" y="332"/>
                    <a:pt x="2219" y="359"/>
                  </a:cubicBezTo>
                  <a:cubicBezTo>
                    <a:pt x="2219" y="373"/>
                    <a:pt x="2205" y="373"/>
                    <a:pt x="2191" y="373"/>
                  </a:cubicBezTo>
                  <a:lnTo>
                    <a:pt x="2163" y="373"/>
                  </a:lnTo>
                  <a:cubicBezTo>
                    <a:pt x="2150" y="359"/>
                    <a:pt x="2122" y="346"/>
                    <a:pt x="2108" y="346"/>
                  </a:cubicBezTo>
                  <a:cubicBezTo>
                    <a:pt x="2022" y="309"/>
                    <a:pt x="1929" y="293"/>
                    <a:pt x="1835" y="293"/>
                  </a:cubicBezTo>
                  <a:cubicBezTo>
                    <a:pt x="1644" y="293"/>
                    <a:pt x="1453" y="363"/>
                    <a:pt x="1323" y="483"/>
                  </a:cubicBezTo>
                  <a:cubicBezTo>
                    <a:pt x="1089" y="676"/>
                    <a:pt x="758" y="938"/>
                    <a:pt x="648" y="1172"/>
                  </a:cubicBezTo>
                  <a:cubicBezTo>
                    <a:pt x="634" y="1186"/>
                    <a:pt x="620" y="1200"/>
                    <a:pt x="607" y="1227"/>
                  </a:cubicBezTo>
                  <a:cubicBezTo>
                    <a:pt x="565" y="1269"/>
                    <a:pt x="510" y="1324"/>
                    <a:pt x="483" y="1379"/>
                  </a:cubicBezTo>
                  <a:cubicBezTo>
                    <a:pt x="469" y="1406"/>
                    <a:pt x="455" y="1420"/>
                    <a:pt x="455" y="1448"/>
                  </a:cubicBezTo>
                  <a:cubicBezTo>
                    <a:pt x="276" y="1710"/>
                    <a:pt x="138" y="2026"/>
                    <a:pt x="55" y="2371"/>
                  </a:cubicBezTo>
                  <a:cubicBezTo>
                    <a:pt x="0" y="2633"/>
                    <a:pt x="55" y="2950"/>
                    <a:pt x="207" y="3266"/>
                  </a:cubicBezTo>
                  <a:cubicBezTo>
                    <a:pt x="353" y="3464"/>
                    <a:pt x="482" y="3544"/>
                    <a:pt x="596" y="3544"/>
                  </a:cubicBezTo>
                  <a:cubicBezTo>
                    <a:pt x="783" y="3544"/>
                    <a:pt x="926" y="3326"/>
                    <a:pt x="1020" y="3060"/>
                  </a:cubicBezTo>
                  <a:cubicBezTo>
                    <a:pt x="1075" y="2894"/>
                    <a:pt x="1144" y="2757"/>
                    <a:pt x="1213" y="2605"/>
                  </a:cubicBezTo>
                  <a:cubicBezTo>
                    <a:pt x="1224" y="2907"/>
                    <a:pt x="1314" y="3266"/>
                    <a:pt x="1555" y="3266"/>
                  </a:cubicBezTo>
                  <a:cubicBezTo>
                    <a:pt x="1601" y="3266"/>
                    <a:pt x="1652" y="3254"/>
                    <a:pt x="1709" y="3225"/>
                  </a:cubicBezTo>
                  <a:lnTo>
                    <a:pt x="1709" y="3225"/>
                  </a:lnTo>
                  <a:cubicBezTo>
                    <a:pt x="1667" y="3528"/>
                    <a:pt x="1654" y="3845"/>
                    <a:pt x="1626" y="4148"/>
                  </a:cubicBezTo>
                  <a:cubicBezTo>
                    <a:pt x="1571" y="4410"/>
                    <a:pt x="1612" y="4699"/>
                    <a:pt x="1805" y="4920"/>
                  </a:cubicBezTo>
                  <a:cubicBezTo>
                    <a:pt x="1875" y="5013"/>
                    <a:pt x="1953" y="5066"/>
                    <a:pt x="2035" y="5066"/>
                  </a:cubicBezTo>
                  <a:cubicBezTo>
                    <a:pt x="2099" y="5066"/>
                    <a:pt x="2166" y="5034"/>
                    <a:pt x="2232" y="4961"/>
                  </a:cubicBezTo>
                  <a:cubicBezTo>
                    <a:pt x="2384" y="4713"/>
                    <a:pt x="2425" y="4424"/>
                    <a:pt x="2535" y="4162"/>
                  </a:cubicBezTo>
                  <a:cubicBezTo>
                    <a:pt x="2604" y="3914"/>
                    <a:pt x="2687" y="3652"/>
                    <a:pt x="2756" y="3404"/>
                  </a:cubicBezTo>
                  <a:cubicBezTo>
                    <a:pt x="2792" y="3610"/>
                    <a:pt x="2850" y="3816"/>
                    <a:pt x="3060" y="3816"/>
                  </a:cubicBezTo>
                  <a:cubicBezTo>
                    <a:pt x="3089" y="3816"/>
                    <a:pt x="3120" y="3812"/>
                    <a:pt x="3155" y="3804"/>
                  </a:cubicBezTo>
                  <a:cubicBezTo>
                    <a:pt x="3555" y="3556"/>
                    <a:pt x="3527" y="3060"/>
                    <a:pt x="3693" y="2688"/>
                  </a:cubicBezTo>
                  <a:cubicBezTo>
                    <a:pt x="3734" y="2826"/>
                    <a:pt x="3775" y="2977"/>
                    <a:pt x="3858" y="3101"/>
                  </a:cubicBezTo>
                  <a:lnTo>
                    <a:pt x="3858" y="3115"/>
                  </a:lnTo>
                  <a:cubicBezTo>
                    <a:pt x="3872" y="3142"/>
                    <a:pt x="3886" y="3170"/>
                    <a:pt x="3913" y="3184"/>
                  </a:cubicBezTo>
                  <a:cubicBezTo>
                    <a:pt x="3913" y="3184"/>
                    <a:pt x="3913" y="3198"/>
                    <a:pt x="3927" y="3198"/>
                  </a:cubicBezTo>
                  <a:cubicBezTo>
                    <a:pt x="3986" y="3246"/>
                    <a:pt x="4039" y="3266"/>
                    <a:pt x="4086" y="3266"/>
                  </a:cubicBezTo>
                  <a:cubicBezTo>
                    <a:pt x="4284" y="3266"/>
                    <a:pt x="4387" y="2915"/>
                    <a:pt x="4409" y="2770"/>
                  </a:cubicBezTo>
                  <a:cubicBezTo>
                    <a:pt x="4451" y="2578"/>
                    <a:pt x="4492" y="2385"/>
                    <a:pt x="4519" y="2192"/>
                  </a:cubicBezTo>
                  <a:cubicBezTo>
                    <a:pt x="4519" y="2192"/>
                    <a:pt x="4519" y="2206"/>
                    <a:pt x="4533" y="2206"/>
                  </a:cubicBezTo>
                  <a:cubicBezTo>
                    <a:pt x="4575" y="2330"/>
                    <a:pt x="4588" y="2481"/>
                    <a:pt x="4699" y="2591"/>
                  </a:cubicBezTo>
                  <a:cubicBezTo>
                    <a:pt x="4743" y="2645"/>
                    <a:pt x="4795" y="2668"/>
                    <a:pt x="4847" y="2668"/>
                  </a:cubicBezTo>
                  <a:cubicBezTo>
                    <a:pt x="4942" y="2668"/>
                    <a:pt x="5035" y="2593"/>
                    <a:pt x="5071" y="2495"/>
                  </a:cubicBezTo>
                  <a:cubicBezTo>
                    <a:pt x="5291" y="1958"/>
                    <a:pt x="5332" y="1338"/>
                    <a:pt x="5250" y="855"/>
                  </a:cubicBezTo>
                  <a:cubicBezTo>
                    <a:pt x="5181" y="607"/>
                    <a:pt x="5057" y="359"/>
                    <a:pt x="4781" y="222"/>
                  </a:cubicBezTo>
                  <a:cubicBezTo>
                    <a:pt x="4630" y="139"/>
                    <a:pt x="4616" y="70"/>
                    <a:pt x="4423" y="15"/>
                  </a:cubicBezTo>
                  <a:cubicBezTo>
                    <a:pt x="4382" y="5"/>
                    <a:pt x="4344" y="1"/>
                    <a:pt x="4308"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9" name="Google Shape;4429;p57"/>
          <p:cNvSpPr txBox="1">
            <a:spLocks noGrp="1"/>
          </p:cNvSpPr>
          <p:nvPr>
            <p:ph type="title"/>
          </p:nvPr>
        </p:nvSpPr>
        <p:spPr>
          <a:xfrm>
            <a:off x="720000" y="445025"/>
            <a:ext cx="7905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New purposes</a:t>
            </a:r>
            <a:endParaRPr/>
          </a:p>
        </p:txBody>
      </p:sp>
      <p:sp>
        <p:nvSpPr>
          <p:cNvPr id="4430" name="Google Shape;4430;p57"/>
          <p:cNvSpPr txBox="1"/>
          <p:nvPr/>
        </p:nvSpPr>
        <p:spPr>
          <a:xfrm>
            <a:off x="715100" y="4165100"/>
            <a:ext cx="3821400" cy="44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dk1"/>
                </a:solidFill>
                <a:latin typeface="Barlow"/>
                <a:ea typeface="Barlow"/>
                <a:cs typeface="Barlow"/>
                <a:sym typeface="Barlow"/>
              </a:rPr>
              <a:t>Follow the link in the graph to modify its data and then paste the new one here. </a:t>
            </a:r>
            <a:r>
              <a:rPr lang="en" sz="1100" b="1">
                <a:solidFill>
                  <a:schemeClr val="dk1"/>
                </a:solidFill>
                <a:uFill>
                  <a:noFill/>
                </a:uFill>
                <a:latin typeface="Barlow"/>
                <a:ea typeface="Barlow"/>
                <a:cs typeface="Barlow"/>
                <a:sym typeface="Barlow"/>
                <a:hlinkClick r:id="rId3">
                  <a:extLst>
                    <a:ext uri="{A12FA001-AC4F-418D-AE19-62706E023703}">
                      <ahyp:hlinkClr xmlns:ahyp="http://schemas.microsoft.com/office/drawing/2018/hyperlinkcolor" val="tx"/>
                    </a:ext>
                  </a:extLst>
                </a:hlinkClick>
              </a:rPr>
              <a:t>For more info, click here</a:t>
            </a:r>
            <a:endParaRPr sz="1100">
              <a:solidFill>
                <a:schemeClr val="dk1"/>
              </a:solidFill>
              <a:latin typeface="Barlow"/>
              <a:ea typeface="Barlow"/>
              <a:cs typeface="Barlow"/>
              <a:sym typeface="Barlow"/>
            </a:endParaRPr>
          </a:p>
        </p:txBody>
      </p:sp>
      <p:sp>
        <p:nvSpPr>
          <p:cNvPr id="4431" name="Google Shape;4431;p57"/>
          <p:cNvSpPr/>
          <p:nvPr/>
        </p:nvSpPr>
        <p:spPr>
          <a:xfrm>
            <a:off x="6092500" y="1210975"/>
            <a:ext cx="23364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txBox="1"/>
          <p:nvPr/>
        </p:nvSpPr>
        <p:spPr>
          <a:xfrm>
            <a:off x="6087600" y="1255675"/>
            <a:ext cx="23364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Eat healthier</a:t>
            </a:r>
            <a:endParaRPr sz="2100">
              <a:solidFill>
                <a:srgbClr val="FFFFFF"/>
              </a:solidFill>
              <a:latin typeface="Fredoka One"/>
              <a:ea typeface="Fredoka One"/>
              <a:cs typeface="Fredoka One"/>
              <a:sym typeface="Fredoka One"/>
            </a:endParaRPr>
          </a:p>
        </p:txBody>
      </p:sp>
      <p:sp>
        <p:nvSpPr>
          <p:cNvPr id="4433" name="Google Shape;4433;p57"/>
          <p:cNvSpPr txBox="1"/>
          <p:nvPr/>
        </p:nvSpPr>
        <p:spPr>
          <a:xfrm>
            <a:off x="6092500" y="1672400"/>
            <a:ext cx="2336400" cy="540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a:ea typeface="Barlow"/>
                <a:cs typeface="Barlow"/>
                <a:sym typeface="Barlow"/>
              </a:rPr>
              <a:t>The Sun is the star at the center of the Solar System</a:t>
            </a:r>
            <a:endParaRPr>
              <a:solidFill>
                <a:schemeClr val="dk1"/>
              </a:solidFill>
              <a:latin typeface="Barlow"/>
              <a:ea typeface="Barlow"/>
              <a:cs typeface="Barlow"/>
              <a:sym typeface="Barlow"/>
            </a:endParaRPr>
          </a:p>
        </p:txBody>
      </p:sp>
      <p:sp>
        <p:nvSpPr>
          <p:cNvPr id="4434" name="Google Shape;4434;p57"/>
          <p:cNvSpPr/>
          <p:nvPr/>
        </p:nvSpPr>
        <p:spPr>
          <a:xfrm>
            <a:off x="4884800" y="1210975"/>
            <a:ext cx="1010700" cy="4095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txBox="1"/>
          <p:nvPr/>
        </p:nvSpPr>
        <p:spPr>
          <a:xfrm>
            <a:off x="4884800" y="1255675"/>
            <a:ext cx="10107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50%</a:t>
            </a:r>
            <a:endParaRPr sz="2100">
              <a:solidFill>
                <a:srgbClr val="FFFFFF"/>
              </a:solidFill>
              <a:latin typeface="Fredoka One"/>
              <a:ea typeface="Fredoka One"/>
              <a:cs typeface="Fredoka One"/>
              <a:sym typeface="Fredoka One"/>
            </a:endParaRPr>
          </a:p>
        </p:txBody>
      </p:sp>
      <p:sp>
        <p:nvSpPr>
          <p:cNvPr id="4436" name="Google Shape;4436;p57"/>
          <p:cNvSpPr/>
          <p:nvPr/>
        </p:nvSpPr>
        <p:spPr>
          <a:xfrm>
            <a:off x="6092500" y="3666821"/>
            <a:ext cx="23364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txBox="1"/>
          <p:nvPr/>
        </p:nvSpPr>
        <p:spPr>
          <a:xfrm>
            <a:off x="6087600" y="3711521"/>
            <a:ext cx="23364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Be more happy </a:t>
            </a:r>
            <a:endParaRPr sz="2100">
              <a:solidFill>
                <a:srgbClr val="FFFFFF"/>
              </a:solidFill>
              <a:latin typeface="Fredoka One"/>
              <a:ea typeface="Fredoka One"/>
              <a:cs typeface="Fredoka One"/>
              <a:sym typeface="Fredoka One"/>
            </a:endParaRPr>
          </a:p>
        </p:txBody>
      </p:sp>
      <p:sp>
        <p:nvSpPr>
          <p:cNvPr id="4438" name="Google Shape;4438;p57"/>
          <p:cNvSpPr txBox="1"/>
          <p:nvPr/>
        </p:nvSpPr>
        <p:spPr>
          <a:xfrm>
            <a:off x="6092500" y="4128245"/>
            <a:ext cx="2336400" cy="540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a:ea typeface="Barlow"/>
                <a:cs typeface="Barlow"/>
                <a:sym typeface="Barlow"/>
              </a:rPr>
              <a:t>Despite being red, Mars is actually a cold place</a:t>
            </a:r>
            <a:endParaRPr>
              <a:solidFill>
                <a:schemeClr val="dk1"/>
              </a:solidFill>
              <a:latin typeface="Barlow"/>
              <a:ea typeface="Barlow"/>
              <a:cs typeface="Barlow"/>
              <a:sym typeface="Barlow"/>
            </a:endParaRPr>
          </a:p>
        </p:txBody>
      </p:sp>
      <p:sp>
        <p:nvSpPr>
          <p:cNvPr id="4439" name="Google Shape;4439;p57"/>
          <p:cNvSpPr/>
          <p:nvPr/>
        </p:nvSpPr>
        <p:spPr>
          <a:xfrm>
            <a:off x="4884800" y="3666821"/>
            <a:ext cx="1010700" cy="4095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txBox="1"/>
          <p:nvPr/>
        </p:nvSpPr>
        <p:spPr>
          <a:xfrm>
            <a:off x="4884800" y="3711521"/>
            <a:ext cx="10107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20%</a:t>
            </a:r>
            <a:endParaRPr sz="2100">
              <a:solidFill>
                <a:srgbClr val="FFFFFF"/>
              </a:solidFill>
              <a:latin typeface="Fredoka One"/>
              <a:ea typeface="Fredoka One"/>
              <a:cs typeface="Fredoka One"/>
              <a:sym typeface="Fredoka One"/>
            </a:endParaRPr>
          </a:p>
        </p:txBody>
      </p:sp>
      <p:sp>
        <p:nvSpPr>
          <p:cNvPr id="4441" name="Google Shape;4441;p57"/>
          <p:cNvSpPr/>
          <p:nvPr/>
        </p:nvSpPr>
        <p:spPr>
          <a:xfrm>
            <a:off x="6092500" y="2438896"/>
            <a:ext cx="23364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txBox="1"/>
          <p:nvPr/>
        </p:nvSpPr>
        <p:spPr>
          <a:xfrm>
            <a:off x="6087600" y="2483596"/>
            <a:ext cx="23364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Do more sport</a:t>
            </a:r>
            <a:endParaRPr sz="2100">
              <a:solidFill>
                <a:srgbClr val="FFFFFF"/>
              </a:solidFill>
              <a:latin typeface="Fredoka One"/>
              <a:ea typeface="Fredoka One"/>
              <a:cs typeface="Fredoka One"/>
              <a:sym typeface="Fredoka One"/>
            </a:endParaRPr>
          </a:p>
        </p:txBody>
      </p:sp>
      <p:sp>
        <p:nvSpPr>
          <p:cNvPr id="4443" name="Google Shape;4443;p57"/>
          <p:cNvSpPr txBox="1"/>
          <p:nvPr/>
        </p:nvSpPr>
        <p:spPr>
          <a:xfrm>
            <a:off x="6092500" y="2900320"/>
            <a:ext cx="2336400" cy="540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a:ea typeface="Barlow"/>
                <a:cs typeface="Barlow"/>
                <a:sym typeface="Barlow"/>
              </a:rPr>
              <a:t>Saturn is a gas giant and has several rings</a:t>
            </a:r>
            <a:endParaRPr>
              <a:solidFill>
                <a:schemeClr val="dk1"/>
              </a:solidFill>
              <a:latin typeface="Barlow"/>
              <a:ea typeface="Barlow"/>
              <a:cs typeface="Barlow"/>
              <a:sym typeface="Barlow"/>
            </a:endParaRPr>
          </a:p>
        </p:txBody>
      </p:sp>
      <p:sp>
        <p:nvSpPr>
          <p:cNvPr id="4444" name="Google Shape;4444;p57"/>
          <p:cNvSpPr/>
          <p:nvPr/>
        </p:nvSpPr>
        <p:spPr>
          <a:xfrm>
            <a:off x="4884800" y="2438898"/>
            <a:ext cx="1010700" cy="409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txBox="1"/>
          <p:nvPr/>
        </p:nvSpPr>
        <p:spPr>
          <a:xfrm>
            <a:off x="4884800" y="2483596"/>
            <a:ext cx="10107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rgbClr val="FFFFFF"/>
                </a:solidFill>
                <a:latin typeface="Fredoka One"/>
                <a:ea typeface="Fredoka One"/>
                <a:cs typeface="Fredoka One"/>
                <a:sym typeface="Fredoka One"/>
              </a:rPr>
              <a:t>30%</a:t>
            </a:r>
            <a:endParaRPr sz="2100">
              <a:solidFill>
                <a:srgbClr val="FFFFFF"/>
              </a:solidFill>
              <a:latin typeface="Fredoka One"/>
              <a:ea typeface="Fredoka One"/>
              <a:cs typeface="Fredoka One"/>
              <a:sym typeface="Fredoka One"/>
            </a:endParaRPr>
          </a:p>
        </p:txBody>
      </p:sp>
      <p:pic>
        <p:nvPicPr>
          <p:cNvPr id="4446" name="Google Shape;4446;p57" title="Gráfico">
            <a:hlinkClick r:id="rId4"/>
          </p:cNvPr>
          <p:cNvPicPr preferRelativeResize="0"/>
          <p:nvPr/>
        </p:nvPicPr>
        <p:blipFill rotWithShape="1">
          <a:blip r:embed="rId5">
            <a:alphaModFix/>
          </a:blip>
          <a:srcRect r="31782"/>
          <a:stretch/>
        </p:blipFill>
        <p:spPr>
          <a:xfrm>
            <a:off x="1091400" y="1104738"/>
            <a:ext cx="2946325" cy="3077825"/>
          </a:xfrm>
          <a:prstGeom prst="rect">
            <a:avLst/>
          </a:prstGeom>
          <a:noFill/>
          <a:ln>
            <a:noFill/>
          </a:ln>
        </p:spPr>
      </p:pic>
      <p:grpSp>
        <p:nvGrpSpPr>
          <p:cNvPr id="4447" name="Google Shape;4447;p57"/>
          <p:cNvGrpSpPr/>
          <p:nvPr/>
        </p:nvGrpSpPr>
        <p:grpSpPr>
          <a:xfrm>
            <a:off x="4956389" y="-382294"/>
            <a:ext cx="5087579" cy="1541353"/>
            <a:chOff x="-720562" y="4235406"/>
            <a:chExt cx="5292395" cy="1603405"/>
          </a:xfrm>
        </p:grpSpPr>
        <p:grpSp>
          <p:nvGrpSpPr>
            <p:cNvPr id="4448" name="Google Shape;4448;p57"/>
            <p:cNvGrpSpPr/>
            <p:nvPr/>
          </p:nvGrpSpPr>
          <p:grpSpPr>
            <a:xfrm flipH="1">
              <a:off x="839022" y="4419390"/>
              <a:ext cx="1377051" cy="531769"/>
              <a:chOff x="6746101" y="5089142"/>
              <a:chExt cx="2460778" cy="950266"/>
            </a:xfrm>
          </p:grpSpPr>
          <p:sp>
            <p:nvSpPr>
              <p:cNvPr id="4449" name="Google Shape;4449;p57"/>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7"/>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 name="Google Shape;4461;p57"/>
            <p:cNvGrpSpPr/>
            <p:nvPr/>
          </p:nvGrpSpPr>
          <p:grpSpPr>
            <a:xfrm rot="10065313" flipH="1">
              <a:off x="-692745" y="4846505"/>
              <a:ext cx="1102992" cy="380627"/>
              <a:chOff x="4586700" y="3008575"/>
              <a:chExt cx="1065750" cy="367775"/>
            </a:xfrm>
          </p:grpSpPr>
          <p:sp>
            <p:nvSpPr>
              <p:cNvPr id="4462" name="Google Shape;4462;p57"/>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57"/>
            <p:cNvGrpSpPr/>
            <p:nvPr/>
          </p:nvGrpSpPr>
          <p:grpSpPr>
            <a:xfrm rot="2188604">
              <a:off x="1979025" y="4655638"/>
              <a:ext cx="1665226" cy="762941"/>
              <a:chOff x="-2353813" y="170553"/>
              <a:chExt cx="2077588" cy="951798"/>
            </a:xfrm>
          </p:grpSpPr>
          <p:sp>
            <p:nvSpPr>
              <p:cNvPr id="4465" name="Google Shape;4465;p57"/>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7"/>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 name="Google Shape;4471;p57"/>
            <p:cNvGrpSpPr/>
            <p:nvPr/>
          </p:nvGrpSpPr>
          <p:grpSpPr>
            <a:xfrm flipH="1">
              <a:off x="3792450" y="4849560"/>
              <a:ext cx="779383" cy="268954"/>
              <a:chOff x="4586700" y="3008575"/>
              <a:chExt cx="1065750" cy="367775"/>
            </a:xfrm>
          </p:grpSpPr>
          <p:sp>
            <p:nvSpPr>
              <p:cNvPr id="4472" name="Google Shape;4472;p57"/>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7"/>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 name="Google Shape;4474;p57"/>
            <p:cNvGrpSpPr/>
            <p:nvPr/>
          </p:nvGrpSpPr>
          <p:grpSpPr>
            <a:xfrm rot="-8424930" flipH="1">
              <a:off x="3206827" y="4691837"/>
              <a:ext cx="833205" cy="690961"/>
              <a:chOff x="4593250" y="3554450"/>
              <a:chExt cx="530825" cy="440225"/>
            </a:xfrm>
          </p:grpSpPr>
          <p:sp>
            <p:nvSpPr>
              <p:cNvPr id="4475" name="Google Shape;4475;p57"/>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7"/>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7"/>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7"/>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7"/>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 name="Google Shape;4481;p57"/>
            <p:cNvGrpSpPr/>
            <p:nvPr/>
          </p:nvGrpSpPr>
          <p:grpSpPr>
            <a:xfrm flipH="1">
              <a:off x="1632817" y="4798252"/>
              <a:ext cx="917669" cy="477511"/>
              <a:chOff x="721375" y="3644650"/>
              <a:chExt cx="866625" cy="450950"/>
            </a:xfrm>
          </p:grpSpPr>
          <p:sp>
            <p:nvSpPr>
              <p:cNvPr id="4482" name="Google Shape;4482;p57"/>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7"/>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7"/>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7"/>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7"/>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7"/>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7"/>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7"/>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0" name="Google Shape;4490;p57"/>
            <p:cNvGrpSpPr/>
            <p:nvPr/>
          </p:nvGrpSpPr>
          <p:grpSpPr>
            <a:xfrm flipH="1">
              <a:off x="2617159" y="4708041"/>
              <a:ext cx="665230" cy="551690"/>
              <a:chOff x="4593250" y="3554450"/>
              <a:chExt cx="530825" cy="440225"/>
            </a:xfrm>
          </p:grpSpPr>
          <p:sp>
            <p:nvSpPr>
              <p:cNvPr id="4491" name="Google Shape;4491;p57"/>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7"/>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7"/>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7"/>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7"/>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7"/>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 name="Google Shape;4497;p57"/>
            <p:cNvGrpSpPr/>
            <p:nvPr/>
          </p:nvGrpSpPr>
          <p:grpSpPr>
            <a:xfrm rot="-3058909" flipH="1">
              <a:off x="1019461" y="4776312"/>
              <a:ext cx="1015967" cy="667826"/>
              <a:chOff x="1506700" y="3966175"/>
              <a:chExt cx="674775" cy="443550"/>
            </a:xfrm>
          </p:grpSpPr>
          <p:sp>
            <p:nvSpPr>
              <p:cNvPr id="4498" name="Google Shape;4498;p57"/>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7"/>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7"/>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 name="Google Shape;4501;p57"/>
            <p:cNvGrpSpPr/>
            <p:nvPr/>
          </p:nvGrpSpPr>
          <p:grpSpPr>
            <a:xfrm rot="429" flipH="1">
              <a:off x="-32331" y="4625874"/>
              <a:ext cx="1665187" cy="762961"/>
              <a:chOff x="-2353813" y="170553"/>
              <a:chExt cx="2077588" cy="951798"/>
            </a:xfrm>
          </p:grpSpPr>
          <p:sp>
            <p:nvSpPr>
              <p:cNvPr id="4502" name="Google Shape;4502;p57"/>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7"/>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7"/>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7"/>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7"/>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7"/>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8" name="Google Shape;4508;p57"/>
            <p:cNvGrpSpPr/>
            <p:nvPr/>
          </p:nvGrpSpPr>
          <p:grpSpPr>
            <a:xfrm rot="-5279100" flipH="1">
              <a:off x="-35854" y="4562141"/>
              <a:ext cx="1017531" cy="843861"/>
              <a:chOff x="4593250" y="3554450"/>
              <a:chExt cx="530825" cy="440225"/>
            </a:xfrm>
          </p:grpSpPr>
          <p:sp>
            <p:nvSpPr>
              <p:cNvPr id="4509" name="Google Shape;4509;p57"/>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7"/>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7"/>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518"/>
        <p:cNvGrpSpPr/>
        <p:nvPr/>
      </p:nvGrpSpPr>
      <p:grpSpPr>
        <a:xfrm>
          <a:off x="0" y="0"/>
          <a:ext cx="0" cy="0"/>
          <a:chOff x="0" y="0"/>
          <a:chExt cx="0" cy="0"/>
        </a:xfrm>
      </p:grpSpPr>
      <p:pic>
        <p:nvPicPr>
          <p:cNvPr id="4519" name="Google Shape;4519;p58"/>
          <p:cNvPicPr preferRelativeResize="0"/>
          <p:nvPr/>
        </p:nvPicPr>
        <p:blipFill rotWithShape="1">
          <a:blip r:embed="rId3">
            <a:alphaModFix/>
          </a:blip>
          <a:srcRect l="4498"/>
          <a:stretch/>
        </p:blipFill>
        <p:spPr>
          <a:xfrm>
            <a:off x="4427225" y="1389075"/>
            <a:ext cx="3685277" cy="2113649"/>
          </a:xfrm>
          <a:prstGeom prst="rect">
            <a:avLst/>
          </a:prstGeom>
          <a:noFill/>
          <a:ln>
            <a:noFill/>
          </a:ln>
        </p:spPr>
      </p:pic>
      <p:sp>
        <p:nvSpPr>
          <p:cNvPr id="4520" name="Google Shape;4520;p58"/>
          <p:cNvSpPr txBox="1">
            <a:spLocks noGrp="1"/>
          </p:cNvSpPr>
          <p:nvPr>
            <p:ph type="title"/>
          </p:nvPr>
        </p:nvSpPr>
        <p:spPr>
          <a:xfrm>
            <a:off x="720000" y="1378475"/>
            <a:ext cx="3937800" cy="119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Friday: Let’s watch a movie</a:t>
            </a:r>
            <a:endParaRPr/>
          </a:p>
        </p:txBody>
      </p:sp>
      <p:sp>
        <p:nvSpPr>
          <p:cNvPr id="4521" name="Google Shape;4521;p58"/>
          <p:cNvSpPr txBox="1">
            <a:spLocks noGrp="1"/>
          </p:cNvSpPr>
          <p:nvPr>
            <p:ph type="subTitle" idx="1"/>
          </p:nvPr>
        </p:nvSpPr>
        <p:spPr>
          <a:xfrm>
            <a:off x="720000" y="2717475"/>
            <a:ext cx="2907600" cy="135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delete this one, add yours and send it to the back</a:t>
            </a:r>
            <a:endParaRPr/>
          </a:p>
        </p:txBody>
      </p:sp>
      <p:sp>
        <p:nvSpPr>
          <p:cNvPr id="4522" name="Google Shape;4522;p58"/>
          <p:cNvSpPr/>
          <p:nvPr/>
        </p:nvSpPr>
        <p:spPr>
          <a:xfrm>
            <a:off x="4274525" y="1259750"/>
            <a:ext cx="3999278" cy="2985961"/>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523" name="Google Shape;4523;p58"/>
          <p:cNvPicPr preferRelativeResize="0"/>
          <p:nvPr/>
        </p:nvPicPr>
        <p:blipFill rotWithShape="1">
          <a:blip r:embed="rId4">
            <a:alphaModFix/>
          </a:blip>
          <a:srcRect l="-1319" r="1320"/>
          <a:stretch/>
        </p:blipFill>
        <p:spPr>
          <a:xfrm>
            <a:off x="7173516" y="2739300"/>
            <a:ext cx="1384208" cy="1684409"/>
          </a:xfrm>
          <a:prstGeom prst="rect">
            <a:avLst/>
          </a:prstGeom>
          <a:noFill/>
          <a:ln>
            <a:noFill/>
          </a:ln>
        </p:spPr>
      </p:pic>
      <p:sp>
        <p:nvSpPr>
          <p:cNvPr id="4524" name="Google Shape;4524;p58"/>
          <p:cNvSpPr/>
          <p:nvPr/>
        </p:nvSpPr>
        <p:spPr>
          <a:xfrm>
            <a:off x="7085175" y="2619375"/>
            <a:ext cx="1582534" cy="1989169"/>
          </a:xfrm>
          <a:custGeom>
            <a:avLst/>
            <a:gdLst/>
            <a:ahLst/>
            <a:cxnLst/>
            <a:rect l="l" t="t" r="r" b="b"/>
            <a:pathLst>
              <a:path w="70249" h="95461" extrusionOk="0">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5" name="Google Shape;4525;p58"/>
          <p:cNvGrpSpPr/>
          <p:nvPr/>
        </p:nvGrpSpPr>
        <p:grpSpPr>
          <a:xfrm>
            <a:off x="-857087" y="4030395"/>
            <a:ext cx="6826131" cy="2068071"/>
            <a:chOff x="-720562" y="4235406"/>
            <a:chExt cx="5292395" cy="1603405"/>
          </a:xfrm>
        </p:grpSpPr>
        <p:grpSp>
          <p:nvGrpSpPr>
            <p:cNvPr id="4526" name="Google Shape;4526;p58"/>
            <p:cNvGrpSpPr/>
            <p:nvPr/>
          </p:nvGrpSpPr>
          <p:grpSpPr>
            <a:xfrm flipH="1">
              <a:off x="839022" y="4419390"/>
              <a:ext cx="1377051" cy="531769"/>
              <a:chOff x="6746101" y="5089142"/>
              <a:chExt cx="2460778" cy="950266"/>
            </a:xfrm>
          </p:grpSpPr>
          <p:sp>
            <p:nvSpPr>
              <p:cNvPr id="4527" name="Google Shape;4527;p58"/>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8"/>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8"/>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8"/>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8"/>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8"/>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8"/>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8"/>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8"/>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8"/>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8"/>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8"/>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 name="Google Shape;4539;p58"/>
            <p:cNvGrpSpPr/>
            <p:nvPr/>
          </p:nvGrpSpPr>
          <p:grpSpPr>
            <a:xfrm rot="10065313" flipH="1">
              <a:off x="-692745" y="4846505"/>
              <a:ext cx="1102992" cy="380627"/>
              <a:chOff x="4586700" y="3008575"/>
              <a:chExt cx="1065750" cy="367775"/>
            </a:xfrm>
          </p:grpSpPr>
          <p:sp>
            <p:nvSpPr>
              <p:cNvPr id="4540" name="Google Shape;4540;p58"/>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8"/>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58"/>
            <p:cNvGrpSpPr/>
            <p:nvPr/>
          </p:nvGrpSpPr>
          <p:grpSpPr>
            <a:xfrm rot="2188604">
              <a:off x="1979025" y="4655638"/>
              <a:ext cx="1665226" cy="762941"/>
              <a:chOff x="-2353813" y="170553"/>
              <a:chExt cx="2077588" cy="951798"/>
            </a:xfrm>
          </p:grpSpPr>
          <p:sp>
            <p:nvSpPr>
              <p:cNvPr id="4543" name="Google Shape;4543;p58"/>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8"/>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8"/>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8"/>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8"/>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8"/>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 name="Google Shape;4549;p58"/>
            <p:cNvGrpSpPr/>
            <p:nvPr/>
          </p:nvGrpSpPr>
          <p:grpSpPr>
            <a:xfrm flipH="1">
              <a:off x="3792450" y="4849560"/>
              <a:ext cx="779383" cy="268954"/>
              <a:chOff x="4586700" y="3008575"/>
              <a:chExt cx="1065750" cy="367775"/>
            </a:xfrm>
          </p:grpSpPr>
          <p:sp>
            <p:nvSpPr>
              <p:cNvPr id="4550" name="Google Shape;4550;p58"/>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8"/>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58"/>
            <p:cNvGrpSpPr/>
            <p:nvPr/>
          </p:nvGrpSpPr>
          <p:grpSpPr>
            <a:xfrm rot="-8424930" flipH="1">
              <a:off x="3206827" y="4691837"/>
              <a:ext cx="833205" cy="690961"/>
              <a:chOff x="4593250" y="3554450"/>
              <a:chExt cx="530825" cy="440225"/>
            </a:xfrm>
          </p:grpSpPr>
          <p:sp>
            <p:nvSpPr>
              <p:cNvPr id="4553" name="Google Shape;4553;p5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58"/>
            <p:cNvGrpSpPr/>
            <p:nvPr/>
          </p:nvGrpSpPr>
          <p:grpSpPr>
            <a:xfrm flipH="1">
              <a:off x="1632817" y="4798252"/>
              <a:ext cx="917669" cy="477511"/>
              <a:chOff x="721375" y="3644650"/>
              <a:chExt cx="866625" cy="450950"/>
            </a:xfrm>
          </p:grpSpPr>
          <p:sp>
            <p:nvSpPr>
              <p:cNvPr id="4560" name="Google Shape;4560;p58"/>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8"/>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8"/>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8"/>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8"/>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8"/>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8"/>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8"/>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58"/>
            <p:cNvGrpSpPr/>
            <p:nvPr/>
          </p:nvGrpSpPr>
          <p:grpSpPr>
            <a:xfrm flipH="1">
              <a:off x="2617159" y="4708041"/>
              <a:ext cx="665230" cy="551690"/>
              <a:chOff x="4593250" y="3554450"/>
              <a:chExt cx="530825" cy="440225"/>
            </a:xfrm>
          </p:grpSpPr>
          <p:sp>
            <p:nvSpPr>
              <p:cNvPr id="4569" name="Google Shape;4569;p5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58"/>
            <p:cNvGrpSpPr/>
            <p:nvPr/>
          </p:nvGrpSpPr>
          <p:grpSpPr>
            <a:xfrm rot="-3058909" flipH="1">
              <a:off x="1019461" y="4776312"/>
              <a:ext cx="1015967" cy="667826"/>
              <a:chOff x="1506700" y="3966175"/>
              <a:chExt cx="674775" cy="443550"/>
            </a:xfrm>
          </p:grpSpPr>
          <p:sp>
            <p:nvSpPr>
              <p:cNvPr id="4576" name="Google Shape;4576;p58"/>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8"/>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8"/>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58"/>
            <p:cNvGrpSpPr/>
            <p:nvPr/>
          </p:nvGrpSpPr>
          <p:grpSpPr>
            <a:xfrm rot="429" flipH="1">
              <a:off x="-32331" y="4625874"/>
              <a:ext cx="1665187" cy="762961"/>
              <a:chOff x="-2353813" y="170553"/>
              <a:chExt cx="2077588" cy="951798"/>
            </a:xfrm>
          </p:grpSpPr>
          <p:sp>
            <p:nvSpPr>
              <p:cNvPr id="4580" name="Google Shape;4580;p58"/>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8"/>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8"/>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8"/>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8"/>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8"/>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58"/>
            <p:cNvGrpSpPr/>
            <p:nvPr/>
          </p:nvGrpSpPr>
          <p:grpSpPr>
            <a:xfrm rot="-5279100" flipH="1">
              <a:off x="-35854" y="4562141"/>
              <a:ext cx="1017531" cy="843861"/>
              <a:chOff x="4593250" y="3554450"/>
              <a:chExt cx="530825" cy="440225"/>
            </a:xfrm>
          </p:grpSpPr>
          <p:sp>
            <p:nvSpPr>
              <p:cNvPr id="4587" name="Google Shape;4587;p5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3" name="Google Shape;4593;p58"/>
          <p:cNvGrpSpPr/>
          <p:nvPr/>
        </p:nvGrpSpPr>
        <p:grpSpPr>
          <a:xfrm rot="10800000">
            <a:off x="3859738" y="-930530"/>
            <a:ext cx="6826131" cy="2068071"/>
            <a:chOff x="-720562" y="4235406"/>
            <a:chExt cx="5292395" cy="1603405"/>
          </a:xfrm>
        </p:grpSpPr>
        <p:grpSp>
          <p:nvGrpSpPr>
            <p:cNvPr id="4594" name="Google Shape;4594;p58"/>
            <p:cNvGrpSpPr/>
            <p:nvPr/>
          </p:nvGrpSpPr>
          <p:grpSpPr>
            <a:xfrm flipH="1">
              <a:off x="839022" y="4419390"/>
              <a:ext cx="1377051" cy="531769"/>
              <a:chOff x="6746101" y="5089142"/>
              <a:chExt cx="2460778" cy="950266"/>
            </a:xfrm>
          </p:grpSpPr>
          <p:sp>
            <p:nvSpPr>
              <p:cNvPr id="4595" name="Google Shape;4595;p58"/>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8"/>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8"/>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8"/>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8"/>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8"/>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8"/>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8"/>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8"/>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8"/>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8"/>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8"/>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58"/>
            <p:cNvGrpSpPr/>
            <p:nvPr/>
          </p:nvGrpSpPr>
          <p:grpSpPr>
            <a:xfrm rot="10065313" flipH="1">
              <a:off x="-692745" y="4846505"/>
              <a:ext cx="1102992" cy="380627"/>
              <a:chOff x="4586700" y="3008575"/>
              <a:chExt cx="1065750" cy="367775"/>
            </a:xfrm>
          </p:grpSpPr>
          <p:sp>
            <p:nvSpPr>
              <p:cNvPr id="4608" name="Google Shape;4608;p58"/>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8"/>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58"/>
            <p:cNvGrpSpPr/>
            <p:nvPr/>
          </p:nvGrpSpPr>
          <p:grpSpPr>
            <a:xfrm rot="2188604">
              <a:off x="1979025" y="4655638"/>
              <a:ext cx="1665226" cy="762941"/>
              <a:chOff x="-2353813" y="170553"/>
              <a:chExt cx="2077588" cy="951798"/>
            </a:xfrm>
          </p:grpSpPr>
          <p:sp>
            <p:nvSpPr>
              <p:cNvPr id="4611" name="Google Shape;4611;p58"/>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8"/>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8"/>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8"/>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8"/>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8"/>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58"/>
            <p:cNvGrpSpPr/>
            <p:nvPr/>
          </p:nvGrpSpPr>
          <p:grpSpPr>
            <a:xfrm flipH="1">
              <a:off x="3792450" y="4849560"/>
              <a:ext cx="779383" cy="268954"/>
              <a:chOff x="4586700" y="3008575"/>
              <a:chExt cx="1065750" cy="367775"/>
            </a:xfrm>
          </p:grpSpPr>
          <p:sp>
            <p:nvSpPr>
              <p:cNvPr id="4618" name="Google Shape;4618;p58"/>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8"/>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58"/>
            <p:cNvGrpSpPr/>
            <p:nvPr/>
          </p:nvGrpSpPr>
          <p:grpSpPr>
            <a:xfrm rot="-8424930" flipH="1">
              <a:off x="3206827" y="4691837"/>
              <a:ext cx="833205" cy="690961"/>
              <a:chOff x="4593250" y="3554450"/>
              <a:chExt cx="530825" cy="440225"/>
            </a:xfrm>
          </p:grpSpPr>
          <p:sp>
            <p:nvSpPr>
              <p:cNvPr id="4621" name="Google Shape;4621;p5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7" name="Google Shape;4627;p58"/>
            <p:cNvGrpSpPr/>
            <p:nvPr/>
          </p:nvGrpSpPr>
          <p:grpSpPr>
            <a:xfrm flipH="1">
              <a:off x="1632817" y="4798252"/>
              <a:ext cx="917669" cy="477511"/>
              <a:chOff x="721375" y="3644650"/>
              <a:chExt cx="866625" cy="450950"/>
            </a:xfrm>
          </p:grpSpPr>
          <p:sp>
            <p:nvSpPr>
              <p:cNvPr id="4628" name="Google Shape;4628;p58"/>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8"/>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8"/>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8"/>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8"/>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8"/>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8"/>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8"/>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 name="Google Shape;4636;p58"/>
            <p:cNvGrpSpPr/>
            <p:nvPr/>
          </p:nvGrpSpPr>
          <p:grpSpPr>
            <a:xfrm flipH="1">
              <a:off x="2617159" y="4708041"/>
              <a:ext cx="665230" cy="551690"/>
              <a:chOff x="4593250" y="3554450"/>
              <a:chExt cx="530825" cy="440225"/>
            </a:xfrm>
          </p:grpSpPr>
          <p:sp>
            <p:nvSpPr>
              <p:cNvPr id="4637" name="Google Shape;4637;p5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58"/>
            <p:cNvGrpSpPr/>
            <p:nvPr/>
          </p:nvGrpSpPr>
          <p:grpSpPr>
            <a:xfrm rot="-3058909" flipH="1">
              <a:off x="1019461" y="4776312"/>
              <a:ext cx="1015967" cy="667826"/>
              <a:chOff x="1506700" y="3966175"/>
              <a:chExt cx="674775" cy="443550"/>
            </a:xfrm>
          </p:grpSpPr>
          <p:sp>
            <p:nvSpPr>
              <p:cNvPr id="4644" name="Google Shape;4644;p58"/>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8"/>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8"/>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 name="Google Shape;4647;p58"/>
            <p:cNvGrpSpPr/>
            <p:nvPr/>
          </p:nvGrpSpPr>
          <p:grpSpPr>
            <a:xfrm rot="429" flipH="1">
              <a:off x="-32331" y="4625874"/>
              <a:ext cx="1665187" cy="762961"/>
              <a:chOff x="-2353813" y="170553"/>
              <a:chExt cx="2077588" cy="951798"/>
            </a:xfrm>
          </p:grpSpPr>
          <p:sp>
            <p:nvSpPr>
              <p:cNvPr id="4648" name="Google Shape;4648;p58"/>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8"/>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8"/>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8"/>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8"/>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8"/>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4" name="Google Shape;4654;p58"/>
            <p:cNvGrpSpPr/>
            <p:nvPr/>
          </p:nvGrpSpPr>
          <p:grpSpPr>
            <a:xfrm rot="-5279100" flipH="1">
              <a:off x="-35854" y="4562141"/>
              <a:ext cx="1017531" cy="843861"/>
              <a:chOff x="4593250" y="3554450"/>
              <a:chExt cx="530825" cy="440225"/>
            </a:xfrm>
          </p:grpSpPr>
          <p:sp>
            <p:nvSpPr>
              <p:cNvPr id="4655" name="Google Shape;4655;p5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661" name="Google Shape;4661;p58"/>
          <p:cNvSpPr/>
          <p:nvPr/>
        </p:nvSpPr>
        <p:spPr>
          <a:xfrm flipH="1">
            <a:off x="953361" y="76938"/>
            <a:ext cx="1818851" cy="535003"/>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8"/>
          <p:cNvSpPr/>
          <p:nvPr/>
        </p:nvSpPr>
        <p:spPr>
          <a:xfrm>
            <a:off x="-327375" y="778967"/>
            <a:ext cx="1621693" cy="434336"/>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3" name="Google Shape;4663;p58"/>
          <p:cNvGrpSpPr/>
          <p:nvPr/>
        </p:nvGrpSpPr>
        <p:grpSpPr>
          <a:xfrm>
            <a:off x="6094400" y="3182700"/>
            <a:ext cx="924900" cy="1443000"/>
            <a:chOff x="6050075" y="3040225"/>
            <a:chExt cx="924900" cy="1443000"/>
          </a:xfrm>
        </p:grpSpPr>
        <p:sp>
          <p:nvSpPr>
            <p:cNvPr id="4664" name="Google Shape;4664;p58"/>
            <p:cNvSpPr/>
            <p:nvPr/>
          </p:nvSpPr>
          <p:spPr>
            <a:xfrm>
              <a:off x="6050075" y="3040225"/>
              <a:ext cx="924900" cy="14430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665" name="Google Shape;4665;p58"/>
            <p:cNvPicPr preferRelativeResize="0"/>
            <p:nvPr/>
          </p:nvPicPr>
          <p:blipFill rotWithShape="1">
            <a:blip r:embed="rId5">
              <a:alphaModFix/>
            </a:blip>
            <a:srcRect b="1468"/>
            <a:stretch/>
          </p:blipFill>
          <p:spPr>
            <a:xfrm>
              <a:off x="6088475" y="3153988"/>
              <a:ext cx="848100" cy="1106700"/>
            </a:xfrm>
            <a:prstGeom prst="roundRect">
              <a:avLst>
                <a:gd name="adj" fmla="val 12710"/>
              </a:avLst>
            </a:prstGeom>
            <a:noFill/>
            <a:ln>
              <a:noFill/>
            </a:ln>
          </p:spPr>
        </p:pic>
        <p:sp>
          <p:nvSpPr>
            <p:cNvPr id="4666" name="Google Shape;4666;p58"/>
            <p:cNvSpPr/>
            <p:nvPr/>
          </p:nvSpPr>
          <p:spPr>
            <a:xfrm>
              <a:off x="6449525" y="4301975"/>
              <a:ext cx="126000" cy="1260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8"/>
            <p:cNvSpPr/>
            <p:nvPr/>
          </p:nvSpPr>
          <p:spPr>
            <a:xfrm>
              <a:off x="6218375" y="3096225"/>
              <a:ext cx="588300" cy="165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4"/>
        <p:cNvGrpSpPr/>
        <p:nvPr/>
      </p:nvGrpSpPr>
      <p:grpSpPr>
        <a:xfrm>
          <a:off x="0" y="0"/>
          <a:ext cx="0" cy="0"/>
          <a:chOff x="0" y="0"/>
          <a:chExt cx="0" cy="0"/>
        </a:xfrm>
      </p:grpSpPr>
      <p:sp>
        <p:nvSpPr>
          <p:cNvPr id="357" name="Google Shape;357;p30"/>
          <p:cNvSpPr/>
          <p:nvPr/>
        </p:nvSpPr>
        <p:spPr>
          <a:xfrm flipH="1">
            <a:off x="7777536" y="755975"/>
            <a:ext cx="1723853" cy="461697"/>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4200" dirty="0">
                <a:solidFill>
                  <a:schemeClr val="lt2"/>
                </a:solidFill>
              </a:rPr>
              <a:t>I. Past simple</a:t>
            </a:r>
            <a:endParaRPr sz="4200" dirty="0">
              <a:solidFill>
                <a:schemeClr val="lt2"/>
              </a:solidFill>
            </a:endParaRPr>
          </a:p>
        </p:txBody>
      </p:sp>
      <p:sp>
        <p:nvSpPr>
          <p:cNvPr id="362" name="Google Shape;362;p30"/>
          <p:cNvSpPr/>
          <p:nvPr/>
        </p:nvSpPr>
        <p:spPr>
          <a:xfrm>
            <a:off x="7777530" y="794375"/>
            <a:ext cx="662437" cy="661697"/>
          </a:xfrm>
          <a:custGeom>
            <a:avLst/>
            <a:gdLst/>
            <a:ahLst/>
            <a:cxnLst/>
            <a:rect l="l" t="t" r="r" b="b"/>
            <a:pathLst>
              <a:path w="3579" h="3575" extrusionOk="0">
                <a:moveTo>
                  <a:pt x="1789" y="1"/>
                </a:moveTo>
                <a:cubicBezTo>
                  <a:pt x="803" y="1"/>
                  <a:pt x="0" y="799"/>
                  <a:pt x="0" y="1790"/>
                </a:cubicBezTo>
                <a:cubicBezTo>
                  <a:pt x="0" y="2776"/>
                  <a:pt x="803" y="3575"/>
                  <a:pt x="1789" y="3575"/>
                </a:cubicBezTo>
                <a:cubicBezTo>
                  <a:pt x="2776" y="3575"/>
                  <a:pt x="3578" y="2776"/>
                  <a:pt x="3578" y="1790"/>
                </a:cubicBezTo>
                <a:cubicBezTo>
                  <a:pt x="3578" y="799"/>
                  <a:pt x="2776" y="1"/>
                  <a:pt x="17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0"/>
          <p:cNvSpPr/>
          <p:nvPr/>
        </p:nvSpPr>
        <p:spPr>
          <a:xfrm>
            <a:off x="6360850" y="917275"/>
            <a:ext cx="2315106" cy="620051"/>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30"/>
          <p:cNvGrpSpPr/>
          <p:nvPr/>
        </p:nvGrpSpPr>
        <p:grpSpPr>
          <a:xfrm>
            <a:off x="7328906" y="240940"/>
            <a:ext cx="719814" cy="446447"/>
            <a:chOff x="-2088544" y="4755865"/>
            <a:chExt cx="719814" cy="446447"/>
          </a:xfrm>
        </p:grpSpPr>
        <p:sp>
          <p:nvSpPr>
            <p:cNvPr id="365" name="Google Shape;365;p30"/>
            <p:cNvSpPr/>
            <p:nvPr/>
          </p:nvSpPr>
          <p:spPr>
            <a:xfrm>
              <a:off x="-1624101" y="4839131"/>
              <a:ext cx="255371" cy="141418"/>
            </a:xfrm>
            <a:custGeom>
              <a:avLst/>
              <a:gdLst/>
              <a:ahLst/>
              <a:cxnLst/>
              <a:rect l="l" t="t" r="r" b="b"/>
              <a:pathLst>
                <a:path w="7606" h="4212" extrusionOk="0">
                  <a:moveTo>
                    <a:pt x="7606" y="1"/>
                  </a:moveTo>
                  <a:lnTo>
                    <a:pt x="7317" y="97"/>
                  </a:lnTo>
                  <a:cubicBezTo>
                    <a:pt x="6876" y="1089"/>
                    <a:pt x="5994" y="2109"/>
                    <a:pt x="4823" y="2825"/>
                  </a:cubicBezTo>
                  <a:cubicBezTo>
                    <a:pt x="3941" y="3376"/>
                    <a:pt x="3032" y="3665"/>
                    <a:pt x="2246" y="3693"/>
                  </a:cubicBezTo>
                  <a:cubicBezTo>
                    <a:pt x="2182" y="3696"/>
                    <a:pt x="2118" y="3698"/>
                    <a:pt x="2055" y="3698"/>
                  </a:cubicBezTo>
                  <a:cubicBezTo>
                    <a:pt x="1113" y="3698"/>
                    <a:pt x="380" y="3313"/>
                    <a:pt x="70" y="2577"/>
                  </a:cubicBezTo>
                  <a:cubicBezTo>
                    <a:pt x="42" y="2508"/>
                    <a:pt x="14" y="2453"/>
                    <a:pt x="1" y="2384"/>
                  </a:cubicBezTo>
                  <a:lnTo>
                    <a:pt x="1" y="2384"/>
                  </a:lnTo>
                  <a:cubicBezTo>
                    <a:pt x="1" y="2522"/>
                    <a:pt x="14" y="2646"/>
                    <a:pt x="56" y="2770"/>
                  </a:cubicBezTo>
                  <a:cubicBezTo>
                    <a:pt x="249" y="3652"/>
                    <a:pt x="965" y="4134"/>
                    <a:pt x="1943" y="4203"/>
                  </a:cubicBezTo>
                  <a:cubicBezTo>
                    <a:pt x="2020" y="4209"/>
                    <a:pt x="2099" y="4211"/>
                    <a:pt x="2179" y="4211"/>
                  </a:cubicBezTo>
                  <a:cubicBezTo>
                    <a:pt x="2862" y="4211"/>
                    <a:pt x="3665" y="4002"/>
                    <a:pt x="4478" y="3583"/>
                  </a:cubicBezTo>
                  <a:cubicBezTo>
                    <a:pt x="6077" y="2742"/>
                    <a:pt x="7275" y="1323"/>
                    <a:pt x="7606" y="14"/>
                  </a:cubicBezTo>
                  <a:lnTo>
                    <a:pt x="76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0"/>
            <p:cNvSpPr/>
            <p:nvPr/>
          </p:nvSpPr>
          <p:spPr>
            <a:xfrm>
              <a:off x="-1624101" y="4842354"/>
              <a:ext cx="245668" cy="120971"/>
            </a:xfrm>
            <a:custGeom>
              <a:avLst/>
              <a:gdLst/>
              <a:ahLst/>
              <a:cxnLst/>
              <a:rect l="l" t="t" r="r" b="b"/>
              <a:pathLst>
                <a:path w="7317" h="3603" extrusionOk="0">
                  <a:moveTo>
                    <a:pt x="7317" y="1"/>
                  </a:moveTo>
                  <a:lnTo>
                    <a:pt x="6710" y="194"/>
                  </a:lnTo>
                  <a:lnTo>
                    <a:pt x="6104" y="373"/>
                  </a:lnTo>
                  <a:lnTo>
                    <a:pt x="5098" y="690"/>
                  </a:lnTo>
                  <a:lnTo>
                    <a:pt x="14" y="2274"/>
                  </a:lnTo>
                  <a:lnTo>
                    <a:pt x="1" y="2274"/>
                  </a:lnTo>
                  <a:lnTo>
                    <a:pt x="1" y="2288"/>
                  </a:lnTo>
                  <a:cubicBezTo>
                    <a:pt x="14" y="2357"/>
                    <a:pt x="42" y="2412"/>
                    <a:pt x="56" y="2481"/>
                  </a:cubicBezTo>
                  <a:cubicBezTo>
                    <a:pt x="366" y="3217"/>
                    <a:pt x="1111" y="3602"/>
                    <a:pt x="2055" y="3602"/>
                  </a:cubicBezTo>
                  <a:cubicBezTo>
                    <a:pt x="2118" y="3602"/>
                    <a:pt x="2182" y="3600"/>
                    <a:pt x="2246" y="3597"/>
                  </a:cubicBezTo>
                  <a:cubicBezTo>
                    <a:pt x="3032" y="3569"/>
                    <a:pt x="3941" y="3280"/>
                    <a:pt x="4823" y="2729"/>
                  </a:cubicBezTo>
                  <a:cubicBezTo>
                    <a:pt x="5994" y="2013"/>
                    <a:pt x="6876" y="993"/>
                    <a:pt x="73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0"/>
            <p:cNvSpPr/>
            <p:nvPr/>
          </p:nvSpPr>
          <p:spPr>
            <a:xfrm>
              <a:off x="-2081594" y="5045450"/>
              <a:ext cx="229955" cy="113819"/>
            </a:xfrm>
            <a:custGeom>
              <a:avLst/>
              <a:gdLst/>
              <a:ahLst/>
              <a:cxnLst/>
              <a:rect l="l" t="t" r="r" b="b"/>
              <a:pathLst>
                <a:path w="6849" h="3390" extrusionOk="0">
                  <a:moveTo>
                    <a:pt x="6559" y="0"/>
                  </a:moveTo>
                  <a:lnTo>
                    <a:pt x="235" y="2136"/>
                  </a:lnTo>
                  <a:lnTo>
                    <a:pt x="1" y="3390"/>
                  </a:lnTo>
                  <a:lnTo>
                    <a:pt x="1" y="3390"/>
                  </a:lnTo>
                  <a:lnTo>
                    <a:pt x="6848" y="97"/>
                  </a:lnTo>
                  <a:lnTo>
                    <a:pt x="6559" y="0"/>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0"/>
            <p:cNvSpPr/>
            <p:nvPr/>
          </p:nvSpPr>
          <p:spPr>
            <a:xfrm>
              <a:off x="-2088544" y="5048673"/>
              <a:ext cx="252148" cy="153639"/>
            </a:xfrm>
            <a:custGeom>
              <a:avLst/>
              <a:gdLst/>
              <a:ahLst/>
              <a:cxnLst/>
              <a:rect l="l" t="t" r="r" b="b"/>
              <a:pathLst>
                <a:path w="7510" h="4576" extrusionOk="0">
                  <a:moveTo>
                    <a:pt x="7055" y="1"/>
                  </a:moveTo>
                  <a:lnTo>
                    <a:pt x="263" y="2977"/>
                  </a:lnTo>
                  <a:lnTo>
                    <a:pt x="1" y="4575"/>
                  </a:lnTo>
                  <a:lnTo>
                    <a:pt x="7510" y="194"/>
                  </a:lnTo>
                  <a:lnTo>
                    <a:pt x="70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0"/>
            <p:cNvSpPr/>
            <p:nvPr/>
          </p:nvSpPr>
          <p:spPr>
            <a:xfrm>
              <a:off x="-1918285" y="4942744"/>
              <a:ext cx="330311" cy="186476"/>
            </a:xfrm>
            <a:custGeom>
              <a:avLst/>
              <a:gdLst/>
              <a:ahLst/>
              <a:cxnLst/>
              <a:rect l="l" t="t" r="r" b="b"/>
              <a:pathLst>
                <a:path w="9838" h="5554" extrusionOk="0">
                  <a:moveTo>
                    <a:pt x="9810" y="1"/>
                  </a:moveTo>
                  <a:cubicBezTo>
                    <a:pt x="9562" y="2605"/>
                    <a:pt x="6999" y="4658"/>
                    <a:pt x="3885" y="4658"/>
                  </a:cubicBezTo>
                  <a:cubicBezTo>
                    <a:pt x="2632" y="4658"/>
                    <a:pt x="1461" y="4327"/>
                    <a:pt x="510" y="3748"/>
                  </a:cubicBezTo>
                  <a:cubicBezTo>
                    <a:pt x="345" y="3652"/>
                    <a:pt x="221" y="3528"/>
                    <a:pt x="138" y="3376"/>
                  </a:cubicBezTo>
                  <a:cubicBezTo>
                    <a:pt x="41" y="3569"/>
                    <a:pt x="0" y="3803"/>
                    <a:pt x="55" y="4038"/>
                  </a:cubicBezTo>
                  <a:cubicBezTo>
                    <a:pt x="97" y="4272"/>
                    <a:pt x="262" y="4506"/>
                    <a:pt x="510" y="4658"/>
                  </a:cubicBezTo>
                  <a:cubicBezTo>
                    <a:pt x="1461" y="5223"/>
                    <a:pt x="2632" y="5553"/>
                    <a:pt x="3885" y="5553"/>
                  </a:cubicBezTo>
                  <a:cubicBezTo>
                    <a:pt x="7178" y="5553"/>
                    <a:pt x="9837" y="3280"/>
                    <a:pt x="9837" y="469"/>
                  </a:cubicBezTo>
                  <a:cubicBezTo>
                    <a:pt x="9837" y="304"/>
                    <a:pt x="9824" y="152"/>
                    <a:pt x="9810"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0"/>
            <p:cNvSpPr/>
            <p:nvPr/>
          </p:nvSpPr>
          <p:spPr>
            <a:xfrm>
              <a:off x="-1913686" y="4842824"/>
              <a:ext cx="330781" cy="256312"/>
            </a:xfrm>
            <a:custGeom>
              <a:avLst/>
              <a:gdLst/>
              <a:ahLst/>
              <a:cxnLst/>
              <a:rect l="l" t="t" r="r" b="b"/>
              <a:pathLst>
                <a:path w="9852" h="7634" extrusionOk="0">
                  <a:moveTo>
                    <a:pt x="9246" y="1"/>
                  </a:moveTo>
                  <a:cubicBezTo>
                    <a:pt x="8543" y="1"/>
                    <a:pt x="7964" y="566"/>
                    <a:pt x="7964" y="1282"/>
                  </a:cubicBezTo>
                  <a:cubicBezTo>
                    <a:pt x="7964" y="1365"/>
                    <a:pt x="7964" y="1447"/>
                    <a:pt x="7992" y="1530"/>
                  </a:cubicBezTo>
                  <a:lnTo>
                    <a:pt x="7771" y="1571"/>
                  </a:lnTo>
                  <a:lnTo>
                    <a:pt x="7234" y="1640"/>
                  </a:lnTo>
                  <a:cubicBezTo>
                    <a:pt x="7179" y="979"/>
                    <a:pt x="6628" y="469"/>
                    <a:pt x="5953" y="469"/>
                  </a:cubicBezTo>
                  <a:cubicBezTo>
                    <a:pt x="5457" y="469"/>
                    <a:pt x="5030" y="745"/>
                    <a:pt x="4823" y="1158"/>
                  </a:cubicBezTo>
                  <a:cubicBezTo>
                    <a:pt x="4754" y="1268"/>
                    <a:pt x="4713" y="1392"/>
                    <a:pt x="4685" y="1516"/>
                  </a:cubicBezTo>
                  <a:lnTo>
                    <a:pt x="4699" y="1530"/>
                  </a:lnTo>
                  <a:cubicBezTo>
                    <a:pt x="4727" y="1764"/>
                    <a:pt x="4782" y="1999"/>
                    <a:pt x="4878" y="2205"/>
                  </a:cubicBezTo>
                  <a:lnTo>
                    <a:pt x="4864" y="2205"/>
                  </a:lnTo>
                  <a:cubicBezTo>
                    <a:pt x="4851" y="2233"/>
                    <a:pt x="4837" y="2247"/>
                    <a:pt x="4823" y="2274"/>
                  </a:cubicBezTo>
                  <a:lnTo>
                    <a:pt x="4795" y="2302"/>
                  </a:lnTo>
                  <a:cubicBezTo>
                    <a:pt x="4630" y="2508"/>
                    <a:pt x="4465" y="2715"/>
                    <a:pt x="4286" y="2922"/>
                  </a:cubicBezTo>
                  <a:cubicBezTo>
                    <a:pt x="3762" y="3528"/>
                    <a:pt x="3197" y="4065"/>
                    <a:pt x="2632" y="4520"/>
                  </a:cubicBezTo>
                  <a:cubicBezTo>
                    <a:pt x="1902" y="5126"/>
                    <a:pt x="1172" y="5595"/>
                    <a:pt x="469" y="5911"/>
                  </a:cubicBezTo>
                  <a:cubicBezTo>
                    <a:pt x="249" y="6008"/>
                    <a:pt x="97" y="6159"/>
                    <a:pt x="1" y="6352"/>
                  </a:cubicBezTo>
                  <a:cubicBezTo>
                    <a:pt x="84" y="6490"/>
                    <a:pt x="208" y="6628"/>
                    <a:pt x="373" y="6724"/>
                  </a:cubicBezTo>
                  <a:cubicBezTo>
                    <a:pt x="1324" y="7303"/>
                    <a:pt x="2495" y="7634"/>
                    <a:pt x="3748" y="7634"/>
                  </a:cubicBezTo>
                  <a:cubicBezTo>
                    <a:pt x="6862" y="7634"/>
                    <a:pt x="9425" y="5581"/>
                    <a:pt x="9673" y="2977"/>
                  </a:cubicBezTo>
                  <a:lnTo>
                    <a:pt x="9673" y="2963"/>
                  </a:lnTo>
                  <a:cubicBezTo>
                    <a:pt x="9659" y="2811"/>
                    <a:pt x="9631" y="2660"/>
                    <a:pt x="9590" y="2508"/>
                  </a:cubicBezTo>
                  <a:cubicBezTo>
                    <a:pt x="9590" y="2467"/>
                    <a:pt x="9576" y="2412"/>
                    <a:pt x="9563" y="2371"/>
                  </a:cubicBezTo>
                  <a:cubicBezTo>
                    <a:pt x="9604" y="2288"/>
                    <a:pt x="9645" y="2205"/>
                    <a:pt x="9687" y="2109"/>
                  </a:cubicBezTo>
                  <a:cubicBezTo>
                    <a:pt x="9797" y="1833"/>
                    <a:pt x="9852" y="1516"/>
                    <a:pt x="9852" y="1186"/>
                  </a:cubicBezTo>
                  <a:cubicBezTo>
                    <a:pt x="9852" y="1034"/>
                    <a:pt x="9838" y="883"/>
                    <a:pt x="9811" y="731"/>
                  </a:cubicBezTo>
                  <a:cubicBezTo>
                    <a:pt x="9769" y="483"/>
                    <a:pt x="9700" y="249"/>
                    <a:pt x="9576" y="42"/>
                  </a:cubicBezTo>
                  <a:cubicBezTo>
                    <a:pt x="9480" y="15"/>
                    <a:pt x="9370" y="1"/>
                    <a:pt x="9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0"/>
            <p:cNvSpPr/>
            <p:nvPr/>
          </p:nvSpPr>
          <p:spPr>
            <a:xfrm>
              <a:off x="-1780896" y="4755865"/>
              <a:ext cx="188759" cy="142056"/>
            </a:xfrm>
            <a:custGeom>
              <a:avLst/>
              <a:gdLst/>
              <a:ahLst/>
              <a:cxnLst/>
              <a:rect l="l" t="t" r="r" b="b"/>
              <a:pathLst>
                <a:path w="5622" h="4231" extrusionOk="0">
                  <a:moveTo>
                    <a:pt x="1075" y="1"/>
                  </a:moveTo>
                  <a:cubicBezTo>
                    <a:pt x="1557" y="207"/>
                    <a:pt x="1970" y="565"/>
                    <a:pt x="2232" y="1020"/>
                  </a:cubicBezTo>
                  <a:cubicBezTo>
                    <a:pt x="2169" y="1018"/>
                    <a:pt x="2106" y="1017"/>
                    <a:pt x="2042" y="1017"/>
                  </a:cubicBezTo>
                  <a:cubicBezTo>
                    <a:pt x="1346" y="1017"/>
                    <a:pt x="644" y="1156"/>
                    <a:pt x="0" y="1433"/>
                  </a:cubicBezTo>
                  <a:cubicBezTo>
                    <a:pt x="482" y="1640"/>
                    <a:pt x="978" y="1805"/>
                    <a:pt x="1488" y="1929"/>
                  </a:cubicBezTo>
                  <a:cubicBezTo>
                    <a:pt x="1020" y="2398"/>
                    <a:pt x="716" y="3045"/>
                    <a:pt x="716" y="3776"/>
                  </a:cubicBezTo>
                  <a:cubicBezTo>
                    <a:pt x="716" y="3886"/>
                    <a:pt x="716" y="3996"/>
                    <a:pt x="730" y="4106"/>
                  </a:cubicBezTo>
                  <a:cubicBezTo>
                    <a:pt x="840" y="3500"/>
                    <a:pt x="1364" y="3059"/>
                    <a:pt x="1998" y="3059"/>
                  </a:cubicBezTo>
                  <a:cubicBezTo>
                    <a:pt x="2673" y="3059"/>
                    <a:pt x="3224" y="3569"/>
                    <a:pt x="3265" y="4230"/>
                  </a:cubicBezTo>
                  <a:lnTo>
                    <a:pt x="3803" y="4161"/>
                  </a:lnTo>
                  <a:lnTo>
                    <a:pt x="4037" y="4120"/>
                  </a:lnTo>
                  <a:cubicBezTo>
                    <a:pt x="4009" y="4037"/>
                    <a:pt x="4009" y="3955"/>
                    <a:pt x="4009" y="3858"/>
                  </a:cubicBezTo>
                  <a:cubicBezTo>
                    <a:pt x="4009" y="3156"/>
                    <a:pt x="4574" y="2577"/>
                    <a:pt x="5291" y="2577"/>
                  </a:cubicBezTo>
                  <a:cubicBezTo>
                    <a:pt x="5401" y="2577"/>
                    <a:pt x="5511" y="2591"/>
                    <a:pt x="5621" y="2618"/>
                  </a:cubicBezTo>
                  <a:cubicBezTo>
                    <a:pt x="5304" y="1971"/>
                    <a:pt x="4726" y="1489"/>
                    <a:pt x="4023" y="1282"/>
                  </a:cubicBezTo>
                  <a:lnTo>
                    <a:pt x="4009" y="1282"/>
                  </a:lnTo>
                  <a:cubicBezTo>
                    <a:pt x="3196" y="565"/>
                    <a:pt x="2163" y="111"/>
                    <a:pt x="1075"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0"/>
            <p:cNvSpPr/>
            <p:nvPr/>
          </p:nvSpPr>
          <p:spPr>
            <a:xfrm>
              <a:off x="-2002021" y="4839131"/>
              <a:ext cx="255371" cy="141418"/>
            </a:xfrm>
            <a:custGeom>
              <a:avLst/>
              <a:gdLst/>
              <a:ahLst/>
              <a:cxnLst/>
              <a:rect l="l" t="t" r="r" b="b"/>
              <a:pathLst>
                <a:path w="7606" h="4212" extrusionOk="0">
                  <a:moveTo>
                    <a:pt x="0" y="1"/>
                  </a:moveTo>
                  <a:lnTo>
                    <a:pt x="0" y="14"/>
                  </a:lnTo>
                  <a:cubicBezTo>
                    <a:pt x="331" y="1323"/>
                    <a:pt x="1530" y="2742"/>
                    <a:pt x="3128" y="3583"/>
                  </a:cubicBezTo>
                  <a:cubicBezTo>
                    <a:pt x="3941" y="4002"/>
                    <a:pt x="4744" y="4211"/>
                    <a:pt x="5427" y="4211"/>
                  </a:cubicBezTo>
                  <a:cubicBezTo>
                    <a:pt x="5507" y="4211"/>
                    <a:pt x="5586" y="4209"/>
                    <a:pt x="5663" y="4203"/>
                  </a:cubicBezTo>
                  <a:cubicBezTo>
                    <a:pt x="6641" y="4134"/>
                    <a:pt x="7358" y="3652"/>
                    <a:pt x="7550" y="2770"/>
                  </a:cubicBezTo>
                  <a:cubicBezTo>
                    <a:pt x="7578" y="2646"/>
                    <a:pt x="7606" y="2522"/>
                    <a:pt x="7606" y="2384"/>
                  </a:cubicBezTo>
                  <a:lnTo>
                    <a:pt x="7606" y="2384"/>
                  </a:lnTo>
                  <a:cubicBezTo>
                    <a:pt x="7592" y="2453"/>
                    <a:pt x="7564" y="2508"/>
                    <a:pt x="7537" y="2577"/>
                  </a:cubicBezTo>
                  <a:cubicBezTo>
                    <a:pt x="7227" y="3313"/>
                    <a:pt x="6493" y="3698"/>
                    <a:pt x="5551" y="3698"/>
                  </a:cubicBezTo>
                  <a:cubicBezTo>
                    <a:pt x="5489" y="3698"/>
                    <a:pt x="5425" y="3696"/>
                    <a:pt x="5360" y="3693"/>
                  </a:cubicBezTo>
                  <a:cubicBezTo>
                    <a:pt x="4575" y="3665"/>
                    <a:pt x="3665" y="3376"/>
                    <a:pt x="2783" y="2825"/>
                  </a:cubicBezTo>
                  <a:cubicBezTo>
                    <a:pt x="1612" y="2109"/>
                    <a:pt x="731" y="1089"/>
                    <a:pt x="290" y="9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0"/>
            <p:cNvSpPr/>
            <p:nvPr/>
          </p:nvSpPr>
          <p:spPr>
            <a:xfrm>
              <a:off x="-1992318" y="4842354"/>
              <a:ext cx="245668" cy="120971"/>
            </a:xfrm>
            <a:custGeom>
              <a:avLst/>
              <a:gdLst/>
              <a:ahLst/>
              <a:cxnLst/>
              <a:rect l="l" t="t" r="r" b="b"/>
              <a:pathLst>
                <a:path w="7317" h="3603" extrusionOk="0">
                  <a:moveTo>
                    <a:pt x="1" y="1"/>
                  </a:moveTo>
                  <a:lnTo>
                    <a:pt x="1" y="1"/>
                  </a:lnTo>
                  <a:cubicBezTo>
                    <a:pt x="442" y="993"/>
                    <a:pt x="1323" y="2013"/>
                    <a:pt x="2494" y="2729"/>
                  </a:cubicBezTo>
                  <a:cubicBezTo>
                    <a:pt x="3376" y="3280"/>
                    <a:pt x="4286" y="3569"/>
                    <a:pt x="5071" y="3597"/>
                  </a:cubicBezTo>
                  <a:cubicBezTo>
                    <a:pt x="5136" y="3600"/>
                    <a:pt x="5200" y="3602"/>
                    <a:pt x="5262" y="3602"/>
                  </a:cubicBezTo>
                  <a:cubicBezTo>
                    <a:pt x="6204" y="3602"/>
                    <a:pt x="6938" y="3217"/>
                    <a:pt x="7248" y="2481"/>
                  </a:cubicBezTo>
                  <a:cubicBezTo>
                    <a:pt x="7275" y="2412"/>
                    <a:pt x="7303" y="2357"/>
                    <a:pt x="7317" y="2288"/>
                  </a:cubicBezTo>
                  <a:lnTo>
                    <a:pt x="7317" y="2274"/>
                  </a:lnTo>
                  <a:lnTo>
                    <a:pt x="7303" y="2274"/>
                  </a:lnTo>
                  <a:lnTo>
                    <a:pt x="2205" y="690"/>
                  </a:lnTo>
                  <a:lnTo>
                    <a:pt x="1213" y="373"/>
                  </a:lnTo>
                  <a:lnTo>
                    <a:pt x="607" y="1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0"/>
            <p:cNvSpPr/>
            <p:nvPr/>
          </p:nvSpPr>
          <p:spPr>
            <a:xfrm>
              <a:off x="-1678224" y="4893254"/>
              <a:ext cx="38913" cy="36563"/>
            </a:xfrm>
            <a:custGeom>
              <a:avLst/>
              <a:gdLst/>
              <a:ahLst/>
              <a:cxnLst/>
              <a:rect l="l" t="t" r="r" b="b"/>
              <a:pathLst>
                <a:path w="1159" h="1089" extrusionOk="0">
                  <a:moveTo>
                    <a:pt x="1158" y="1"/>
                  </a:moveTo>
                  <a:lnTo>
                    <a:pt x="731" y="69"/>
                  </a:lnTo>
                  <a:lnTo>
                    <a:pt x="579" y="83"/>
                  </a:lnTo>
                  <a:lnTo>
                    <a:pt x="235" y="138"/>
                  </a:lnTo>
                  <a:lnTo>
                    <a:pt x="1" y="166"/>
                  </a:lnTo>
                  <a:lnTo>
                    <a:pt x="207" y="428"/>
                  </a:lnTo>
                  <a:lnTo>
                    <a:pt x="359" y="634"/>
                  </a:lnTo>
                  <a:lnTo>
                    <a:pt x="731" y="1089"/>
                  </a:lnTo>
                  <a:lnTo>
                    <a:pt x="938" y="552"/>
                  </a:lnTo>
                  <a:lnTo>
                    <a:pt x="965" y="497"/>
                  </a:lnTo>
                  <a:lnTo>
                    <a:pt x="1158"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0"/>
            <p:cNvSpPr/>
            <p:nvPr/>
          </p:nvSpPr>
          <p:spPr>
            <a:xfrm>
              <a:off x="-1627794" y="4867704"/>
              <a:ext cx="16217" cy="22395"/>
            </a:xfrm>
            <a:custGeom>
              <a:avLst/>
              <a:gdLst/>
              <a:ahLst/>
              <a:cxnLst/>
              <a:rect l="l" t="t" r="r" b="b"/>
              <a:pathLst>
                <a:path w="483" h="667" extrusionOk="0">
                  <a:moveTo>
                    <a:pt x="236" y="0"/>
                  </a:moveTo>
                  <a:cubicBezTo>
                    <a:pt x="226" y="0"/>
                    <a:pt x="217" y="1"/>
                    <a:pt x="207" y="4"/>
                  </a:cubicBezTo>
                  <a:cubicBezTo>
                    <a:pt x="83" y="18"/>
                    <a:pt x="0" y="169"/>
                    <a:pt x="28" y="362"/>
                  </a:cubicBezTo>
                  <a:cubicBezTo>
                    <a:pt x="54" y="533"/>
                    <a:pt x="156" y="666"/>
                    <a:pt x="273" y="666"/>
                  </a:cubicBezTo>
                  <a:cubicBezTo>
                    <a:pt x="278" y="666"/>
                    <a:pt x="284" y="666"/>
                    <a:pt x="290" y="665"/>
                  </a:cubicBezTo>
                  <a:cubicBezTo>
                    <a:pt x="400" y="651"/>
                    <a:pt x="483" y="486"/>
                    <a:pt x="455" y="307"/>
                  </a:cubicBezTo>
                  <a:cubicBezTo>
                    <a:pt x="443" y="131"/>
                    <a:pt x="338" y="0"/>
                    <a:pt x="236" y="0"/>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0"/>
            <p:cNvSpPr/>
            <p:nvPr/>
          </p:nvSpPr>
          <p:spPr>
            <a:xfrm>
              <a:off x="-1709684" y="4877944"/>
              <a:ext cx="16250" cy="22764"/>
            </a:xfrm>
            <a:custGeom>
              <a:avLst/>
              <a:gdLst/>
              <a:ahLst/>
              <a:cxnLst/>
              <a:rect l="l" t="t" r="r" b="b"/>
              <a:pathLst>
                <a:path w="484" h="678" extrusionOk="0">
                  <a:moveTo>
                    <a:pt x="211" y="1"/>
                  </a:moveTo>
                  <a:cubicBezTo>
                    <a:pt x="205" y="1"/>
                    <a:pt x="199" y="1"/>
                    <a:pt x="194" y="2"/>
                  </a:cubicBezTo>
                  <a:cubicBezTo>
                    <a:pt x="70" y="29"/>
                    <a:pt x="1" y="181"/>
                    <a:pt x="28" y="374"/>
                  </a:cubicBezTo>
                  <a:cubicBezTo>
                    <a:pt x="42" y="545"/>
                    <a:pt x="155" y="678"/>
                    <a:pt x="261" y="678"/>
                  </a:cubicBezTo>
                  <a:cubicBezTo>
                    <a:pt x="266" y="678"/>
                    <a:pt x="271" y="678"/>
                    <a:pt x="276" y="677"/>
                  </a:cubicBezTo>
                  <a:cubicBezTo>
                    <a:pt x="400" y="663"/>
                    <a:pt x="483" y="498"/>
                    <a:pt x="455" y="319"/>
                  </a:cubicBezTo>
                  <a:cubicBezTo>
                    <a:pt x="429" y="135"/>
                    <a:pt x="328" y="1"/>
                    <a:pt x="21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0"/>
            <p:cNvSpPr/>
            <p:nvPr/>
          </p:nvSpPr>
          <p:spPr>
            <a:xfrm>
              <a:off x="-1613458" y="4889695"/>
              <a:ext cx="28707" cy="18567"/>
            </a:xfrm>
            <a:custGeom>
              <a:avLst/>
              <a:gdLst/>
              <a:ahLst/>
              <a:cxnLst/>
              <a:rect l="l" t="t" r="r" b="b"/>
              <a:pathLst>
                <a:path w="855" h="553" extrusionOk="0">
                  <a:moveTo>
                    <a:pt x="493" y="0"/>
                  </a:moveTo>
                  <a:cubicBezTo>
                    <a:pt x="459" y="0"/>
                    <a:pt x="423" y="4"/>
                    <a:pt x="386" y="10"/>
                  </a:cubicBezTo>
                  <a:cubicBezTo>
                    <a:pt x="166" y="38"/>
                    <a:pt x="1" y="189"/>
                    <a:pt x="28" y="341"/>
                  </a:cubicBezTo>
                  <a:cubicBezTo>
                    <a:pt x="40" y="463"/>
                    <a:pt x="203" y="552"/>
                    <a:pt x="393" y="552"/>
                  </a:cubicBezTo>
                  <a:cubicBezTo>
                    <a:pt x="418" y="552"/>
                    <a:pt x="444" y="551"/>
                    <a:pt x="469" y="547"/>
                  </a:cubicBezTo>
                  <a:cubicBezTo>
                    <a:pt x="689" y="506"/>
                    <a:pt x="855" y="368"/>
                    <a:pt x="841" y="217"/>
                  </a:cubicBezTo>
                  <a:cubicBezTo>
                    <a:pt x="818" y="89"/>
                    <a:pt x="677" y="0"/>
                    <a:pt x="49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0"/>
            <p:cNvSpPr/>
            <p:nvPr/>
          </p:nvSpPr>
          <p:spPr>
            <a:xfrm>
              <a:off x="-1736510" y="4906348"/>
              <a:ext cx="29177" cy="18567"/>
            </a:xfrm>
            <a:custGeom>
              <a:avLst/>
              <a:gdLst/>
              <a:ahLst/>
              <a:cxnLst/>
              <a:rect l="l" t="t" r="r" b="b"/>
              <a:pathLst>
                <a:path w="869" h="553" extrusionOk="0">
                  <a:moveTo>
                    <a:pt x="502" y="0"/>
                  </a:moveTo>
                  <a:cubicBezTo>
                    <a:pt x="469" y="0"/>
                    <a:pt x="435" y="4"/>
                    <a:pt x="400" y="10"/>
                  </a:cubicBezTo>
                  <a:cubicBezTo>
                    <a:pt x="166" y="38"/>
                    <a:pt x="1" y="189"/>
                    <a:pt x="28" y="327"/>
                  </a:cubicBezTo>
                  <a:cubicBezTo>
                    <a:pt x="53" y="461"/>
                    <a:pt x="207" y="552"/>
                    <a:pt x="395" y="552"/>
                  </a:cubicBezTo>
                  <a:cubicBezTo>
                    <a:pt x="419" y="552"/>
                    <a:pt x="444" y="551"/>
                    <a:pt x="469" y="547"/>
                  </a:cubicBezTo>
                  <a:cubicBezTo>
                    <a:pt x="703" y="506"/>
                    <a:pt x="869" y="355"/>
                    <a:pt x="841" y="217"/>
                  </a:cubicBezTo>
                  <a:cubicBezTo>
                    <a:pt x="818" y="89"/>
                    <a:pt x="677" y="0"/>
                    <a:pt x="502"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30"/>
          <p:cNvGrpSpPr/>
          <p:nvPr/>
        </p:nvGrpSpPr>
        <p:grpSpPr>
          <a:xfrm>
            <a:off x="8523859" y="1579668"/>
            <a:ext cx="493649" cy="306129"/>
            <a:chOff x="-2088544" y="4755865"/>
            <a:chExt cx="719814" cy="446447"/>
          </a:xfrm>
        </p:grpSpPr>
        <p:sp>
          <p:nvSpPr>
            <p:cNvPr id="380" name="Google Shape;380;p30"/>
            <p:cNvSpPr/>
            <p:nvPr/>
          </p:nvSpPr>
          <p:spPr>
            <a:xfrm>
              <a:off x="-1624101" y="4839131"/>
              <a:ext cx="255371" cy="141418"/>
            </a:xfrm>
            <a:custGeom>
              <a:avLst/>
              <a:gdLst/>
              <a:ahLst/>
              <a:cxnLst/>
              <a:rect l="l" t="t" r="r" b="b"/>
              <a:pathLst>
                <a:path w="7606" h="4212" extrusionOk="0">
                  <a:moveTo>
                    <a:pt x="7606" y="1"/>
                  </a:moveTo>
                  <a:lnTo>
                    <a:pt x="7317" y="97"/>
                  </a:lnTo>
                  <a:cubicBezTo>
                    <a:pt x="6876" y="1089"/>
                    <a:pt x="5994" y="2109"/>
                    <a:pt x="4823" y="2825"/>
                  </a:cubicBezTo>
                  <a:cubicBezTo>
                    <a:pt x="3941" y="3376"/>
                    <a:pt x="3032" y="3665"/>
                    <a:pt x="2246" y="3693"/>
                  </a:cubicBezTo>
                  <a:cubicBezTo>
                    <a:pt x="2182" y="3696"/>
                    <a:pt x="2118" y="3698"/>
                    <a:pt x="2055" y="3698"/>
                  </a:cubicBezTo>
                  <a:cubicBezTo>
                    <a:pt x="1113" y="3698"/>
                    <a:pt x="380" y="3313"/>
                    <a:pt x="70" y="2577"/>
                  </a:cubicBezTo>
                  <a:cubicBezTo>
                    <a:pt x="42" y="2508"/>
                    <a:pt x="14" y="2453"/>
                    <a:pt x="1" y="2384"/>
                  </a:cubicBezTo>
                  <a:lnTo>
                    <a:pt x="1" y="2384"/>
                  </a:lnTo>
                  <a:cubicBezTo>
                    <a:pt x="1" y="2522"/>
                    <a:pt x="14" y="2646"/>
                    <a:pt x="56" y="2770"/>
                  </a:cubicBezTo>
                  <a:cubicBezTo>
                    <a:pt x="249" y="3652"/>
                    <a:pt x="965" y="4134"/>
                    <a:pt x="1943" y="4203"/>
                  </a:cubicBezTo>
                  <a:cubicBezTo>
                    <a:pt x="2020" y="4209"/>
                    <a:pt x="2099" y="4211"/>
                    <a:pt x="2179" y="4211"/>
                  </a:cubicBezTo>
                  <a:cubicBezTo>
                    <a:pt x="2862" y="4211"/>
                    <a:pt x="3665" y="4002"/>
                    <a:pt x="4478" y="3583"/>
                  </a:cubicBezTo>
                  <a:cubicBezTo>
                    <a:pt x="6077" y="2742"/>
                    <a:pt x="7275" y="1323"/>
                    <a:pt x="7606" y="14"/>
                  </a:cubicBezTo>
                  <a:lnTo>
                    <a:pt x="76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0"/>
            <p:cNvSpPr/>
            <p:nvPr/>
          </p:nvSpPr>
          <p:spPr>
            <a:xfrm>
              <a:off x="-1624101" y="4842354"/>
              <a:ext cx="245668" cy="120971"/>
            </a:xfrm>
            <a:custGeom>
              <a:avLst/>
              <a:gdLst/>
              <a:ahLst/>
              <a:cxnLst/>
              <a:rect l="l" t="t" r="r" b="b"/>
              <a:pathLst>
                <a:path w="7317" h="3603" extrusionOk="0">
                  <a:moveTo>
                    <a:pt x="7317" y="1"/>
                  </a:moveTo>
                  <a:lnTo>
                    <a:pt x="6710" y="194"/>
                  </a:lnTo>
                  <a:lnTo>
                    <a:pt x="6104" y="373"/>
                  </a:lnTo>
                  <a:lnTo>
                    <a:pt x="5098" y="690"/>
                  </a:lnTo>
                  <a:lnTo>
                    <a:pt x="14" y="2274"/>
                  </a:lnTo>
                  <a:lnTo>
                    <a:pt x="1" y="2274"/>
                  </a:lnTo>
                  <a:lnTo>
                    <a:pt x="1" y="2288"/>
                  </a:lnTo>
                  <a:cubicBezTo>
                    <a:pt x="14" y="2357"/>
                    <a:pt x="42" y="2412"/>
                    <a:pt x="56" y="2481"/>
                  </a:cubicBezTo>
                  <a:cubicBezTo>
                    <a:pt x="366" y="3217"/>
                    <a:pt x="1111" y="3602"/>
                    <a:pt x="2055" y="3602"/>
                  </a:cubicBezTo>
                  <a:cubicBezTo>
                    <a:pt x="2118" y="3602"/>
                    <a:pt x="2182" y="3600"/>
                    <a:pt x="2246" y="3597"/>
                  </a:cubicBezTo>
                  <a:cubicBezTo>
                    <a:pt x="3032" y="3569"/>
                    <a:pt x="3941" y="3280"/>
                    <a:pt x="4823" y="2729"/>
                  </a:cubicBezTo>
                  <a:cubicBezTo>
                    <a:pt x="5994" y="2013"/>
                    <a:pt x="6876" y="993"/>
                    <a:pt x="73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0"/>
            <p:cNvSpPr/>
            <p:nvPr/>
          </p:nvSpPr>
          <p:spPr>
            <a:xfrm>
              <a:off x="-2081594" y="5045450"/>
              <a:ext cx="229955" cy="113819"/>
            </a:xfrm>
            <a:custGeom>
              <a:avLst/>
              <a:gdLst/>
              <a:ahLst/>
              <a:cxnLst/>
              <a:rect l="l" t="t" r="r" b="b"/>
              <a:pathLst>
                <a:path w="6849" h="3390" extrusionOk="0">
                  <a:moveTo>
                    <a:pt x="6559" y="0"/>
                  </a:moveTo>
                  <a:lnTo>
                    <a:pt x="235" y="2136"/>
                  </a:lnTo>
                  <a:lnTo>
                    <a:pt x="1" y="3390"/>
                  </a:lnTo>
                  <a:lnTo>
                    <a:pt x="1" y="3390"/>
                  </a:lnTo>
                  <a:lnTo>
                    <a:pt x="6848" y="97"/>
                  </a:lnTo>
                  <a:lnTo>
                    <a:pt x="6559" y="0"/>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0"/>
            <p:cNvSpPr/>
            <p:nvPr/>
          </p:nvSpPr>
          <p:spPr>
            <a:xfrm>
              <a:off x="-2088544" y="5048673"/>
              <a:ext cx="252148" cy="153639"/>
            </a:xfrm>
            <a:custGeom>
              <a:avLst/>
              <a:gdLst/>
              <a:ahLst/>
              <a:cxnLst/>
              <a:rect l="l" t="t" r="r" b="b"/>
              <a:pathLst>
                <a:path w="7510" h="4576" extrusionOk="0">
                  <a:moveTo>
                    <a:pt x="7055" y="1"/>
                  </a:moveTo>
                  <a:lnTo>
                    <a:pt x="263" y="2977"/>
                  </a:lnTo>
                  <a:lnTo>
                    <a:pt x="1" y="4575"/>
                  </a:lnTo>
                  <a:lnTo>
                    <a:pt x="7510" y="194"/>
                  </a:lnTo>
                  <a:lnTo>
                    <a:pt x="70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0"/>
            <p:cNvSpPr/>
            <p:nvPr/>
          </p:nvSpPr>
          <p:spPr>
            <a:xfrm>
              <a:off x="-1918285" y="4942744"/>
              <a:ext cx="330311" cy="186476"/>
            </a:xfrm>
            <a:custGeom>
              <a:avLst/>
              <a:gdLst/>
              <a:ahLst/>
              <a:cxnLst/>
              <a:rect l="l" t="t" r="r" b="b"/>
              <a:pathLst>
                <a:path w="9838" h="5554" extrusionOk="0">
                  <a:moveTo>
                    <a:pt x="9810" y="1"/>
                  </a:moveTo>
                  <a:cubicBezTo>
                    <a:pt x="9562" y="2605"/>
                    <a:pt x="6999" y="4658"/>
                    <a:pt x="3885" y="4658"/>
                  </a:cubicBezTo>
                  <a:cubicBezTo>
                    <a:pt x="2632" y="4658"/>
                    <a:pt x="1461" y="4327"/>
                    <a:pt x="510" y="3748"/>
                  </a:cubicBezTo>
                  <a:cubicBezTo>
                    <a:pt x="345" y="3652"/>
                    <a:pt x="221" y="3528"/>
                    <a:pt x="138" y="3376"/>
                  </a:cubicBezTo>
                  <a:cubicBezTo>
                    <a:pt x="41" y="3569"/>
                    <a:pt x="0" y="3803"/>
                    <a:pt x="55" y="4038"/>
                  </a:cubicBezTo>
                  <a:cubicBezTo>
                    <a:pt x="97" y="4272"/>
                    <a:pt x="262" y="4506"/>
                    <a:pt x="510" y="4658"/>
                  </a:cubicBezTo>
                  <a:cubicBezTo>
                    <a:pt x="1461" y="5223"/>
                    <a:pt x="2632" y="5553"/>
                    <a:pt x="3885" y="5553"/>
                  </a:cubicBezTo>
                  <a:cubicBezTo>
                    <a:pt x="7178" y="5553"/>
                    <a:pt x="9837" y="3280"/>
                    <a:pt x="9837" y="469"/>
                  </a:cubicBezTo>
                  <a:cubicBezTo>
                    <a:pt x="9837" y="304"/>
                    <a:pt x="9824" y="152"/>
                    <a:pt x="9810"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0"/>
            <p:cNvSpPr/>
            <p:nvPr/>
          </p:nvSpPr>
          <p:spPr>
            <a:xfrm>
              <a:off x="-1913686" y="4842824"/>
              <a:ext cx="330781" cy="256312"/>
            </a:xfrm>
            <a:custGeom>
              <a:avLst/>
              <a:gdLst/>
              <a:ahLst/>
              <a:cxnLst/>
              <a:rect l="l" t="t" r="r" b="b"/>
              <a:pathLst>
                <a:path w="9852" h="7634" extrusionOk="0">
                  <a:moveTo>
                    <a:pt x="9246" y="1"/>
                  </a:moveTo>
                  <a:cubicBezTo>
                    <a:pt x="8543" y="1"/>
                    <a:pt x="7964" y="566"/>
                    <a:pt x="7964" y="1282"/>
                  </a:cubicBezTo>
                  <a:cubicBezTo>
                    <a:pt x="7964" y="1365"/>
                    <a:pt x="7964" y="1447"/>
                    <a:pt x="7992" y="1530"/>
                  </a:cubicBezTo>
                  <a:lnTo>
                    <a:pt x="7771" y="1571"/>
                  </a:lnTo>
                  <a:lnTo>
                    <a:pt x="7234" y="1640"/>
                  </a:lnTo>
                  <a:cubicBezTo>
                    <a:pt x="7179" y="979"/>
                    <a:pt x="6628" y="469"/>
                    <a:pt x="5953" y="469"/>
                  </a:cubicBezTo>
                  <a:cubicBezTo>
                    <a:pt x="5457" y="469"/>
                    <a:pt x="5030" y="745"/>
                    <a:pt x="4823" y="1158"/>
                  </a:cubicBezTo>
                  <a:cubicBezTo>
                    <a:pt x="4754" y="1268"/>
                    <a:pt x="4713" y="1392"/>
                    <a:pt x="4685" y="1516"/>
                  </a:cubicBezTo>
                  <a:lnTo>
                    <a:pt x="4699" y="1530"/>
                  </a:lnTo>
                  <a:cubicBezTo>
                    <a:pt x="4727" y="1764"/>
                    <a:pt x="4782" y="1999"/>
                    <a:pt x="4878" y="2205"/>
                  </a:cubicBezTo>
                  <a:lnTo>
                    <a:pt x="4864" y="2205"/>
                  </a:lnTo>
                  <a:cubicBezTo>
                    <a:pt x="4851" y="2233"/>
                    <a:pt x="4837" y="2247"/>
                    <a:pt x="4823" y="2274"/>
                  </a:cubicBezTo>
                  <a:lnTo>
                    <a:pt x="4795" y="2302"/>
                  </a:lnTo>
                  <a:cubicBezTo>
                    <a:pt x="4630" y="2508"/>
                    <a:pt x="4465" y="2715"/>
                    <a:pt x="4286" y="2922"/>
                  </a:cubicBezTo>
                  <a:cubicBezTo>
                    <a:pt x="3762" y="3528"/>
                    <a:pt x="3197" y="4065"/>
                    <a:pt x="2632" y="4520"/>
                  </a:cubicBezTo>
                  <a:cubicBezTo>
                    <a:pt x="1902" y="5126"/>
                    <a:pt x="1172" y="5595"/>
                    <a:pt x="469" y="5911"/>
                  </a:cubicBezTo>
                  <a:cubicBezTo>
                    <a:pt x="249" y="6008"/>
                    <a:pt x="97" y="6159"/>
                    <a:pt x="1" y="6352"/>
                  </a:cubicBezTo>
                  <a:cubicBezTo>
                    <a:pt x="84" y="6490"/>
                    <a:pt x="208" y="6628"/>
                    <a:pt x="373" y="6724"/>
                  </a:cubicBezTo>
                  <a:cubicBezTo>
                    <a:pt x="1324" y="7303"/>
                    <a:pt x="2495" y="7634"/>
                    <a:pt x="3748" y="7634"/>
                  </a:cubicBezTo>
                  <a:cubicBezTo>
                    <a:pt x="6862" y="7634"/>
                    <a:pt x="9425" y="5581"/>
                    <a:pt x="9673" y="2977"/>
                  </a:cubicBezTo>
                  <a:lnTo>
                    <a:pt x="9673" y="2963"/>
                  </a:lnTo>
                  <a:cubicBezTo>
                    <a:pt x="9659" y="2811"/>
                    <a:pt x="9631" y="2660"/>
                    <a:pt x="9590" y="2508"/>
                  </a:cubicBezTo>
                  <a:cubicBezTo>
                    <a:pt x="9590" y="2467"/>
                    <a:pt x="9576" y="2412"/>
                    <a:pt x="9563" y="2371"/>
                  </a:cubicBezTo>
                  <a:cubicBezTo>
                    <a:pt x="9604" y="2288"/>
                    <a:pt x="9645" y="2205"/>
                    <a:pt x="9687" y="2109"/>
                  </a:cubicBezTo>
                  <a:cubicBezTo>
                    <a:pt x="9797" y="1833"/>
                    <a:pt x="9852" y="1516"/>
                    <a:pt x="9852" y="1186"/>
                  </a:cubicBezTo>
                  <a:cubicBezTo>
                    <a:pt x="9852" y="1034"/>
                    <a:pt x="9838" y="883"/>
                    <a:pt x="9811" y="731"/>
                  </a:cubicBezTo>
                  <a:cubicBezTo>
                    <a:pt x="9769" y="483"/>
                    <a:pt x="9700" y="249"/>
                    <a:pt x="9576" y="42"/>
                  </a:cubicBezTo>
                  <a:cubicBezTo>
                    <a:pt x="9480" y="15"/>
                    <a:pt x="9370" y="1"/>
                    <a:pt x="9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0"/>
            <p:cNvSpPr/>
            <p:nvPr/>
          </p:nvSpPr>
          <p:spPr>
            <a:xfrm>
              <a:off x="-1780896" y="4755865"/>
              <a:ext cx="188759" cy="142056"/>
            </a:xfrm>
            <a:custGeom>
              <a:avLst/>
              <a:gdLst/>
              <a:ahLst/>
              <a:cxnLst/>
              <a:rect l="l" t="t" r="r" b="b"/>
              <a:pathLst>
                <a:path w="5622" h="4231" extrusionOk="0">
                  <a:moveTo>
                    <a:pt x="1075" y="1"/>
                  </a:moveTo>
                  <a:cubicBezTo>
                    <a:pt x="1557" y="207"/>
                    <a:pt x="1970" y="565"/>
                    <a:pt x="2232" y="1020"/>
                  </a:cubicBezTo>
                  <a:cubicBezTo>
                    <a:pt x="2169" y="1018"/>
                    <a:pt x="2106" y="1017"/>
                    <a:pt x="2042" y="1017"/>
                  </a:cubicBezTo>
                  <a:cubicBezTo>
                    <a:pt x="1346" y="1017"/>
                    <a:pt x="644" y="1156"/>
                    <a:pt x="0" y="1433"/>
                  </a:cubicBezTo>
                  <a:cubicBezTo>
                    <a:pt x="482" y="1640"/>
                    <a:pt x="978" y="1805"/>
                    <a:pt x="1488" y="1929"/>
                  </a:cubicBezTo>
                  <a:cubicBezTo>
                    <a:pt x="1020" y="2398"/>
                    <a:pt x="716" y="3045"/>
                    <a:pt x="716" y="3776"/>
                  </a:cubicBezTo>
                  <a:cubicBezTo>
                    <a:pt x="716" y="3886"/>
                    <a:pt x="716" y="3996"/>
                    <a:pt x="730" y="4106"/>
                  </a:cubicBezTo>
                  <a:cubicBezTo>
                    <a:pt x="840" y="3500"/>
                    <a:pt x="1364" y="3059"/>
                    <a:pt x="1998" y="3059"/>
                  </a:cubicBezTo>
                  <a:cubicBezTo>
                    <a:pt x="2673" y="3059"/>
                    <a:pt x="3224" y="3569"/>
                    <a:pt x="3265" y="4230"/>
                  </a:cubicBezTo>
                  <a:lnTo>
                    <a:pt x="3803" y="4161"/>
                  </a:lnTo>
                  <a:lnTo>
                    <a:pt x="4037" y="4120"/>
                  </a:lnTo>
                  <a:cubicBezTo>
                    <a:pt x="4009" y="4037"/>
                    <a:pt x="4009" y="3955"/>
                    <a:pt x="4009" y="3858"/>
                  </a:cubicBezTo>
                  <a:cubicBezTo>
                    <a:pt x="4009" y="3156"/>
                    <a:pt x="4574" y="2577"/>
                    <a:pt x="5291" y="2577"/>
                  </a:cubicBezTo>
                  <a:cubicBezTo>
                    <a:pt x="5401" y="2577"/>
                    <a:pt x="5511" y="2591"/>
                    <a:pt x="5621" y="2618"/>
                  </a:cubicBezTo>
                  <a:cubicBezTo>
                    <a:pt x="5304" y="1971"/>
                    <a:pt x="4726" y="1489"/>
                    <a:pt x="4023" y="1282"/>
                  </a:cubicBezTo>
                  <a:lnTo>
                    <a:pt x="4009" y="1282"/>
                  </a:lnTo>
                  <a:cubicBezTo>
                    <a:pt x="3196" y="565"/>
                    <a:pt x="2163" y="111"/>
                    <a:pt x="1075"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0"/>
            <p:cNvSpPr/>
            <p:nvPr/>
          </p:nvSpPr>
          <p:spPr>
            <a:xfrm>
              <a:off x="-2002021" y="4839131"/>
              <a:ext cx="255371" cy="141418"/>
            </a:xfrm>
            <a:custGeom>
              <a:avLst/>
              <a:gdLst/>
              <a:ahLst/>
              <a:cxnLst/>
              <a:rect l="l" t="t" r="r" b="b"/>
              <a:pathLst>
                <a:path w="7606" h="4212" extrusionOk="0">
                  <a:moveTo>
                    <a:pt x="0" y="1"/>
                  </a:moveTo>
                  <a:lnTo>
                    <a:pt x="0" y="14"/>
                  </a:lnTo>
                  <a:cubicBezTo>
                    <a:pt x="331" y="1323"/>
                    <a:pt x="1530" y="2742"/>
                    <a:pt x="3128" y="3583"/>
                  </a:cubicBezTo>
                  <a:cubicBezTo>
                    <a:pt x="3941" y="4002"/>
                    <a:pt x="4744" y="4211"/>
                    <a:pt x="5427" y="4211"/>
                  </a:cubicBezTo>
                  <a:cubicBezTo>
                    <a:pt x="5507" y="4211"/>
                    <a:pt x="5586" y="4209"/>
                    <a:pt x="5663" y="4203"/>
                  </a:cubicBezTo>
                  <a:cubicBezTo>
                    <a:pt x="6641" y="4134"/>
                    <a:pt x="7358" y="3652"/>
                    <a:pt x="7550" y="2770"/>
                  </a:cubicBezTo>
                  <a:cubicBezTo>
                    <a:pt x="7578" y="2646"/>
                    <a:pt x="7606" y="2522"/>
                    <a:pt x="7606" y="2384"/>
                  </a:cubicBezTo>
                  <a:lnTo>
                    <a:pt x="7606" y="2384"/>
                  </a:lnTo>
                  <a:cubicBezTo>
                    <a:pt x="7592" y="2453"/>
                    <a:pt x="7564" y="2508"/>
                    <a:pt x="7537" y="2577"/>
                  </a:cubicBezTo>
                  <a:cubicBezTo>
                    <a:pt x="7227" y="3313"/>
                    <a:pt x="6493" y="3698"/>
                    <a:pt x="5551" y="3698"/>
                  </a:cubicBezTo>
                  <a:cubicBezTo>
                    <a:pt x="5489" y="3698"/>
                    <a:pt x="5425" y="3696"/>
                    <a:pt x="5360" y="3693"/>
                  </a:cubicBezTo>
                  <a:cubicBezTo>
                    <a:pt x="4575" y="3665"/>
                    <a:pt x="3665" y="3376"/>
                    <a:pt x="2783" y="2825"/>
                  </a:cubicBezTo>
                  <a:cubicBezTo>
                    <a:pt x="1612" y="2109"/>
                    <a:pt x="731" y="1089"/>
                    <a:pt x="290" y="9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0"/>
            <p:cNvSpPr/>
            <p:nvPr/>
          </p:nvSpPr>
          <p:spPr>
            <a:xfrm>
              <a:off x="-1992318" y="4842354"/>
              <a:ext cx="245668" cy="120971"/>
            </a:xfrm>
            <a:custGeom>
              <a:avLst/>
              <a:gdLst/>
              <a:ahLst/>
              <a:cxnLst/>
              <a:rect l="l" t="t" r="r" b="b"/>
              <a:pathLst>
                <a:path w="7317" h="3603" extrusionOk="0">
                  <a:moveTo>
                    <a:pt x="1" y="1"/>
                  </a:moveTo>
                  <a:lnTo>
                    <a:pt x="1" y="1"/>
                  </a:lnTo>
                  <a:cubicBezTo>
                    <a:pt x="442" y="993"/>
                    <a:pt x="1323" y="2013"/>
                    <a:pt x="2494" y="2729"/>
                  </a:cubicBezTo>
                  <a:cubicBezTo>
                    <a:pt x="3376" y="3280"/>
                    <a:pt x="4286" y="3569"/>
                    <a:pt x="5071" y="3597"/>
                  </a:cubicBezTo>
                  <a:cubicBezTo>
                    <a:pt x="5136" y="3600"/>
                    <a:pt x="5200" y="3602"/>
                    <a:pt x="5262" y="3602"/>
                  </a:cubicBezTo>
                  <a:cubicBezTo>
                    <a:pt x="6204" y="3602"/>
                    <a:pt x="6938" y="3217"/>
                    <a:pt x="7248" y="2481"/>
                  </a:cubicBezTo>
                  <a:cubicBezTo>
                    <a:pt x="7275" y="2412"/>
                    <a:pt x="7303" y="2357"/>
                    <a:pt x="7317" y="2288"/>
                  </a:cubicBezTo>
                  <a:lnTo>
                    <a:pt x="7317" y="2274"/>
                  </a:lnTo>
                  <a:lnTo>
                    <a:pt x="7303" y="2274"/>
                  </a:lnTo>
                  <a:lnTo>
                    <a:pt x="2205" y="690"/>
                  </a:lnTo>
                  <a:lnTo>
                    <a:pt x="1213" y="373"/>
                  </a:lnTo>
                  <a:lnTo>
                    <a:pt x="607" y="1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0"/>
            <p:cNvSpPr/>
            <p:nvPr/>
          </p:nvSpPr>
          <p:spPr>
            <a:xfrm>
              <a:off x="-1678224" y="4893254"/>
              <a:ext cx="38913" cy="36563"/>
            </a:xfrm>
            <a:custGeom>
              <a:avLst/>
              <a:gdLst/>
              <a:ahLst/>
              <a:cxnLst/>
              <a:rect l="l" t="t" r="r" b="b"/>
              <a:pathLst>
                <a:path w="1159" h="1089" extrusionOk="0">
                  <a:moveTo>
                    <a:pt x="1158" y="1"/>
                  </a:moveTo>
                  <a:lnTo>
                    <a:pt x="731" y="69"/>
                  </a:lnTo>
                  <a:lnTo>
                    <a:pt x="579" y="83"/>
                  </a:lnTo>
                  <a:lnTo>
                    <a:pt x="235" y="138"/>
                  </a:lnTo>
                  <a:lnTo>
                    <a:pt x="1" y="166"/>
                  </a:lnTo>
                  <a:lnTo>
                    <a:pt x="207" y="428"/>
                  </a:lnTo>
                  <a:lnTo>
                    <a:pt x="359" y="634"/>
                  </a:lnTo>
                  <a:lnTo>
                    <a:pt x="731" y="1089"/>
                  </a:lnTo>
                  <a:lnTo>
                    <a:pt x="938" y="552"/>
                  </a:lnTo>
                  <a:lnTo>
                    <a:pt x="965" y="497"/>
                  </a:lnTo>
                  <a:lnTo>
                    <a:pt x="1158"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0"/>
            <p:cNvSpPr/>
            <p:nvPr/>
          </p:nvSpPr>
          <p:spPr>
            <a:xfrm>
              <a:off x="-1627794" y="4867704"/>
              <a:ext cx="16217" cy="22395"/>
            </a:xfrm>
            <a:custGeom>
              <a:avLst/>
              <a:gdLst/>
              <a:ahLst/>
              <a:cxnLst/>
              <a:rect l="l" t="t" r="r" b="b"/>
              <a:pathLst>
                <a:path w="483" h="667" extrusionOk="0">
                  <a:moveTo>
                    <a:pt x="236" y="0"/>
                  </a:moveTo>
                  <a:cubicBezTo>
                    <a:pt x="226" y="0"/>
                    <a:pt x="217" y="1"/>
                    <a:pt x="207" y="4"/>
                  </a:cubicBezTo>
                  <a:cubicBezTo>
                    <a:pt x="83" y="18"/>
                    <a:pt x="0" y="169"/>
                    <a:pt x="28" y="362"/>
                  </a:cubicBezTo>
                  <a:cubicBezTo>
                    <a:pt x="54" y="533"/>
                    <a:pt x="156" y="666"/>
                    <a:pt x="273" y="666"/>
                  </a:cubicBezTo>
                  <a:cubicBezTo>
                    <a:pt x="278" y="666"/>
                    <a:pt x="284" y="666"/>
                    <a:pt x="290" y="665"/>
                  </a:cubicBezTo>
                  <a:cubicBezTo>
                    <a:pt x="400" y="651"/>
                    <a:pt x="483" y="486"/>
                    <a:pt x="455" y="307"/>
                  </a:cubicBezTo>
                  <a:cubicBezTo>
                    <a:pt x="443" y="131"/>
                    <a:pt x="338" y="0"/>
                    <a:pt x="236" y="0"/>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0"/>
            <p:cNvSpPr/>
            <p:nvPr/>
          </p:nvSpPr>
          <p:spPr>
            <a:xfrm>
              <a:off x="-1709684" y="4877944"/>
              <a:ext cx="16250" cy="22764"/>
            </a:xfrm>
            <a:custGeom>
              <a:avLst/>
              <a:gdLst/>
              <a:ahLst/>
              <a:cxnLst/>
              <a:rect l="l" t="t" r="r" b="b"/>
              <a:pathLst>
                <a:path w="484" h="678" extrusionOk="0">
                  <a:moveTo>
                    <a:pt x="211" y="1"/>
                  </a:moveTo>
                  <a:cubicBezTo>
                    <a:pt x="205" y="1"/>
                    <a:pt x="199" y="1"/>
                    <a:pt x="194" y="2"/>
                  </a:cubicBezTo>
                  <a:cubicBezTo>
                    <a:pt x="70" y="29"/>
                    <a:pt x="1" y="181"/>
                    <a:pt x="28" y="374"/>
                  </a:cubicBezTo>
                  <a:cubicBezTo>
                    <a:pt x="42" y="545"/>
                    <a:pt x="155" y="678"/>
                    <a:pt x="261" y="678"/>
                  </a:cubicBezTo>
                  <a:cubicBezTo>
                    <a:pt x="266" y="678"/>
                    <a:pt x="271" y="678"/>
                    <a:pt x="276" y="677"/>
                  </a:cubicBezTo>
                  <a:cubicBezTo>
                    <a:pt x="400" y="663"/>
                    <a:pt x="483" y="498"/>
                    <a:pt x="455" y="319"/>
                  </a:cubicBezTo>
                  <a:cubicBezTo>
                    <a:pt x="429" y="135"/>
                    <a:pt x="328" y="1"/>
                    <a:pt x="21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0"/>
            <p:cNvSpPr/>
            <p:nvPr/>
          </p:nvSpPr>
          <p:spPr>
            <a:xfrm>
              <a:off x="-1613458" y="4889695"/>
              <a:ext cx="28707" cy="18567"/>
            </a:xfrm>
            <a:custGeom>
              <a:avLst/>
              <a:gdLst/>
              <a:ahLst/>
              <a:cxnLst/>
              <a:rect l="l" t="t" r="r" b="b"/>
              <a:pathLst>
                <a:path w="855" h="553" extrusionOk="0">
                  <a:moveTo>
                    <a:pt x="493" y="0"/>
                  </a:moveTo>
                  <a:cubicBezTo>
                    <a:pt x="459" y="0"/>
                    <a:pt x="423" y="4"/>
                    <a:pt x="386" y="10"/>
                  </a:cubicBezTo>
                  <a:cubicBezTo>
                    <a:pt x="166" y="38"/>
                    <a:pt x="1" y="189"/>
                    <a:pt x="28" y="341"/>
                  </a:cubicBezTo>
                  <a:cubicBezTo>
                    <a:pt x="40" y="463"/>
                    <a:pt x="203" y="552"/>
                    <a:pt x="393" y="552"/>
                  </a:cubicBezTo>
                  <a:cubicBezTo>
                    <a:pt x="418" y="552"/>
                    <a:pt x="444" y="551"/>
                    <a:pt x="469" y="547"/>
                  </a:cubicBezTo>
                  <a:cubicBezTo>
                    <a:pt x="689" y="506"/>
                    <a:pt x="855" y="368"/>
                    <a:pt x="841" y="217"/>
                  </a:cubicBezTo>
                  <a:cubicBezTo>
                    <a:pt x="818" y="89"/>
                    <a:pt x="677" y="0"/>
                    <a:pt x="49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0"/>
            <p:cNvSpPr/>
            <p:nvPr/>
          </p:nvSpPr>
          <p:spPr>
            <a:xfrm>
              <a:off x="-1736510" y="4906348"/>
              <a:ext cx="29177" cy="18567"/>
            </a:xfrm>
            <a:custGeom>
              <a:avLst/>
              <a:gdLst/>
              <a:ahLst/>
              <a:cxnLst/>
              <a:rect l="l" t="t" r="r" b="b"/>
              <a:pathLst>
                <a:path w="869" h="553" extrusionOk="0">
                  <a:moveTo>
                    <a:pt x="502" y="0"/>
                  </a:moveTo>
                  <a:cubicBezTo>
                    <a:pt x="469" y="0"/>
                    <a:pt x="435" y="4"/>
                    <a:pt x="400" y="10"/>
                  </a:cubicBezTo>
                  <a:cubicBezTo>
                    <a:pt x="166" y="38"/>
                    <a:pt x="1" y="189"/>
                    <a:pt x="28" y="327"/>
                  </a:cubicBezTo>
                  <a:cubicBezTo>
                    <a:pt x="53" y="461"/>
                    <a:pt x="207" y="552"/>
                    <a:pt x="395" y="552"/>
                  </a:cubicBezTo>
                  <a:cubicBezTo>
                    <a:pt x="419" y="552"/>
                    <a:pt x="444" y="551"/>
                    <a:pt x="469" y="547"/>
                  </a:cubicBezTo>
                  <a:cubicBezTo>
                    <a:pt x="703" y="506"/>
                    <a:pt x="869" y="355"/>
                    <a:pt x="841" y="217"/>
                  </a:cubicBezTo>
                  <a:cubicBezTo>
                    <a:pt x="818" y="89"/>
                    <a:pt x="677" y="0"/>
                    <a:pt x="502"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a:extLst>
              <a:ext uri="{FF2B5EF4-FFF2-40B4-BE49-F238E27FC236}">
                <a16:creationId xmlns:a16="http://schemas.microsoft.com/office/drawing/2014/main" id="{0AF877A4-8D62-98C7-3D70-132BC17307D2}"/>
              </a:ext>
            </a:extLst>
          </p:cNvPr>
          <p:cNvSpPr txBox="1"/>
          <p:nvPr/>
        </p:nvSpPr>
        <p:spPr>
          <a:xfrm>
            <a:off x="970844" y="1328675"/>
            <a:ext cx="7068173" cy="3477875"/>
          </a:xfrm>
          <a:prstGeom prst="rect">
            <a:avLst/>
          </a:prstGeom>
          <a:noFill/>
        </p:spPr>
        <p:txBody>
          <a:bodyPr wrap="square" rtlCol="0">
            <a:spAutoFit/>
          </a:bodyPr>
          <a:lstStyle/>
          <a:p>
            <a:pPr marL="342900" indent="-342900">
              <a:buAutoNum type="arabicPeriod"/>
            </a:pPr>
            <a:r>
              <a:rPr lang="en-US" sz="2000" b="1" dirty="0"/>
              <a:t>Use:</a:t>
            </a:r>
          </a:p>
          <a:p>
            <a:r>
              <a:rPr lang="en-US" sz="2000" dirty="0"/>
              <a:t>To talk about completed actions at specific time in the past</a:t>
            </a:r>
          </a:p>
          <a:p>
            <a:r>
              <a:rPr lang="en-US" sz="2000" b="1" dirty="0"/>
              <a:t>2. Form: </a:t>
            </a:r>
            <a:endParaRPr lang="en-US" sz="2000" dirty="0"/>
          </a:p>
          <a:p>
            <a:r>
              <a:rPr lang="en-US" sz="2000" dirty="0"/>
              <a:t>       (+) S + </a:t>
            </a:r>
            <a:r>
              <a:rPr lang="en-US" sz="2000" dirty="0" err="1"/>
              <a:t>Ved</a:t>
            </a:r>
            <a:r>
              <a:rPr lang="en-US" sz="2000" dirty="0"/>
              <a:t>/ </a:t>
            </a:r>
            <a:r>
              <a:rPr lang="en-US" sz="2000" dirty="0" err="1"/>
              <a:t>V</a:t>
            </a:r>
            <a:r>
              <a:rPr lang="en-US" sz="1800" dirty="0" err="1"/>
              <a:t>irregular</a:t>
            </a:r>
            <a:endParaRPr lang="en-US" sz="1800" dirty="0"/>
          </a:p>
          <a:p>
            <a:r>
              <a:rPr lang="en-US" sz="2000" dirty="0"/>
              <a:t>       (-)  S + did not + Vo …..(didn’t)</a:t>
            </a:r>
          </a:p>
          <a:p>
            <a:r>
              <a:rPr lang="en-US" sz="2000" dirty="0"/>
              <a:t>       (?) Did + S + Vo….?</a:t>
            </a:r>
          </a:p>
          <a:p>
            <a:r>
              <a:rPr lang="en-US" sz="2000" b="1" dirty="0"/>
              <a:t>3. Time expressions:</a:t>
            </a:r>
          </a:p>
          <a:p>
            <a:pPr marL="285750" indent="-285750">
              <a:buFontTx/>
              <a:buChar char="-"/>
            </a:pPr>
            <a:r>
              <a:rPr lang="en-US" sz="2000" dirty="0"/>
              <a:t>yesterday</a:t>
            </a:r>
          </a:p>
          <a:p>
            <a:pPr marL="285750" indent="-285750">
              <a:buFontTx/>
              <a:buChar char="-"/>
            </a:pPr>
            <a:r>
              <a:rPr lang="en-US" sz="2000" dirty="0"/>
              <a:t>last + time: last week, last Monday,…..</a:t>
            </a:r>
          </a:p>
          <a:p>
            <a:pPr marL="285750" indent="-285750">
              <a:buFontTx/>
              <a:buChar char="-"/>
            </a:pPr>
            <a:r>
              <a:rPr lang="en-US" sz="2000" dirty="0"/>
              <a:t>time + ago: 2 days ago,…..</a:t>
            </a:r>
          </a:p>
          <a:p>
            <a:pPr marL="285750" indent="-285750">
              <a:buFontTx/>
              <a:buChar char="-"/>
            </a:pPr>
            <a:r>
              <a:rPr lang="en-US" sz="2000" dirty="0"/>
              <a:t>in + past year: in 2000,….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
                                            <p:txEl>
                                              <p:pRg st="8" end="8"/>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671"/>
        <p:cNvGrpSpPr/>
        <p:nvPr/>
      </p:nvGrpSpPr>
      <p:grpSpPr>
        <a:xfrm>
          <a:off x="0" y="0"/>
          <a:ext cx="0" cy="0"/>
          <a:chOff x="0" y="0"/>
          <a:chExt cx="0" cy="0"/>
        </a:xfrm>
      </p:grpSpPr>
      <p:grpSp>
        <p:nvGrpSpPr>
          <p:cNvPr id="4672" name="Google Shape;4672;p59"/>
          <p:cNvGrpSpPr/>
          <p:nvPr/>
        </p:nvGrpSpPr>
        <p:grpSpPr>
          <a:xfrm>
            <a:off x="131" y="4467491"/>
            <a:ext cx="9143739" cy="1487071"/>
            <a:chOff x="131" y="4266941"/>
            <a:chExt cx="9143739" cy="1487071"/>
          </a:xfrm>
        </p:grpSpPr>
        <p:grpSp>
          <p:nvGrpSpPr>
            <p:cNvPr id="4673" name="Google Shape;4673;p59"/>
            <p:cNvGrpSpPr/>
            <p:nvPr/>
          </p:nvGrpSpPr>
          <p:grpSpPr>
            <a:xfrm rot="10065285" flipH="1">
              <a:off x="4260683" y="4833595"/>
              <a:ext cx="1023056" cy="353042"/>
              <a:chOff x="4586700" y="3008575"/>
              <a:chExt cx="1065750" cy="367775"/>
            </a:xfrm>
          </p:grpSpPr>
          <p:sp>
            <p:nvSpPr>
              <p:cNvPr id="4674" name="Google Shape;4674;p59"/>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9"/>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6" name="Google Shape;4676;p59"/>
            <p:cNvSpPr/>
            <p:nvPr/>
          </p:nvSpPr>
          <p:spPr>
            <a:xfrm rot="-4929948" flipH="1">
              <a:off x="6580358"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9"/>
            <p:cNvSpPr/>
            <p:nvPr/>
          </p:nvSpPr>
          <p:spPr>
            <a:xfrm rot="-4929948" flipH="1">
              <a:off x="6427097"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9"/>
            <p:cNvSpPr/>
            <p:nvPr/>
          </p:nvSpPr>
          <p:spPr>
            <a:xfrm rot="-4929948" flipH="1">
              <a:off x="62748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9"/>
            <p:cNvSpPr/>
            <p:nvPr/>
          </p:nvSpPr>
          <p:spPr>
            <a:xfrm rot="-4929948" flipH="1">
              <a:off x="6150364"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9"/>
            <p:cNvSpPr/>
            <p:nvPr/>
          </p:nvSpPr>
          <p:spPr>
            <a:xfrm rot="-4929948" flipH="1">
              <a:off x="6012659"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9"/>
            <p:cNvSpPr/>
            <p:nvPr/>
          </p:nvSpPr>
          <p:spPr>
            <a:xfrm rot="-4929948" flipH="1">
              <a:off x="5986745"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9"/>
            <p:cNvSpPr/>
            <p:nvPr/>
          </p:nvSpPr>
          <p:spPr>
            <a:xfrm rot="-4929948" flipH="1">
              <a:off x="612635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9"/>
            <p:cNvSpPr/>
            <p:nvPr/>
          </p:nvSpPr>
          <p:spPr>
            <a:xfrm rot="-4929948" flipH="1">
              <a:off x="624659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9"/>
            <p:cNvSpPr/>
            <p:nvPr/>
          </p:nvSpPr>
          <p:spPr>
            <a:xfrm rot="-4929948" flipH="1">
              <a:off x="6402590"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9"/>
            <p:cNvSpPr/>
            <p:nvPr/>
          </p:nvSpPr>
          <p:spPr>
            <a:xfrm rot="-4929948" flipH="1">
              <a:off x="656840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9"/>
            <p:cNvSpPr/>
            <p:nvPr/>
          </p:nvSpPr>
          <p:spPr>
            <a:xfrm rot="-4929948" flipH="1">
              <a:off x="6356676"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9"/>
            <p:cNvSpPr/>
            <p:nvPr/>
          </p:nvSpPr>
          <p:spPr>
            <a:xfrm rot="-4929948" flipH="1">
              <a:off x="5855725"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8" name="Google Shape;4688;p59"/>
            <p:cNvGrpSpPr/>
            <p:nvPr/>
          </p:nvGrpSpPr>
          <p:grpSpPr>
            <a:xfrm rot="2188332">
              <a:off x="6738992" y="4656666"/>
              <a:ext cx="1544475" cy="707621"/>
              <a:chOff x="-2353813" y="170553"/>
              <a:chExt cx="2077588" cy="951798"/>
            </a:xfrm>
          </p:grpSpPr>
          <p:sp>
            <p:nvSpPr>
              <p:cNvPr id="4689" name="Google Shape;4689;p59"/>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9"/>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9"/>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9"/>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9"/>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9"/>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59"/>
            <p:cNvGrpSpPr/>
            <p:nvPr/>
          </p:nvGrpSpPr>
          <p:grpSpPr>
            <a:xfrm flipH="1">
              <a:off x="8420971" y="4836401"/>
              <a:ext cx="722898" cy="249462"/>
              <a:chOff x="4586700" y="3008575"/>
              <a:chExt cx="1065750" cy="367775"/>
            </a:xfrm>
          </p:grpSpPr>
          <p:sp>
            <p:nvSpPr>
              <p:cNvPr id="4696" name="Google Shape;4696;p59"/>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9"/>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 name="Google Shape;4698;p59"/>
            <p:cNvGrpSpPr/>
            <p:nvPr/>
          </p:nvGrpSpPr>
          <p:grpSpPr>
            <a:xfrm rot="-8425059" flipH="1">
              <a:off x="7877941" y="4690216"/>
              <a:ext cx="772845" cy="640869"/>
              <a:chOff x="4593250" y="3554450"/>
              <a:chExt cx="530825" cy="440225"/>
            </a:xfrm>
          </p:grpSpPr>
          <p:sp>
            <p:nvSpPr>
              <p:cNvPr id="4699" name="Google Shape;4699;p59"/>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9"/>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9"/>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9"/>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9"/>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9"/>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 name="Google Shape;4705;p59"/>
            <p:cNvGrpSpPr/>
            <p:nvPr/>
          </p:nvGrpSpPr>
          <p:grpSpPr>
            <a:xfrm flipH="1">
              <a:off x="6417741" y="4788950"/>
              <a:ext cx="851199" cy="442923"/>
              <a:chOff x="721375" y="3644650"/>
              <a:chExt cx="866625" cy="450950"/>
            </a:xfrm>
          </p:grpSpPr>
          <p:sp>
            <p:nvSpPr>
              <p:cNvPr id="4706" name="Google Shape;4706;p59"/>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9"/>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9"/>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9"/>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9"/>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9"/>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9"/>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9"/>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59"/>
            <p:cNvGrpSpPr/>
            <p:nvPr/>
          </p:nvGrpSpPr>
          <p:grpSpPr>
            <a:xfrm flipH="1">
              <a:off x="7330745" y="4705201"/>
              <a:ext cx="617031" cy="511718"/>
              <a:chOff x="4593250" y="3554450"/>
              <a:chExt cx="530825" cy="440225"/>
            </a:xfrm>
          </p:grpSpPr>
          <p:sp>
            <p:nvSpPr>
              <p:cNvPr id="4715" name="Google Shape;4715;p59"/>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9"/>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9"/>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9"/>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9"/>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9"/>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59"/>
            <p:cNvGrpSpPr/>
            <p:nvPr/>
          </p:nvGrpSpPr>
          <p:grpSpPr>
            <a:xfrm rot="-3059037" flipH="1">
              <a:off x="5849173" y="4768551"/>
              <a:ext cx="942377" cy="619453"/>
              <a:chOff x="1506700" y="3966175"/>
              <a:chExt cx="674775" cy="443550"/>
            </a:xfrm>
          </p:grpSpPr>
          <p:sp>
            <p:nvSpPr>
              <p:cNvPr id="4722" name="Google Shape;4722;p59"/>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9"/>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9"/>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59"/>
            <p:cNvGrpSpPr/>
            <p:nvPr/>
          </p:nvGrpSpPr>
          <p:grpSpPr>
            <a:xfrm rot="462" flipH="1">
              <a:off x="4873302" y="4628954"/>
              <a:ext cx="1544479" cy="707662"/>
              <a:chOff x="-2353813" y="170553"/>
              <a:chExt cx="2077588" cy="951798"/>
            </a:xfrm>
          </p:grpSpPr>
          <p:sp>
            <p:nvSpPr>
              <p:cNvPr id="4726" name="Google Shape;4726;p59"/>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9"/>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9"/>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9"/>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9"/>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9"/>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2" name="Google Shape;4732;p59"/>
            <p:cNvGrpSpPr/>
            <p:nvPr/>
          </p:nvGrpSpPr>
          <p:grpSpPr>
            <a:xfrm rot="-5279132" flipH="1">
              <a:off x="4870183" y="4569859"/>
              <a:ext cx="943806" cy="782720"/>
              <a:chOff x="4593250" y="3554450"/>
              <a:chExt cx="530825" cy="440225"/>
            </a:xfrm>
          </p:grpSpPr>
          <p:sp>
            <p:nvSpPr>
              <p:cNvPr id="4733" name="Google Shape;4733;p59"/>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9"/>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9"/>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9"/>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9"/>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9"/>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59"/>
            <p:cNvGrpSpPr/>
            <p:nvPr/>
          </p:nvGrpSpPr>
          <p:grpSpPr>
            <a:xfrm rot="-10065285">
              <a:off x="3860261" y="4833595"/>
              <a:ext cx="1023056" cy="353042"/>
              <a:chOff x="4586700" y="3008575"/>
              <a:chExt cx="1065750" cy="367775"/>
            </a:xfrm>
          </p:grpSpPr>
          <p:sp>
            <p:nvSpPr>
              <p:cNvPr id="4740" name="Google Shape;4740;p59"/>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9"/>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2" name="Google Shape;4742;p59"/>
            <p:cNvSpPr/>
            <p:nvPr/>
          </p:nvSpPr>
          <p:spPr>
            <a:xfrm rot="4929948">
              <a:off x="2445024"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9"/>
            <p:cNvSpPr/>
            <p:nvPr/>
          </p:nvSpPr>
          <p:spPr>
            <a:xfrm rot="4929948">
              <a:off x="2548742"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9"/>
            <p:cNvSpPr/>
            <p:nvPr/>
          </p:nvSpPr>
          <p:spPr>
            <a:xfrm rot="4929948">
              <a:off x="26591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9"/>
            <p:cNvSpPr/>
            <p:nvPr/>
          </p:nvSpPr>
          <p:spPr>
            <a:xfrm rot="4929948">
              <a:off x="2802138"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9"/>
            <p:cNvSpPr/>
            <p:nvPr/>
          </p:nvSpPr>
          <p:spPr>
            <a:xfrm rot="4929948">
              <a:off x="2939808"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9"/>
            <p:cNvSpPr/>
            <p:nvPr/>
          </p:nvSpPr>
          <p:spPr>
            <a:xfrm rot="4929948">
              <a:off x="3020036"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9"/>
            <p:cNvSpPr/>
            <p:nvPr/>
          </p:nvSpPr>
          <p:spPr>
            <a:xfrm rot="4929948">
              <a:off x="285514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9"/>
            <p:cNvSpPr/>
            <p:nvPr/>
          </p:nvSpPr>
          <p:spPr>
            <a:xfrm rot="4929948">
              <a:off x="269111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9"/>
            <p:cNvSpPr/>
            <p:nvPr/>
          </p:nvSpPr>
          <p:spPr>
            <a:xfrm rot="4929948">
              <a:off x="2577051"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9"/>
            <p:cNvSpPr/>
            <p:nvPr/>
          </p:nvSpPr>
          <p:spPr>
            <a:xfrm rot="4929948">
              <a:off x="242742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9"/>
            <p:cNvSpPr/>
            <p:nvPr/>
          </p:nvSpPr>
          <p:spPr>
            <a:xfrm rot="4929948">
              <a:off x="2577710"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9"/>
            <p:cNvSpPr/>
            <p:nvPr/>
          </p:nvSpPr>
          <p:spPr>
            <a:xfrm rot="4929948">
              <a:off x="3137227"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4" name="Google Shape;4754;p59"/>
            <p:cNvGrpSpPr/>
            <p:nvPr/>
          </p:nvGrpSpPr>
          <p:grpSpPr>
            <a:xfrm rot="-2188332" flipH="1">
              <a:off x="860534" y="4656666"/>
              <a:ext cx="1544475" cy="707621"/>
              <a:chOff x="-2353813" y="170553"/>
              <a:chExt cx="2077588" cy="951798"/>
            </a:xfrm>
          </p:grpSpPr>
          <p:sp>
            <p:nvSpPr>
              <p:cNvPr id="4755" name="Google Shape;4755;p59"/>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9"/>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9"/>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9"/>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9"/>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9"/>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 name="Google Shape;4761;p59"/>
            <p:cNvGrpSpPr/>
            <p:nvPr/>
          </p:nvGrpSpPr>
          <p:grpSpPr>
            <a:xfrm>
              <a:off x="131" y="4836401"/>
              <a:ext cx="722898" cy="249462"/>
              <a:chOff x="4586700" y="3008575"/>
              <a:chExt cx="1065750" cy="367775"/>
            </a:xfrm>
          </p:grpSpPr>
          <p:sp>
            <p:nvSpPr>
              <p:cNvPr id="4762" name="Google Shape;4762;p59"/>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9"/>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 name="Google Shape;4764;p59"/>
            <p:cNvGrpSpPr/>
            <p:nvPr/>
          </p:nvGrpSpPr>
          <p:grpSpPr>
            <a:xfrm rot="8425059">
              <a:off x="493214" y="4690216"/>
              <a:ext cx="772845" cy="640869"/>
              <a:chOff x="4593250" y="3554450"/>
              <a:chExt cx="530825" cy="440225"/>
            </a:xfrm>
          </p:grpSpPr>
          <p:sp>
            <p:nvSpPr>
              <p:cNvPr id="4765" name="Google Shape;4765;p59"/>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9"/>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9"/>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9"/>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9"/>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9"/>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1" name="Google Shape;4771;p59"/>
            <p:cNvGrpSpPr/>
            <p:nvPr/>
          </p:nvGrpSpPr>
          <p:grpSpPr>
            <a:xfrm>
              <a:off x="1875060" y="4788950"/>
              <a:ext cx="851199" cy="442923"/>
              <a:chOff x="721375" y="3644650"/>
              <a:chExt cx="866625" cy="450950"/>
            </a:xfrm>
          </p:grpSpPr>
          <p:sp>
            <p:nvSpPr>
              <p:cNvPr id="4772" name="Google Shape;4772;p59"/>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9"/>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9"/>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9"/>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9"/>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9"/>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9"/>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9"/>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0" name="Google Shape;4780;p59"/>
            <p:cNvGrpSpPr/>
            <p:nvPr/>
          </p:nvGrpSpPr>
          <p:grpSpPr>
            <a:xfrm>
              <a:off x="1196224" y="4705201"/>
              <a:ext cx="617031" cy="511718"/>
              <a:chOff x="4593250" y="3554450"/>
              <a:chExt cx="530825" cy="440225"/>
            </a:xfrm>
          </p:grpSpPr>
          <p:sp>
            <p:nvSpPr>
              <p:cNvPr id="4781" name="Google Shape;4781;p59"/>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9"/>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9"/>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9"/>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9"/>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9"/>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59"/>
            <p:cNvGrpSpPr/>
            <p:nvPr/>
          </p:nvGrpSpPr>
          <p:grpSpPr>
            <a:xfrm rot="3059037">
              <a:off x="2352450" y="4768551"/>
              <a:ext cx="942377" cy="619453"/>
              <a:chOff x="1506700" y="3966175"/>
              <a:chExt cx="674775" cy="443550"/>
            </a:xfrm>
          </p:grpSpPr>
          <p:sp>
            <p:nvSpPr>
              <p:cNvPr id="4788" name="Google Shape;4788;p59"/>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9"/>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9"/>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59"/>
            <p:cNvGrpSpPr/>
            <p:nvPr/>
          </p:nvGrpSpPr>
          <p:grpSpPr>
            <a:xfrm rot="-462">
              <a:off x="2726219" y="4628954"/>
              <a:ext cx="1544479" cy="707662"/>
              <a:chOff x="-2353813" y="170553"/>
              <a:chExt cx="2077588" cy="951798"/>
            </a:xfrm>
          </p:grpSpPr>
          <p:sp>
            <p:nvSpPr>
              <p:cNvPr id="4792" name="Google Shape;4792;p59"/>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9"/>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9"/>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9"/>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9"/>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9"/>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 name="Google Shape;4798;p59"/>
            <p:cNvGrpSpPr/>
            <p:nvPr/>
          </p:nvGrpSpPr>
          <p:grpSpPr>
            <a:xfrm rot="5279132">
              <a:off x="3330011" y="4569859"/>
              <a:ext cx="943806" cy="782720"/>
              <a:chOff x="4593250" y="3554450"/>
              <a:chExt cx="530825" cy="440225"/>
            </a:xfrm>
          </p:grpSpPr>
          <p:sp>
            <p:nvSpPr>
              <p:cNvPr id="4799" name="Google Shape;4799;p59"/>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9"/>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9"/>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9"/>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9"/>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9"/>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59"/>
            <p:cNvGrpSpPr/>
            <p:nvPr/>
          </p:nvGrpSpPr>
          <p:grpSpPr>
            <a:xfrm>
              <a:off x="4137146" y="4514025"/>
              <a:ext cx="1031765" cy="855709"/>
              <a:chOff x="4593250" y="3554450"/>
              <a:chExt cx="530825" cy="440225"/>
            </a:xfrm>
          </p:grpSpPr>
          <p:sp>
            <p:nvSpPr>
              <p:cNvPr id="4806" name="Google Shape;4806;p59"/>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9"/>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9"/>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9"/>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9"/>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9"/>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12" name="Google Shape;4812;p59"/>
          <p:cNvSpPr/>
          <p:nvPr/>
        </p:nvSpPr>
        <p:spPr>
          <a:xfrm flipH="1">
            <a:off x="-770673" y="1467506"/>
            <a:ext cx="2647193" cy="778649"/>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9"/>
          <p:cNvSpPr/>
          <p:nvPr/>
        </p:nvSpPr>
        <p:spPr>
          <a:xfrm>
            <a:off x="7605152" y="2965706"/>
            <a:ext cx="2647193" cy="778649"/>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9"/>
          <p:cNvSpPr/>
          <p:nvPr/>
        </p:nvSpPr>
        <p:spPr>
          <a:xfrm>
            <a:off x="2203647" y="1724425"/>
            <a:ext cx="4736700" cy="409500"/>
          </a:xfrm>
          <a:prstGeom prst="roundRect">
            <a:avLst>
              <a:gd name="adj" fmla="val 50000"/>
            </a:avLst>
          </a:pr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9"/>
          <p:cNvSpPr txBox="1">
            <a:spLocks noGrp="1"/>
          </p:cNvSpPr>
          <p:nvPr>
            <p:ph type="ctrTitle"/>
          </p:nvPr>
        </p:nvSpPr>
        <p:spPr>
          <a:xfrm>
            <a:off x="2429950" y="535000"/>
            <a:ext cx="4284000" cy="99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4816" name="Google Shape;4816;p59"/>
          <p:cNvSpPr txBox="1">
            <a:spLocks noGrp="1"/>
          </p:cNvSpPr>
          <p:nvPr>
            <p:ph type="subTitle" idx="1"/>
          </p:nvPr>
        </p:nvSpPr>
        <p:spPr>
          <a:xfrm>
            <a:off x="2488375" y="1675088"/>
            <a:ext cx="4293900" cy="133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Do you have any questions?</a:t>
            </a:r>
            <a:endParaRPr sz="1800">
              <a:solidFill>
                <a:schemeClr val="lt1"/>
              </a:solidFill>
              <a:latin typeface="Fredoka One"/>
              <a:ea typeface="Fredoka One"/>
              <a:cs typeface="Fredoka One"/>
              <a:sym typeface="Fredoka One"/>
            </a:endParaRPr>
          </a:p>
          <a:p>
            <a:pPr marL="0" lvl="0" indent="0" algn="ctr" rtl="0">
              <a:spcBef>
                <a:spcPts val="0"/>
              </a:spcBef>
              <a:spcAft>
                <a:spcPts val="0"/>
              </a:spcAft>
              <a:buNone/>
            </a:pPr>
            <a:endParaRPr/>
          </a:p>
          <a:p>
            <a:pPr marL="0" lvl="0" indent="0" algn="ctr" rtl="0">
              <a:spcBef>
                <a:spcPts val="0"/>
              </a:spcBef>
              <a:spcAft>
                <a:spcPts val="0"/>
              </a:spcAft>
              <a:buNone/>
            </a:pPr>
            <a:r>
              <a:rPr lang="en"/>
              <a:t>youremail@freepik.com</a:t>
            </a:r>
            <a:endParaRPr/>
          </a:p>
          <a:p>
            <a:pPr marL="0" lvl="0" indent="0" algn="ctr" rtl="0">
              <a:spcBef>
                <a:spcPts val="0"/>
              </a:spcBef>
              <a:spcAft>
                <a:spcPts val="0"/>
              </a:spcAft>
              <a:buNone/>
            </a:pPr>
            <a:r>
              <a:rPr lang="en"/>
              <a:t>+91 620 421 838</a:t>
            </a:r>
            <a:endParaRPr/>
          </a:p>
          <a:p>
            <a:pPr marL="0" lvl="0" indent="0" algn="ctr" rtl="0">
              <a:spcBef>
                <a:spcPts val="0"/>
              </a:spcBef>
              <a:spcAft>
                <a:spcPts val="0"/>
              </a:spcAft>
              <a:buNone/>
            </a:pPr>
            <a:r>
              <a:rPr lang="en"/>
              <a:t>yourwebsite.com</a:t>
            </a:r>
            <a:endParaRPr/>
          </a:p>
        </p:txBody>
      </p:sp>
      <p:sp>
        <p:nvSpPr>
          <p:cNvPr id="4817" name="Google Shape;4817;p59"/>
          <p:cNvSpPr/>
          <p:nvPr/>
        </p:nvSpPr>
        <p:spPr>
          <a:xfrm>
            <a:off x="5248275" y="3901175"/>
            <a:ext cx="3170100" cy="409500"/>
          </a:xfrm>
          <a:prstGeom prst="roundRect">
            <a:avLst>
              <a:gd name="adj" fmla="val 50000"/>
            </a:avLst>
          </a:pr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9"/>
          <p:cNvSpPr txBox="1"/>
          <p:nvPr/>
        </p:nvSpPr>
        <p:spPr>
          <a:xfrm>
            <a:off x="5509725" y="3950075"/>
            <a:ext cx="2647200" cy="31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lt1"/>
                </a:solidFill>
                <a:latin typeface="Barlow"/>
                <a:ea typeface="Barlow"/>
                <a:cs typeface="Barlow"/>
                <a:sym typeface="Barlow"/>
              </a:rPr>
              <a:t>Please keep this slide as attribution</a:t>
            </a:r>
            <a:endParaRPr sz="1200">
              <a:solidFill>
                <a:schemeClr val="lt1"/>
              </a:solidFill>
              <a:latin typeface="Barlow"/>
              <a:ea typeface="Barlow"/>
              <a:cs typeface="Barlow"/>
              <a:sym typeface="Barlow"/>
            </a:endParaRPr>
          </a:p>
        </p:txBody>
      </p:sp>
      <p:sp>
        <p:nvSpPr>
          <p:cNvPr id="4819" name="Google Shape;4819;p59"/>
          <p:cNvSpPr/>
          <p:nvPr/>
        </p:nvSpPr>
        <p:spPr>
          <a:xfrm>
            <a:off x="3342350" y="3047650"/>
            <a:ext cx="733500" cy="506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0" name="Google Shape;4820;p59"/>
          <p:cNvGrpSpPr/>
          <p:nvPr/>
        </p:nvGrpSpPr>
        <p:grpSpPr>
          <a:xfrm>
            <a:off x="3544896" y="3136327"/>
            <a:ext cx="328606" cy="328532"/>
            <a:chOff x="812101" y="2571761"/>
            <a:chExt cx="417066" cy="417024"/>
          </a:xfrm>
        </p:grpSpPr>
        <p:sp>
          <p:nvSpPr>
            <p:cNvPr id="4821" name="Google Shape;4821;p59"/>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9"/>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9"/>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9"/>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5" name="Google Shape;4825;p59"/>
          <p:cNvSpPr/>
          <p:nvPr/>
        </p:nvSpPr>
        <p:spPr>
          <a:xfrm>
            <a:off x="4205262" y="3047650"/>
            <a:ext cx="733500" cy="506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6" name="Google Shape;4826;p59"/>
          <p:cNvGrpSpPr/>
          <p:nvPr/>
        </p:nvGrpSpPr>
        <p:grpSpPr>
          <a:xfrm>
            <a:off x="4407826" y="3134113"/>
            <a:ext cx="328573" cy="328532"/>
            <a:chOff x="1323129" y="2571761"/>
            <a:chExt cx="417024" cy="417024"/>
          </a:xfrm>
        </p:grpSpPr>
        <p:sp>
          <p:nvSpPr>
            <p:cNvPr id="4827" name="Google Shape;4827;p59"/>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9"/>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9"/>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9"/>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1" name="Google Shape;4831;p59"/>
          <p:cNvSpPr/>
          <p:nvPr/>
        </p:nvSpPr>
        <p:spPr>
          <a:xfrm>
            <a:off x="5068162" y="3047650"/>
            <a:ext cx="733500" cy="506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9"/>
          <p:cNvSpPr/>
          <p:nvPr/>
        </p:nvSpPr>
        <p:spPr>
          <a:xfrm>
            <a:off x="5270714" y="3163792"/>
            <a:ext cx="330182" cy="269279"/>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3" name="Google Shape;4833;p59"/>
          <p:cNvGrpSpPr/>
          <p:nvPr/>
        </p:nvGrpSpPr>
        <p:grpSpPr>
          <a:xfrm>
            <a:off x="7092689" y="2571696"/>
            <a:ext cx="1064246" cy="660027"/>
            <a:chOff x="-2088544" y="4755865"/>
            <a:chExt cx="719814" cy="446447"/>
          </a:xfrm>
        </p:grpSpPr>
        <p:sp>
          <p:nvSpPr>
            <p:cNvPr id="4834" name="Google Shape;4834;p59"/>
            <p:cNvSpPr/>
            <p:nvPr/>
          </p:nvSpPr>
          <p:spPr>
            <a:xfrm>
              <a:off x="-1624101" y="4839131"/>
              <a:ext cx="255371" cy="141418"/>
            </a:xfrm>
            <a:custGeom>
              <a:avLst/>
              <a:gdLst/>
              <a:ahLst/>
              <a:cxnLst/>
              <a:rect l="l" t="t" r="r" b="b"/>
              <a:pathLst>
                <a:path w="7606" h="4212" extrusionOk="0">
                  <a:moveTo>
                    <a:pt x="7606" y="1"/>
                  </a:moveTo>
                  <a:lnTo>
                    <a:pt x="7317" y="97"/>
                  </a:lnTo>
                  <a:cubicBezTo>
                    <a:pt x="6876" y="1089"/>
                    <a:pt x="5994" y="2109"/>
                    <a:pt x="4823" y="2825"/>
                  </a:cubicBezTo>
                  <a:cubicBezTo>
                    <a:pt x="3941" y="3376"/>
                    <a:pt x="3032" y="3665"/>
                    <a:pt x="2246" y="3693"/>
                  </a:cubicBezTo>
                  <a:cubicBezTo>
                    <a:pt x="2182" y="3696"/>
                    <a:pt x="2118" y="3698"/>
                    <a:pt x="2055" y="3698"/>
                  </a:cubicBezTo>
                  <a:cubicBezTo>
                    <a:pt x="1113" y="3698"/>
                    <a:pt x="380" y="3313"/>
                    <a:pt x="70" y="2577"/>
                  </a:cubicBezTo>
                  <a:cubicBezTo>
                    <a:pt x="42" y="2508"/>
                    <a:pt x="14" y="2453"/>
                    <a:pt x="1" y="2384"/>
                  </a:cubicBezTo>
                  <a:lnTo>
                    <a:pt x="1" y="2384"/>
                  </a:lnTo>
                  <a:cubicBezTo>
                    <a:pt x="1" y="2522"/>
                    <a:pt x="14" y="2646"/>
                    <a:pt x="56" y="2770"/>
                  </a:cubicBezTo>
                  <a:cubicBezTo>
                    <a:pt x="249" y="3652"/>
                    <a:pt x="965" y="4134"/>
                    <a:pt x="1943" y="4203"/>
                  </a:cubicBezTo>
                  <a:cubicBezTo>
                    <a:pt x="2020" y="4209"/>
                    <a:pt x="2099" y="4211"/>
                    <a:pt x="2179" y="4211"/>
                  </a:cubicBezTo>
                  <a:cubicBezTo>
                    <a:pt x="2862" y="4211"/>
                    <a:pt x="3665" y="4002"/>
                    <a:pt x="4478" y="3583"/>
                  </a:cubicBezTo>
                  <a:cubicBezTo>
                    <a:pt x="6077" y="2742"/>
                    <a:pt x="7275" y="1323"/>
                    <a:pt x="7606" y="14"/>
                  </a:cubicBezTo>
                  <a:lnTo>
                    <a:pt x="76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9"/>
            <p:cNvSpPr/>
            <p:nvPr/>
          </p:nvSpPr>
          <p:spPr>
            <a:xfrm>
              <a:off x="-1624101" y="4842354"/>
              <a:ext cx="245668" cy="120971"/>
            </a:xfrm>
            <a:custGeom>
              <a:avLst/>
              <a:gdLst/>
              <a:ahLst/>
              <a:cxnLst/>
              <a:rect l="l" t="t" r="r" b="b"/>
              <a:pathLst>
                <a:path w="7317" h="3603" extrusionOk="0">
                  <a:moveTo>
                    <a:pt x="7317" y="1"/>
                  </a:moveTo>
                  <a:lnTo>
                    <a:pt x="6710" y="194"/>
                  </a:lnTo>
                  <a:lnTo>
                    <a:pt x="6104" y="373"/>
                  </a:lnTo>
                  <a:lnTo>
                    <a:pt x="5098" y="690"/>
                  </a:lnTo>
                  <a:lnTo>
                    <a:pt x="14" y="2274"/>
                  </a:lnTo>
                  <a:lnTo>
                    <a:pt x="1" y="2274"/>
                  </a:lnTo>
                  <a:lnTo>
                    <a:pt x="1" y="2288"/>
                  </a:lnTo>
                  <a:cubicBezTo>
                    <a:pt x="14" y="2357"/>
                    <a:pt x="42" y="2412"/>
                    <a:pt x="56" y="2481"/>
                  </a:cubicBezTo>
                  <a:cubicBezTo>
                    <a:pt x="366" y="3217"/>
                    <a:pt x="1111" y="3602"/>
                    <a:pt x="2055" y="3602"/>
                  </a:cubicBezTo>
                  <a:cubicBezTo>
                    <a:pt x="2118" y="3602"/>
                    <a:pt x="2182" y="3600"/>
                    <a:pt x="2246" y="3597"/>
                  </a:cubicBezTo>
                  <a:cubicBezTo>
                    <a:pt x="3032" y="3569"/>
                    <a:pt x="3941" y="3280"/>
                    <a:pt x="4823" y="2729"/>
                  </a:cubicBezTo>
                  <a:cubicBezTo>
                    <a:pt x="5994" y="2013"/>
                    <a:pt x="6876" y="993"/>
                    <a:pt x="73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9"/>
            <p:cNvSpPr/>
            <p:nvPr/>
          </p:nvSpPr>
          <p:spPr>
            <a:xfrm>
              <a:off x="-2081594" y="5045450"/>
              <a:ext cx="229955" cy="113819"/>
            </a:xfrm>
            <a:custGeom>
              <a:avLst/>
              <a:gdLst/>
              <a:ahLst/>
              <a:cxnLst/>
              <a:rect l="l" t="t" r="r" b="b"/>
              <a:pathLst>
                <a:path w="6849" h="3390" extrusionOk="0">
                  <a:moveTo>
                    <a:pt x="6559" y="0"/>
                  </a:moveTo>
                  <a:lnTo>
                    <a:pt x="235" y="2136"/>
                  </a:lnTo>
                  <a:lnTo>
                    <a:pt x="1" y="3390"/>
                  </a:lnTo>
                  <a:lnTo>
                    <a:pt x="1" y="3390"/>
                  </a:lnTo>
                  <a:lnTo>
                    <a:pt x="6848" y="97"/>
                  </a:lnTo>
                  <a:lnTo>
                    <a:pt x="6559" y="0"/>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9"/>
            <p:cNvSpPr/>
            <p:nvPr/>
          </p:nvSpPr>
          <p:spPr>
            <a:xfrm>
              <a:off x="-2088544" y="5048673"/>
              <a:ext cx="252148" cy="153639"/>
            </a:xfrm>
            <a:custGeom>
              <a:avLst/>
              <a:gdLst/>
              <a:ahLst/>
              <a:cxnLst/>
              <a:rect l="l" t="t" r="r" b="b"/>
              <a:pathLst>
                <a:path w="7510" h="4576" extrusionOk="0">
                  <a:moveTo>
                    <a:pt x="7055" y="1"/>
                  </a:moveTo>
                  <a:lnTo>
                    <a:pt x="263" y="2977"/>
                  </a:lnTo>
                  <a:lnTo>
                    <a:pt x="1" y="4575"/>
                  </a:lnTo>
                  <a:lnTo>
                    <a:pt x="7510" y="194"/>
                  </a:lnTo>
                  <a:lnTo>
                    <a:pt x="70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9"/>
            <p:cNvSpPr/>
            <p:nvPr/>
          </p:nvSpPr>
          <p:spPr>
            <a:xfrm>
              <a:off x="-1918285" y="4942744"/>
              <a:ext cx="330311" cy="186476"/>
            </a:xfrm>
            <a:custGeom>
              <a:avLst/>
              <a:gdLst/>
              <a:ahLst/>
              <a:cxnLst/>
              <a:rect l="l" t="t" r="r" b="b"/>
              <a:pathLst>
                <a:path w="9838" h="5554" extrusionOk="0">
                  <a:moveTo>
                    <a:pt x="9810" y="1"/>
                  </a:moveTo>
                  <a:cubicBezTo>
                    <a:pt x="9562" y="2605"/>
                    <a:pt x="6999" y="4658"/>
                    <a:pt x="3885" y="4658"/>
                  </a:cubicBezTo>
                  <a:cubicBezTo>
                    <a:pt x="2632" y="4658"/>
                    <a:pt x="1461" y="4327"/>
                    <a:pt x="510" y="3748"/>
                  </a:cubicBezTo>
                  <a:cubicBezTo>
                    <a:pt x="345" y="3652"/>
                    <a:pt x="221" y="3528"/>
                    <a:pt x="138" y="3376"/>
                  </a:cubicBezTo>
                  <a:cubicBezTo>
                    <a:pt x="41" y="3569"/>
                    <a:pt x="0" y="3803"/>
                    <a:pt x="55" y="4038"/>
                  </a:cubicBezTo>
                  <a:cubicBezTo>
                    <a:pt x="97" y="4272"/>
                    <a:pt x="262" y="4506"/>
                    <a:pt x="510" y="4658"/>
                  </a:cubicBezTo>
                  <a:cubicBezTo>
                    <a:pt x="1461" y="5223"/>
                    <a:pt x="2632" y="5553"/>
                    <a:pt x="3885" y="5553"/>
                  </a:cubicBezTo>
                  <a:cubicBezTo>
                    <a:pt x="7178" y="5553"/>
                    <a:pt x="9837" y="3280"/>
                    <a:pt x="9837" y="469"/>
                  </a:cubicBezTo>
                  <a:cubicBezTo>
                    <a:pt x="9837" y="304"/>
                    <a:pt x="9824" y="152"/>
                    <a:pt x="9810"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9"/>
            <p:cNvSpPr/>
            <p:nvPr/>
          </p:nvSpPr>
          <p:spPr>
            <a:xfrm>
              <a:off x="-1913686" y="4842824"/>
              <a:ext cx="330781" cy="256312"/>
            </a:xfrm>
            <a:custGeom>
              <a:avLst/>
              <a:gdLst/>
              <a:ahLst/>
              <a:cxnLst/>
              <a:rect l="l" t="t" r="r" b="b"/>
              <a:pathLst>
                <a:path w="9852" h="7634" extrusionOk="0">
                  <a:moveTo>
                    <a:pt x="9246" y="1"/>
                  </a:moveTo>
                  <a:cubicBezTo>
                    <a:pt x="8543" y="1"/>
                    <a:pt x="7964" y="566"/>
                    <a:pt x="7964" y="1282"/>
                  </a:cubicBezTo>
                  <a:cubicBezTo>
                    <a:pt x="7964" y="1365"/>
                    <a:pt x="7964" y="1447"/>
                    <a:pt x="7992" y="1530"/>
                  </a:cubicBezTo>
                  <a:lnTo>
                    <a:pt x="7771" y="1571"/>
                  </a:lnTo>
                  <a:lnTo>
                    <a:pt x="7234" y="1640"/>
                  </a:lnTo>
                  <a:cubicBezTo>
                    <a:pt x="7179" y="979"/>
                    <a:pt x="6628" y="469"/>
                    <a:pt x="5953" y="469"/>
                  </a:cubicBezTo>
                  <a:cubicBezTo>
                    <a:pt x="5457" y="469"/>
                    <a:pt x="5030" y="745"/>
                    <a:pt x="4823" y="1158"/>
                  </a:cubicBezTo>
                  <a:cubicBezTo>
                    <a:pt x="4754" y="1268"/>
                    <a:pt x="4713" y="1392"/>
                    <a:pt x="4685" y="1516"/>
                  </a:cubicBezTo>
                  <a:lnTo>
                    <a:pt x="4699" y="1530"/>
                  </a:lnTo>
                  <a:cubicBezTo>
                    <a:pt x="4727" y="1764"/>
                    <a:pt x="4782" y="1999"/>
                    <a:pt x="4878" y="2205"/>
                  </a:cubicBezTo>
                  <a:lnTo>
                    <a:pt x="4864" y="2205"/>
                  </a:lnTo>
                  <a:cubicBezTo>
                    <a:pt x="4851" y="2233"/>
                    <a:pt x="4837" y="2247"/>
                    <a:pt x="4823" y="2274"/>
                  </a:cubicBezTo>
                  <a:lnTo>
                    <a:pt x="4795" y="2302"/>
                  </a:lnTo>
                  <a:cubicBezTo>
                    <a:pt x="4630" y="2508"/>
                    <a:pt x="4465" y="2715"/>
                    <a:pt x="4286" y="2922"/>
                  </a:cubicBezTo>
                  <a:cubicBezTo>
                    <a:pt x="3762" y="3528"/>
                    <a:pt x="3197" y="4065"/>
                    <a:pt x="2632" y="4520"/>
                  </a:cubicBezTo>
                  <a:cubicBezTo>
                    <a:pt x="1902" y="5126"/>
                    <a:pt x="1172" y="5595"/>
                    <a:pt x="469" y="5911"/>
                  </a:cubicBezTo>
                  <a:cubicBezTo>
                    <a:pt x="249" y="6008"/>
                    <a:pt x="97" y="6159"/>
                    <a:pt x="1" y="6352"/>
                  </a:cubicBezTo>
                  <a:cubicBezTo>
                    <a:pt x="84" y="6490"/>
                    <a:pt x="208" y="6628"/>
                    <a:pt x="373" y="6724"/>
                  </a:cubicBezTo>
                  <a:cubicBezTo>
                    <a:pt x="1324" y="7303"/>
                    <a:pt x="2495" y="7634"/>
                    <a:pt x="3748" y="7634"/>
                  </a:cubicBezTo>
                  <a:cubicBezTo>
                    <a:pt x="6862" y="7634"/>
                    <a:pt x="9425" y="5581"/>
                    <a:pt x="9673" y="2977"/>
                  </a:cubicBezTo>
                  <a:lnTo>
                    <a:pt x="9673" y="2963"/>
                  </a:lnTo>
                  <a:cubicBezTo>
                    <a:pt x="9659" y="2811"/>
                    <a:pt x="9631" y="2660"/>
                    <a:pt x="9590" y="2508"/>
                  </a:cubicBezTo>
                  <a:cubicBezTo>
                    <a:pt x="9590" y="2467"/>
                    <a:pt x="9576" y="2412"/>
                    <a:pt x="9563" y="2371"/>
                  </a:cubicBezTo>
                  <a:cubicBezTo>
                    <a:pt x="9604" y="2288"/>
                    <a:pt x="9645" y="2205"/>
                    <a:pt x="9687" y="2109"/>
                  </a:cubicBezTo>
                  <a:cubicBezTo>
                    <a:pt x="9797" y="1833"/>
                    <a:pt x="9852" y="1516"/>
                    <a:pt x="9852" y="1186"/>
                  </a:cubicBezTo>
                  <a:cubicBezTo>
                    <a:pt x="9852" y="1034"/>
                    <a:pt x="9838" y="883"/>
                    <a:pt x="9811" y="731"/>
                  </a:cubicBezTo>
                  <a:cubicBezTo>
                    <a:pt x="9769" y="483"/>
                    <a:pt x="9700" y="249"/>
                    <a:pt x="9576" y="42"/>
                  </a:cubicBezTo>
                  <a:cubicBezTo>
                    <a:pt x="9480" y="15"/>
                    <a:pt x="9370" y="1"/>
                    <a:pt x="9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9"/>
            <p:cNvSpPr/>
            <p:nvPr/>
          </p:nvSpPr>
          <p:spPr>
            <a:xfrm>
              <a:off x="-1780896" y="4755865"/>
              <a:ext cx="188759" cy="142056"/>
            </a:xfrm>
            <a:custGeom>
              <a:avLst/>
              <a:gdLst/>
              <a:ahLst/>
              <a:cxnLst/>
              <a:rect l="l" t="t" r="r" b="b"/>
              <a:pathLst>
                <a:path w="5622" h="4231" extrusionOk="0">
                  <a:moveTo>
                    <a:pt x="1075" y="1"/>
                  </a:moveTo>
                  <a:cubicBezTo>
                    <a:pt x="1557" y="207"/>
                    <a:pt x="1970" y="565"/>
                    <a:pt x="2232" y="1020"/>
                  </a:cubicBezTo>
                  <a:cubicBezTo>
                    <a:pt x="2169" y="1018"/>
                    <a:pt x="2106" y="1017"/>
                    <a:pt x="2042" y="1017"/>
                  </a:cubicBezTo>
                  <a:cubicBezTo>
                    <a:pt x="1346" y="1017"/>
                    <a:pt x="644" y="1156"/>
                    <a:pt x="0" y="1433"/>
                  </a:cubicBezTo>
                  <a:cubicBezTo>
                    <a:pt x="482" y="1640"/>
                    <a:pt x="978" y="1805"/>
                    <a:pt x="1488" y="1929"/>
                  </a:cubicBezTo>
                  <a:cubicBezTo>
                    <a:pt x="1020" y="2398"/>
                    <a:pt x="716" y="3045"/>
                    <a:pt x="716" y="3776"/>
                  </a:cubicBezTo>
                  <a:cubicBezTo>
                    <a:pt x="716" y="3886"/>
                    <a:pt x="716" y="3996"/>
                    <a:pt x="730" y="4106"/>
                  </a:cubicBezTo>
                  <a:cubicBezTo>
                    <a:pt x="840" y="3500"/>
                    <a:pt x="1364" y="3059"/>
                    <a:pt x="1998" y="3059"/>
                  </a:cubicBezTo>
                  <a:cubicBezTo>
                    <a:pt x="2673" y="3059"/>
                    <a:pt x="3224" y="3569"/>
                    <a:pt x="3265" y="4230"/>
                  </a:cubicBezTo>
                  <a:lnTo>
                    <a:pt x="3803" y="4161"/>
                  </a:lnTo>
                  <a:lnTo>
                    <a:pt x="4037" y="4120"/>
                  </a:lnTo>
                  <a:cubicBezTo>
                    <a:pt x="4009" y="4037"/>
                    <a:pt x="4009" y="3955"/>
                    <a:pt x="4009" y="3858"/>
                  </a:cubicBezTo>
                  <a:cubicBezTo>
                    <a:pt x="4009" y="3156"/>
                    <a:pt x="4574" y="2577"/>
                    <a:pt x="5291" y="2577"/>
                  </a:cubicBezTo>
                  <a:cubicBezTo>
                    <a:pt x="5401" y="2577"/>
                    <a:pt x="5511" y="2591"/>
                    <a:pt x="5621" y="2618"/>
                  </a:cubicBezTo>
                  <a:cubicBezTo>
                    <a:pt x="5304" y="1971"/>
                    <a:pt x="4726" y="1489"/>
                    <a:pt x="4023" y="1282"/>
                  </a:cubicBezTo>
                  <a:lnTo>
                    <a:pt x="4009" y="1282"/>
                  </a:lnTo>
                  <a:cubicBezTo>
                    <a:pt x="3196" y="565"/>
                    <a:pt x="2163" y="111"/>
                    <a:pt x="1075"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9"/>
            <p:cNvSpPr/>
            <p:nvPr/>
          </p:nvSpPr>
          <p:spPr>
            <a:xfrm>
              <a:off x="-2002021" y="4839131"/>
              <a:ext cx="255371" cy="141418"/>
            </a:xfrm>
            <a:custGeom>
              <a:avLst/>
              <a:gdLst/>
              <a:ahLst/>
              <a:cxnLst/>
              <a:rect l="l" t="t" r="r" b="b"/>
              <a:pathLst>
                <a:path w="7606" h="4212" extrusionOk="0">
                  <a:moveTo>
                    <a:pt x="0" y="1"/>
                  </a:moveTo>
                  <a:lnTo>
                    <a:pt x="0" y="14"/>
                  </a:lnTo>
                  <a:cubicBezTo>
                    <a:pt x="331" y="1323"/>
                    <a:pt x="1530" y="2742"/>
                    <a:pt x="3128" y="3583"/>
                  </a:cubicBezTo>
                  <a:cubicBezTo>
                    <a:pt x="3941" y="4002"/>
                    <a:pt x="4744" y="4211"/>
                    <a:pt x="5427" y="4211"/>
                  </a:cubicBezTo>
                  <a:cubicBezTo>
                    <a:pt x="5507" y="4211"/>
                    <a:pt x="5586" y="4209"/>
                    <a:pt x="5663" y="4203"/>
                  </a:cubicBezTo>
                  <a:cubicBezTo>
                    <a:pt x="6641" y="4134"/>
                    <a:pt x="7358" y="3652"/>
                    <a:pt x="7550" y="2770"/>
                  </a:cubicBezTo>
                  <a:cubicBezTo>
                    <a:pt x="7578" y="2646"/>
                    <a:pt x="7606" y="2522"/>
                    <a:pt x="7606" y="2384"/>
                  </a:cubicBezTo>
                  <a:lnTo>
                    <a:pt x="7606" y="2384"/>
                  </a:lnTo>
                  <a:cubicBezTo>
                    <a:pt x="7592" y="2453"/>
                    <a:pt x="7564" y="2508"/>
                    <a:pt x="7537" y="2577"/>
                  </a:cubicBezTo>
                  <a:cubicBezTo>
                    <a:pt x="7227" y="3313"/>
                    <a:pt x="6493" y="3698"/>
                    <a:pt x="5551" y="3698"/>
                  </a:cubicBezTo>
                  <a:cubicBezTo>
                    <a:pt x="5489" y="3698"/>
                    <a:pt x="5425" y="3696"/>
                    <a:pt x="5360" y="3693"/>
                  </a:cubicBezTo>
                  <a:cubicBezTo>
                    <a:pt x="4575" y="3665"/>
                    <a:pt x="3665" y="3376"/>
                    <a:pt x="2783" y="2825"/>
                  </a:cubicBezTo>
                  <a:cubicBezTo>
                    <a:pt x="1612" y="2109"/>
                    <a:pt x="731" y="1089"/>
                    <a:pt x="290" y="9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9"/>
            <p:cNvSpPr/>
            <p:nvPr/>
          </p:nvSpPr>
          <p:spPr>
            <a:xfrm>
              <a:off x="-1992318" y="4842354"/>
              <a:ext cx="245668" cy="120971"/>
            </a:xfrm>
            <a:custGeom>
              <a:avLst/>
              <a:gdLst/>
              <a:ahLst/>
              <a:cxnLst/>
              <a:rect l="l" t="t" r="r" b="b"/>
              <a:pathLst>
                <a:path w="7317" h="3603" extrusionOk="0">
                  <a:moveTo>
                    <a:pt x="1" y="1"/>
                  </a:moveTo>
                  <a:lnTo>
                    <a:pt x="1" y="1"/>
                  </a:lnTo>
                  <a:cubicBezTo>
                    <a:pt x="442" y="993"/>
                    <a:pt x="1323" y="2013"/>
                    <a:pt x="2494" y="2729"/>
                  </a:cubicBezTo>
                  <a:cubicBezTo>
                    <a:pt x="3376" y="3280"/>
                    <a:pt x="4286" y="3569"/>
                    <a:pt x="5071" y="3597"/>
                  </a:cubicBezTo>
                  <a:cubicBezTo>
                    <a:pt x="5136" y="3600"/>
                    <a:pt x="5200" y="3602"/>
                    <a:pt x="5262" y="3602"/>
                  </a:cubicBezTo>
                  <a:cubicBezTo>
                    <a:pt x="6204" y="3602"/>
                    <a:pt x="6938" y="3217"/>
                    <a:pt x="7248" y="2481"/>
                  </a:cubicBezTo>
                  <a:cubicBezTo>
                    <a:pt x="7275" y="2412"/>
                    <a:pt x="7303" y="2357"/>
                    <a:pt x="7317" y="2288"/>
                  </a:cubicBezTo>
                  <a:lnTo>
                    <a:pt x="7317" y="2274"/>
                  </a:lnTo>
                  <a:lnTo>
                    <a:pt x="7303" y="2274"/>
                  </a:lnTo>
                  <a:lnTo>
                    <a:pt x="2205" y="690"/>
                  </a:lnTo>
                  <a:lnTo>
                    <a:pt x="1213" y="373"/>
                  </a:lnTo>
                  <a:lnTo>
                    <a:pt x="607" y="1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9"/>
            <p:cNvSpPr/>
            <p:nvPr/>
          </p:nvSpPr>
          <p:spPr>
            <a:xfrm>
              <a:off x="-1678224" y="4893254"/>
              <a:ext cx="38913" cy="36563"/>
            </a:xfrm>
            <a:custGeom>
              <a:avLst/>
              <a:gdLst/>
              <a:ahLst/>
              <a:cxnLst/>
              <a:rect l="l" t="t" r="r" b="b"/>
              <a:pathLst>
                <a:path w="1159" h="1089" extrusionOk="0">
                  <a:moveTo>
                    <a:pt x="1158" y="1"/>
                  </a:moveTo>
                  <a:lnTo>
                    <a:pt x="731" y="69"/>
                  </a:lnTo>
                  <a:lnTo>
                    <a:pt x="579" y="83"/>
                  </a:lnTo>
                  <a:lnTo>
                    <a:pt x="235" y="138"/>
                  </a:lnTo>
                  <a:lnTo>
                    <a:pt x="1" y="166"/>
                  </a:lnTo>
                  <a:lnTo>
                    <a:pt x="207" y="428"/>
                  </a:lnTo>
                  <a:lnTo>
                    <a:pt x="359" y="634"/>
                  </a:lnTo>
                  <a:lnTo>
                    <a:pt x="731" y="1089"/>
                  </a:lnTo>
                  <a:lnTo>
                    <a:pt x="938" y="552"/>
                  </a:lnTo>
                  <a:lnTo>
                    <a:pt x="965" y="497"/>
                  </a:lnTo>
                  <a:lnTo>
                    <a:pt x="1158"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9"/>
            <p:cNvSpPr/>
            <p:nvPr/>
          </p:nvSpPr>
          <p:spPr>
            <a:xfrm>
              <a:off x="-1627794" y="4867704"/>
              <a:ext cx="16217" cy="22395"/>
            </a:xfrm>
            <a:custGeom>
              <a:avLst/>
              <a:gdLst/>
              <a:ahLst/>
              <a:cxnLst/>
              <a:rect l="l" t="t" r="r" b="b"/>
              <a:pathLst>
                <a:path w="483" h="667" extrusionOk="0">
                  <a:moveTo>
                    <a:pt x="236" y="0"/>
                  </a:moveTo>
                  <a:cubicBezTo>
                    <a:pt x="226" y="0"/>
                    <a:pt x="217" y="1"/>
                    <a:pt x="207" y="4"/>
                  </a:cubicBezTo>
                  <a:cubicBezTo>
                    <a:pt x="83" y="18"/>
                    <a:pt x="0" y="169"/>
                    <a:pt x="28" y="362"/>
                  </a:cubicBezTo>
                  <a:cubicBezTo>
                    <a:pt x="54" y="533"/>
                    <a:pt x="156" y="666"/>
                    <a:pt x="273" y="666"/>
                  </a:cubicBezTo>
                  <a:cubicBezTo>
                    <a:pt x="278" y="666"/>
                    <a:pt x="284" y="666"/>
                    <a:pt x="290" y="665"/>
                  </a:cubicBezTo>
                  <a:cubicBezTo>
                    <a:pt x="400" y="651"/>
                    <a:pt x="483" y="486"/>
                    <a:pt x="455" y="307"/>
                  </a:cubicBezTo>
                  <a:cubicBezTo>
                    <a:pt x="443" y="131"/>
                    <a:pt x="338" y="0"/>
                    <a:pt x="236" y="0"/>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9"/>
            <p:cNvSpPr/>
            <p:nvPr/>
          </p:nvSpPr>
          <p:spPr>
            <a:xfrm>
              <a:off x="-1709684" y="4877944"/>
              <a:ext cx="16250" cy="22764"/>
            </a:xfrm>
            <a:custGeom>
              <a:avLst/>
              <a:gdLst/>
              <a:ahLst/>
              <a:cxnLst/>
              <a:rect l="l" t="t" r="r" b="b"/>
              <a:pathLst>
                <a:path w="484" h="678" extrusionOk="0">
                  <a:moveTo>
                    <a:pt x="211" y="1"/>
                  </a:moveTo>
                  <a:cubicBezTo>
                    <a:pt x="205" y="1"/>
                    <a:pt x="199" y="1"/>
                    <a:pt x="194" y="2"/>
                  </a:cubicBezTo>
                  <a:cubicBezTo>
                    <a:pt x="70" y="29"/>
                    <a:pt x="1" y="181"/>
                    <a:pt x="28" y="374"/>
                  </a:cubicBezTo>
                  <a:cubicBezTo>
                    <a:pt x="42" y="545"/>
                    <a:pt x="155" y="678"/>
                    <a:pt x="261" y="678"/>
                  </a:cubicBezTo>
                  <a:cubicBezTo>
                    <a:pt x="266" y="678"/>
                    <a:pt x="271" y="678"/>
                    <a:pt x="276" y="677"/>
                  </a:cubicBezTo>
                  <a:cubicBezTo>
                    <a:pt x="400" y="663"/>
                    <a:pt x="483" y="498"/>
                    <a:pt x="455" y="319"/>
                  </a:cubicBezTo>
                  <a:cubicBezTo>
                    <a:pt x="429" y="135"/>
                    <a:pt x="328" y="1"/>
                    <a:pt x="21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9"/>
            <p:cNvSpPr/>
            <p:nvPr/>
          </p:nvSpPr>
          <p:spPr>
            <a:xfrm>
              <a:off x="-1613458" y="4889695"/>
              <a:ext cx="28707" cy="18567"/>
            </a:xfrm>
            <a:custGeom>
              <a:avLst/>
              <a:gdLst/>
              <a:ahLst/>
              <a:cxnLst/>
              <a:rect l="l" t="t" r="r" b="b"/>
              <a:pathLst>
                <a:path w="855" h="553" extrusionOk="0">
                  <a:moveTo>
                    <a:pt x="493" y="0"/>
                  </a:moveTo>
                  <a:cubicBezTo>
                    <a:pt x="459" y="0"/>
                    <a:pt x="423" y="4"/>
                    <a:pt x="386" y="10"/>
                  </a:cubicBezTo>
                  <a:cubicBezTo>
                    <a:pt x="166" y="38"/>
                    <a:pt x="1" y="189"/>
                    <a:pt x="28" y="341"/>
                  </a:cubicBezTo>
                  <a:cubicBezTo>
                    <a:pt x="40" y="463"/>
                    <a:pt x="203" y="552"/>
                    <a:pt x="393" y="552"/>
                  </a:cubicBezTo>
                  <a:cubicBezTo>
                    <a:pt x="418" y="552"/>
                    <a:pt x="444" y="551"/>
                    <a:pt x="469" y="547"/>
                  </a:cubicBezTo>
                  <a:cubicBezTo>
                    <a:pt x="689" y="506"/>
                    <a:pt x="855" y="368"/>
                    <a:pt x="841" y="217"/>
                  </a:cubicBezTo>
                  <a:cubicBezTo>
                    <a:pt x="818" y="89"/>
                    <a:pt x="677" y="0"/>
                    <a:pt x="49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9"/>
            <p:cNvSpPr/>
            <p:nvPr/>
          </p:nvSpPr>
          <p:spPr>
            <a:xfrm>
              <a:off x="-1736510" y="4906348"/>
              <a:ext cx="29177" cy="18567"/>
            </a:xfrm>
            <a:custGeom>
              <a:avLst/>
              <a:gdLst/>
              <a:ahLst/>
              <a:cxnLst/>
              <a:rect l="l" t="t" r="r" b="b"/>
              <a:pathLst>
                <a:path w="869" h="553" extrusionOk="0">
                  <a:moveTo>
                    <a:pt x="502" y="0"/>
                  </a:moveTo>
                  <a:cubicBezTo>
                    <a:pt x="469" y="0"/>
                    <a:pt x="435" y="4"/>
                    <a:pt x="400" y="10"/>
                  </a:cubicBezTo>
                  <a:cubicBezTo>
                    <a:pt x="166" y="38"/>
                    <a:pt x="1" y="189"/>
                    <a:pt x="28" y="327"/>
                  </a:cubicBezTo>
                  <a:cubicBezTo>
                    <a:pt x="53" y="461"/>
                    <a:pt x="207" y="552"/>
                    <a:pt x="395" y="552"/>
                  </a:cubicBezTo>
                  <a:cubicBezTo>
                    <a:pt x="419" y="552"/>
                    <a:pt x="444" y="551"/>
                    <a:pt x="469" y="547"/>
                  </a:cubicBezTo>
                  <a:cubicBezTo>
                    <a:pt x="703" y="506"/>
                    <a:pt x="869" y="355"/>
                    <a:pt x="841" y="217"/>
                  </a:cubicBezTo>
                  <a:cubicBezTo>
                    <a:pt x="818" y="89"/>
                    <a:pt x="677" y="0"/>
                    <a:pt x="502"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8" name="Google Shape;4848;p59"/>
          <p:cNvSpPr/>
          <p:nvPr/>
        </p:nvSpPr>
        <p:spPr>
          <a:xfrm>
            <a:off x="970651" y="810690"/>
            <a:ext cx="1517721" cy="446421"/>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9" name="Google Shape;4849;p59"/>
          <p:cNvGrpSpPr/>
          <p:nvPr/>
        </p:nvGrpSpPr>
        <p:grpSpPr>
          <a:xfrm rot="996747">
            <a:off x="8131350" y="515304"/>
            <a:ext cx="995856" cy="384565"/>
            <a:chOff x="6746101" y="5089142"/>
            <a:chExt cx="2460778" cy="950266"/>
          </a:xfrm>
        </p:grpSpPr>
        <p:sp>
          <p:nvSpPr>
            <p:cNvPr id="4850" name="Google Shape;4850;p59"/>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9"/>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9"/>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9"/>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9"/>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9"/>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9"/>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9"/>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9"/>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9"/>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9"/>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9"/>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4862;p59"/>
          <p:cNvGrpSpPr/>
          <p:nvPr/>
        </p:nvGrpSpPr>
        <p:grpSpPr>
          <a:xfrm>
            <a:off x="7437105" y="127578"/>
            <a:ext cx="1718581" cy="787327"/>
            <a:chOff x="-2353813" y="170553"/>
            <a:chExt cx="2077588" cy="951798"/>
          </a:xfrm>
        </p:grpSpPr>
        <p:sp>
          <p:nvSpPr>
            <p:cNvPr id="4863" name="Google Shape;4863;p59"/>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9"/>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9"/>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9"/>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9"/>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9"/>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59"/>
          <p:cNvGrpSpPr/>
          <p:nvPr/>
        </p:nvGrpSpPr>
        <p:grpSpPr>
          <a:xfrm>
            <a:off x="8213810" y="35806"/>
            <a:ext cx="829966" cy="578416"/>
            <a:chOff x="-2093662" y="665347"/>
            <a:chExt cx="1380515" cy="962103"/>
          </a:xfrm>
        </p:grpSpPr>
        <p:sp>
          <p:nvSpPr>
            <p:cNvPr id="4870" name="Google Shape;4870;p59"/>
            <p:cNvSpPr/>
            <p:nvPr/>
          </p:nvSpPr>
          <p:spPr>
            <a:xfrm>
              <a:off x="-1445784" y="1315603"/>
              <a:ext cx="460007" cy="175890"/>
            </a:xfrm>
            <a:custGeom>
              <a:avLst/>
              <a:gdLst/>
              <a:ahLst/>
              <a:cxnLst/>
              <a:rect l="l" t="t" r="r" b="b"/>
              <a:pathLst>
                <a:path w="10252" h="3920" extrusionOk="0">
                  <a:moveTo>
                    <a:pt x="6343" y="0"/>
                  </a:moveTo>
                  <a:cubicBezTo>
                    <a:pt x="5826" y="0"/>
                    <a:pt x="5286" y="48"/>
                    <a:pt x="4740" y="168"/>
                  </a:cubicBezTo>
                  <a:cubicBezTo>
                    <a:pt x="1902" y="802"/>
                    <a:pt x="1" y="3089"/>
                    <a:pt x="1" y="3089"/>
                  </a:cubicBezTo>
                  <a:cubicBezTo>
                    <a:pt x="1" y="3089"/>
                    <a:pt x="1743" y="3920"/>
                    <a:pt x="3903" y="3920"/>
                  </a:cubicBezTo>
                  <a:cubicBezTo>
                    <a:pt x="4426" y="3920"/>
                    <a:pt x="4973" y="3871"/>
                    <a:pt x="5526" y="3750"/>
                  </a:cubicBezTo>
                  <a:cubicBezTo>
                    <a:pt x="8350" y="3130"/>
                    <a:pt x="10252" y="843"/>
                    <a:pt x="10252" y="843"/>
                  </a:cubicBezTo>
                  <a:cubicBezTo>
                    <a:pt x="10252" y="843"/>
                    <a:pt x="8502" y="0"/>
                    <a:pt x="6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9"/>
            <p:cNvSpPr/>
            <p:nvPr/>
          </p:nvSpPr>
          <p:spPr>
            <a:xfrm>
              <a:off x="-1193525" y="914511"/>
              <a:ext cx="244856" cy="441431"/>
            </a:xfrm>
            <a:custGeom>
              <a:avLst/>
              <a:gdLst/>
              <a:ahLst/>
              <a:cxnLst/>
              <a:rect l="l" t="t" r="r" b="b"/>
              <a:pathLst>
                <a:path w="5457" h="9838" extrusionOk="0">
                  <a:moveTo>
                    <a:pt x="896" y="0"/>
                  </a:moveTo>
                  <a:cubicBezTo>
                    <a:pt x="896" y="0"/>
                    <a:pt x="0" y="2852"/>
                    <a:pt x="1020" y="5566"/>
                  </a:cubicBezTo>
                  <a:cubicBezTo>
                    <a:pt x="2026" y="8281"/>
                    <a:pt x="4574" y="9837"/>
                    <a:pt x="4574" y="9837"/>
                  </a:cubicBezTo>
                  <a:cubicBezTo>
                    <a:pt x="4574" y="9837"/>
                    <a:pt x="5456" y="6999"/>
                    <a:pt x="4450" y="4285"/>
                  </a:cubicBezTo>
                  <a:cubicBezTo>
                    <a:pt x="3431" y="1571"/>
                    <a:pt x="896" y="0"/>
                    <a:pt x="8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9"/>
            <p:cNvSpPr/>
            <p:nvPr/>
          </p:nvSpPr>
          <p:spPr>
            <a:xfrm>
              <a:off x="-1719626" y="1153578"/>
              <a:ext cx="459962" cy="175352"/>
            </a:xfrm>
            <a:custGeom>
              <a:avLst/>
              <a:gdLst/>
              <a:ahLst/>
              <a:cxnLst/>
              <a:rect l="l" t="t" r="r" b="b"/>
              <a:pathLst>
                <a:path w="10251" h="3908" extrusionOk="0">
                  <a:moveTo>
                    <a:pt x="6356" y="0"/>
                  </a:moveTo>
                  <a:cubicBezTo>
                    <a:pt x="5835" y="0"/>
                    <a:pt x="5290" y="49"/>
                    <a:pt x="4740" y="169"/>
                  </a:cubicBezTo>
                  <a:cubicBezTo>
                    <a:pt x="1902" y="789"/>
                    <a:pt x="0" y="3077"/>
                    <a:pt x="0" y="3077"/>
                  </a:cubicBezTo>
                  <a:cubicBezTo>
                    <a:pt x="0" y="3077"/>
                    <a:pt x="1742" y="3907"/>
                    <a:pt x="3903" y="3907"/>
                  </a:cubicBezTo>
                  <a:cubicBezTo>
                    <a:pt x="4425" y="3907"/>
                    <a:pt x="4972" y="3859"/>
                    <a:pt x="5525" y="3738"/>
                  </a:cubicBezTo>
                  <a:cubicBezTo>
                    <a:pt x="8350" y="3118"/>
                    <a:pt x="10251" y="831"/>
                    <a:pt x="10251" y="831"/>
                  </a:cubicBezTo>
                  <a:cubicBezTo>
                    <a:pt x="10251" y="831"/>
                    <a:pt x="8509" y="0"/>
                    <a:pt x="6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9"/>
            <p:cNvSpPr/>
            <p:nvPr/>
          </p:nvSpPr>
          <p:spPr>
            <a:xfrm>
              <a:off x="-1467411" y="752530"/>
              <a:ext cx="244856" cy="441431"/>
            </a:xfrm>
            <a:custGeom>
              <a:avLst/>
              <a:gdLst/>
              <a:ahLst/>
              <a:cxnLst/>
              <a:rect l="l" t="t" r="r" b="b"/>
              <a:pathLst>
                <a:path w="5457" h="9838" extrusionOk="0">
                  <a:moveTo>
                    <a:pt x="896" y="0"/>
                  </a:moveTo>
                  <a:cubicBezTo>
                    <a:pt x="896" y="1"/>
                    <a:pt x="1" y="2839"/>
                    <a:pt x="1020" y="5553"/>
                  </a:cubicBezTo>
                  <a:cubicBezTo>
                    <a:pt x="2026" y="8267"/>
                    <a:pt x="4575" y="9838"/>
                    <a:pt x="4575" y="9838"/>
                  </a:cubicBezTo>
                  <a:cubicBezTo>
                    <a:pt x="4575" y="9838"/>
                    <a:pt x="5457" y="6986"/>
                    <a:pt x="4451" y="4271"/>
                  </a:cubicBezTo>
                  <a:cubicBezTo>
                    <a:pt x="3431" y="1557"/>
                    <a:pt x="896" y="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9"/>
            <p:cNvSpPr/>
            <p:nvPr/>
          </p:nvSpPr>
          <p:spPr>
            <a:xfrm>
              <a:off x="-1982968" y="1060159"/>
              <a:ext cx="442643" cy="195858"/>
            </a:xfrm>
            <a:custGeom>
              <a:avLst/>
              <a:gdLst/>
              <a:ahLst/>
              <a:cxnLst/>
              <a:rect l="l" t="t" r="r" b="b"/>
              <a:pathLst>
                <a:path w="9865" h="4365" extrusionOk="0">
                  <a:moveTo>
                    <a:pt x="7084" y="1"/>
                  </a:moveTo>
                  <a:cubicBezTo>
                    <a:pt x="6231" y="1"/>
                    <a:pt x="5266" y="114"/>
                    <a:pt x="4312" y="460"/>
                  </a:cubicBezTo>
                  <a:cubicBezTo>
                    <a:pt x="1584" y="1452"/>
                    <a:pt x="0" y="3974"/>
                    <a:pt x="0" y="3974"/>
                  </a:cubicBezTo>
                  <a:cubicBezTo>
                    <a:pt x="0" y="3974"/>
                    <a:pt x="1201" y="4364"/>
                    <a:pt x="2791" y="4364"/>
                  </a:cubicBezTo>
                  <a:cubicBezTo>
                    <a:pt x="3646" y="4364"/>
                    <a:pt x="4613" y="4252"/>
                    <a:pt x="5566" y="3905"/>
                  </a:cubicBezTo>
                  <a:cubicBezTo>
                    <a:pt x="8280" y="2913"/>
                    <a:pt x="9865" y="391"/>
                    <a:pt x="9865" y="391"/>
                  </a:cubicBezTo>
                  <a:cubicBezTo>
                    <a:pt x="9865" y="391"/>
                    <a:pt x="8670" y="1"/>
                    <a:pt x="7084" y="1"/>
                  </a:cubicBezTo>
                  <a:close/>
                </a:path>
              </a:pathLst>
            </a:custGeom>
            <a:solidFill>
              <a:srgbClr val="FFC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9"/>
            <p:cNvSpPr/>
            <p:nvPr/>
          </p:nvSpPr>
          <p:spPr>
            <a:xfrm>
              <a:off x="-1787020" y="665347"/>
              <a:ext cx="267111" cy="415496"/>
            </a:xfrm>
            <a:custGeom>
              <a:avLst/>
              <a:gdLst/>
              <a:ahLst/>
              <a:cxnLst/>
              <a:rect l="l" t="t" r="r" b="b"/>
              <a:pathLst>
                <a:path w="5953" h="9260" extrusionOk="0">
                  <a:moveTo>
                    <a:pt x="510" y="1"/>
                  </a:moveTo>
                  <a:cubicBezTo>
                    <a:pt x="510" y="1"/>
                    <a:pt x="1" y="2935"/>
                    <a:pt x="1365" y="5484"/>
                  </a:cubicBezTo>
                  <a:cubicBezTo>
                    <a:pt x="2729" y="8047"/>
                    <a:pt x="5443" y="9259"/>
                    <a:pt x="5443" y="9259"/>
                  </a:cubicBezTo>
                  <a:cubicBezTo>
                    <a:pt x="5443" y="9259"/>
                    <a:pt x="5953" y="6325"/>
                    <a:pt x="4589" y="3762"/>
                  </a:cubicBezTo>
                  <a:cubicBezTo>
                    <a:pt x="3225" y="1213"/>
                    <a:pt x="511" y="1"/>
                    <a:pt x="510" y="1"/>
                  </a:cubicBezTo>
                  <a:close/>
                </a:path>
              </a:pathLst>
            </a:custGeom>
            <a:solidFill>
              <a:srgbClr val="FFC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9"/>
            <p:cNvSpPr/>
            <p:nvPr/>
          </p:nvSpPr>
          <p:spPr>
            <a:xfrm>
              <a:off x="-2093662" y="972617"/>
              <a:ext cx="1380515" cy="654833"/>
            </a:xfrm>
            <a:custGeom>
              <a:avLst/>
              <a:gdLst/>
              <a:ahLst/>
              <a:cxnLst/>
              <a:rect l="l" t="t" r="r" b="b"/>
              <a:pathLst>
                <a:path w="30767" h="14594" extrusionOk="0">
                  <a:moveTo>
                    <a:pt x="331" y="0"/>
                  </a:moveTo>
                  <a:cubicBezTo>
                    <a:pt x="152" y="0"/>
                    <a:pt x="1" y="152"/>
                    <a:pt x="1" y="331"/>
                  </a:cubicBezTo>
                  <a:cubicBezTo>
                    <a:pt x="1" y="510"/>
                    <a:pt x="139" y="648"/>
                    <a:pt x="318" y="662"/>
                  </a:cubicBezTo>
                  <a:cubicBezTo>
                    <a:pt x="11615" y="772"/>
                    <a:pt x="22775" y="5938"/>
                    <a:pt x="30160" y="14481"/>
                  </a:cubicBezTo>
                  <a:cubicBezTo>
                    <a:pt x="30227" y="14555"/>
                    <a:pt x="30318" y="14593"/>
                    <a:pt x="30407" y="14593"/>
                  </a:cubicBezTo>
                  <a:cubicBezTo>
                    <a:pt x="30483" y="14593"/>
                    <a:pt x="30558" y="14565"/>
                    <a:pt x="30615" y="14508"/>
                  </a:cubicBezTo>
                  <a:cubicBezTo>
                    <a:pt x="30753" y="14398"/>
                    <a:pt x="30766" y="14191"/>
                    <a:pt x="30656" y="14054"/>
                  </a:cubicBezTo>
                  <a:cubicBezTo>
                    <a:pt x="23134" y="5374"/>
                    <a:pt x="11808" y="124"/>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 name="Google Shape;4877;p59"/>
          <p:cNvGrpSpPr/>
          <p:nvPr/>
        </p:nvGrpSpPr>
        <p:grpSpPr>
          <a:xfrm rot="-996747" flipH="1">
            <a:off x="16695" y="515304"/>
            <a:ext cx="995856" cy="384565"/>
            <a:chOff x="6746101" y="5089142"/>
            <a:chExt cx="2460778" cy="950266"/>
          </a:xfrm>
        </p:grpSpPr>
        <p:sp>
          <p:nvSpPr>
            <p:cNvPr id="4878" name="Google Shape;4878;p59"/>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9"/>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9"/>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9"/>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9"/>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9"/>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9"/>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9"/>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9"/>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9"/>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9"/>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9"/>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 name="Google Shape;4890;p59"/>
          <p:cNvGrpSpPr/>
          <p:nvPr/>
        </p:nvGrpSpPr>
        <p:grpSpPr>
          <a:xfrm flipH="1">
            <a:off x="-11785" y="127578"/>
            <a:ext cx="1718581" cy="787327"/>
            <a:chOff x="-2353813" y="170553"/>
            <a:chExt cx="2077588" cy="951798"/>
          </a:xfrm>
        </p:grpSpPr>
        <p:sp>
          <p:nvSpPr>
            <p:cNvPr id="4891" name="Google Shape;4891;p59"/>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9"/>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9"/>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9"/>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9"/>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9"/>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7" name="Google Shape;4897;p59"/>
          <p:cNvGrpSpPr/>
          <p:nvPr/>
        </p:nvGrpSpPr>
        <p:grpSpPr>
          <a:xfrm>
            <a:off x="1156706" y="1467490"/>
            <a:ext cx="719814" cy="446447"/>
            <a:chOff x="-2088544" y="4755865"/>
            <a:chExt cx="719814" cy="446447"/>
          </a:xfrm>
        </p:grpSpPr>
        <p:sp>
          <p:nvSpPr>
            <p:cNvPr id="4898" name="Google Shape;4898;p59"/>
            <p:cNvSpPr/>
            <p:nvPr/>
          </p:nvSpPr>
          <p:spPr>
            <a:xfrm>
              <a:off x="-1624101" y="4839131"/>
              <a:ext cx="255371" cy="141418"/>
            </a:xfrm>
            <a:custGeom>
              <a:avLst/>
              <a:gdLst/>
              <a:ahLst/>
              <a:cxnLst/>
              <a:rect l="l" t="t" r="r" b="b"/>
              <a:pathLst>
                <a:path w="7606" h="4212" extrusionOk="0">
                  <a:moveTo>
                    <a:pt x="7606" y="1"/>
                  </a:moveTo>
                  <a:lnTo>
                    <a:pt x="7317" y="97"/>
                  </a:lnTo>
                  <a:cubicBezTo>
                    <a:pt x="6876" y="1089"/>
                    <a:pt x="5994" y="2109"/>
                    <a:pt x="4823" y="2825"/>
                  </a:cubicBezTo>
                  <a:cubicBezTo>
                    <a:pt x="3941" y="3376"/>
                    <a:pt x="3032" y="3665"/>
                    <a:pt x="2246" y="3693"/>
                  </a:cubicBezTo>
                  <a:cubicBezTo>
                    <a:pt x="2182" y="3696"/>
                    <a:pt x="2118" y="3698"/>
                    <a:pt x="2055" y="3698"/>
                  </a:cubicBezTo>
                  <a:cubicBezTo>
                    <a:pt x="1113" y="3698"/>
                    <a:pt x="380" y="3313"/>
                    <a:pt x="70" y="2577"/>
                  </a:cubicBezTo>
                  <a:cubicBezTo>
                    <a:pt x="42" y="2508"/>
                    <a:pt x="14" y="2453"/>
                    <a:pt x="1" y="2384"/>
                  </a:cubicBezTo>
                  <a:lnTo>
                    <a:pt x="1" y="2384"/>
                  </a:lnTo>
                  <a:cubicBezTo>
                    <a:pt x="1" y="2522"/>
                    <a:pt x="14" y="2646"/>
                    <a:pt x="56" y="2770"/>
                  </a:cubicBezTo>
                  <a:cubicBezTo>
                    <a:pt x="249" y="3652"/>
                    <a:pt x="965" y="4134"/>
                    <a:pt x="1943" y="4203"/>
                  </a:cubicBezTo>
                  <a:cubicBezTo>
                    <a:pt x="2020" y="4209"/>
                    <a:pt x="2099" y="4211"/>
                    <a:pt x="2179" y="4211"/>
                  </a:cubicBezTo>
                  <a:cubicBezTo>
                    <a:pt x="2862" y="4211"/>
                    <a:pt x="3665" y="4002"/>
                    <a:pt x="4478" y="3583"/>
                  </a:cubicBezTo>
                  <a:cubicBezTo>
                    <a:pt x="6077" y="2742"/>
                    <a:pt x="7275" y="1323"/>
                    <a:pt x="7606" y="14"/>
                  </a:cubicBezTo>
                  <a:lnTo>
                    <a:pt x="76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9"/>
            <p:cNvSpPr/>
            <p:nvPr/>
          </p:nvSpPr>
          <p:spPr>
            <a:xfrm>
              <a:off x="-1624101" y="4842354"/>
              <a:ext cx="245668" cy="120971"/>
            </a:xfrm>
            <a:custGeom>
              <a:avLst/>
              <a:gdLst/>
              <a:ahLst/>
              <a:cxnLst/>
              <a:rect l="l" t="t" r="r" b="b"/>
              <a:pathLst>
                <a:path w="7317" h="3603" extrusionOk="0">
                  <a:moveTo>
                    <a:pt x="7317" y="1"/>
                  </a:moveTo>
                  <a:lnTo>
                    <a:pt x="6710" y="194"/>
                  </a:lnTo>
                  <a:lnTo>
                    <a:pt x="6104" y="373"/>
                  </a:lnTo>
                  <a:lnTo>
                    <a:pt x="5098" y="690"/>
                  </a:lnTo>
                  <a:lnTo>
                    <a:pt x="14" y="2274"/>
                  </a:lnTo>
                  <a:lnTo>
                    <a:pt x="1" y="2274"/>
                  </a:lnTo>
                  <a:lnTo>
                    <a:pt x="1" y="2288"/>
                  </a:lnTo>
                  <a:cubicBezTo>
                    <a:pt x="14" y="2357"/>
                    <a:pt x="42" y="2412"/>
                    <a:pt x="56" y="2481"/>
                  </a:cubicBezTo>
                  <a:cubicBezTo>
                    <a:pt x="366" y="3217"/>
                    <a:pt x="1111" y="3602"/>
                    <a:pt x="2055" y="3602"/>
                  </a:cubicBezTo>
                  <a:cubicBezTo>
                    <a:pt x="2118" y="3602"/>
                    <a:pt x="2182" y="3600"/>
                    <a:pt x="2246" y="3597"/>
                  </a:cubicBezTo>
                  <a:cubicBezTo>
                    <a:pt x="3032" y="3569"/>
                    <a:pt x="3941" y="3280"/>
                    <a:pt x="4823" y="2729"/>
                  </a:cubicBezTo>
                  <a:cubicBezTo>
                    <a:pt x="5994" y="2013"/>
                    <a:pt x="6876" y="993"/>
                    <a:pt x="73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9"/>
            <p:cNvSpPr/>
            <p:nvPr/>
          </p:nvSpPr>
          <p:spPr>
            <a:xfrm>
              <a:off x="-2081594" y="5045450"/>
              <a:ext cx="229955" cy="113819"/>
            </a:xfrm>
            <a:custGeom>
              <a:avLst/>
              <a:gdLst/>
              <a:ahLst/>
              <a:cxnLst/>
              <a:rect l="l" t="t" r="r" b="b"/>
              <a:pathLst>
                <a:path w="6849" h="3390" extrusionOk="0">
                  <a:moveTo>
                    <a:pt x="6559" y="0"/>
                  </a:moveTo>
                  <a:lnTo>
                    <a:pt x="235" y="2136"/>
                  </a:lnTo>
                  <a:lnTo>
                    <a:pt x="1" y="3390"/>
                  </a:lnTo>
                  <a:lnTo>
                    <a:pt x="1" y="3390"/>
                  </a:lnTo>
                  <a:lnTo>
                    <a:pt x="6848" y="97"/>
                  </a:lnTo>
                  <a:lnTo>
                    <a:pt x="6559" y="0"/>
                  </a:ln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9"/>
            <p:cNvSpPr/>
            <p:nvPr/>
          </p:nvSpPr>
          <p:spPr>
            <a:xfrm>
              <a:off x="-2088544" y="5048673"/>
              <a:ext cx="252148" cy="153639"/>
            </a:xfrm>
            <a:custGeom>
              <a:avLst/>
              <a:gdLst/>
              <a:ahLst/>
              <a:cxnLst/>
              <a:rect l="l" t="t" r="r" b="b"/>
              <a:pathLst>
                <a:path w="7510" h="4576" extrusionOk="0">
                  <a:moveTo>
                    <a:pt x="7055" y="1"/>
                  </a:moveTo>
                  <a:lnTo>
                    <a:pt x="263" y="2977"/>
                  </a:lnTo>
                  <a:lnTo>
                    <a:pt x="1" y="4575"/>
                  </a:lnTo>
                  <a:lnTo>
                    <a:pt x="7510" y="194"/>
                  </a:lnTo>
                  <a:lnTo>
                    <a:pt x="70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9"/>
            <p:cNvSpPr/>
            <p:nvPr/>
          </p:nvSpPr>
          <p:spPr>
            <a:xfrm>
              <a:off x="-1918285" y="4942744"/>
              <a:ext cx="330311" cy="186476"/>
            </a:xfrm>
            <a:custGeom>
              <a:avLst/>
              <a:gdLst/>
              <a:ahLst/>
              <a:cxnLst/>
              <a:rect l="l" t="t" r="r" b="b"/>
              <a:pathLst>
                <a:path w="9838" h="5554" extrusionOk="0">
                  <a:moveTo>
                    <a:pt x="9810" y="1"/>
                  </a:moveTo>
                  <a:cubicBezTo>
                    <a:pt x="9562" y="2605"/>
                    <a:pt x="6999" y="4658"/>
                    <a:pt x="3885" y="4658"/>
                  </a:cubicBezTo>
                  <a:cubicBezTo>
                    <a:pt x="2632" y="4658"/>
                    <a:pt x="1461" y="4327"/>
                    <a:pt x="510" y="3748"/>
                  </a:cubicBezTo>
                  <a:cubicBezTo>
                    <a:pt x="345" y="3652"/>
                    <a:pt x="221" y="3528"/>
                    <a:pt x="138" y="3376"/>
                  </a:cubicBezTo>
                  <a:cubicBezTo>
                    <a:pt x="41" y="3569"/>
                    <a:pt x="0" y="3803"/>
                    <a:pt x="55" y="4038"/>
                  </a:cubicBezTo>
                  <a:cubicBezTo>
                    <a:pt x="97" y="4272"/>
                    <a:pt x="262" y="4506"/>
                    <a:pt x="510" y="4658"/>
                  </a:cubicBezTo>
                  <a:cubicBezTo>
                    <a:pt x="1461" y="5223"/>
                    <a:pt x="2632" y="5553"/>
                    <a:pt x="3885" y="5553"/>
                  </a:cubicBezTo>
                  <a:cubicBezTo>
                    <a:pt x="7178" y="5553"/>
                    <a:pt x="9837" y="3280"/>
                    <a:pt x="9837" y="469"/>
                  </a:cubicBezTo>
                  <a:cubicBezTo>
                    <a:pt x="9837" y="304"/>
                    <a:pt x="9824" y="152"/>
                    <a:pt x="9810"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9"/>
            <p:cNvSpPr/>
            <p:nvPr/>
          </p:nvSpPr>
          <p:spPr>
            <a:xfrm>
              <a:off x="-1913686" y="4842824"/>
              <a:ext cx="330781" cy="256312"/>
            </a:xfrm>
            <a:custGeom>
              <a:avLst/>
              <a:gdLst/>
              <a:ahLst/>
              <a:cxnLst/>
              <a:rect l="l" t="t" r="r" b="b"/>
              <a:pathLst>
                <a:path w="9852" h="7634" extrusionOk="0">
                  <a:moveTo>
                    <a:pt x="9246" y="1"/>
                  </a:moveTo>
                  <a:cubicBezTo>
                    <a:pt x="8543" y="1"/>
                    <a:pt x="7964" y="566"/>
                    <a:pt x="7964" y="1282"/>
                  </a:cubicBezTo>
                  <a:cubicBezTo>
                    <a:pt x="7964" y="1365"/>
                    <a:pt x="7964" y="1447"/>
                    <a:pt x="7992" y="1530"/>
                  </a:cubicBezTo>
                  <a:lnTo>
                    <a:pt x="7771" y="1571"/>
                  </a:lnTo>
                  <a:lnTo>
                    <a:pt x="7234" y="1640"/>
                  </a:lnTo>
                  <a:cubicBezTo>
                    <a:pt x="7179" y="979"/>
                    <a:pt x="6628" y="469"/>
                    <a:pt x="5953" y="469"/>
                  </a:cubicBezTo>
                  <a:cubicBezTo>
                    <a:pt x="5457" y="469"/>
                    <a:pt x="5030" y="745"/>
                    <a:pt x="4823" y="1158"/>
                  </a:cubicBezTo>
                  <a:cubicBezTo>
                    <a:pt x="4754" y="1268"/>
                    <a:pt x="4713" y="1392"/>
                    <a:pt x="4685" y="1516"/>
                  </a:cubicBezTo>
                  <a:lnTo>
                    <a:pt x="4699" y="1530"/>
                  </a:lnTo>
                  <a:cubicBezTo>
                    <a:pt x="4727" y="1764"/>
                    <a:pt x="4782" y="1999"/>
                    <a:pt x="4878" y="2205"/>
                  </a:cubicBezTo>
                  <a:lnTo>
                    <a:pt x="4864" y="2205"/>
                  </a:lnTo>
                  <a:cubicBezTo>
                    <a:pt x="4851" y="2233"/>
                    <a:pt x="4837" y="2247"/>
                    <a:pt x="4823" y="2274"/>
                  </a:cubicBezTo>
                  <a:lnTo>
                    <a:pt x="4795" y="2302"/>
                  </a:lnTo>
                  <a:cubicBezTo>
                    <a:pt x="4630" y="2508"/>
                    <a:pt x="4465" y="2715"/>
                    <a:pt x="4286" y="2922"/>
                  </a:cubicBezTo>
                  <a:cubicBezTo>
                    <a:pt x="3762" y="3528"/>
                    <a:pt x="3197" y="4065"/>
                    <a:pt x="2632" y="4520"/>
                  </a:cubicBezTo>
                  <a:cubicBezTo>
                    <a:pt x="1902" y="5126"/>
                    <a:pt x="1172" y="5595"/>
                    <a:pt x="469" y="5911"/>
                  </a:cubicBezTo>
                  <a:cubicBezTo>
                    <a:pt x="249" y="6008"/>
                    <a:pt x="97" y="6159"/>
                    <a:pt x="1" y="6352"/>
                  </a:cubicBezTo>
                  <a:cubicBezTo>
                    <a:pt x="84" y="6490"/>
                    <a:pt x="208" y="6628"/>
                    <a:pt x="373" y="6724"/>
                  </a:cubicBezTo>
                  <a:cubicBezTo>
                    <a:pt x="1324" y="7303"/>
                    <a:pt x="2495" y="7634"/>
                    <a:pt x="3748" y="7634"/>
                  </a:cubicBezTo>
                  <a:cubicBezTo>
                    <a:pt x="6862" y="7634"/>
                    <a:pt x="9425" y="5581"/>
                    <a:pt x="9673" y="2977"/>
                  </a:cubicBezTo>
                  <a:lnTo>
                    <a:pt x="9673" y="2963"/>
                  </a:lnTo>
                  <a:cubicBezTo>
                    <a:pt x="9659" y="2811"/>
                    <a:pt x="9631" y="2660"/>
                    <a:pt x="9590" y="2508"/>
                  </a:cubicBezTo>
                  <a:cubicBezTo>
                    <a:pt x="9590" y="2467"/>
                    <a:pt x="9576" y="2412"/>
                    <a:pt x="9563" y="2371"/>
                  </a:cubicBezTo>
                  <a:cubicBezTo>
                    <a:pt x="9604" y="2288"/>
                    <a:pt x="9645" y="2205"/>
                    <a:pt x="9687" y="2109"/>
                  </a:cubicBezTo>
                  <a:cubicBezTo>
                    <a:pt x="9797" y="1833"/>
                    <a:pt x="9852" y="1516"/>
                    <a:pt x="9852" y="1186"/>
                  </a:cubicBezTo>
                  <a:cubicBezTo>
                    <a:pt x="9852" y="1034"/>
                    <a:pt x="9838" y="883"/>
                    <a:pt x="9811" y="731"/>
                  </a:cubicBezTo>
                  <a:cubicBezTo>
                    <a:pt x="9769" y="483"/>
                    <a:pt x="9700" y="249"/>
                    <a:pt x="9576" y="42"/>
                  </a:cubicBezTo>
                  <a:cubicBezTo>
                    <a:pt x="9480" y="15"/>
                    <a:pt x="9370" y="1"/>
                    <a:pt x="9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9"/>
            <p:cNvSpPr/>
            <p:nvPr/>
          </p:nvSpPr>
          <p:spPr>
            <a:xfrm>
              <a:off x="-1780896" y="4755865"/>
              <a:ext cx="188759" cy="142056"/>
            </a:xfrm>
            <a:custGeom>
              <a:avLst/>
              <a:gdLst/>
              <a:ahLst/>
              <a:cxnLst/>
              <a:rect l="l" t="t" r="r" b="b"/>
              <a:pathLst>
                <a:path w="5622" h="4231" extrusionOk="0">
                  <a:moveTo>
                    <a:pt x="1075" y="1"/>
                  </a:moveTo>
                  <a:cubicBezTo>
                    <a:pt x="1557" y="207"/>
                    <a:pt x="1970" y="565"/>
                    <a:pt x="2232" y="1020"/>
                  </a:cubicBezTo>
                  <a:cubicBezTo>
                    <a:pt x="2169" y="1018"/>
                    <a:pt x="2106" y="1017"/>
                    <a:pt x="2042" y="1017"/>
                  </a:cubicBezTo>
                  <a:cubicBezTo>
                    <a:pt x="1346" y="1017"/>
                    <a:pt x="644" y="1156"/>
                    <a:pt x="0" y="1433"/>
                  </a:cubicBezTo>
                  <a:cubicBezTo>
                    <a:pt x="482" y="1640"/>
                    <a:pt x="978" y="1805"/>
                    <a:pt x="1488" y="1929"/>
                  </a:cubicBezTo>
                  <a:cubicBezTo>
                    <a:pt x="1020" y="2398"/>
                    <a:pt x="716" y="3045"/>
                    <a:pt x="716" y="3776"/>
                  </a:cubicBezTo>
                  <a:cubicBezTo>
                    <a:pt x="716" y="3886"/>
                    <a:pt x="716" y="3996"/>
                    <a:pt x="730" y="4106"/>
                  </a:cubicBezTo>
                  <a:cubicBezTo>
                    <a:pt x="840" y="3500"/>
                    <a:pt x="1364" y="3059"/>
                    <a:pt x="1998" y="3059"/>
                  </a:cubicBezTo>
                  <a:cubicBezTo>
                    <a:pt x="2673" y="3059"/>
                    <a:pt x="3224" y="3569"/>
                    <a:pt x="3265" y="4230"/>
                  </a:cubicBezTo>
                  <a:lnTo>
                    <a:pt x="3803" y="4161"/>
                  </a:lnTo>
                  <a:lnTo>
                    <a:pt x="4037" y="4120"/>
                  </a:lnTo>
                  <a:cubicBezTo>
                    <a:pt x="4009" y="4037"/>
                    <a:pt x="4009" y="3955"/>
                    <a:pt x="4009" y="3858"/>
                  </a:cubicBezTo>
                  <a:cubicBezTo>
                    <a:pt x="4009" y="3156"/>
                    <a:pt x="4574" y="2577"/>
                    <a:pt x="5291" y="2577"/>
                  </a:cubicBezTo>
                  <a:cubicBezTo>
                    <a:pt x="5401" y="2577"/>
                    <a:pt x="5511" y="2591"/>
                    <a:pt x="5621" y="2618"/>
                  </a:cubicBezTo>
                  <a:cubicBezTo>
                    <a:pt x="5304" y="1971"/>
                    <a:pt x="4726" y="1489"/>
                    <a:pt x="4023" y="1282"/>
                  </a:cubicBezTo>
                  <a:lnTo>
                    <a:pt x="4009" y="1282"/>
                  </a:lnTo>
                  <a:cubicBezTo>
                    <a:pt x="3196" y="565"/>
                    <a:pt x="2163" y="111"/>
                    <a:pt x="1075"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9"/>
            <p:cNvSpPr/>
            <p:nvPr/>
          </p:nvSpPr>
          <p:spPr>
            <a:xfrm>
              <a:off x="-2002021" y="4839131"/>
              <a:ext cx="255371" cy="141418"/>
            </a:xfrm>
            <a:custGeom>
              <a:avLst/>
              <a:gdLst/>
              <a:ahLst/>
              <a:cxnLst/>
              <a:rect l="l" t="t" r="r" b="b"/>
              <a:pathLst>
                <a:path w="7606" h="4212" extrusionOk="0">
                  <a:moveTo>
                    <a:pt x="0" y="1"/>
                  </a:moveTo>
                  <a:lnTo>
                    <a:pt x="0" y="14"/>
                  </a:lnTo>
                  <a:cubicBezTo>
                    <a:pt x="331" y="1323"/>
                    <a:pt x="1530" y="2742"/>
                    <a:pt x="3128" y="3583"/>
                  </a:cubicBezTo>
                  <a:cubicBezTo>
                    <a:pt x="3941" y="4002"/>
                    <a:pt x="4744" y="4211"/>
                    <a:pt x="5427" y="4211"/>
                  </a:cubicBezTo>
                  <a:cubicBezTo>
                    <a:pt x="5507" y="4211"/>
                    <a:pt x="5586" y="4209"/>
                    <a:pt x="5663" y="4203"/>
                  </a:cubicBezTo>
                  <a:cubicBezTo>
                    <a:pt x="6641" y="4134"/>
                    <a:pt x="7358" y="3652"/>
                    <a:pt x="7550" y="2770"/>
                  </a:cubicBezTo>
                  <a:cubicBezTo>
                    <a:pt x="7578" y="2646"/>
                    <a:pt x="7606" y="2522"/>
                    <a:pt x="7606" y="2384"/>
                  </a:cubicBezTo>
                  <a:lnTo>
                    <a:pt x="7606" y="2384"/>
                  </a:lnTo>
                  <a:cubicBezTo>
                    <a:pt x="7592" y="2453"/>
                    <a:pt x="7564" y="2508"/>
                    <a:pt x="7537" y="2577"/>
                  </a:cubicBezTo>
                  <a:cubicBezTo>
                    <a:pt x="7227" y="3313"/>
                    <a:pt x="6493" y="3698"/>
                    <a:pt x="5551" y="3698"/>
                  </a:cubicBezTo>
                  <a:cubicBezTo>
                    <a:pt x="5489" y="3698"/>
                    <a:pt x="5425" y="3696"/>
                    <a:pt x="5360" y="3693"/>
                  </a:cubicBezTo>
                  <a:cubicBezTo>
                    <a:pt x="4575" y="3665"/>
                    <a:pt x="3665" y="3376"/>
                    <a:pt x="2783" y="2825"/>
                  </a:cubicBezTo>
                  <a:cubicBezTo>
                    <a:pt x="1612" y="2109"/>
                    <a:pt x="731" y="1089"/>
                    <a:pt x="290" y="9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9"/>
            <p:cNvSpPr/>
            <p:nvPr/>
          </p:nvSpPr>
          <p:spPr>
            <a:xfrm>
              <a:off x="-1992318" y="4842354"/>
              <a:ext cx="245668" cy="120971"/>
            </a:xfrm>
            <a:custGeom>
              <a:avLst/>
              <a:gdLst/>
              <a:ahLst/>
              <a:cxnLst/>
              <a:rect l="l" t="t" r="r" b="b"/>
              <a:pathLst>
                <a:path w="7317" h="3603" extrusionOk="0">
                  <a:moveTo>
                    <a:pt x="1" y="1"/>
                  </a:moveTo>
                  <a:lnTo>
                    <a:pt x="1" y="1"/>
                  </a:lnTo>
                  <a:cubicBezTo>
                    <a:pt x="442" y="993"/>
                    <a:pt x="1323" y="2013"/>
                    <a:pt x="2494" y="2729"/>
                  </a:cubicBezTo>
                  <a:cubicBezTo>
                    <a:pt x="3376" y="3280"/>
                    <a:pt x="4286" y="3569"/>
                    <a:pt x="5071" y="3597"/>
                  </a:cubicBezTo>
                  <a:cubicBezTo>
                    <a:pt x="5136" y="3600"/>
                    <a:pt x="5200" y="3602"/>
                    <a:pt x="5262" y="3602"/>
                  </a:cubicBezTo>
                  <a:cubicBezTo>
                    <a:pt x="6204" y="3602"/>
                    <a:pt x="6938" y="3217"/>
                    <a:pt x="7248" y="2481"/>
                  </a:cubicBezTo>
                  <a:cubicBezTo>
                    <a:pt x="7275" y="2412"/>
                    <a:pt x="7303" y="2357"/>
                    <a:pt x="7317" y="2288"/>
                  </a:cubicBezTo>
                  <a:lnTo>
                    <a:pt x="7317" y="2274"/>
                  </a:lnTo>
                  <a:lnTo>
                    <a:pt x="7303" y="2274"/>
                  </a:lnTo>
                  <a:lnTo>
                    <a:pt x="2205" y="690"/>
                  </a:lnTo>
                  <a:lnTo>
                    <a:pt x="1213" y="373"/>
                  </a:lnTo>
                  <a:lnTo>
                    <a:pt x="607" y="1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9"/>
            <p:cNvSpPr/>
            <p:nvPr/>
          </p:nvSpPr>
          <p:spPr>
            <a:xfrm>
              <a:off x="-1678224" y="4893254"/>
              <a:ext cx="38913" cy="36563"/>
            </a:xfrm>
            <a:custGeom>
              <a:avLst/>
              <a:gdLst/>
              <a:ahLst/>
              <a:cxnLst/>
              <a:rect l="l" t="t" r="r" b="b"/>
              <a:pathLst>
                <a:path w="1159" h="1089" extrusionOk="0">
                  <a:moveTo>
                    <a:pt x="1158" y="1"/>
                  </a:moveTo>
                  <a:lnTo>
                    <a:pt x="731" y="69"/>
                  </a:lnTo>
                  <a:lnTo>
                    <a:pt x="579" y="83"/>
                  </a:lnTo>
                  <a:lnTo>
                    <a:pt x="235" y="138"/>
                  </a:lnTo>
                  <a:lnTo>
                    <a:pt x="1" y="166"/>
                  </a:lnTo>
                  <a:lnTo>
                    <a:pt x="207" y="428"/>
                  </a:lnTo>
                  <a:lnTo>
                    <a:pt x="359" y="634"/>
                  </a:lnTo>
                  <a:lnTo>
                    <a:pt x="731" y="1089"/>
                  </a:lnTo>
                  <a:lnTo>
                    <a:pt x="938" y="552"/>
                  </a:lnTo>
                  <a:lnTo>
                    <a:pt x="965" y="497"/>
                  </a:lnTo>
                  <a:lnTo>
                    <a:pt x="1158" y="1"/>
                  </a:ln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9"/>
            <p:cNvSpPr/>
            <p:nvPr/>
          </p:nvSpPr>
          <p:spPr>
            <a:xfrm>
              <a:off x="-1627794" y="4867704"/>
              <a:ext cx="16217" cy="22395"/>
            </a:xfrm>
            <a:custGeom>
              <a:avLst/>
              <a:gdLst/>
              <a:ahLst/>
              <a:cxnLst/>
              <a:rect l="l" t="t" r="r" b="b"/>
              <a:pathLst>
                <a:path w="483" h="667" extrusionOk="0">
                  <a:moveTo>
                    <a:pt x="236" y="0"/>
                  </a:moveTo>
                  <a:cubicBezTo>
                    <a:pt x="226" y="0"/>
                    <a:pt x="217" y="1"/>
                    <a:pt x="207" y="4"/>
                  </a:cubicBezTo>
                  <a:cubicBezTo>
                    <a:pt x="83" y="18"/>
                    <a:pt x="0" y="169"/>
                    <a:pt x="28" y="362"/>
                  </a:cubicBezTo>
                  <a:cubicBezTo>
                    <a:pt x="54" y="533"/>
                    <a:pt x="156" y="666"/>
                    <a:pt x="273" y="666"/>
                  </a:cubicBezTo>
                  <a:cubicBezTo>
                    <a:pt x="278" y="666"/>
                    <a:pt x="284" y="666"/>
                    <a:pt x="290" y="665"/>
                  </a:cubicBezTo>
                  <a:cubicBezTo>
                    <a:pt x="400" y="651"/>
                    <a:pt x="483" y="486"/>
                    <a:pt x="455" y="307"/>
                  </a:cubicBezTo>
                  <a:cubicBezTo>
                    <a:pt x="443" y="131"/>
                    <a:pt x="338" y="0"/>
                    <a:pt x="236" y="0"/>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9"/>
            <p:cNvSpPr/>
            <p:nvPr/>
          </p:nvSpPr>
          <p:spPr>
            <a:xfrm>
              <a:off x="-1709684" y="4877944"/>
              <a:ext cx="16250" cy="22764"/>
            </a:xfrm>
            <a:custGeom>
              <a:avLst/>
              <a:gdLst/>
              <a:ahLst/>
              <a:cxnLst/>
              <a:rect l="l" t="t" r="r" b="b"/>
              <a:pathLst>
                <a:path w="484" h="678" extrusionOk="0">
                  <a:moveTo>
                    <a:pt x="211" y="1"/>
                  </a:moveTo>
                  <a:cubicBezTo>
                    <a:pt x="205" y="1"/>
                    <a:pt x="199" y="1"/>
                    <a:pt x="194" y="2"/>
                  </a:cubicBezTo>
                  <a:cubicBezTo>
                    <a:pt x="70" y="29"/>
                    <a:pt x="1" y="181"/>
                    <a:pt x="28" y="374"/>
                  </a:cubicBezTo>
                  <a:cubicBezTo>
                    <a:pt x="42" y="545"/>
                    <a:pt x="155" y="678"/>
                    <a:pt x="261" y="678"/>
                  </a:cubicBezTo>
                  <a:cubicBezTo>
                    <a:pt x="266" y="678"/>
                    <a:pt x="271" y="678"/>
                    <a:pt x="276" y="677"/>
                  </a:cubicBezTo>
                  <a:cubicBezTo>
                    <a:pt x="400" y="663"/>
                    <a:pt x="483" y="498"/>
                    <a:pt x="455" y="319"/>
                  </a:cubicBezTo>
                  <a:cubicBezTo>
                    <a:pt x="429" y="135"/>
                    <a:pt x="328" y="1"/>
                    <a:pt x="211" y="1"/>
                  </a:cubicBezTo>
                  <a:close/>
                </a:path>
              </a:pathLst>
            </a:custGeom>
            <a:solidFill>
              <a:srgbClr val="0F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9"/>
            <p:cNvSpPr/>
            <p:nvPr/>
          </p:nvSpPr>
          <p:spPr>
            <a:xfrm>
              <a:off x="-1613458" y="4889695"/>
              <a:ext cx="28707" cy="18567"/>
            </a:xfrm>
            <a:custGeom>
              <a:avLst/>
              <a:gdLst/>
              <a:ahLst/>
              <a:cxnLst/>
              <a:rect l="l" t="t" r="r" b="b"/>
              <a:pathLst>
                <a:path w="855" h="553" extrusionOk="0">
                  <a:moveTo>
                    <a:pt x="493" y="0"/>
                  </a:moveTo>
                  <a:cubicBezTo>
                    <a:pt x="459" y="0"/>
                    <a:pt x="423" y="4"/>
                    <a:pt x="386" y="10"/>
                  </a:cubicBezTo>
                  <a:cubicBezTo>
                    <a:pt x="166" y="38"/>
                    <a:pt x="1" y="189"/>
                    <a:pt x="28" y="341"/>
                  </a:cubicBezTo>
                  <a:cubicBezTo>
                    <a:pt x="40" y="463"/>
                    <a:pt x="203" y="552"/>
                    <a:pt x="393" y="552"/>
                  </a:cubicBezTo>
                  <a:cubicBezTo>
                    <a:pt x="418" y="552"/>
                    <a:pt x="444" y="551"/>
                    <a:pt x="469" y="547"/>
                  </a:cubicBezTo>
                  <a:cubicBezTo>
                    <a:pt x="689" y="506"/>
                    <a:pt x="855" y="368"/>
                    <a:pt x="841" y="217"/>
                  </a:cubicBezTo>
                  <a:cubicBezTo>
                    <a:pt x="818" y="89"/>
                    <a:pt x="677" y="0"/>
                    <a:pt x="49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9"/>
            <p:cNvSpPr/>
            <p:nvPr/>
          </p:nvSpPr>
          <p:spPr>
            <a:xfrm>
              <a:off x="-1736510" y="4906348"/>
              <a:ext cx="29177" cy="18567"/>
            </a:xfrm>
            <a:custGeom>
              <a:avLst/>
              <a:gdLst/>
              <a:ahLst/>
              <a:cxnLst/>
              <a:rect l="l" t="t" r="r" b="b"/>
              <a:pathLst>
                <a:path w="869" h="553" extrusionOk="0">
                  <a:moveTo>
                    <a:pt x="502" y="0"/>
                  </a:moveTo>
                  <a:cubicBezTo>
                    <a:pt x="469" y="0"/>
                    <a:pt x="435" y="4"/>
                    <a:pt x="400" y="10"/>
                  </a:cubicBezTo>
                  <a:cubicBezTo>
                    <a:pt x="166" y="38"/>
                    <a:pt x="1" y="189"/>
                    <a:pt x="28" y="327"/>
                  </a:cubicBezTo>
                  <a:cubicBezTo>
                    <a:pt x="53" y="461"/>
                    <a:pt x="207" y="552"/>
                    <a:pt x="395" y="552"/>
                  </a:cubicBezTo>
                  <a:cubicBezTo>
                    <a:pt x="419" y="552"/>
                    <a:pt x="444" y="551"/>
                    <a:pt x="469" y="547"/>
                  </a:cubicBezTo>
                  <a:cubicBezTo>
                    <a:pt x="703" y="506"/>
                    <a:pt x="869" y="355"/>
                    <a:pt x="841" y="217"/>
                  </a:cubicBezTo>
                  <a:cubicBezTo>
                    <a:pt x="818" y="89"/>
                    <a:pt x="677" y="0"/>
                    <a:pt x="502"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915"/>
        <p:cNvGrpSpPr/>
        <p:nvPr/>
      </p:nvGrpSpPr>
      <p:grpSpPr>
        <a:xfrm>
          <a:off x="0" y="0"/>
          <a:ext cx="0" cy="0"/>
          <a:chOff x="0" y="0"/>
          <a:chExt cx="0" cy="0"/>
        </a:xfrm>
      </p:grpSpPr>
      <p:sp>
        <p:nvSpPr>
          <p:cNvPr id="4916" name="Google Shape;4916;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2"/>
                </a:solidFill>
              </a:rPr>
              <a:t>Alternatives resources</a:t>
            </a:r>
            <a:endParaRPr>
              <a:solidFill>
                <a:schemeClr val="lt2"/>
              </a:solidFill>
            </a:endParaRPr>
          </a:p>
        </p:txBody>
      </p:sp>
      <p:grpSp>
        <p:nvGrpSpPr>
          <p:cNvPr id="4917" name="Google Shape;4917;p60"/>
          <p:cNvGrpSpPr/>
          <p:nvPr/>
        </p:nvGrpSpPr>
        <p:grpSpPr>
          <a:xfrm>
            <a:off x="6859189" y="2963306"/>
            <a:ext cx="1927096" cy="1447370"/>
            <a:chOff x="3075600" y="2138600"/>
            <a:chExt cx="1064400" cy="799475"/>
          </a:xfrm>
        </p:grpSpPr>
        <p:sp>
          <p:nvSpPr>
            <p:cNvPr id="4918" name="Google Shape;4918;p60"/>
            <p:cNvSpPr/>
            <p:nvPr/>
          </p:nvSpPr>
          <p:spPr>
            <a:xfrm>
              <a:off x="3075600" y="2202500"/>
              <a:ext cx="817950" cy="634950"/>
            </a:xfrm>
            <a:custGeom>
              <a:avLst/>
              <a:gdLst/>
              <a:ahLst/>
              <a:cxnLst/>
              <a:rect l="l" t="t" r="r" b="b"/>
              <a:pathLst>
                <a:path w="32718" h="25398" extrusionOk="0">
                  <a:moveTo>
                    <a:pt x="16758" y="1"/>
                  </a:moveTo>
                  <a:cubicBezTo>
                    <a:pt x="15770" y="1"/>
                    <a:pt x="14868" y="661"/>
                    <a:pt x="14600" y="1663"/>
                  </a:cubicBezTo>
                  <a:lnTo>
                    <a:pt x="14558" y="1815"/>
                  </a:lnTo>
                  <a:cubicBezTo>
                    <a:pt x="14391" y="2413"/>
                    <a:pt x="14502" y="3025"/>
                    <a:pt x="14780" y="3512"/>
                  </a:cubicBezTo>
                  <a:lnTo>
                    <a:pt x="11360" y="2608"/>
                  </a:lnTo>
                  <a:cubicBezTo>
                    <a:pt x="11168" y="2557"/>
                    <a:pt x="10976" y="2532"/>
                    <a:pt x="10786" y="2532"/>
                  </a:cubicBezTo>
                  <a:cubicBezTo>
                    <a:pt x="9795" y="2532"/>
                    <a:pt x="8889" y="3203"/>
                    <a:pt x="8621" y="4207"/>
                  </a:cubicBezTo>
                  <a:lnTo>
                    <a:pt x="8579" y="4346"/>
                  </a:lnTo>
                  <a:cubicBezTo>
                    <a:pt x="8273" y="5472"/>
                    <a:pt x="8885" y="6626"/>
                    <a:pt x="9956" y="7030"/>
                  </a:cubicBezTo>
                  <a:lnTo>
                    <a:pt x="7800" y="6446"/>
                  </a:lnTo>
                  <a:cubicBezTo>
                    <a:pt x="7613" y="6398"/>
                    <a:pt x="7424" y="6375"/>
                    <a:pt x="7238" y="6375"/>
                  </a:cubicBezTo>
                  <a:cubicBezTo>
                    <a:pt x="6243" y="6375"/>
                    <a:pt x="5331" y="7037"/>
                    <a:pt x="5061" y="8045"/>
                  </a:cubicBezTo>
                  <a:lnTo>
                    <a:pt x="5020" y="8184"/>
                  </a:lnTo>
                  <a:cubicBezTo>
                    <a:pt x="4755" y="9213"/>
                    <a:pt x="5228" y="10242"/>
                    <a:pt x="6104" y="10728"/>
                  </a:cubicBezTo>
                  <a:lnTo>
                    <a:pt x="5089" y="10464"/>
                  </a:lnTo>
                  <a:cubicBezTo>
                    <a:pt x="4895" y="10412"/>
                    <a:pt x="4700" y="10387"/>
                    <a:pt x="4508" y="10387"/>
                  </a:cubicBezTo>
                  <a:cubicBezTo>
                    <a:pt x="3516" y="10387"/>
                    <a:pt x="2604" y="11047"/>
                    <a:pt x="2336" y="12049"/>
                  </a:cubicBezTo>
                  <a:lnTo>
                    <a:pt x="2308" y="12202"/>
                  </a:lnTo>
                  <a:cubicBezTo>
                    <a:pt x="2016" y="13273"/>
                    <a:pt x="2558" y="14371"/>
                    <a:pt x="3546" y="14816"/>
                  </a:cubicBezTo>
                  <a:lnTo>
                    <a:pt x="3115" y="14705"/>
                  </a:lnTo>
                  <a:cubicBezTo>
                    <a:pt x="2921" y="14653"/>
                    <a:pt x="2725" y="14628"/>
                    <a:pt x="2533" y="14628"/>
                  </a:cubicBezTo>
                  <a:cubicBezTo>
                    <a:pt x="1541" y="14628"/>
                    <a:pt x="629" y="15288"/>
                    <a:pt x="362" y="16290"/>
                  </a:cubicBezTo>
                  <a:lnTo>
                    <a:pt x="334" y="16443"/>
                  </a:lnTo>
                  <a:cubicBezTo>
                    <a:pt x="0" y="17639"/>
                    <a:pt x="723" y="18862"/>
                    <a:pt x="1919" y="19182"/>
                  </a:cubicBezTo>
                  <a:lnTo>
                    <a:pt x="3740" y="19669"/>
                  </a:lnTo>
                  <a:lnTo>
                    <a:pt x="1905" y="20892"/>
                  </a:lnTo>
                  <a:cubicBezTo>
                    <a:pt x="431" y="21880"/>
                    <a:pt x="14" y="23854"/>
                    <a:pt x="932" y="25356"/>
                  </a:cubicBezTo>
                  <a:lnTo>
                    <a:pt x="959" y="25397"/>
                  </a:lnTo>
                  <a:lnTo>
                    <a:pt x="32717" y="4124"/>
                  </a:lnTo>
                  <a:lnTo>
                    <a:pt x="17339" y="77"/>
                  </a:lnTo>
                  <a:cubicBezTo>
                    <a:pt x="17145" y="25"/>
                    <a:pt x="16950" y="1"/>
                    <a:pt x="16758"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0"/>
            <p:cNvSpPr/>
            <p:nvPr/>
          </p:nvSpPr>
          <p:spPr>
            <a:xfrm>
              <a:off x="3099575" y="2305575"/>
              <a:ext cx="796400" cy="632500"/>
            </a:xfrm>
            <a:custGeom>
              <a:avLst/>
              <a:gdLst/>
              <a:ahLst/>
              <a:cxnLst/>
              <a:rect l="l" t="t" r="r" b="b"/>
              <a:pathLst>
                <a:path w="31856" h="25300" extrusionOk="0">
                  <a:moveTo>
                    <a:pt x="31758" y="1"/>
                  </a:moveTo>
                  <a:lnTo>
                    <a:pt x="0" y="21274"/>
                  </a:lnTo>
                  <a:lnTo>
                    <a:pt x="14" y="21274"/>
                  </a:lnTo>
                  <a:lnTo>
                    <a:pt x="56" y="21330"/>
                  </a:lnTo>
                  <a:cubicBezTo>
                    <a:pt x="140" y="21469"/>
                    <a:pt x="251" y="21608"/>
                    <a:pt x="362" y="21719"/>
                  </a:cubicBezTo>
                  <a:cubicBezTo>
                    <a:pt x="994" y="22417"/>
                    <a:pt x="1882" y="22790"/>
                    <a:pt x="2785" y="22790"/>
                  </a:cubicBezTo>
                  <a:cubicBezTo>
                    <a:pt x="3411" y="22790"/>
                    <a:pt x="4044" y="22610"/>
                    <a:pt x="4603" y="22234"/>
                  </a:cubicBezTo>
                  <a:lnTo>
                    <a:pt x="6327" y="21080"/>
                  </a:lnTo>
                  <a:lnTo>
                    <a:pt x="6105" y="22748"/>
                  </a:lnTo>
                  <a:cubicBezTo>
                    <a:pt x="5952" y="23972"/>
                    <a:pt x="6814" y="25098"/>
                    <a:pt x="8051" y="25265"/>
                  </a:cubicBezTo>
                  <a:lnTo>
                    <a:pt x="8190" y="25279"/>
                  </a:lnTo>
                  <a:cubicBezTo>
                    <a:pt x="8292" y="25293"/>
                    <a:pt x="8393" y="25299"/>
                    <a:pt x="8493" y="25299"/>
                  </a:cubicBezTo>
                  <a:cubicBezTo>
                    <a:pt x="9606" y="25299"/>
                    <a:pt x="10567" y="24469"/>
                    <a:pt x="10707" y="23346"/>
                  </a:cubicBezTo>
                  <a:lnTo>
                    <a:pt x="10763" y="22887"/>
                  </a:lnTo>
                  <a:cubicBezTo>
                    <a:pt x="10804" y="23972"/>
                    <a:pt x="11611" y="24903"/>
                    <a:pt x="12723" y="25042"/>
                  </a:cubicBezTo>
                  <a:lnTo>
                    <a:pt x="12862" y="25070"/>
                  </a:lnTo>
                  <a:cubicBezTo>
                    <a:pt x="12958" y="25082"/>
                    <a:pt x="13053" y="25088"/>
                    <a:pt x="13147" y="25088"/>
                  </a:cubicBezTo>
                  <a:cubicBezTo>
                    <a:pt x="14268" y="25088"/>
                    <a:pt x="15238" y="24267"/>
                    <a:pt x="15379" y="23138"/>
                  </a:cubicBezTo>
                  <a:lnTo>
                    <a:pt x="15518" y="22081"/>
                  </a:lnTo>
                  <a:cubicBezTo>
                    <a:pt x="15629" y="23082"/>
                    <a:pt x="16408" y="23930"/>
                    <a:pt x="17451" y="24055"/>
                  </a:cubicBezTo>
                  <a:lnTo>
                    <a:pt x="17603" y="24083"/>
                  </a:lnTo>
                  <a:cubicBezTo>
                    <a:pt x="17699" y="24095"/>
                    <a:pt x="17794" y="24101"/>
                    <a:pt x="17888" y="24101"/>
                  </a:cubicBezTo>
                  <a:cubicBezTo>
                    <a:pt x="19009" y="24101"/>
                    <a:pt x="19979" y="23279"/>
                    <a:pt x="20120" y="22150"/>
                  </a:cubicBezTo>
                  <a:lnTo>
                    <a:pt x="20412" y="19940"/>
                  </a:lnTo>
                  <a:lnTo>
                    <a:pt x="20412" y="19940"/>
                  </a:lnTo>
                  <a:cubicBezTo>
                    <a:pt x="20384" y="21080"/>
                    <a:pt x="21219" y="22081"/>
                    <a:pt x="22359" y="22234"/>
                  </a:cubicBezTo>
                  <a:lnTo>
                    <a:pt x="22512" y="22248"/>
                  </a:lnTo>
                  <a:cubicBezTo>
                    <a:pt x="22615" y="22262"/>
                    <a:pt x="22717" y="22268"/>
                    <a:pt x="22818" y="22268"/>
                  </a:cubicBezTo>
                  <a:cubicBezTo>
                    <a:pt x="23930" y="22268"/>
                    <a:pt x="24888" y="21449"/>
                    <a:pt x="25028" y="20315"/>
                  </a:cubicBezTo>
                  <a:lnTo>
                    <a:pt x="25487" y="16797"/>
                  </a:lnTo>
                  <a:cubicBezTo>
                    <a:pt x="25835" y="17256"/>
                    <a:pt x="26363" y="17576"/>
                    <a:pt x="26975" y="17659"/>
                  </a:cubicBezTo>
                  <a:lnTo>
                    <a:pt x="27128" y="17687"/>
                  </a:lnTo>
                  <a:cubicBezTo>
                    <a:pt x="27224" y="17699"/>
                    <a:pt x="27319" y="17705"/>
                    <a:pt x="27412" y="17705"/>
                  </a:cubicBezTo>
                  <a:cubicBezTo>
                    <a:pt x="28534" y="17705"/>
                    <a:pt x="29504" y="16883"/>
                    <a:pt x="29645" y="15754"/>
                  </a:cubicBezTo>
                  <a:lnTo>
                    <a:pt x="31856" y="28"/>
                  </a:lnTo>
                  <a:lnTo>
                    <a:pt x="31758" y="1"/>
                  </a:ln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0"/>
            <p:cNvSpPr/>
            <p:nvPr/>
          </p:nvSpPr>
          <p:spPr>
            <a:xfrm>
              <a:off x="3777075" y="2326075"/>
              <a:ext cx="90050" cy="350425"/>
            </a:xfrm>
            <a:custGeom>
              <a:avLst/>
              <a:gdLst/>
              <a:ahLst/>
              <a:cxnLst/>
              <a:rect l="l" t="t" r="r" b="b"/>
              <a:pathLst>
                <a:path w="3602" h="14017" extrusionOk="0">
                  <a:moveTo>
                    <a:pt x="3268" y="1"/>
                  </a:moveTo>
                  <a:cubicBezTo>
                    <a:pt x="1558" y="4478"/>
                    <a:pt x="459" y="9192"/>
                    <a:pt x="0" y="13975"/>
                  </a:cubicBezTo>
                  <a:lnTo>
                    <a:pt x="348" y="14003"/>
                  </a:lnTo>
                  <a:lnTo>
                    <a:pt x="348" y="14017"/>
                  </a:lnTo>
                  <a:cubicBezTo>
                    <a:pt x="807" y="9261"/>
                    <a:pt x="1905" y="4576"/>
                    <a:pt x="3601" y="126"/>
                  </a:cubicBezTo>
                  <a:lnTo>
                    <a:pt x="3268"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0"/>
            <p:cNvSpPr/>
            <p:nvPr/>
          </p:nvSpPr>
          <p:spPr>
            <a:xfrm>
              <a:off x="3673125" y="2395600"/>
              <a:ext cx="89725" cy="350425"/>
            </a:xfrm>
            <a:custGeom>
              <a:avLst/>
              <a:gdLst/>
              <a:ahLst/>
              <a:cxnLst/>
              <a:rect l="l" t="t" r="r" b="b"/>
              <a:pathLst>
                <a:path w="3589" h="14017" extrusionOk="0">
                  <a:moveTo>
                    <a:pt x="3268" y="1"/>
                  </a:moveTo>
                  <a:cubicBezTo>
                    <a:pt x="1544" y="4492"/>
                    <a:pt x="446" y="9206"/>
                    <a:pt x="1" y="13989"/>
                  </a:cubicBezTo>
                  <a:lnTo>
                    <a:pt x="348" y="14016"/>
                  </a:lnTo>
                  <a:cubicBezTo>
                    <a:pt x="793" y="9275"/>
                    <a:pt x="1892" y="4589"/>
                    <a:pt x="3588" y="140"/>
                  </a:cubicBezTo>
                  <a:lnTo>
                    <a:pt x="3268"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0"/>
            <p:cNvSpPr/>
            <p:nvPr/>
          </p:nvSpPr>
          <p:spPr>
            <a:xfrm>
              <a:off x="3544525" y="2481825"/>
              <a:ext cx="90050" cy="350400"/>
            </a:xfrm>
            <a:custGeom>
              <a:avLst/>
              <a:gdLst/>
              <a:ahLst/>
              <a:cxnLst/>
              <a:rect l="l" t="t" r="r" b="b"/>
              <a:pathLst>
                <a:path w="3602" h="14016" extrusionOk="0">
                  <a:moveTo>
                    <a:pt x="3268" y="0"/>
                  </a:moveTo>
                  <a:cubicBezTo>
                    <a:pt x="1557" y="4491"/>
                    <a:pt x="445" y="9205"/>
                    <a:pt x="0" y="13974"/>
                  </a:cubicBezTo>
                  <a:lnTo>
                    <a:pt x="348" y="14016"/>
                  </a:lnTo>
                  <a:cubicBezTo>
                    <a:pt x="807" y="9274"/>
                    <a:pt x="1891" y="4589"/>
                    <a:pt x="3601" y="125"/>
                  </a:cubicBezTo>
                  <a:lnTo>
                    <a:pt x="3268" y="0"/>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0"/>
            <p:cNvSpPr/>
            <p:nvPr/>
          </p:nvSpPr>
          <p:spPr>
            <a:xfrm>
              <a:off x="3427725" y="2555500"/>
              <a:ext cx="96300" cy="301075"/>
            </a:xfrm>
            <a:custGeom>
              <a:avLst/>
              <a:gdLst/>
              <a:ahLst/>
              <a:cxnLst/>
              <a:rect l="l" t="t" r="r" b="b"/>
              <a:pathLst>
                <a:path w="3852" h="12043" extrusionOk="0">
                  <a:moveTo>
                    <a:pt x="3532" y="1"/>
                  </a:moveTo>
                  <a:cubicBezTo>
                    <a:pt x="1808" y="3880"/>
                    <a:pt x="626" y="7926"/>
                    <a:pt x="0" y="11986"/>
                  </a:cubicBezTo>
                  <a:lnTo>
                    <a:pt x="362" y="12042"/>
                  </a:lnTo>
                  <a:cubicBezTo>
                    <a:pt x="974" y="8010"/>
                    <a:pt x="2155" y="3991"/>
                    <a:pt x="3852" y="140"/>
                  </a:cubicBezTo>
                  <a:lnTo>
                    <a:pt x="3532"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0"/>
            <p:cNvSpPr/>
            <p:nvPr/>
          </p:nvSpPr>
          <p:spPr>
            <a:xfrm>
              <a:off x="3302925" y="2647625"/>
              <a:ext cx="96675" cy="248575"/>
            </a:xfrm>
            <a:custGeom>
              <a:avLst/>
              <a:gdLst/>
              <a:ahLst/>
              <a:cxnLst/>
              <a:rect l="l" t="t" r="r" b="b"/>
              <a:pathLst>
                <a:path w="3867" h="9943" extrusionOk="0">
                  <a:moveTo>
                    <a:pt x="3546" y="1"/>
                  </a:moveTo>
                  <a:cubicBezTo>
                    <a:pt x="1919" y="3212"/>
                    <a:pt x="724" y="6550"/>
                    <a:pt x="1" y="9859"/>
                  </a:cubicBezTo>
                  <a:lnTo>
                    <a:pt x="348" y="9942"/>
                  </a:lnTo>
                  <a:cubicBezTo>
                    <a:pt x="1057" y="6647"/>
                    <a:pt x="2239" y="3352"/>
                    <a:pt x="3866" y="167"/>
                  </a:cubicBezTo>
                  <a:lnTo>
                    <a:pt x="3546" y="1"/>
                  </a:ln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0"/>
            <p:cNvSpPr/>
            <p:nvPr/>
          </p:nvSpPr>
          <p:spPr>
            <a:xfrm>
              <a:off x="3508025" y="2265600"/>
              <a:ext cx="354575" cy="66075"/>
            </a:xfrm>
            <a:custGeom>
              <a:avLst/>
              <a:gdLst/>
              <a:ahLst/>
              <a:cxnLst/>
              <a:rect l="l" t="t" r="r" b="b"/>
              <a:pathLst>
                <a:path w="14183" h="2643" extrusionOk="0">
                  <a:moveTo>
                    <a:pt x="111" y="1"/>
                  </a:moveTo>
                  <a:lnTo>
                    <a:pt x="0" y="334"/>
                  </a:lnTo>
                  <a:lnTo>
                    <a:pt x="14" y="334"/>
                  </a:lnTo>
                  <a:cubicBezTo>
                    <a:pt x="4603" y="1739"/>
                    <a:pt x="9372" y="2517"/>
                    <a:pt x="14169" y="2642"/>
                  </a:cubicBezTo>
                  <a:lnTo>
                    <a:pt x="14183" y="2281"/>
                  </a:lnTo>
                  <a:cubicBezTo>
                    <a:pt x="9413" y="2156"/>
                    <a:pt x="4672" y="1391"/>
                    <a:pt x="11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0"/>
            <p:cNvSpPr/>
            <p:nvPr/>
          </p:nvSpPr>
          <p:spPr>
            <a:xfrm>
              <a:off x="3404075" y="2335475"/>
              <a:ext cx="354600" cy="65725"/>
            </a:xfrm>
            <a:custGeom>
              <a:avLst/>
              <a:gdLst/>
              <a:ahLst/>
              <a:cxnLst/>
              <a:rect l="l" t="t" r="r" b="b"/>
              <a:pathLst>
                <a:path w="14184" h="2629" extrusionOk="0">
                  <a:moveTo>
                    <a:pt x="98" y="0"/>
                  </a:moveTo>
                  <a:lnTo>
                    <a:pt x="1" y="334"/>
                  </a:lnTo>
                  <a:cubicBezTo>
                    <a:pt x="4589" y="1738"/>
                    <a:pt x="9372" y="2503"/>
                    <a:pt x="14169" y="2628"/>
                  </a:cubicBezTo>
                  <a:lnTo>
                    <a:pt x="14183" y="2281"/>
                  </a:lnTo>
                  <a:cubicBezTo>
                    <a:pt x="9414" y="2156"/>
                    <a:pt x="4673" y="1391"/>
                    <a:pt x="98"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0"/>
            <p:cNvSpPr/>
            <p:nvPr/>
          </p:nvSpPr>
          <p:spPr>
            <a:xfrm>
              <a:off x="3275475" y="2421675"/>
              <a:ext cx="354575" cy="65725"/>
            </a:xfrm>
            <a:custGeom>
              <a:avLst/>
              <a:gdLst/>
              <a:ahLst/>
              <a:cxnLst/>
              <a:rect l="l" t="t" r="r" b="b"/>
              <a:pathLst>
                <a:path w="14183" h="2629" extrusionOk="0">
                  <a:moveTo>
                    <a:pt x="111" y="1"/>
                  </a:moveTo>
                  <a:lnTo>
                    <a:pt x="0" y="334"/>
                  </a:lnTo>
                  <a:cubicBezTo>
                    <a:pt x="4602" y="1739"/>
                    <a:pt x="9372" y="2503"/>
                    <a:pt x="14169" y="2629"/>
                  </a:cubicBezTo>
                  <a:lnTo>
                    <a:pt x="14183" y="2267"/>
                  </a:lnTo>
                  <a:cubicBezTo>
                    <a:pt x="9413" y="2156"/>
                    <a:pt x="4672" y="1377"/>
                    <a:pt x="11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0"/>
            <p:cNvSpPr/>
            <p:nvPr/>
          </p:nvSpPr>
          <p:spPr>
            <a:xfrm>
              <a:off x="3209075" y="2520050"/>
              <a:ext cx="310775" cy="41750"/>
            </a:xfrm>
            <a:custGeom>
              <a:avLst/>
              <a:gdLst/>
              <a:ahLst/>
              <a:cxnLst/>
              <a:rect l="l" t="t" r="r" b="b"/>
              <a:pathLst>
                <a:path w="12431" h="1670" extrusionOk="0">
                  <a:moveTo>
                    <a:pt x="84" y="1"/>
                  </a:moveTo>
                  <a:lnTo>
                    <a:pt x="0" y="348"/>
                  </a:lnTo>
                  <a:cubicBezTo>
                    <a:pt x="3588" y="1224"/>
                    <a:pt x="7314" y="1669"/>
                    <a:pt x="11110" y="1669"/>
                  </a:cubicBezTo>
                  <a:cubicBezTo>
                    <a:pt x="11541" y="1669"/>
                    <a:pt x="11986" y="1655"/>
                    <a:pt x="12431" y="1641"/>
                  </a:cubicBezTo>
                  <a:lnTo>
                    <a:pt x="12417" y="1294"/>
                  </a:lnTo>
                  <a:cubicBezTo>
                    <a:pt x="11986" y="1308"/>
                    <a:pt x="11541" y="1308"/>
                    <a:pt x="11110" y="1308"/>
                  </a:cubicBezTo>
                  <a:cubicBezTo>
                    <a:pt x="7342" y="1308"/>
                    <a:pt x="3629" y="863"/>
                    <a:pt x="84"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0"/>
            <p:cNvSpPr/>
            <p:nvPr/>
          </p:nvSpPr>
          <p:spPr>
            <a:xfrm>
              <a:off x="3125650" y="2620850"/>
              <a:ext cx="261775" cy="23675"/>
            </a:xfrm>
            <a:custGeom>
              <a:avLst/>
              <a:gdLst/>
              <a:ahLst/>
              <a:cxnLst/>
              <a:rect l="l" t="t" r="r" b="b"/>
              <a:pathLst>
                <a:path w="10471" h="947" extrusionOk="0">
                  <a:moveTo>
                    <a:pt x="56" y="1"/>
                  </a:moveTo>
                  <a:lnTo>
                    <a:pt x="0" y="349"/>
                  </a:lnTo>
                  <a:cubicBezTo>
                    <a:pt x="2253" y="752"/>
                    <a:pt x="4603" y="946"/>
                    <a:pt x="6980" y="946"/>
                  </a:cubicBezTo>
                  <a:cubicBezTo>
                    <a:pt x="8134" y="946"/>
                    <a:pt x="9302" y="905"/>
                    <a:pt x="10470" y="807"/>
                  </a:cubicBezTo>
                  <a:lnTo>
                    <a:pt x="10443" y="460"/>
                  </a:lnTo>
                  <a:cubicBezTo>
                    <a:pt x="9275" y="557"/>
                    <a:pt x="8121" y="599"/>
                    <a:pt x="6980" y="599"/>
                  </a:cubicBezTo>
                  <a:cubicBezTo>
                    <a:pt x="4617" y="599"/>
                    <a:pt x="2295" y="404"/>
                    <a:pt x="56"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0"/>
            <p:cNvSpPr/>
            <p:nvPr/>
          </p:nvSpPr>
          <p:spPr>
            <a:xfrm>
              <a:off x="3097825" y="2138600"/>
              <a:ext cx="1042175" cy="708225"/>
            </a:xfrm>
            <a:custGeom>
              <a:avLst/>
              <a:gdLst/>
              <a:ahLst/>
              <a:cxnLst/>
              <a:rect l="l" t="t" r="r" b="b"/>
              <a:pathLst>
                <a:path w="41687" h="28329" extrusionOk="0">
                  <a:moveTo>
                    <a:pt x="40933" y="1"/>
                  </a:moveTo>
                  <a:cubicBezTo>
                    <a:pt x="40805" y="1"/>
                    <a:pt x="40676" y="38"/>
                    <a:pt x="40560" y="117"/>
                  </a:cubicBezTo>
                  <a:lnTo>
                    <a:pt x="31286" y="6457"/>
                  </a:lnTo>
                  <a:lnTo>
                    <a:pt x="1" y="27828"/>
                  </a:lnTo>
                  <a:lnTo>
                    <a:pt x="57" y="27926"/>
                  </a:lnTo>
                  <a:cubicBezTo>
                    <a:pt x="154" y="28065"/>
                    <a:pt x="251" y="28204"/>
                    <a:pt x="362" y="28329"/>
                  </a:cubicBezTo>
                  <a:lnTo>
                    <a:pt x="31759" y="7528"/>
                  </a:lnTo>
                  <a:lnTo>
                    <a:pt x="41297" y="1215"/>
                  </a:lnTo>
                  <a:lnTo>
                    <a:pt x="41311" y="1201"/>
                  </a:lnTo>
                  <a:cubicBezTo>
                    <a:pt x="41603" y="1007"/>
                    <a:pt x="41686" y="589"/>
                    <a:pt x="41478" y="284"/>
                  </a:cubicBezTo>
                  <a:cubicBezTo>
                    <a:pt x="41348" y="102"/>
                    <a:pt x="41143" y="1"/>
                    <a:pt x="40933"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60"/>
          <p:cNvGrpSpPr/>
          <p:nvPr/>
        </p:nvGrpSpPr>
        <p:grpSpPr>
          <a:xfrm>
            <a:off x="5222580" y="3267073"/>
            <a:ext cx="1435817" cy="1274748"/>
            <a:chOff x="2024250" y="2186425"/>
            <a:chExt cx="793050" cy="704125"/>
          </a:xfrm>
        </p:grpSpPr>
        <p:sp>
          <p:nvSpPr>
            <p:cNvPr id="4932" name="Google Shape;4932;p60"/>
            <p:cNvSpPr/>
            <p:nvPr/>
          </p:nvSpPr>
          <p:spPr>
            <a:xfrm>
              <a:off x="2024250" y="2186425"/>
              <a:ext cx="793050" cy="704125"/>
            </a:xfrm>
            <a:custGeom>
              <a:avLst/>
              <a:gdLst/>
              <a:ahLst/>
              <a:cxnLst/>
              <a:rect l="l" t="t" r="r" b="b"/>
              <a:pathLst>
                <a:path w="31722" h="28165" extrusionOk="0">
                  <a:moveTo>
                    <a:pt x="23639" y="2540"/>
                  </a:moveTo>
                  <a:cubicBezTo>
                    <a:pt x="22059" y="2540"/>
                    <a:pt x="18622" y="5765"/>
                    <a:pt x="15873" y="14062"/>
                  </a:cubicBezTo>
                  <a:lnTo>
                    <a:pt x="15873" y="14062"/>
                  </a:lnTo>
                  <a:cubicBezTo>
                    <a:pt x="15946" y="14009"/>
                    <a:pt x="16020" y="13956"/>
                    <a:pt x="16094" y="13902"/>
                  </a:cubicBezTo>
                  <a:lnTo>
                    <a:pt x="16094" y="13902"/>
                  </a:lnTo>
                  <a:cubicBezTo>
                    <a:pt x="16019" y="13956"/>
                    <a:pt x="15945" y="14010"/>
                    <a:pt x="15872" y="14065"/>
                  </a:cubicBezTo>
                  <a:lnTo>
                    <a:pt x="15872" y="14065"/>
                  </a:lnTo>
                  <a:cubicBezTo>
                    <a:pt x="15871" y="14065"/>
                    <a:pt x="15871" y="14066"/>
                    <a:pt x="15871" y="14067"/>
                  </a:cubicBezTo>
                  <a:lnTo>
                    <a:pt x="15871" y="14067"/>
                  </a:lnTo>
                  <a:cubicBezTo>
                    <a:pt x="24685" y="7586"/>
                    <a:pt x="25615" y="2540"/>
                    <a:pt x="23639" y="2540"/>
                  </a:cubicBezTo>
                  <a:close/>
                  <a:moveTo>
                    <a:pt x="15627" y="13905"/>
                  </a:moveTo>
                  <a:lnTo>
                    <a:pt x="15627" y="13905"/>
                  </a:lnTo>
                  <a:cubicBezTo>
                    <a:pt x="15702" y="13962"/>
                    <a:pt x="15779" y="14018"/>
                    <a:pt x="15855" y="14075"/>
                  </a:cubicBezTo>
                  <a:lnTo>
                    <a:pt x="15855" y="14075"/>
                  </a:lnTo>
                  <a:cubicBezTo>
                    <a:pt x="15856" y="14074"/>
                    <a:pt x="15856" y="14074"/>
                    <a:pt x="15857" y="14073"/>
                  </a:cubicBezTo>
                  <a:lnTo>
                    <a:pt x="15857" y="14073"/>
                  </a:lnTo>
                  <a:cubicBezTo>
                    <a:pt x="15781" y="14018"/>
                    <a:pt x="15704" y="13962"/>
                    <a:pt x="15627" y="13905"/>
                  </a:cubicBezTo>
                  <a:close/>
                  <a:moveTo>
                    <a:pt x="15863" y="14075"/>
                  </a:moveTo>
                  <a:cubicBezTo>
                    <a:pt x="15864" y="14076"/>
                    <a:pt x="15864" y="14076"/>
                    <a:pt x="15864" y="14077"/>
                  </a:cubicBezTo>
                  <a:lnTo>
                    <a:pt x="15864" y="14077"/>
                  </a:lnTo>
                  <a:cubicBezTo>
                    <a:pt x="15864" y="14077"/>
                    <a:pt x="15864" y="14077"/>
                    <a:pt x="15864" y="14077"/>
                  </a:cubicBezTo>
                  <a:lnTo>
                    <a:pt x="15864" y="14077"/>
                  </a:lnTo>
                  <a:cubicBezTo>
                    <a:pt x="15864" y="14076"/>
                    <a:pt x="15864" y="14076"/>
                    <a:pt x="15863" y="14075"/>
                  </a:cubicBezTo>
                  <a:lnTo>
                    <a:pt x="15863" y="14075"/>
                  </a:lnTo>
                  <a:cubicBezTo>
                    <a:pt x="15863" y="14075"/>
                    <a:pt x="15863" y="14075"/>
                    <a:pt x="15863" y="14075"/>
                  </a:cubicBezTo>
                  <a:close/>
                  <a:moveTo>
                    <a:pt x="15870" y="14070"/>
                  </a:moveTo>
                  <a:lnTo>
                    <a:pt x="15870" y="14070"/>
                  </a:lnTo>
                  <a:cubicBezTo>
                    <a:pt x="15869" y="14073"/>
                    <a:pt x="15868" y="14076"/>
                    <a:pt x="15867" y="14079"/>
                  </a:cubicBezTo>
                  <a:lnTo>
                    <a:pt x="15867" y="14079"/>
                  </a:lnTo>
                  <a:cubicBezTo>
                    <a:pt x="15867" y="14079"/>
                    <a:pt x="15867" y="14079"/>
                    <a:pt x="15867" y="14079"/>
                  </a:cubicBezTo>
                  <a:lnTo>
                    <a:pt x="15867" y="14079"/>
                  </a:lnTo>
                  <a:cubicBezTo>
                    <a:pt x="15868" y="14076"/>
                    <a:pt x="15869" y="14073"/>
                    <a:pt x="15870" y="14070"/>
                  </a:cubicBezTo>
                  <a:lnTo>
                    <a:pt x="15870" y="14070"/>
                  </a:lnTo>
                  <a:cubicBezTo>
                    <a:pt x="15870" y="14070"/>
                    <a:pt x="15870" y="14070"/>
                    <a:pt x="15870" y="14070"/>
                  </a:cubicBezTo>
                  <a:close/>
                  <a:moveTo>
                    <a:pt x="15862" y="14082"/>
                  </a:moveTo>
                  <a:cubicBezTo>
                    <a:pt x="15862" y="14082"/>
                    <a:pt x="15862" y="14082"/>
                    <a:pt x="15862" y="14082"/>
                  </a:cubicBezTo>
                  <a:lnTo>
                    <a:pt x="15862" y="14082"/>
                  </a:lnTo>
                  <a:cubicBezTo>
                    <a:pt x="15861" y="14082"/>
                    <a:pt x="15860" y="14082"/>
                    <a:pt x="15858" y="14082"/>
                  </a:cubicBezTo>
                  <a:lnTo>
                    <a:pt x="15858" y="14082"/>
                  </a:lnTo>
                  <a:cubicBezTo>
                    <a:pt x="15857" y="14082"/>
                    <a:pt x="15855" y="14082"/>
                    <a:pt x="15854" y="14082"/>
                  </a:cubicBezTo>
                  <a:lnTo>
                    <a:pt x="15854" y="14082"/>
                  </a:lnTo>
                  <a:cubicBezTo>
                    <a:pt x="15854" y="14082"/>
                    <a:pt x="15854" y="14082"/>
                    <a:pt x="15854" y="14082"/>
                  </a:cubicBezTo>
                  <a:lnTo>
                    <a:pt x="15854" y="14082"/>
                  </a:lnTo>
                  <a:cubicBezTo>
                    <a:pt x="15855" y="14082"/>
                    <a:pt x="15857" y="14082"/>
                    <a:pt x="15858" y="14082"/>
                  </a:cubicBezTo>
                  <a:lnTo>
                    <a:pt x="15858" y="14082"/>
                  </a:lnTo>
                  <a:cubicBezTo>
                    <a:pt x="15860" y="14082"/>
                    <a:pt x="15861" y="14082"/>
                    <a:pt x="15862" y="14082"/>
                  </a:cubicBezTo>
                  <a:close/>
                  <a:moveTo>
                    <a:pt x="15862" y="14078"/>
                  </a:moveTo>
                  <a:lnTo>
                    <a:pt x="15862" y="14078"/>
                  </a:lnTo>
                  <a:cubicBezTo>
                    <a:pt x="15863" y="14078"/>
                    <a:pt x="15863" y="14078"/>
                    <a:pt x="15863" y="14078"/>
                  </a:cubicBezTo>
                  <a:lnTo>
                    <a:pt x="15863" y="14078"/>
                  </a:lnTo>
                  <a:cubicBezTo>
                    <a:pt x="15863" y="14079"/>
                    <a:pt x="15863" y="14080"/>
                    <a:pt x="15863" y="14081"/>
                  </a:cubicBezTo>
                  <a:lnTo>
                    <a:pt x="15863" y="14081"/>
                  </a:lnTo>
                  <a:cubicBezTo>
                    <a:pt x="15863" y="14081"/>
                    <a:pt x="15863" y="14081"/>
                    <a:pt x="15863" y="14081"/>
                  </a:cubicBezTo>
                  <a:lnTo>
                    <a:pt x="15863" y="14081"/>
                  </a:lnTo>
                  <a:cubicBezTo>
                    <a:pt x="15864" y="14081"/>
                    <a:pt x="15864" y="14081"/>
                    <a:pt x="15864" y="14082"/>
                  </a:cubicBezTo>
                  <a:lnTo>
                    <a:pt x="15864" y="14082"/>
                  </a:lnTo>
                  <a:cubicBezTo>
                    <a:pt x="15863" y="14082"/>
                    <a:pt x="15863" y="14082"/>
                    <a:pt x="15862" y="14082"/>
                  </a:cubicBezTo>
                  <a:lnTo>
                    <a:pt x="15862" y="14082"/>
                  </a:lnTo>
                  <a:cubicBezTo>
                    <a:pt x="15861" y="14081"/>
                    <a:pt x="15860" y="14080"/>
                    <a:pt x="15858" y="14079"/>
                  </a:cubicBezTo>
                  <a:lnTo>
                    <a:pt x="15858" y="14079"/>
                  </a:lnTo>
                  <a:cubicBezTo>
                    <a:pt x="15857" y="14080"/>
                    <a:pt x="15855" y="14081"/>
                    <a:pt x="15854" y="14082"/>
                  </a:cubicBezTo>
                  <a:lnTo>
                    <a:pt x="15854" y="14082"/>
                  </a:lnTo>
                  <a:cubicBezTo>
                    <a:pt x="15853" y="14082"/>
                    <a:pt x="15852" y="14082"/>
                    <a:pt x="15851" y="14082"/>
                  </a:cubicBezTo>
                  <a:lnTo>
                    <a:pt x="15851" y="14082"/>
                  </a:lnTo>
                  <a:cubicBezTo>
                    <a:pt x="15851" y="14082"/>
                    <a:pt x="15851" y="14082"/>
                    <a:pt x="15851" y="14082"/>
                  </a:cubicBezTo>
                  <a:lnTo>
                    <a:pt x="15851" y="14082"/>
                  </a:lnTo>
                  <a:cubicBezTo>
                    <a:pt x="15850" y="14082"/>
                    <a:pt x="15849" y="14082"/>
                    <a:pt x="15848" y="14082"/>
                  </a:cubicBezTo>
                  <a:lnTo>
                    <a:pt x="15848" y="14082"/>
                  </a:lnTo>
                  <a:cubicBezTo>
                    <a:pt x="15848" y="14082"/>
                    <a:pt x="15848" y="14082"/>
                    <a:pt x="15849" y="14082"/>
                  </a:cubicBezTo>
                  <a:lnTo>
                    <a:pt x="15849" y="14082"/>
                  </a:lnTo>
                  <a:cubicBezTo>
                    <a:pt x="15849" y="14082"/>
                    <a:pt x="15850" y="14082"/>
                    <a:pt x="15851" y="14082"/>
                  </a:cubicBezTo>
                  <a:lnTo>
                    <a:pt x="15851" y="14082"/>
                  </a:lnTo>
                  <a:cubicBezTo>
                    <a:pt x="15853" y="14080"/>
                    <a:pt x="15855" y="14079"/>
                    <a:pt x="15857" y="14078"/>
                  </a:cubicBezTo>
                  <a:lnTo>
                    <a:pt x="15857" y="14078"/>
                  </a:lnTo>
                  <a:cubicBezTo>
                    <a:pt x="15857" y="14078"/>
                    <a:pt x="15858" y="14078"/>
                    <a:pt x="15858" y="14079"/>
                  </a:cubicBezTo>
                  <a:lnTo>
                    <a:pt x="15858" y="14079"/>
                  </a:lnTo>
                  <a:cubicBezTo>
                    <a:pt x="15859" y="14078"/>
                    <a:pt x="15859" y="14078"/>
                    <a:pt x="15860" y="14078"/>
                  </a:cubicBezTo>
                  <a:lnTo>
                    <a:pt x="15860" y="14078"/>
                  </a:lnTo>
                  <a:cubicBezTo>
                    <a:pt x="15861" y="14079"/>
                    <a:pt x="15862" y="14080"/>
                    <a:pt x="15863" y="14081"/>
                  </a:cubicBezTo>
                  <a:lnTo>
                    <a:pt x="15863" y="14081"/>
                  </a:lnTo>
                  <a:cubicBezTo>
                    <a:pt x="15863" y="14080"/>
                    <a:pt x="15863" y="14079"/>
                    <a:pt x="15862" y="14078"/>
                  </a:cubicBezTo>
                  <a:close/>
                  <a:moveTo>
                    <a:pt x="15849" y="14083"/>
                  </a:moveTo>
                  <a:lnTo>
                    <a:pt x="15849" y="14083"/>
                  </a:lnTo>
                  <a:cubicBezTo>
                    <a:pt x="15848" y="14083"/>
                    <a:pt x="15847" y="14083"/>
                    <a:pt x="15846" y="14083"/>
                  </a:cubicBezTo>
                  <a:lnTo>
                    <a:pt x="15846" y="14083"/>
                  </a:lnTo>
                  <a:cubicBezTo>
                    <a:pt x="15772" y="14138"/>
                    <a:pt x="15699" y="14192"/>
                    <a:pt x="15627" y="14246"/>
                  </a:cubicBezTo>
                  <a:lnTo>
                    <a:pt x="15627" y="14246"/>
                  </a:lnTo>
                  <a:cubicBezTo>
                    <a:pt x="15701" y="14191"/>
                    <a:pt x="15776" y="14137"/>
                    <a:pt x="15849" y="14083"/>
                  </a:cubicBezTo>
                  <a:close/>
                  <a:moveTo>
                    <a:pt x="15843" y="14083"/>
                  </a:moveTo>
                  <a:lnTo>
                    <a:pt x="15843" y="14083"/>
                  </a:lnTo>
                  <a:cubicBezTo>
                    <a:pt x="2754" y="14161"/>
                    <a:pt x="3" y="19208"/>
                    <a:pt x="4330" y="19208"/>
                  </a:cubicBezTo>
                  <a:cubicBezTo>
                    <a:pt x="6510" y="19208"/>
                    <a:pt x="10487" y="17927"/>
                    <a:pt x="15843" y="14083"/>
                  </a:cubicBezTo>
                  <a:close/>
                  <a:moveTo>
                    <a:pt x="15874" y="14083"/>
                  </a:moveTo>
                  <a:cubicBezTo>
                    <a:pt x="21234" y="17927"/>
                    <a:pt x="25212" y="19208"/>
                    <a:pt x="27392" y="19208"/>
                  </a:cubicBezTo>
                  <a:cubicBezTo>
                    <a:pt x="31719" y="19208"/>
                    <a:pt x="28963" y="14161"/>
                    <a:pt x="15874" y="14083"/>
                  </a:cubicBezTo>
                  <a:close/>
                  <a:moveTo>
                    <a:pt x="15860" y="1"/>
                  </a:moveTo>
                  <a:cubicBezTo>
                    <a:pt x="14365" y="1"/>
                    <a:pt x="12872" y="4691"/>
                    <a:pt x="15862" y="14070"/>
                  </a:cubicBezTo>
                  <a:lnTo>
                    <a:pt x="15862" y="14070"/>
                  </a:lnTo>
                  <a:cubicBezTo>
                    <a:pt x="15865" y="14068"/>
                    <a:pt x="15867" y="14066"/>
                    <a:pt x="15870" y="14064"/>
                  </a:cubicBezTo>
                  <a:lnTo>
                    <a:pt x="15870" y="14064"/>
                  </a:lnTo>
                  <a:cubicBezTo>
                    <a:pt x="15870" y="14065"/>
                    <a:pt x="15869" y="14066"/>
                    <a:pt x="15869" y="14066"/>
                  </a:cubicBezTo>
                  <a:lnTo>
                    <a:pt x="15869" y="14066"/>
                  </a:lnTo>
                  <a:cubicBezTo>
                    <a:pt x="15869" y="14066"/>
                    <a:pt x="15869" y="14066"/>
                    <a:pt x="15870" y="14066"/>
                  </a:cubicBezTo>
                  <a:lnTo>
                    <a:pt x="15870" y="14066"/>
                  </a:lnTo>
                  <a:cubicBezTo>
                    <a:pt x="15869" y="14067"/>
                    <a:pt x="15869" y="14068"/>
                    <a:pt x="15869" y="14069"/>
                  </a:cubicBezTo>
                  <a:lnTo>
                    <a:pt x="15869" y="14069"/>
                  </a:lnTo>
                  <a:cubicBezTo>
                    <a:pt x="15869" y="14069"/>
                    <a:pt x="15868" y="14069"/>
                    <a:pt x="15868" y="14069"/>
                  </a:cubicBezTo>
                  <a:lnTo>
                    <a:pt x="15868" y="14069"/>
                  </a:lnTo>
                  <a:cubicBezTo>
                    <a:pt x="15869" y="14068"/>
                    <a:pt x="15869" y="14067"/>
                    <a:pt x="15869" y="14066"/>
                  </a:cubicBezTo>
                  <a:lnTo>
                    <a:pt x="15869" y="14066"/>
                  </a:lnTo>
                  <a:cubicBezTo>
                    <a:pt x="15867" y="14068"/>
                    <a:pt x="15865" y="14070"/>
                    <a:pt x="15862" y="14072"/>
                  </a:cubicBezTo>
                  <a:lnTo>
                    <a:pt x="15862" y="14072"/>
                  </a:lnTo>
                  <a:cubicBezTo>
                    <a:pt x="15863" y="14072"/>
                    <a:pt x="15863" y="14073"/>
                    <a:pt x="15863" y="14073"/>
                  </a:cubicBezTo>
                  <a:lnTo>
                    <a:pt x="15863" y="14073"/>
                  </a:lnTo>
                  <a:cubicBezTo>
                    <a:pt x="15865" y="14072"/>
                    <a:pt x="15867" y="14071"/>
                    <a:pt x="15868" y="14069"/>
                  </a:cubicBezTo>
                  <a:lnTo>
                    <a:pt x="15868" y="14069"/>
                  </a:lnTo>
                  <a:cubicBezTo>
                    <a:pt x="15868" y="14070"/>
                    <a:pt x="15868" y="14071"/>
                    <a:pt x="15867" y="14072"/>
                  </a:cubicBezTo>
                  <a:lnTo>
                    <a:pt x="15867" y="14072"/>
                  </a:lnTo>
                  <a:cubicBezTo>
                    <a:pt x="15867" y="14072"/>
                    <a:pt x="15868" y="14072"/>
                    <a:pt x="15868" y="14072"/>
                  </a:cubicBezTo>
                  <a:lnTo>
                    <a:pt x="15868" y="14072"/>
                  </a:lnTo>
                  <a:cubicBezTo>
                    <a:pt x="15867" y="14074"/>
                    <a:pt x="15866" y="14076"/>
                    <a:pt x="15866" y="14078"/>
                  </a:cubicBezTo>
                  <a:lnTo>
                    <a:pt x="15866" y="14078"/>
                  </a:lnTo>
                  <a:cubicBezTo>
                    <a:pt x="15866" y="14078"/>
                    <a:pt x="15866" y="14078"/>
                    <a:pt x="15866" y="14078"/>
                  </a:cubicBezTo>
                  <a:lnTo>
                    <a:pt x="15866" y="14078"/>
                  </a:lnTo>
                  <a:cubicBezTo>
                    <a:pt x="15865" y="14078"/>
                    <a:pt x="15865" y="14079"/>
                    <a:pt x="15865" y="14080"/>
                  </a:cubicBezTo>
                  <a:lnTo>
                    <a:pt x="15865" y="14080"/>
                  </a:lnTo>
                  <a:cubicBezTo>
                    <a:pt x="15865" y="14079"/>
                    <a:pt x="15865" y="14079"/>
                    <a:pt x="15865" y="14079"/>
                  </a:cubicBezTo>
                  <a:lnTo>
                    <a:pt x="15865" y="14079"/>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80"/>
                  </a:cubicBezTo>
                  <a:lnTo>
                    <a:pt x="15865" y="14080"/>
                  </a:lnTo>
                  <a:cubicBezTo>
                    <a:pt x="15865" y="14080"/>
                    <a:pt x="15865" y="14080"/>
                    <a:pt x="15865" y="14079"/>
                  </a:cubicBezTo>
                  <a:lnTo>
                    <a:pt x="15865" y="14079"/>
                  </a:lnTo>
                  <a:cubicBezTo>
                    <a:pt x="15865" y="14079"/>
                    <a:pt x="15865" y="14079"/>
                    <a:pt x="15865" y="14079"/>
                  </a:cubicBezTo>
                  <a:lnTo>
                    <a:pt x="15865" y="14079"/>
                  </a:lnTo>
                  <a:cubicBezTo>
                    <a:pt x="15865" y="14078"/>
                    <a:pt x="15864" y="14078"/>
                    <a:pt x="15864" y="14077"/>
                  </a:cubicBezTo>
                  <a:lnTo>
                    <a:pt x="15864" y="14077"/>
                  </a:lnTo>
                  <a:cubicBezTo>
                    <a:pt x="15865" y="14077"/>
                    <a:pt x="15865" y="14077"/>
                    <a:pt x="15866" y="14078"/>
                  </a:cubicBezTo>
                  <a:lnTo>
                    <a:pt x="15866" y="14078"/>
                  </a:lnTo>
                  <a:cubicBezTo>
                    <a:pt x="15866" y="14076"/>
                    <a:pt x="15867" y="14074"/>
                    <a:pt x="15867" y="14072"/>
                  </a:cubicBezTo>
                  <a:lnTo>
                    <a:pt x="15867" y="14072"/>
                  </a:lnTo>
                  <a:cubicBezTo>
                    <a:pt x="15866" y="14073"/>
                    <a:pt x="15865" y="14074"/>
                    <a:pt x="15863" y="14075"/>
                  </a:cubicBezTo>
                  <a:lnTo>
                    <a:pt x="15863" y="14075"/>
                  </a:lnTo>
                  <a:cubicBezTo>
                    <a:pt x="15863" y="14074"/>
                    <a:pt x="15863" y="14074"/>
                    <a:pt x="15863" y="14073"/>
                  </a:cubicBezTo>
                  <a:lnTo>
                    <a:pt x="15863" y="14073"/>
                  </a:lnTo>
                  <a:cubicBezTo>
                    <a:pt x="15863" y="14073"/>
                    <a:pt x="15863" y="14073"/>
                    <a:pt x="15863" y="14073"/>
                  </a:cubicBezTo>
                  <a:lnTo>
                    <a:pt x="15863" y="14073"/>
                  </a:lnTo>
                  <a:cubicBezTo>
                    <a:pt x="15863" y="14073"/>
                    <a:pt x="15862" y="14072"/>
                    <a:pt x="15862" y="14072"/>
                  </a:cubicBezTo>
                  <a:lnTo>
                    <a:pt x="15862" y="14072"/>
                  </a:lnTo>
                  <a:cubicBezTo>
                    <a:pt x="15862" y="14072"/>
                    <a:pt x="15862" y="14072"/>
                    <a:pt x="15862" y="14072"/>
                  </a:cubicBezTo>
                  <a:lnTo>
                    <a:pt x="15862" y="14072"/>
                  </a:lnTo>
                  <a:cubicBezTo>
                    <a:pt x="15862" y="14071"/>
                    <a:pt x="15862" y="14070"/>
                    <a:pt x="15862" y="14070"/>
                  </a:cubicBezTo>
                  <a:lnTo>
                    <a:pt x="15862" y="14070"/>
                  </a:lnTo>
                  <a:cubicBezTo>
                    <a:pt x="15862" y="14070"/>
                    <a:pt x="15862" y="14070"/>
                    <a:pt x="15862" y="14070"/>
                  </a:cubicBezTo>
                  <a:lnTo>
                    <a:pt x="15862" y="14070"/>
                  </a:lnTo>
                  <a:cubicBezTo>
                    <a:pt x="15833" y="13982"/>
                    <a:pt x="15804" y="13894"/>
                    <a:pt x="15775" y="13805"/>
                  </a:cubicBezTo>
                  <a:lnTo>
                    <a:pt x="15775" y="13805"/>
                  </a:lnTo>
                  <a:cubicBezTo>
                    <a:pt x="15804" y="13894"/>
                    <a:pt x="15832" y="13983"/>
                    <a:pt x="15860" y="14071"/>
                  </a:cubicBezTo>
                  <a:lnTo>
                    <a:pt x="15860" y="14071"/>
                  </a:lnTo>
                  <a:cubicBezTo>
                    <a:pt x="15860" y="14071"/>
                    <a:pt x="15860" y="14071"/>
                    <a:pt x="15860" y="14071"/>
                  </a:cubicBezTo>
                  <a:lnTo>
                    <a:pt x="15860" y="14071"/>
                  </a:lnTo>
                  <a:cubicBezTo>
                    <a:pt x="13104" y="5767"/>
                    <a:pt x="9665" y="2540"/>
                    <a:pt x="8085" y="2540"/>
                  </a:cubicBezTo>
                  <a:cubicBezTo>
                    <a:pt x="6125" y="2540"/>
                    <a:pt x="7023" y="7502"/>
                    <a:pt x="15627" y="13905"/>
                  </a:cubicBezTo>
                  <a:lnTo>
                    <a:pt x="15627" y="13905"/>
                  </a:lnTo>
                  <a:cubicBezTo>
                    <a:pt x="15625" y="13904"/>
                    <a:pt x="15624" y="13903"/>
                    <a:pt x="15622" y="13902"/>
                  </a:cubicBezTo>
                  <a:lnTo>
                    <a:pt x="15622" y="13902"/>
                  </a:lnTo>
                  <a:cubicBezTo>
                    <a:pt x="15624" y="13903"/>
                    <a:pt x="15625" y="13904"/>
                    <a:pt x="15627" y="13905"/>
                  </a:cubicBezTo>
                  <a:lnTo>
                    <a:pt x="15627" y="13905"/>
                  </a:lnTo>
                  <a:cubicBezTo>
                    <a:pt x="15627" y="13905"/>
                    <a:pt x="15627" y="13905"/>
                    <a:pt x="15627" y="13905"/>
                  </a:cubicBezTo>
                  <a:lnTo>
                    <a:pt x="15627" y="13905"/>
                  </a:lnTo>
                  <a:cubicBezTo>
                    <a:pt x="15704" y="13962"/>
                    <a:pt x="15781" y="14017"/>
                    <a:pt x="15858" y="14072"/>
                  </a:cubicBezTo>
                  <a:lnTo>
                    <a:pt x="15858" y="14072"/>
                  </a:lnTo>
                  <a:cubicBezTo>
                    <a:pt x="15859" y="14072"/>
                    <a:pt x="15860" y="14072"/>
                    <a:pt x="15860" y="14071"/>
                  </a:cubicBezTo>
                  <a:lnTo>
                    <a:pt x="15860" y="14071"/>
                  </a:lnTo>
                  <a:cubicBezTo>
                    <a:pt x="15860" y="14072"/>
                    <a:pt x="15861" y="14072"/>
                    <a:pt x="15861" y="14073"/>
                  </a:cubicBezTo>
                  <a:lnTo>
                    <a:pt x="15861" y="14073"/>
                  </a:lnTo>
                  <a:cubicBezTo>
                    <a:pt x="15861" y="14073"/>
                    <a:pt x="15861" y="14073"/>
                    <a:pt x="15861" y="14073"/>
                  </a:cubicBezTo>
                  <a:lnTo>
                    <a:pt x="15861" y="14073"/>
                  </a:lnTo>
                  <a:cubicBezTo>
                    <a:pt x="15861" y="14073"/>
                    <a:pt x="15861" y="14074"/>
                    <a:pt x="15861" y="14074"/>
                  </a:cubicBezTo>
                  <a:lnTo>
                    <a:pt x="15861" y="14074"/>
                  </a:lnTo>
                  <a:cubicBezTo>
                    <a:pt x="15861" y="14074"/>
                    <a:pt x="15861" y="14074"/>
                    <a:pt x="15861" y="14074"/>
                  </a:cubicBezTo>
                  <a:lnTo>
                    <a:pt x="15861" y="14074"/>
                  </a:lnTo>
                  <a:cubicBezTo>
                    <a:pt x="15861" y="14074"/>
                    <a:pt x="15861" y="14073"/>
                    <a:pt x="15861" y="14073"/>
                  </a:cubicBezTo>
                  <a:lnTo>
                    <a:pt x="15861" y="14073"/>
                  </a:lnTo>
                  <a:cubicBezTo>
                    <a:pt x="15860" y="14073"/>
                    <a:pt x="15860" y="14073"/>
                    <a:pt x="15860" y="14073"/>
                  </a:cubicBezTo>
                  <a:lnTo>
                    <a:pt x="15860" y="14073"/>
                  </a:lnTo>
                  <a:cubicBezTo>
                    <a:pt x="15859" y="14073"/>
                    <a:pt x="15859" y="14073"/>
                    <a:pt x="15858" y="14072"/>
                  </a:cubicBezTo>
                  <a:lnTo>
                    <a:pt x="15858" y="14072"/>
                  </a:lnTo>
                  <a:cubicBezTo>
                    <a:pt x="15858" y="14073"/>
                    <a:pt x="15857" y="14073"/>
                    <a:pt x="15857" y="14073"/>
                  </a:cubicBezTo>
                  <a:lnTo>
                    <a:pt x="15857" y="14073"/>
                  </a:lnTo>
                  <a:cubicBezTo>
                    <a:pt x="15857" y="14074"/>
                    <a:pt x="15858" y="14074"/>
                    <a:pt x="15858" y="14075"/>
                  </a:cubicBezTo>
                  <a:lnTo>
                    <a:pt x="15858" y="14075"/>
                  </a:lnTo>
                  <a:cubicBezTo>
                    <a:pt x="15859" y="14074"/>
                    <a:pt x="15859" y="14074"/>
                    <a:pt x="15860" y="14073"/>
                  </a:cubicBezTo>
                  <a:lnTo>
                    <a:pt x="15860" y="14073"/>
                  </a:lnTo>
                  <a:cubicBezTo>
                    <a:pt x="15860" y="14074"/>
                    <a:pt x="15861" y="14074"/>
                    <a:pt x="15861" y="14075"/>
                  </a:cubicBezTo>
                  <a:lnTo>
                    <a:pt x="15861" y="14075"/>
                  </a:lnTo>
                  <a:cubicBezTo>
                    <a:pt x="15861" y="14074"/>
                    <a:pt x="15861" y="14074"/>
                    <a:pt x="15861" y="14074"/>
                  </a:cubicBezTo>
                  <a:lnTo>
                    <a:pt x="15861" y="14074"/>
                  </a:lnTo>
                  <a:cubicBezTo>
                    <a:pt x="15861" y="14075"/>
                    <a:pt x="15862" y="14075"/>
                    <a:pt x="15862" y="14075"/>
                  </a:cubicBezTo>
                  <a:lnTo>
                    <a:pt x="15862" y="14075"/>
                  </a:lnTo>
                  <a:cubicBezTo>
                    <a:pt x="15861" y="14075"/>
                    <a:pt x="15861" y="14075"/>
                    <a:pt x="15861" y="14075"/>
                  </a:cubicBezTo>
                  <a:lnTo>
                    <a:pt x="15861" y="14075"/>
                  </a:lnTo>
                  <a:cubicBezTo>
                    <a:pt x="15861" y="14075"/>
                    <a:pt x="15860" y="14075"/>
                    <a:pt x="15860" y="14076"/>
                  </a:cubicBezTo>
                  <a:cubicBezTo>
                    <a:pt x="15859" y="14075"/>
                    <a:pt x="15859" y="14075"/>
                    <a:pt x="15858" y="14075"/>
                  </a:cubicBezTo>
                  <a:lnTo>
                    <a:pt x="15858" y="14075"/>
                  </a:lnTo>
                  <a:cubicBezTo>
                    <a:pt x="15858" y="14075"/>
                    <a:pt x="15857" y="14075"/>
                    <a:pt x="15857" y="14076"/>
                  </a:cubicBezTo>
                  <a:cubicBezTo>
                    <a:pt x="15856" y="14075"/>
                    <a:pt x="15856" y="14075"/>
                    <a:pt x="15855" y="14075"/>
                  </a:cubicBezTo>
                  <a:lnTo>
                    <a:pt x="15855" y="14075"/>
                  </a:lnTo>
                  <a:cubicBezTo>
                    <a:pt x="15855" y="14075"/>
                    <a:pt x="15854" y="14075"/>
                    <a:pt x="15854" y="14076"/>
                  </a:cubicBezTo>
                  <a:lnTo>
                    <a:pt x="15854" y="14076"/>
                  </a:lnTo>
                  <a:cubicBezTo>
                    <a:pt x="10497" y="10229"/>
                    <a:pt x="6518" y="8947"/>
                    <a:pt x="4335" y="8947"/>
                  </a:cubicBezTo>
                  <a:cubicBezTo>
                    <a:pt x="1" y="8947"/>
                    <a:pt x="2749" y="14004"/>
                    <a:pt x="15845" y="14082"/>
                  </a:cubicBezTo>
                  <a:lnTo>
                    <a:pt x="15845" y="14082"/>
                  </a:lnTo>
                  <a:cubicBezTo>
                    <a:pt x="15848" y="14080"/>
                    <a:pt x="15851" y="14078"/>
                    <a:pt x="15854" y="14076"/>
                  </a:cubicBezTo>
                  <a:lnTo>
                    <a:pt x="15854" y="14076"/>
                  </a:lnTo>
                  <a:cubicBezTo>
                    <a:pt x="15854" y="14076"/>
                    <a:pt x="15855" y="14076"/>
                    <a:pt x="15855" y="14077"/>
                  </a:cubicBezTo>
                  <a:lnTo>
                    <a:pt x="15855" y="14077"/>
                  </a:lnTo>
                  <a:cubicBezTo>
                    <a:pt x="15856" y="14076"/>
                    <a:pt x="15856" y="14076"/>
                    <a:pt x="15857" y="14076"/>
                  </a:cubicBezTo>
                  <a:lnTo>
                    <a:pt x="15857" y="14076"/>
                  </a:lnTo>
                  <a:cubicBezTo>
                    <a:pt x="15857" y="14076"/>
                    <a:pt x="15858" y="14076"/>
                    <a:pt x="15858" y="14077"/>
                  </a:cubicBezTo>
                  <a:lnTo>
                    <a:pt x="15858" y="14077"/>
                  </a:lnTo>
                  <a:cubicBezTo>
                    <a:pt x="15859" y="14076"/>
                    <a:pt x="15859" y="14076"/>
                    <a:pt x="15860" y="14076"/>
                  </a:cubicBezTo>
                  <a:lnTo>
                    <a:pt x="15860" y="14076"/>
                  </a:lnTo>
                  <a:cubicBezTo>
                    <a:pt x="15860" y="14076"/>
                    <a:pt x="15861" y="14076"/>
                    <a:pt x="15861" y="14077"/>
                  </a:cubicBezTo>
                  <a:lnTo>
                    <a:pt x="15861" y="14077"/>
                  </a:lnTo>
                  <a:cubicBezTo>
                    <a:pt x="15861" y="14076"/>
                    <a:pt x="15862" y="14076"/>
                    <a:pt x="15862" y="14076"/>
                  </a:cubicBezTo>
                  <a:lnTo>
                    <a:pt x="15862" y="14076"/>
                  </a:lnTo>
                  <a:cubicBezTo>
                    <a:pt x="15862" y="14077"/>
                    <a:pt x="15862" y="14077"/>
                    <a:pt x="15862" y="14078"/>
                  </a:cubicBezTo>
                  <a:lnTo>
                    <a:pt x="15862" y="14078"/>
                  </a:lnTo>
                  <a:cubicBezTo>
                    <a:pt x="15862" y="14077"/>
                    <a:pt x="15862" y="14077"/>
                    <a:pt x="15861" y="14077"/>
                  </a:cubicBezTo>
                  <a:lnTo>
                    <a:pt x="15861" y="14077"/>
                  </a:lnTo>
                  <a:cubicBezTo>
                    <a:pt x="15861" y="14077"/>
                    <a:pt x="15860" y="14077"/>
                    <a:pt x="15860" y="14078"/>
                  </a:cubicBezTo>
                  <a:lnTo>
                    <a:pt x="15860" y="14078"/>
                  </a:lnTo>
                  <a:cubicBezTo>
                    <a:pt x="15859" y="14077"/>
                    <a:pt x="15859" y="14077"/>
                    <a:pt x="15858" y="14077"/>
                  </a:cubicBezTo>
                  <a:lnTo>
                    <a:pt x="15858" y="14077"/>
                  </a:lnTo>
                  <a:cubicBezTo>
                    <a:pt x="15858" y="14077"/>
                    <a:pt x="15857" y="14077"/>
                    <a:pt x="15857" y="14078"/>
                  </a:cubicBezTo>
                  <a:lnTo>
                    <a:pt x="15857" y="14078"/>
                  </a:lnTo>
                  <a:cubicBezTo>
                    <a:pt x="15856" y="14077"/>
                    <a:pt x="15856" y="14077"/>
                    <a:pt x="15855" y="14077"/>
                  </a:cubicBezTo>
                  <a:lnTo>
                    <a:pt x="15855" y="14077"/>
                  </a:lnTo>
                  <a:cubicBezTo>
                    <a:pt x="15853" y="14078"/>
                    <a:pt x="15851" y="14080"/>
                    <a:pt x="15849" y="14082"/>
                  </a:cubicBezTo>
                  <a:lnTo>
                    <a:pt x="15849" y="14082"/>
                  </a:lnTo>
                  <a:cubicBezTo>
                    <a:pt x="15847" y="14082"/>
                    <a:pt x="15846" y="14082"/>
                    <a:pt x="15845" y="14082"/>
                  </a:cubicBezTo>
                  <a:lnTo>
                    <a:pt x="15845" y="14082"/>
                  </a:lnTo>
                  <a:cubicBezTo>
                    <a:pt x="15845" y="14082"/>
                    <a:pt x="15845" y="14082"/>
                    <a:pt x="15845" y="14082"/>
                  </a:cubicBezTo>
                  <a:lnTo>
                    <a:pt x="15845" y="14082"/>
                  </a:lnTo>
                  <a:cubicBezTo>
                    <a:pt x="15753" y="14082"/>
                    <a:pt x="15660" y="14083"/>
                    <a:pt x="15566" y="14083"/>
                  </a:cubicBezTo>
                  <a:cubicBezTo>
                    <a:pt x="15659" y="14083"/>
                    <a:pt x="15751" y="14083"/>
                    <a:pt x="15843" y="14083"/>
                  </a:cubicBezTo>
                  <a:lnTo>
                    <a:pt x="15843" y="14083"/>
                  </a:lnTo>
                  <a:cubicBezTo>
                    <a:pt x="15843" y="14083"/>
                    <a:pt x="15843" y="14083"/>
                    <a:pt x="15843" y="14083"/>
                  </a:cubicBezTo>
                  <a:lnTo>
                    <a:pt x="15843" y="14083"/>
                  </a:lnTo>
                  <a:cubicBezTo>
                    <a:pt x="15844" y="14083"/>
                    <a:pt x="15845" y="14083"/>
                    <a:pt x="15846" y="14083"/>
                  </a:cubicBezTo>
                  <a:lnTo>
                    <a:pt x="15846" y="14083"/>
                  </a:lnTo>
                  <a:cubicBezTo>
                    <a:pt x="15846" y="14083"/>
                    <a:pt x="15846" y="14083"/>
                    <a:pt x="15846" y="14083"/>
                  </a:cubicBezTo>
                  <a:lnTo>
                    <a:pt x="15846" y="14083"/>
                  </a:lnTo>
                  <a:cubicBezTo>
                    <a:pt x="15847" y="14083"/>
                    <a:pt x="15848" y="14083"/>
                    <a:pt x="15849" y="14083"/>
                  </a:cubicBezTo>
                  <a:lnTo>
                    <a:pt x="15849" y="14083"/>
                  </a:lnTo>
                  <a:cubicBezTo>
                    <a:pt x="15849" y="14083"/>
                    <a:pt x="15849" y="14083"/>
                    <a:pt x="15849" y="14083"/>
                  </a:cubicBezTo>
                  <a:lnTo>
                    <a:pt x="15849" y="14083"/>
                  </a:lnTo>
                  <a:cubicBezTo>
                    <a:pt x="15850" y="14083"/>
                    <a:pt x="15851" y="14083"/>
                    <a:pt x="15852" y="14083"/>
                  </a:cubicBezTo>
                  <a:lnTo>
                    <a:pt x="15852" y="14083"/>
                  </a:lnTo>
                  <a:cubicBezTo>
                    <a:pt x="15852" y="14083"/>
                    <a:pt x="15852" y="14083"/>
                    <a:pt x="15852" y="14083"/>
                  </a:cubicBezTo>
                  <a:lnTo>
                    <a:pt x="15852" y="14083"/>
                  </a:lnTo>
                  <a:cubicBezTo>
                    <a:pt x="15854" y="14083"/>
                    <a:pt x="15856" y="14083"/>
                    <a:pt x="15858" y="14083"/>
                  </a:cubicBezTo>
                  <a:lnTo>
                    <a:pt x="15858" y="14083"/>
                  </a:lnTo>
                  <a:cubicBezTo>
                    <a:pt x="15860" y="14083"/>
                    <a:pt x="15862" y="14083"/>
                    <a:pt x="15864" y="14083"/>
                  </a:cubicBezTo>
                  <a:lnTo>
                    <a:pt x="15864" y="14083"/>
                  </a:lnTo>
                  <a:cubicBezTo>
                    <a:pt x="15864" y="14083"/>
                    <a:pt x="15864" y="14083"/>
                    <a:pt x="15864" y="14083"/>
                  </a:cubicBezTo>
                  <a:lnTo>
                    <a:pt x="15864" y="14083"/>
                  </a:lnTo>
                  <a:cubicBezTo>
                    <a:pt x="15862" y="14083"/>
                    <a:pt x="15860" y="14083"/>
                    <a:pt x="15858" y="14083"/>
                  </a:cubicBezTo>
                  <a:lnTo>
                    <a:pt x="15858" y="14083"/>
                  </a:lnTo>
                  <a:cubicBezTo>
                    <a:pt x="15856" y="14083"/>
                    <a:pt x="15854" y="14083"/>
                    <a:pt x="15852" y="14083"/>
                  </a:cubicBezTo>
                  <a:lnTo>
                    <a:pt x="15852" y="14083"/>
                  </a:lnTo>
                  <a:cubicBezTo>
                    <a:pt x="15777" y="14137"/>
                    <a:pt x="15702" y="14191"/>
                    <a:pt x="15627" y="14246"/>
                  </a:cubicBezTo>
                  <a:lnTo>
                    <a:pt x="15627" y="14246"/>
                  </a:lnTo>
                  <a:cubicBezTo>
                    <a:pt x="15627" y="14246"/>
                    <a:pt x="15627" y="14246"/>
                    <a:pt x="15627" y="14246"/>
                  </a:cubicBezTo>
                  <a:lnTo>
                    <a:pt x="15627" y="14246"/>
                  </a:lnTo>
                  <a:cubicBezTo>
                    <a:pt x="15625" y="14247"/>
                    <a:pt x="15623" y="14248"/>
                    <a:pt x="15622" y="14249"/>
                  </a:cubicBezTo>
                  <a:cubicBezTo>
                    <a:pt x="15623" y="14248"/>
                    <a:pt x="15625" y="14247"/>
                    <a:pt x="15627" y="14246"/>
                  </a:cubicBezTo>
                  <a:lnTo>
                    <a:pt x="15627" y="14246"/>
                  </a:lnTo>
                  <a:cubicBezTo>
                    <a:pt x="7020" y="20651"/>
                    <a:pt x="6124" y="25620"/>
                    <a:pt x="8087" y="25620"/>
                  </a:cubicBezTo>
                  <a:cubicBezTo>
                    <a:pt x="9669" y="25620"/>
                    <a:pt x="13109" y="22391"/>
                    <a:pt x="15864" y="14083"/>
                  </a:cubicBezTo>
                  <a:lnTo>
                    <a:pt x="15864" y="14083"/>
                  </a:lnTo>
                  <a:cubicBezTo>
                    <a:pt x="15835" y="14175"/>
                    <a:pt x="15805" y="14268"/>
                    <a:pt x="15775" y="14361"/>
                  </a:cubicBezTo>
                  <a:cubicBezTo>
                    <a:pt x="15805" y="14268"/>
                    <a:pt x="15835" y="14176"/>
                    <a:pt x="15865" y="14085"/>
                  </a:cubicBezTo>
                  <a:lnTo>
                    <a:pt x="15865" y="14085"/>
                  </a:lnTo>
                  <a:cubicBezTo>
                    <a:pt x="15865" y="14085"/>
                    <a:pt x="15865" y="14085"/>
                    <a:pt x="15865" y="14085"/>
                  </a:cubicBezTo>
                  <a:lnTo>
                    <a:pt x="15865" y="14085"/>
                  </a:lnTo>
                  <a:cubicBezTo>
                    <a:pt x="15865" y="14085"/>
                    <a:pt x="15865" y="14085"/>
                    <a:pt x="15865" y="14085"/>
                  </a:cubicBezTo>
                  <a:lnTo>
                    <a:pt x="15865" y="14085"/>
                  </a:lnTo>
                  <a:cubicBezTo>
                    <a:pt x="15895" y="14176"/>
                    <a:pt x="15925" y="14268"/>
                    <a:pt x="15955" y="14361"/>
                  </a:cubicBezTo>
                  <a:cubicBezTo>
                    <a:pt x="15925" y="14268"/>
                    <a:pt x="15896" y="14176"/>
                    <a:pt x="15867" y="14085"/>
                  </a:cubicBezTo>
                  <a:lnTo>
                    <a:pt x="15867" y="14085"/>
                  </a:lnTo>
                  <a:cubicBezTo>
                    <a:pt x="15867" y="14085"/>
                    <a:pt x="15867" y="14085"/>
                    <a:pt x="15867" y="14085"/>
                  </a:cubicBezTo>
                  <a:lnTo>
                    <a:pt x="15867" y="14085"/>
                  </a:lnTo>
                  <a:cubicBezTo>
                    <a:pt x="15866" y="14084"/>
                    <a:pt x="15866" y="14084"/>
                    <a:pt x="15866" y="14083"/>
                  </a:cubicBezTo>
                  <a:lnTo>
                    <a:pt x="15866" y="14083"/>
                  </a:lnTo>
                  <a:cubicBezTo>
                    <a:pt x="15867" y="14083"/>
                    <a:pt x="15867" y="14083"/>
                    <a:pt x="15867" y="14083"/>
                  </a:cubicBezTo>
                  <a:lnTo>
                    <a:pt x="15867" y="14083"/>
                  </a:lnTo>
                  <a:cubicBezTo>
                    <a:pt x="15867" y="14083"/>
                    <a:pt x="15867" y="14083"/>
                    <a:pt x="15867" y="14083"/>
                  </a:cubicBezTo>
                  <a:lnTo>
                    <a:pt x="15867" y="14083"/>
                  </a:lnTo>
                  <a:cubicBezTo>
                    <a:pt x="15868" y="14083"/>
                    <a:pt x="15869" y="14083"/>
                    <a:pt x="15870" y="14083"/>
                  </a:cubicBezTo>
                  <a:lnTo>
                    <a:pt x="15870" y="14083"/>
                  </a:lnTo>
                  <a:cubicBezTo>
                    <a:pt x="15870" y="14083"/>
                    <a:pt x="15870" y="14083"/>
                    <a:pt x="15870" y="14083"/>
                  </a:cubicBezTo>
                  <a:lnTo>
                    <a:pt x="15870" y="14083"/>
                  </a:lnTo>
                  <a:cubicBezTo>
                    <a:pt x="15871" y="14083"/>
                    <a:pt x="15872" y="14083"/>
                    <a:pt x="15874" y="14083"/>
                  </a:cubicBezTo>
                  <a:lnTo>
                    <a:pt x="15874" y="14083"/>
                  </a:lnTo>
                  <a:cubicBezTo>
                    <a:pt x="15873" y="14083"/>
                    <a:pt x="15873" y="14083"/>
                    <a:pt x="15873" y="14083"/>
                  </a:cubicBezTo>
                  <a:lnTo>
                    <a:pt x="15873" y="14083"/>
                  </a:lnTo>
                  <a:cubicBezTo>
                    <a:pt x="15965" y="14083"/>
                    <a:pt x="16057" y="14083"/>
                    <a:pt x="16150" y="14083"/>
                  </a:cubicBezTo>
                  <a:cubicBezTo>
                    <a:pt x="16057" y="14083"/>
                    <a:pt x="15964" y="14082"/>
                    <a:pt x="15871" y="14082"/>
                  </a:cubicBezTo>
                  <a:lnTo>
                    <a:pt x="15871" y="14082"/>
                  </a:lnTo>
                  <a:cubicBezTo>
                    <a:pt x="15871" y="14082"/>
                    <a:pt x="15871" y="14082"/>
                    <a:pt x="15871" y="14082"/>
                  </a:cubicBezTo>
                  <a:lnTo>
                    <a:pt x="15871" y="14082"/>
                  </a:lnTo>
                  <a:cubicBezTo>
                    <a:pt x="15870" y="14082"/>
                    <a:pt x="15869" y="14082"/>
                    <a:pt x="15868" y="14082"/>
                  </a:cubicBezTo>
                  <a:lnTo>
                    <a:pt x="15868" y="14082"/>
                  </a:lnTo>
                  <a:cubicBezTo>
                    <a:pt x="15867" y="14081"/>
                    <a:pt x="15867" y="14081"/>
                    <a:pt x="15866" y="14081"/>
                  </a:cubicBezTo>
                  <a:lnTo>
                    <a:pt x="15866" y="14081"/>
                  </a:lnTo>
                  <a:cubicBezTo>
                    <a:pt x="15866" y="14081"/>
                    <a:pt x="15866" y="14081"/>
                    <a:pt x="15866" y="14082"/>
                  </a:cubicBezTo>
                  <a:lnTo>
                    <a:pt x="15866" y="14082"/>
                  </a:lnTo>
                  <a:cubicBezTo>
                    <a:pt x="15867" y="14082"/>
                    <a:pt x="15867" y="14082"/>
                    <a:pt x="15868" y="14082"/>
                  </a:cubicBezTo>
                  <a:lnTo>
                    <a:pt x="15868" y="14082"/>
                  </a:lnTo>
                  <a:cubicBezTo>
                    <a:pt x="15868" y="14082"/>
                    <a:pt x="15868" y="14082"/>
                    <a:pt x="15868" y="14082"/>
                  </a:cubicBezTo>
                  <a:lnTo>
                    <a:pt x="15868" y="14082"/>
                  </a:lnTo>
                  <a:cubicBezTo>
                    <a:pt x="15867" y="14082"/>
                    <a:pt x="15867" y="14082"/>
                    <a:pt x="15866" y="14082"/>
                  </a:cubicBezTo>
                  <a:lnTo>
                    <a:pt x="15866" y="14082"/>
                  </a:lnTo>
                  <a:cubicBezTo>
                    <a:pt x="15866" y="14082"/>
                    <a:pt x="15866" y="14082"/>
                    <a:pt x="15866" y="14082"/>
                  </a:cubicBezTo>
                  <a:lnTo>
                    <a:pt x="15866" y="14082"/>
                  </a:lnTo>
                  <a:cubicBezTo>
                    <a:pt x="15866" y="14082"/>
                    <a:pt x="15866" y="14082"/>
                    <a:pt x="15866" y="14082"/>
                  </a:cubicBezTo>
                  <a:lnTo>
                    <a:pt x="15866" y="14082"/>
                  </a:lnTo>
                  <a:cubicBezTo>
                    <a:pt x="15866" y="14081"/>
                    <a:pt x="15866" y="14081"/>
                    <a:pt x="15866" y="14081"/>
                  </a:cubicBezTo>
                  <a:lnTo>
                    <a:pt x="15866" y="14081"/>
                  </a:lnTo>
                  <a:cubicBezTo>
                    <a:pt x="15866" y="14081"/>
                    <a:pt x="15866" y="14081"/>
                    <a:pt x="15866" y="14081"/>
                  </a:cubicBezTo>
                  <a:lnTo>
                    <a:pt x="15866" y="14081"/>
                  </a:lnTo>
                  <a:cubicBezTo>
                    <a:pt x="15867" y="14080"/>
                    <a:pt x="15867" y="14079"/>
                    <a:pt x="15867" y="14079"/>
                  </a:cubicBezTo>
                  <a:lnTo>
                    <a:pt x="15867" y="14079"/>
                  </a:lnTo>
                  <a:cubicBezTo>
                    <a:pt x="15868" y="14080"/>
                    <a:pt x="15870" y="14081"/>
                    <a:pt x="15871" y="14082"/>
                  </a:cubicBezTo>
                  <a:lnTo>
                    <a:pt x="15871" y="14082"/>
                  </a:lnTo>
                  <a:cubicBezTo>
                    <a:pt x="28968" y="14004"/>
                    <a:pt x="31722" y="8947"/>
                    <a:pt x="27387" y="8947"/>
                  </a:cubicBezTo>
                  <a:cubicBezTo>
                    <a:pt x="25205" y="8947"/>
                    <a:pt x="21228" y="10228"/>
                    <a:pt x="15870" y="14070"/>
                  </a:cubicBezTo>
                  <a:lnTo>
                    <a:pt x="15870" y="14070"/>
                  </a:lnTo>
                  <a:cubicBezTo>
                    <a:pt x="15870" y="14069"/>
                    <a:pt x="15871" y="14068"/>
                    <a:pt x="15871" y="14067"/>
                  </a:cubicBezTo>
                  <a:lnTo>
                    <a:pt x="15871" y="14067"/>
                  </a:lnTo>
                  <a:cubicBezTo>
                    <a:pt x="15871" y="14067"/>
                    <a:pt x="15871" y="14067"/>
                    <a:pt x="15871" y="14068"/>
                  </a:cubicBezTo>
                  <a:lnTo>
                    <a:pt x="15871" y="14068"/>
                  </a:lnTo>
                  <a:cubicBezTo>
                    <a:pt x="15871" y="14067"/>
                    <a:pt x="15871" y="14066"/>
                    <a:pt x="15872" y="14065"/>
                  </a:cubicBezTo>
                  <a:lnTo>
                    <a:pt x="15872" y="14065"/>
                  </a:lnTo>
                  <a:cubicBezTo>
                    <a:pt x="15872" y="14065"/>
                    <a:pt x="15872" y="14065"/>
                    <a:pt x="15872" y="14065"/>
                  </a:cubicBezTo>
                  <a:lnTo>
                    <a:pt x="15872" y="14065"/>
                  </a:lnTo>
                  <a:cubicBezTo>
                    <a:pt x="15872" y="14064"/>
                    <a:pt x="15872" y="14063"/>
                    <a:pt x="15873" y="14062"/>
                  </a:cubicBezTo>
                  <a:lnTo>
                    <a:pt x="15873" y="14062"/>
                  </a:lnTo>
                  <a:cubicBezTo>
                    <a:pt x="15872" y="14062"/>
                    <a:pt x="15872" y="14062"/>
                    <a:pt x="15872" y="14062"/>
                  </a:cubicBezTo>
                  <a:lnTo>
                    <a:pt x="15872" y="14062"/>
                  </a:lnTo>
                  <a:cubicBezTo>
                    <a:pt x="15900" y="13977"/>
                    <a:pt x="15927" y="13891"/>
                    <a:pt x="15955" y="13805"/>
                  </a:cubicBezTo>
                  <a:lnTo>
                    <a:pt x="15955" y="13805"/>
                  </a:lnTo>
                  <a:cubicBezTo>
                    <a:pt x="15927" y="13892"/>
                    <a:pt x="15899" y="13978"/>
                    <a:pt x="15870" y="14064"/>
                  </a:cubicBezTo>
                  <a:lnTo>
                    <a:pt x="15870" y="14064"/>
                  </a:lnTo>
                  <a:cubicBezTo>
                    <a:pt x="15870" y="14064"/>
                    <a:pt x="15870" y="14064"/>
                    <a:pt x="15870" y="14064"/>
                  </a:cubicBezTo>
                  <a:lnTo>
                    <a:pt x="15870" y="14064"/>
                  </a:lnTo>
                  <a:cubicBezTo>
                    <a:pt x="18851" y="4689"/>
                    <a:pt x="17355" y="1"/>
                    <a:pt x="15860" y="1"/>
                  </a:cubicBezTo>
                  <a:close/>
                  <a:moveTo>
                    <a:pt x="15867" y="14083"/>
                  </a:moveTo>
                  <a:lnTo>
                    <a:pt x="15867" y="14083"/>
                  </a:lnTo>
                  <a:cubicBezTo>
                    <a:pt x="15943" y="14139"/>
                    <a:pt x="16018" y="14194"/>
                    <a:pt x="16095" y="14249"/>
                  </a:cubicBezTo>
                  <a:cubicBezTo>
                    <a:pt x="16018" y="14194"/>
                    <a:pt x="15942" y="14139"/>
                    <a:pt x="15867" y="14085"/>
                  </a:cubicBezTo>
                  <a:lnTo>
                    <a:pt x="15867" y="14085"/>
                  </a:lnTo>
                  <a:cubicBezTo>
                    <a:pt x="18616" y="22391"/>
                    <a:pt x="22054" y="25620"/>
                    <a:pt x="23636" y="25620"/>
                  </a:cubicBezTo>
                  <a:cubicBezTo>
                    <a:pt x="25615" y="25620"/>
                    <a:pt x="24689" y="20567"/>
                    <a:pt x="15870" y="14083"/>
                  </a:cubicBezTo>
                  <a:lnTo>
                    <a:pt x="15870" y="14083"/>
                  </a:lnTo>
                  <a:cubicBezTo>
                    <a:pt x="15869" y="14083"/>
                    <a:pt x="15868" y="14083"/>
                    <a:pt x="15867" y="14083"/>
                  </a:cubicBezTo>
                  <a:close/>
                  <a:moveTo>
                    <a:pt x="15865" y="14085"/>
                  </a:moveTo>
                  <a:cubicBezTo>
                    <a:pt x="12871" y="23471"/>
                    <a:pt x="14364" y="28164"/>
                    <a:pt x="15860" y="28164"/>
                  </a:cubicBezTo>
                  <a:cubicBezTo>
                    <a:pt x="17355" y="28164"/>
                    <a:pt x="18853" y="23471"/>
                    <a:pt x="15865" y="14085"/>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0"/>
            <p:cNvSpPr/>
            <p:nvPr/>
          </p:nvSpPr>
          <p:spPr>
            <a:xfrm>
              <a:off x="2028650" y="2201550"/>
              <a:ext cx="784200" cy="673525"/>
            </a:xfrm>
            <a:custGeom>
              <a:avLst/>
              <a:gdLst/>
              <a:ahLst/>
              <a:cxnLst/>
              <a:rect l="l" t="t" r="r" b="b"/>
              <a:pathLst>
                <a:path w="31368" h="26941" extrusionOk="0">
                  <a:moveTo>
                    <a:pt x="5287" y="4715"/>
                  </a:moveTo>
                  <a:cubicBezTo>
                    <a:pt x="2628" y="4715"/>
                    <a:pt x="4586" y="9659"/>
                    <a:pt x="15678" y="13465"/>
                  </a:cubicBezTo>
                  <a:lnTo>
                    <a:pt x="15678" y="13465"/>
                  </a:lnTo>
                  <a:cubicBezTo>
                    <a:pt x="15678" y="13463"/>
                    <a:pt x="15678" y="13461"/>
                    <a:pt x="15678" y="13458"/>
                  </a:cubicBezTo>
                  <a:lnTo>
                    <a:pt x="15678" y="13458"/>
                  </a:lnTo>
                  <a:cubicBezTo>
                    <a:pt x="15655" y="13425"/>
                    <a:pt x="15631" y="13391"/>
                    <a:pt x="15607" y="13357"/>
                  </a:cubicBezTo>
                  <a:lnTo>
                    <a:pt x="15607" y="13357"/>
                  </a:lnTo>
                  <a:cubicBezTo>
                    <a:pt x="10987" y="6971"/>
                    <a:pt x="7084" y="4715"/>
                    <a:pt x="5287" y="4715"/>
                  </a:cubicBezTo>
                  <a:close/>
                  <a:moveTo>
                    <a:pt x="15686" y="13464"/>
                  </a:moveTo>
                  <a:lnTo>
                    <a:pt x="15686" y="13464"/>
                  </a:lnTo>
                  <a:cubicBezTo>
                    <a:pt x="15687" y="13464"/>
                    <a:pt x="15687" y="13465"/>
                    <a:pt x="15687" y="13465"/>
                  </a:cubicBezTo>
                  <a:lnTo>
                    <a:pt x="15687" y="13465"/>
                  </a:lnTo>
                  <a:cubicBezTo>
                    <a:pt x="15688" y="13465"/>
                    <a:pt x="15689" y="13465"/>
                    <a:pt x="15689" y="13464"/>
                  </a:cubicBezTo>
                  <a:lnTo>
                    <a:pt x="15689" y="13464"/>
                  </a:lnTo>
                  <a:cubicBezTo>
                    <a:pt x="15689" y="13465"/>
                    <a:pt x="15688" y="13466"/>
                    <a:pt x="15688" y="13466"/>
                  </a:cubicBezTo>
                  <a:lnTo>
                    <a:pt x="15688" y="13466"/>
                  </a:lnTo>
                  <a:cubicBezTo>
                    <a:pt x="15688" y="13466"/>
                    <a:pt x="15687" y="13465"/>
                    <a:pt x="15687" y="13465"/>
                  </a:cubicBezTo>
                  <a:lnTo>
                    <a:pt x="15687" y="13465"/>
                  </a:lnTo>
                  <a:cubicBezTo>
                    <a:pt x="15687" y="13465"/>
                    <a:pt x="15687" y="13465"/>
                    <a:pt x="15686" y="13465"/>
                  </a:cubicBezTo>
                  <a:lnTo>
                    <a:pt x="15686" y="13465"/>
                  </a:lnTo>
                  <a:cubicBezTo>
                    <a:pt x="15686" y="13465"/>
                    <a:pt x="15686" y="13464"/>
                    <a:pt x="15686" y="13464"/>
                  </a:cubicBezTo>
                  <a:close/>
                  <a:moveTo>
                    <a:pt x="15680" y="13466"/>
                  </a:moveTo>
                  <a:cubicBezTo>
                    <a:pt x="15681" y="13466"/>
                    <a:pt x="15681" y="13466"/>
                    <a:pt x="15682" y="13467"/>
                  </a:cubicBezTo>
                  <a:lnTo>
                    <a:pt x="15682" y="13467"/>
                  </a:lnTo>
                  <a:cubicBezTo>
                    <a:pt x="15683" y="13466"/>
                    <a:pt x="15683" y="13466"/>
                    <a:pt x="15684" y="13466"/>
                  </a:cubicBezTo>
                  <a:lnTo>
                    <a:pt x="15684" y="13466"/>
                  </a:lnTo>
                  <a:cubicBezTo>
                    <a:pt x="15684" y="13466"/>
                    <a:pt x="15684" y="13467"/>
                    <a:pt x="15685" y="13467"/>
                  </a:cubicBezTo>
                  <a:lnTo>
                    <a:pt x="15685" y="13467"/>
                  </a:lnTo>
                  <a:cubicBezTo>
                    <a:pt x="15684" y="13467"/>
                    <a:pt x="15683" y="13467"/>
                    <a:pt x="15682" y="13467"/>
                  </a:cubicBezTo>
                  <a:lnTo>
                    <a:pt x="15682" y="13467"/>
                  </a:lnTo>
                  <a:cubicBezTo>
                    <a:pt x="15681" y="13467"/>
                    <a:pt x="15681" y="13467"/>
                    <a:pt x="15680" y="13467"/>
                  </a:cubicBezTo>
                  <a:lnTo>
                    <a:pt x="15680" y="13467"/>
                  </a:lnTo>
                  <a:cubicBezTo>
                    <a:pt x="15680" y="13467"/>
                    <a:pt x="15680" y="13466"/>
                    <a:pt x="15680" y="13466"/>
                  </a:cubicBezTo>
                  <a:close/>
                  <a:moveTo>
                    <a:pt x="15690" y="13466"/>
                  </a:moveTo>
                  <a:lnTo>
                    <a:pt x="15690" y="13466"/>
                  </a:lnTo>
                  <a:cubicBezTo>
                    <a:pt x="15690" y="13466"/>
                    <a:pt x="15689" y="13467"/>
                    <a:pt x="15689" y="13468"/>
                  </a:cubicBezTo>
                  <a:lnTo>
                    <a:pt x="15689" y="13468"/>
                  </a:lnTo>
                  <a:cubicBezTo>
                    <a:pt x="15689" y="13467"/>
                    <a:pt x="15688" y="13467"/>
                    <a:pt x="15688" y="13466"/>
                  </a:cubicBezTo>
                  <a:lnTo>
                    <a:pt x="15688" y="13466"/>
                  </a:lnTo>
                  <a:cubicBezTo>
                    <a:pt x="15689" y="13466"/>
                    <a:pt x="15690" y="13466"/>
                    <a:pt x="15690" y="13466"/>
                  </a:cubicBezTo>
                  <a:close/>
                  <a:moveTo>
                    <a:pt x="15688" y="13466"/>
                  </a:moveTo>
                  <a:lnTo>
                    <a:pt x="15688" y="13466"/>
                  </a:lnTo>
                  <a:cubicBezTo>
                    <a:pt x="15687" y="13467"/>
                    <a:pt x="15687" y="13467"/>
                    <a:pt x="15687" y="13468"/>
                  </a:cubicBezTo>
                  <a:lnTo>
                    <a:pt x="15687" y="13468"/>
                  </a:lnTo>
                  <a:cubicBezTo>
                    <a:pt x="15687" y="13467"/>
                    <a:pt x="15687" y="13467"/>
                    <a:pt x="15686" y="13467"/>
                  </a:cubicBezTo>
                  <a:lnTo>
                    <a:pt x="15686" y="13467"/>
                  </a:lnTo>
                  <a:cubicBezTo>
                    <a:pt x="15686" y="13467"/>
                    <a:pt x="15686" y="13467"/>
                    <a:pt x="15686" y="13467"/>
                  </a:cubicBezTo>
                  <a:lnTo>
                    <a:pt x="15686" y="13467"/>
                  </a:lnTo>
                  <a:cubicBezTo>
                    <a:pt x="15687" y="13467"/>
                    <a:pt x="15687" y="13467"/>
                    <a:pt x="15688" y="13466"/>
                  </a:cubicBezTo>
                  <a:close/>
                  <a:moveTo>
                    <a:pt x="15686" y="13467"/>
                  </a:moveTo>
                  <a:cubicBezTo>
                    <a:pt x="15687" y="13467"/>
                    <a:pt x="15687" y="13467"/>
                    <a:pt x="15687" y="13468"/>
                  </a:cubicBezTo>
                  <a:lnTo>
                    <a:pt x="15687" y="13468"/>
                  </a:lnTo>
                  <a:cubicBezTo>
                    <a:pt x="15687" y="13468"/>
                    <a:pt x="15687" y="13468"/>
                    <a:pt x="15687" y="13468"/>
                  </a:cubicBezTo>
                  <a:lnTo>
                    <a:pt x="15687" y="13468"/>
                  </a:lnTo>
                  <a:cubicBezTo>
                    <a:pt x="15687" y="13468"/>
                    <a:pt x="15686" y="13468"/>
                    <a:pt x="15686" y="13468"/>
                  </a:cubicBezTo>
                  <a:lnTo>
                    <a:pt x="15686" y="13468"/>
                  </a:lnTo>
                  <a:cubicBezTo>
                    <a:pt x="15686" y="13468"/>
                    <a:pt x="15686" y="13467"/>
                    <a:pt x="15686" y="13467"/>
                  </a:cubicBezTo>
                  <a:close/>
                  <a:moveTo>
                    <a:pt x="26221" y="4937"/>
                  </a:moveTo>
                  <a:cubicBezTo>
                    <a:pt x="24393" y="4937"/>
                    <a:pt x="20437" y="7151"/>
                    <a:pt x="15692" y="13464"/>
                  </a:cubicBezTo>
                  <a:lnTo>
                    <a:pt x="15692" y="13464"/>
                  </a:lnTo>
                  <a:cubicBezTo>
                    <a:pt x="15694" y="13463"/>
                    <a:pt x="15696" y="13462"/>
                    <a:pt x="15698" y="13462"/>
                  </a:cubicBezTo>
                  <a:lnTo>
                    <a:pt x="15698" y="13462"/>
                  </a:lnTo>
                  <a:cubicBezTo>
                    <a:pt x="15698" y="13462"/>
                    <a:pt x="15697" y="13463"/>
                    <a:pt x="15697" y="13464"/>
                  </a:cubicBezTo>
                  <a:lnTo>
                    <a:pt x="15697" y="13464"/>
                  </a:lnTo>
                  <a:cubicBezTo>
                    <a:pt x="15697" y="13463"/>
                    <a:pt x="15698" y="13463"/>
                    <a:pt x="15699" y="13463"/>
                  </a:cubicBezTo>
                  <a:lnTo>
                    <a:pt x="15699" y="13463"/>
                  </a:lnTo>
                  <a:cubicBezTo>
                    <a:pt x="15699" y="13462"/>
                    <a:pt x="15700" y="13462"/>
                    <a:pt x="15700" y="13461"/>
                  </a:cubicBezTo>
                  <a:lnTo>
                    <a:pt x="15700" y="13461"/>
                  </a:lnTo>
                  <a:cubicBezTo>
                    <a:pt x="15700" y="13461"/>
                    <a:pt x="15699" y="13461"/>
                    <a:pt x="15698" y="13462"/>
                  </a:cubicBezTo>
                  <a:lnTo>
                    <a:pt x="15698" y="13462"/>
                  </a:lnTo>
                  <a:cubicBezTo>
                    <a:pt x="15753" y="13389"/>
                    <a:pt x="15808" y="13315"/>
                    <a:pt x="15863" y="13242"/>
                  </a:cubicBezTo>
                  <a:lnTo>
                    <a:pt x="15863" y="13242"/>
                  </a:lnTo>
                  <a:cubicBezTo>
                    <a:pt x="15808" y="13315"/>
                    <a:pt x="15754" y="13388"/>
                    <a:pt x="15700" y="13461"/>
                  </a:cubicBezTo>
                  <a:lnTo>
                    <a:pt x="15700" y="13461"/>
                  </a:lnTo>
                  <a:cubicBezTo>
                    <a:pt x="15786" y="13434"/>
                    <a:pt x="15873" y="13408"/>
                    <a:pt x="15960" y="13380"/>
                  </a:cubicBezTo>
                  <a:lnTo>
                    <a:pt x="15960" y="13380"/>
                  </a:lnTo>
                  <a:cubicBezTo>
                    <a:pt x="15872" y="13408"/>
                    <a:pt x="15785" y="13435"/>
                    <a:pt x="15699" y="13463"/>
                  </a:cubicBezTo>
                  <a:lnTo>
                    <a:pt x="15699" y="13463"/>
                  </a:lnTo>
                  <a:cubicBezTo>
                    <a:pt x="15697" y="13465"/>
                    <a:pt x="15696" y="13467"/>
                    <a:pt x="15694" y="13469"/>
                  </a:cubicBezTo>
                  <a:lnTo>
                    <a:pt x="15694" y="13469"/>
                  </a:lnTo>
                  <a:cubicBezTo>
                    <a:pt x="26931" y="9875"/>
                    <a:pt x="28951" y="4937"/>
                    <a:pt x="26221" y="4937"/>
                  </a:cubicBezTo>
                  <a:close/>
                  <a:moveTo>
                    <a:pt x="15689" y="13468"/>
                  </a:moveTo>
                  <a:lnTo>
                    <a:pt x="15689" y="13468"/>
                  </a:lnTo>
                  <a:cubicBezTo>
                    <a:pt x="15689" y="13468"/>
                    <a:pt x="15690" y="13469"/>
                    <a:pt x="15690" y="13469"/>
                  </a:cubicBezTo>
                  <a:lnTo>
                    <a:pt x="15690" y="13469"/>
                  </a:lnTo>
                  <a:cubicBezTo>
                    <a:pt x="15689" y="13469"/>
                    <a:pt x="15689" y="13469"/>
                    <a:pt x="15688" y="13469"/>
                  </a:cubicBezTo>
                  <a:lnTo>
                    <a:pt x="15688" y="13469"/>
                  </a:lnTo>
                  <a:cubicBezTo>
                    <a:pt x="15688" y="13468"/>
                    <a:pt x="15689" y="13468"/>
                    <a:pt x="15689" y="13468"/>
                  </a:cubicBezTo>
                  <a:close/>
                  <a:moveTo>
                    <a:pt x="15689" y="13470"/>
                  </a:moveTo>
                  <a:cubicBezTo>
                    <a:pt x="15689" y="13471"/>
                    <a:pt x="15689" y="13471"/>
                    <a:pt x="15689" y="13471"/>
                  </a:cubicBezTo>
                  <a:lnTo>
                    <a:pt x="15689" y="13471"/>
                  </a:lnTo>
                  <a:cubicBezTo>
                    <a:pt x="15689" y="13471"/>
                    <a:pt x="15689" y="13471"/>
                    <a:pt x="15689" y="13471"/>
                  </a:cubicBezTo>
                  <a:lnTo>
                    <a:pt x="15689" y="13471"/>
                  </a:lnTo>
                  <a:cubicBezTo>
                    <a:pt x="15689" y="13471"/>
                    <a:pt x="15689" y="13471"/>
                    <a:pt x="15689" y="13470"/>
                  </a:cubicBezTo>
                  <a:close/>
                  <a:moveTo>
                    <a:pt x="15685" y="13469"/>
                  </a:moveTo>
                  <a:lnTo>
                    <a:pt x="15685" y="13469"/>
                  </a:lnTo>
                  <a:cubicBezTo>
                    <a:pt x="15685" y="13469"/>
                    <a:pt x="15685" y="13469"/>
                    <a:pt x="15686" y="13469"/>
                  </a:cubicBezTo>
                  <a:lnTo>
                    <a:pt x="15686" y="13469"/>
                  </a:lnTo>
                  <a:cubicBezTo>
                    <a:pt x="15685" y="13470"/>
                    <a:pt x="15685" y="13470"/>
                    <a:pt x="15685" y="13471"/>
                  </a:cubicBezTo>
                  <a:lnTo>
                    <a:pt x="15685" y="13471"/>
                  </a:lnTo>
                  <a:cubicBezTo>
                    <a:pt x="15685" y="13470"/>
                    <a:pt x="15685" y="13470"/>
                    <a:pt x="15685" y="13469"/>
                  </a:cubicBezTo>
                  <a:close/>
                  <a:moveTo>
                    <a:pt x="15686" y="13470"/>
                  </a:moveTo>
                  <a:lnTo>
                    <a:pt x="15686" y="13470"/>
                  </a:lnTo>
                  <a:cubicBezTo>
                    <a:pt x="15686" y="13470"/>
                    <a:pt x="15687" y="13470"/>
                    <a:pt x="15687" y="13470"/>
                  </a:cubicBezTo>
                  <a:lnTo>
                    <a:pt x="15687" y="13470"/>
                  </a:lnTo>
                  <a:cubicBezTo>
                    <a:pt x="15687" y="13470"/>
                    <a:pt x="15687" y="13470"/>
                    <a:pt x="15687" y="13470"/>
                  </a:cubicBezTo>
                  <a:lnTo>
                    <a:pt x="15687" y="13470"/>
                  </a:lnTo>
                  <a:cubicBezTo>
                    <a:pt x="15688" y="13470"/>
                    <a:pt x="15688" y="13470"/>
                    <a:pt x="15689" y="13470"/>
                  </a:cubicBezTo>
                  <a:lnTo>
                    <a:pt x="15689" y="13470"/>
                  </a:lnTo>
                  <a:cubicBezTo>
                    <a:pt x="15689" y="13471"/>
                    <a:pt x="15689" y="13471"/>
                    <a:pt x="15689" y="13471"/>
                  </a:cubicBezTo>
                  <a:lnTo>
                    <a:pt x="15689" y="13471"/>
                  </a:lnTo>
                  <a:cubicBezTo>
                    <a:pt x="15689" y="13471"/>
                    <a:pt x="15688" y="13471"/>
                    <a:pt x="15687" y="13471"/>
                  </a:cubicBezTo>
                  <a:lnTo>
                    <a:pt x="15687" y="13471"/>
                  </a:lnTo>
                  <a:cubicBezTo>
                    <a:pt x="15687" y="13471"/>
                    <a:pt x="15687" y="13471"/>
                    <a:pt x="15687" y="13470"/>
                  </a:cubicBezTo>
                  <a:lnTo>
                    <a:pt x="15687" y="13470"/>
                  </a:lnTo>
                  <a:cubicBezTo>
                    <a:pt x="15687" y="13471"/>
                    <a:pt x="15686" y="13471"/>
                    <a:pt x="15686" y="13471"/>
                  </a:cubicBezTo>
                  <a:lnTo>
                    <a:pt x="15686" y="13471"/>
                  </a:lnTo>
                  <a:cubicBezTo>
                    <a:pt x="15686" y="13471"/>
                    <a:pt x="15686" y="13470"/>
                    <a:pt x="15686" y="13470"/>
                  </a:cubicBezTo>
                  <a:close/>
                  <a:moveTo>
                    <a:pt x="15672" y="13470"/>
                  </a:moveTo>
                  <a:lnTo>
                    <a:pt x="15672" y="13470"/>
                  </a:lnTo>
                  <a:cubicBezTo>
                    <a:pt x="15671" y="13470"/>
                    <a:pt x="15670" y="13470"/>
                    <a:pt x="15670" y="13470"/>
                  </a:cubicBezTo>
                  <a:lnTo>
                    <a:pt x="15670" y="13470"/>
                  </a:lnTo>
                  <a:cubicBezTo>
                    <a:pt x="15670" y="13471"/>
                    <a:pt x="15671" y="13471"/>
                    <a:pt x="15672" y="13471"/>
                  </a:cubicBezTo>
                  <a:lnTo>
                    <a:pt x="15672" y="13471"/>
                  </a:lnTo>
                  <a:cubicBezTo>
                    <a:pt x="15673" y="13471"/>
                    <a:pt x="15674" y="13471"/>
                    <a:pt x="15675" y="13471"/>
                  </a:cubicBezTo>
                  <a:lnTo>
                    <a:pt x="15675" y="13471"/>
                  </a:lnTo>
                  <a:cubicBezTo>
                    <a:pt x="15674" y="13470"/>
                    <a:pt x="15673" y="13470"/>
                    <a:pt x="15672" y="13470"/>
                  </a:cubicBezTo>
                  <a:close/>
                  <a:moveTo>
                    <a:pt x="15678" y="13470"/>
                  </a:moveTo>
                  <a:cubicBezTo>
                    <a:pt x="15677" y="13470"/>
                    <a:pt x="15676" y="13470"/>
                    <a:pt x="15675" y="13471"/>
                  </a:cubicBezTo>
                  <a:lnTo>
                    <a:pt x="15675" y="13471"/>
                  </a:lnTo>
                  <a:cubicBezTo>
                    <a:pt x="15676" y="13471"/>
                    <a:pt x="15677" y="13471"/>
                    <a:pt x="15678" y="13472"/>
                  </a:cubicBezTo>
                  <a:lnTo>
                    <a:pt x="15678" y="13472"/>
                  </a:lnTo>
                  <a:cubicBezTo>
                    <a:pt x="15678" y="13471"/>
                    <a:pt x="15678" y="13470"/>
                    <a:pt x="15678" y="13470"/>
                  </a:cubicBezTo>
                  <a:close/>
                  <a:moveTo>
                    <a:pt x="15685" y="13471"/>
                  </a:moveTo>
                  <a:cubicBezTo>
                    <a:pt x="15685" y="13471"/>
                    <a:pt x="15685" y="13472"/>
                    <a:pt x="15685" y="13472"/>
                  </a:cubicBezTo>
                  <a:lnTo>
                    <a:pt x="15685" y="13472"/>
                  </a:lnTo>
                  <a:cubicBezTo>
                    <a:pt x="15684" y="13472"/>
                    <a:pt x="15684" y="13473"/>
                    <a:pt x="15683" y="13473"/>
                  </a:cubicBezTo>
                  <a:lnTo>
                    <a:pt x="15683" y="13473"/>
                  </a:lnTo>
                  <a:cubicBezTo>
                    <a:pt x="15684" y="13472"/>
                    <a:pt x="15684" y="13471"/>
                    <a:pt x="15685" y="13471"/>
                  </a:cubicBezTo>
                  <a:close/>
                  <a:moveTo>
                    <a:pt x="15686" y="13471"/>
                  </a:moveTo>
                  <a:cubicBezTo>
                    <a:pt x="15686" y="13471"/>
                    <a:pt x="15686" y="13471"/>
                    <a:pt x="15686" y="13472"/>
                  </a:cubicBezTo>
                  <a:lnTo>
                    <a:pt x="15686" y="13472"/>
                  </a:lnTo>
                  <a:cubicBezTo>
                    <a:pt x="15687" y="13472"/>
                    <a:pt x="15687" y="13471"/>
                    <a:pt x="15687" y="13471"/>
                  </a:cubicBezTo>
                  <a:lnTo>
                    <a:pt x="15687" y="13471"/>
                  </a:lnTo>
                  <a:cubicBezTo>
                    <a:pt x="15688" y="13472"/>
                    <a:pt x="15688" y="13472"/>
                    <a:pt x="15688" y="13473"/>
                  </a:cubicBezTo>
                  <a:lnTo>
                    <a:pt x="15688" y="13473"/>
                  </a:lnTo>
                  <a:cubicBezTo>
                    <a:pt x="15689" y="13473"/>
                    <a:pt x="15690" y="13472"/>
                    <a:pt x="15690" y="13472"/>
                  </a:cubicBezTo>
                  <a:lnTo>
                    <a:pt x="15690" y="13472"/>
                  </a:lnTo>
                  <a:cubicBezTo>
                    <a:pt x="15690" y="13473"/>
                    <a:pt x="15689" y="13473"/>
                    <a:pt x="15689" y="13474"/>
                  </a:cubicBezTo>
                  <a:lnTo>
                    <a:pt x="15689" y="13474"/>
                  </a:lnTo>
                  <a:cubicBezTo>
                    <a:pt x="15689" y="13473"/>
                    <a:pt x="15689" y="13473"/>
                    <a:pt x="15688" y="13473"/>
                  </a:cubicBezTo>
                  <a:lnTo>
                    <a:pt x="15688" y="13473"/>
                  </a:lnTo>
                  <a:cubicBezTo>
                    <a:pt x="15688" y="13473"/>
                    <a:pt x="15687" y="13473"/>
                    <a:pt x="15686" y="13473"/>
                  </a:cubicBezTo>
                  <a:lnTo>
                    <a:pt x="15686" y="13473"/>
                  </a:lnTo>
                  <a:cubicBezTo>
                    <a:pt x="15686" y="13473"/>
                    <a:pt x="15686" y="13472"/>
                    <a:pt x="15686" y="13472"/>
                  </a:cubicBezTo>
                  <a:lnTo>
                    <a:pt x="15686" y="13472"/>
                  </a:lnTo>
                  <a:cubicBezTo>
                    <a:pt x="15686" y="13472"/>
                    <a:pt x="15686" y="13472"/>
                    <a:pt x="15686" y="13472"/>
                  </a:cubicBezTo>
                  <a:lnTo>
                    <a:pt x="15686" y="13472"/>
                  </a:lnTo>
                  <a:cubicBezTo>
                    <a:pt x="15686" y="13472"/>
                    <a:pt x="15686" y="13471"/>
                    <a:pt x="15686" y="13471"/>
                  </a:cubicBezTo>
                  <a:close/>
                  <a:moveTo>
                    <a:pt x="15680" y="13472"/>
                  </a:moveTo>
                  <a:cubicBezTo>
                    <a:pt x="15681" y="13472"/>
                    <a:pt x="15681" y="13473"/>
                    <a:pt x="15682" y="13473"/>
                  </a:cubicBezTo>
                  <a:lnTo>
                    <a:pt x="15682" y="13473"/>
                  </a:lnTo>
                  <a:cubicBezTo>
                    <a:pt x="15682" y="13473"/>
                    <a:pt x="15683" y="13473"/>
                    <a:pt x="15683" y="13473"/>
                  </a:cubicBezTo>
                  <a:lnTo>
                    <a:pt x="15683" y="13473"/>
                  </a:lnTo>
                  <a:cubicBezTo>
                    <a:pt x="15683" y="13473"/>
                    <a:pt x="15683" y="13473"/>
                    <a:pt x="15683" y="13473"/>
                  </a:cubicBezTo>
                  <a:lnTo>
                    <a:pt x="15683" y="13473"/>
                  </a:lnTo>
                  <a:cubicBezTo>
                    <a:pt x="15683" y="13473"/>
                    <a:pt x="15682" y="13473"/>
                    <a:pt x="15682" y="13473"/>
                  </a:cubicBezTo>
                  <a:lnTo>
                    <a:pt x="15682" y="13473"/>
                  </a:lnTo>
                  <a:cubicBezTo>
                    <a:pt x="15681" y="13473"/>
                    <a:pt x="15681" y="13473"/>
                    <a:pt x="15680" y="13474"/>
                  </a:cubicBezTo>
                  <a:lnTo>
                    <a:pt x="15680" y="13474"/>
                  </a:lnTo>
                  <a:cubicBezTo>
                    <a:pt x="15680" y="13473"/>
                    <a:pt x="15680" y="13473"/>
                    <a:pt x="15680" y="13472"/>
                  </a:cubicBezTo>
                  <a:close/>
                  <a:moveTo>
                    <a:pt x="15685" y="13473"/>
                  </a:moveTo>
                  <a:cubicBezTo>
                    <a:pt x="15685" y="13474"/>
                    <a:pt x="15685" y="13474"/>
                    <a:pt x="15685" y="13474"/>
                  </a:cubicBezTo>
                  <a:lnTo>
                    <a:pt x="15685" y="13474"/>
                  </a:lnTo>
                  <a:cubicBezTo>
                    <a:pt x="15684" y="13474"/>
                    <a:pt x="15684" y="13474"/>
                    <a:pt x="15684" y="13474"/>
                  </a:cubicBezTo>
                  <a:lnTo>
                    <a:pt x="15684" y="13474"/>
                  </a:lnTo>
                  <a:cubicBezTo>
                    <a:pt x="15684" y="13474"/>
                    <a:pt x="15684" y="13473"/>
                    <a:pt x="15685" y="13473"/>
                  </a:cubicBezTo>
                  <a:close/>
                  <a:moveTo>
                    <a:pt x="15686" y="13473"/>
                  </a:moveTo>
                  <a:cubicBezTo>
                    <a:pt x="15686" y="13474"/>
                    <a:pt x="15686" y="13474"/>
                    <a:pt x="15686" y="13474"/>
                  </a:cubicBezTo>
                  <a:lnTo>
                    <a:pt x="15686" y="13474"/>
                  </a:lnTo>
                  <a:cubicBezTo>
                    <a:pt x="15686" y="13474"/>
                    <a:pt x="15685" y="13474"/>
                    <a:pt x="15685" y="13474"/>
                  </a:cubicBezTo>
                  <a:lnTo>
                    <a:pt x="15685" y="13474"/>
                  </a:lnTo>
                  <a:cubicBezTo>
                    <a:pt x="15685" y="13474"/>
                    <a:pt x="15686" y="13474"/>
                    <a:pt x="15686" y="13473"/>
                  </a:cubicBezTo>
                  <a:close/>
                  <a:moveTo>
                    <a:pt x="15688" y="13475"/>
                  </a:moveTo>
                  <a:lnTo>
                    <a:pt x="15688" y="13475"/>
                  </a:lnTo>
                  <a:cubicBezTo>
                    <a:pt x="15688" y="13475"/>
                    <a:pt x="15687" y="13476"/>
                    <a:pt x="15687" y="13476"/>
                  </a:cubicBezTo>
                  <a:lnTo>
                    <a:pt x="15687" y="13476"/>
                  </a:lnTo>
                  <a:cubicBezTo>
                    <a:pt x="15688" y="13477"/>
                    <a:pt x="15688" y="13477"/>
                    <a:pt x="15689" y="13477"/>
                  </a:cubicBezTo>
                  <a:lnTo>
                    <a:pt x="15689" y="13477"/>
                  </a:lnTo>
                  <a:cubicBezTo>
                    <a:pt x="15689" y="13476"/>
                    <a:pt x="15689" y="13476"/>
                    <a:pt x="15690" y="13475"/>
                  </a:cubicBezTo>
                  <a:lnTo>
                    <a:pt x="15690" y="13475"/>
                  </a:lnTo>
                  <a:cubicBezTo>
                    <a:pt x="15690" y="13476"/>
                    <a:pt x="15690" y="13476"/>
                    <a:pt x="15690" y="13476"/>
                  </a:cubicBezTo>
                  <a:lnTo>
                    <a:pt x="15690" y="13476"/>
                  </a:lnTo>
                  <a:cubicBezTo>
                    <a:pt x="15690" y="13476"/>
                    <a:pt x="15690" y="13475"/>
                    <a:pt x="15690" y="13475"/>
                  </a:cubicBezTo>
                  <a:lnTo>
                    <a:pt x="15690" y="13475"/>
                  </a:lnTo>
                  <a:cubicBezTo>
                    <a:pt x="15690" y="13475"/>
                    <a:pt x="15690" y="13475"/>
                    <a:pt x="15690" y="13475"/>
                  </a:cubicBezTo>
                  <a:lnTo>
                    <a:pt x="15690" y="13475"/>
                  </a:lnTo>
                  <a:cubicBezTo>
                    <a:pt x="15689" y="13475"/>
                    <a:pt x="15689" y="13475"/>
                    <a:pt x="15688" y="13475"/>
                  </a:cubicBezTo>
                  <a:close/>
                  <a:moveTo>
                    <a:pt x="15682" y="13475"/>
                  </a:moveTo>
                  <a:lnTo>
                    <a:pt x="15682" y="13475"/>
                  </a:lnTo>
                  <a:cubicBezTo>
                    <a:pt x="15681" y="13475"/>
                    <a:pt x="15680" y="13475"/>
                    <a:pt x="15680" y="13475"/>
                  </a:cubicBezTo>
                  <a:lnTo>
                    <a:pt x="15680" y="13475"/>
                  </a:lnTo>
                  <a:cubicBezTo>
                    <a:pt x="15680" y="13476"/>
                    <a:pt x="15680" y="13477"/>
                    <a:pt x="15680" y="13477"/>
                  </a:cubicBezTo>
                  <a:lnTo>
                    <a:pt x="15680" y="13477"/>
                  </a:lnTo>
                  <a:cubicBezTo>
                    <a:pt x="15680" y="13476"/>
                    <a:pt x="15681" y="13476"/>
                    <a:pt x="15682" y="13475"/>
                  </a:cubicBezTo>
                  <a:close/>
                  <a:moveTo>
                    <a:pt x="15686" y="13476"/>
                  </a:moveTo>
                  <a:lnTo>
                    <a:pt x="15686" y="13476"/>
                  </a:lnTo>
                  <a:cubicBezTo>
                    <a:pt x="15686" y="13477"/>
                    <a:pt x="15686" y="13477"/>
                    <a:pt x="15686" y="13477"/>
                  </a:cubicBezTo>
                  <a:lnTo>
                    <a:pt x="15686" y="13477"/>
                  </a:lnTo>
                  <a:cubicBezTo>
                    <a:pt x="15686" y="13477"/>
                    <a:pt x="15687" y="13477"/>
                    <a:pt x="15687" y="13476"/>
                  </a:cubicBezTo>
                  <a:lnTo>
                    <a:pt x="15687" y="13476"/>
                  </a:lnTo>
                  <a:cubicBezTo>
                    <a:pt x="15687" y="13476"/>
                    <a:pt x="15686" y="13476"/>
                    <a:pt x="15686" y="13476"/>
                  </a:cubicBezTo>
                  <a:close/>
                  <a:moveTo>
                    <a:pt x="15692" y="13472"/>
                  </a:moveTo>
                  <a:lnTo>
                    <a:pt x="15692" y="13472"/>
                  </a:lnTo>
                  <a:cubicBezTo>
                    <a:pt x="15693" y="13474"/>
                    <a:pt x="15695" y="13476"/>
                    <a:pt x="15696" y="13478"/>
                  </a:cubicBezTo>
                  <a:lnTo>
                    <a:pt x="15696" y="13478"/>
                  </a:lnTo>
                  <a:cubicBezTo>
                    <a:pt x="15695" y="13477"/>
                    <a:pt x="15694" y="13477"/>
                    <a:pt x="15693" y="13477"/>
                  </a:cubicBezTo>
                  <a:lnTo>
                    <a:pt x="15693" y="13477"/>
                  </a:lnTo>
                  <a:cubicBezTo>
                    <a:pt x="15693" y="13476"/>
                    <a:pt x="15692" y="13475"/>
                    <a:pt x="15691" y="13474"/>
                  </a:cubicBezTo>
                  <a:lnTo>
                    <a:pt x="15691" y="13474"/>
                  </a:lnTo>
                  <a:cubicBezTo>
                    <a:pt x="15691" y="13473"/>
                    <a:pt x="15692" y="13473"/>
                    <a:pt x="15692" y="13472"/>
                  </a:cubicBezTo>
                  <a:close/>
                  <a:moveTo>
                    <a:pt x="15680" y="13486"/>
                  </a:moveTo>
                  <a:lnTo>
                    <a:pt x="15680" y="13486"/>
                  </a:lnTo>
                  <a:cubicBezTo>
                    <a:pt x="15679" y="13487"/>
                    <a:pt x="15679" y="13488"/>
                    <a:pt x="15678" y="13488"/>
                  </a:cubicBezTo>
                  <a:lnTo>
                    <a:pt x="15678" y="13488"/>
                  </a:lnTo>
                  <a:cubicBezTo>
                    <a:pt x="15678" y="13490"/>
                    <a:pt x="15678" y="13491"/>
                    <a:pt x="15678" y="13492"/>
                  </a:cubicBezTo>
                  <a:lnTo>
                    <a:pt x="15678" y="13492"/>
                  </a:lnTo>
                  <a:cubicBezTo>
                    <a:pt x="15678" y="13491"/>
                    <a:pt x="15679" y="13490"/>
                    <a:pt x="15680" y="13489"/>
                  </a:cubicBezTo>
                  <a:lnTo>
                    <a:pt x="15680" y="13489"/>
                  </a:lnTo>
                  <a:cubicBezTo>
                    <a:pt x="15680" y="13488"/>
                    <a:pt x="15680" y="13487"/>
                    <a:pt x="15680" y="13486"/>
                  </a:cubicBezTo>
                  <a:close/>
                  <a:moveTo>
                    <a:pt x="15695" y="13471"/>
                  </a:moveTo>
                  <a:lnTo>
                    <a:pt x="15695" y="13471"/>
                  </a:lnTo>
                  <a:cubicBezTo>
                    <a:pt x="15783" y="13501"/>
                    <a:pt x="15871" y="13531"/>
                    <a:pt x="15960" y="13561"/>
                  </a:cubicBezTo>
                  <a:cubicBezTo>
                    <a:pt x="15871" y="13531"/>
                    <a:pt x="15781" y="13501"/>
                    <a:pt x="15693" y="13472"/>
                  </a:cubicBezTo>
                  <a:lnTo>
                    <a:pt x="15693" y="13472"/>
                  </a:lnTo>
                  <a:cubicBezTo>
                    <a:pt x="15692" y="13472"/>
                    <a:pt x="15692" y="13472"/>
                    <a:pt x="15692" y="13472"/>
                  </a:cubicBezTo>
                  <a:lnTo>
                    <a:pt x="15692" y="13472"/>
                  </a:lnTo>
                  <a:cubicBezTo>
                    <a:pt x="15692" y="13472"/>
                    <a:pt x="15692" y="13472"/>
                    <a:pt x="15692" y="13472"/>
                  </a:cubicBezTo>
                  <a:lnTo>
                    <a:pt x="15692" y="13472"/>
                  </a:lnTo>
                  <a:cubicBezTo>
                    <a:pt x="15692" y="13472"/>
                    <a:pt x="15692" y="13472"/>
                    <a:pt x="15692" y="13472"/>
                  </a:cubicBezTo>
                  <a:lnTo>
                    <a:pt x="15692" y="13472"/>
                  </a:lnTo>
                  <a:cubicBezTo>
                    <a:pt x="15692" y="13472"/>
                    <a:pt x="15692" y="13472"/>
                    <a:pt x="15693" y="13472"/>
                  </a:cubicBezTo>
                  <a:lnTo>
                    <a:pt x="15693" y="13472"/>
                  </a:lnTo>
                  <a:cubicBezTo>
                    <a:pt x="15693" y="13472"/>
                    <a:pt x="15693" y="13472"/>
                    <a:pt x="15693" y="13471"/>
                  </a:cubicBezTo>
                  <a:lnTo>
                    <a:pt x="15693" y="13471"/>
                  </a:lnTo>
                  <a:cubicBezTo>
                    <a:pt x="15693" y="13471"/>
                    <a:pt x="15694" y="13471"/>
                    <a:pt x="15695" y="13471"/>
                  </a:cubicBezTo>
                  <a:close/>
                  <a:moveTo>
                    <a:pt x="11702" y="1"/>
                  </a:moveTo>
                  <a:cubicBezTo>
                    <a:pt x="10072" y="1"/>
                    <a:pt x="9751" y="4999"/>
                    <a:pt x="15678" y="13453"/>
                  </a:cubicBezTo>
                  <a:lnTo>
                    <a:pt x="15678" y="13453"/>
                  </a:lnTo>
                  <a:cubicBezTo>
                    <a:pt x="15680" y="13360"/>
                    <a:pt x="15681" y="13266"/>
                    <a:pt x="15682" y="13172"/>
                  </a:cubicBezTo>
                  <a:lnTo>
                    <a:pt x="15682" y="13172"/>
                  </a:lnTo>
                  <a:cubicBezTo>
                    <a:pt x="15681" y="13267"/>
                    <a:pt x="15680" y="13361"/>
                    <a:pt x="15680" y="13455"/>
                  </a:cubicBezTo>
                  <a:lnTo>
                    <a:pt x="15680" y="13455"/>
                  </a:lnTo>
                  <a:cubicBezTo>
                    <a:pt x="15679" y="13454"/>
                    <a:pt x="15679" y="13453"/>
                    <a:pt x="15678" y="13453"/>
                  </a:cubicBezTo>
                  <a:lnTo>
                    <a:pt x="15678" y="13453"/>
                  </a:lnTo>
                  <a:cubicBezTo>
                    <a:pt x="15678" y="13454"/>
                    <a:pt x="15678" y="13455"/>
                    <a:pt x="15678" y="13456"/>
                  </a:cubicBezTo>
                  <a:lnTo>
                    <a:pt x="15678" y="13456"/>
                  </a:lnTo>
                  <a:cubicBezTo>
                    <a:pt x="15624" y="13380"/>
                    <a:pt x="15570" y="13304"/>
                    <a:pt x="15516" y="13228"/>
                  </a:cubicBezTo>
                  <a:lnTo>
                    <a:pt x="15516" y="13228"/>
                  </a:lnTo>
                  <a:cubicBezTo>
                    <a:pt x="15546" y="13271"/>
                    <a:pt x="15577" y="13314"/>
                    <a:pt x="15607" y="13357"/>
                  </a:cubicBezTo>
                  <a:lnTo>
                    <a:pt x="15607" y="13357"/>
                  </a:lnTo>
                  <a:cubicBezTo>
                    <a:pt x="15631" y="13390"/>
                    <a:pt x="15655" y="13423"/>
                    <a:pt x="15678" y="13456"/>
                  </a:cubicBezTo>
                  <a:lnTo>
                    <a:pt x="15678" y="13456"/>
                  </a:lnTo>
                  <a:cubicBezTo>
                    <a:pt x="15678" y="13457"/>
                    <a:pt x="15678" y="13458"/>
                    <a:pt x="15678" y="13458"/>
                  </a:cubicBezTo>
                  <a:lnTo>
                    <a:pt x="15678" y="13458"/>
                  </a:lnTo>
                  <a:cubicBezTo>
                    <a:pt x="15679" y="13459"/>
                    <a:pt x="15679" y="13460"/>
                    <a:pt x="15680" y="13461"/>
                  </a:cubicBezTo>
                  <a:lnTo>
                    <a:pt x="15680" y="13461"/>
                  </a:lnTo>
                  <a:cubicBezTo>
                    <a:pt x="15680" y="13460"/>
                    <a:pt x="15680" y="13459"/>
                    <a:pt x="15680" y="13458"/>
                  </a:cubicBezTo>
                  <a:lnTo>
                    <a:pt x="15680" y="13458"/>
                  </a:lnTo>
                  <a:cubicBezTo>
                    <a:pt x="15682" y="13460"/>
                    <a:pt x="15683" y="13462"/>
                    <a:pt x="15685" y="13465"/>
                  </a:cubicBezTo>
                  <a:lnTo>
                    <a:pt x="15685" y="13465"/>
                  </a:lnTo>
                  <a:cubicBezTo>
                    <a:pt x="15685" y="13465"/>
                    <a:pt x="15685" y="13465"/>
                    <a:pt x="15685" y="13466"/>
                  </a:cubicBezTo>
                  <a:lnTo>
                    <a:pt x="15685" y="13466"/>
                  </a:lnTo>
                  <a:cubicBezTo>
                    <a:pt x="15684" y="13466"/>
                    <a:pt x="15684" y="13466"/>
                    <a:pt x="15684" y="13466"/>
                  </a:cubicBezTo>
                  <a:lnTo>
                    <a:pt x="15684" y="13466"/>
                  </a:lnTo>
                  <a:cubicBezTo>
                    <a:pt x="15682" y="13464"/>
                    <a:pt x="15681" y="13462"/>
                    <a:pt x="15680" y="13461"/>
                  </a:cubicBezTo>
                  <a:lnTo>
                    <a:pt x="15680" y="13461"/>
                  </a:lnTo>
                  <a:cubicBezTo>
                    <a:pt x="15680" y="13462"/>
                    <a:pt x="15680" y="13464"/>
                    <a:pt x="15680" y="13466"/>
                  </a:cubicBezTo>
                  <a:lnTo>
                    <a:pt x="15680" y="13466"/>
                  </a:lnTo>
                  <a:cubicBezTo>
                    <a:pt x="15679" y="13466"/>
                    <a:pt x="15679" y="13465"/>
                    <a:pt x="15678" y="13465"/>
                  </a:cubicBezTo>
                  <a:lnTo>
                    <a:pt x="15678" y="13465"/>
                  </a:lnTo>
                  <a:cubicBezTo>
                    <a:pt x="15678" y="13466"/>
                    <a:pt x="15678" y="13466"/>
                    <a:pt x="15678" y="13467"/>
                  </a:cubicBezTo>
                  <a:lnTo>
                    <a:pt x="15678" y="13467"/>
                  </a:lnTo>
                  <a:cubicBezTo>
                    <a:pt x="15679" y="13467"/>
                    <a:pt x="15679" y="13467"/>
                    <a:pt x="15680" y="13467"/>
                  </a:cubicBezTo>
                  <a:lnTo>
                    <a:pt x="15680" y="13467"/>
                  </a:lnTo>
                  <a:cubicBezTo>
                    <a:pt x="15679" y="13467"/>
                    <a:pt x="15679" y="13468"/>
                    <a:pt x="15678" y="13468"/>
                  </a:cubicBezTo>
                  <a:lnTo>
                    <a:pt x="15678" y="13468"/>
                  </a:lnTo>
                  <a:cubicBezTo>
                    <a:pt x="15678" y="13467"/>
                    <a:pt x="15678" y="13467"/>
                    <a:pt x="15678" y="13467"/>
                  </a:cubicBezTo>
                  <a:lnTo>
                    <a:pt x="15678" y="13467"/>
                  </a:lnTo>
                  <a:cubicBezTo>
                    <a:pt x="11624" y="12128"/>
                    <a:pt x="8444" y="11641"/>
                    <a:pt x="6139" y="11641"/>
                  </a:cubicBezTo>
                  <a:cubicBezTo>
                    <a:pt x="0" y="11641"/>
                    <a:pt x="84" y="15097"/>
                    <a:pt x="6461" y="15097"/>
                  </a:cubicBezTo>
                  <a:cubicBezTo>
                    <a:pt x="8732" y="15097"/>
                    <a:pt x="11800" y="14659"/>
                    <a:pt x="15670" y="13470"/>
                  </a:cubicBezTo>
                  <a:lnTo>
                    <a:pt x="15670" y="13470"/>
                  </a:lnTo>
                  <a:cubicBezTo>
                    <a:pt x="15582" y="13440"/>
                    <a:pt x="15493" y="13410"/>
                    <a:pt x="15404" y="13380"/>
                  </a:cubicBezTo>
                  <a:lnTo>
                    <a:pt x="15404" y="13380"/>
                  </a:lnTo>
                  <a:cubicBezTo>
                    <a:pt x="15494" y="13411"/>
                    <a:pt x="15583" y="13440"/>
                    <a:pt x="15672" y="13470"/>
                  </a:cubicBezTo>
                  <a:lnTo>
                    <a:pt x="15672" y="13470"/>
                  </a:lnTo>
                  <a:cubicBezTo>
                    <a:pt x="15674" y="13469"/>
                    <a:pt x="15676" y="13468"/>
                    <a:pt x="15678" y="13468"/>
                  </a:cubicBezTo>
                  <a:lnTo>
                    <a:pt x="15678" y="13468"/>
                  </a:lnTo>
                  <a:cubicBezTo>
                    <a:pt x="15678" y="13468"/>
                    <a:pt x="15678" y="13469"/>
                    <a:pt x="15678" y="13470"/>
                  </a:cubicBezTo>
                  <a:lnTo>
                    <a:pt x="15678" y="13470"/>
                  </a:lnTo>
                  <a:cubicBezTo>
                    <a:pt x="15679" y="13469"/>
                    <a:pt x="15679" y="13469"/>
                    <a:pt x="15680" y="13469"/>
                  </a:cubicBezTo>
                  <a:lnTo>
                    <a:pt x="15680" y="13469"/>
                  </a:lnTo>
                  <a:cubicBezTo>
                    <a:pt x="15680" y="13468"/>
                    <a:pt x="15680" y="13468"/>
                    <a:pt x="15680" y="13467"/>
                  </a:cubicBezTo>
                  <a:lnTo>
                    <a:pt x="15680" y="13467"/>
                  </a:lnTo>
                  <a:cubicBezTo>
                    <a:pt x="15681" y="13468"/>
                    <a:pt x="15681" y="13468"/>
                    <a:pt x="15682" y="13468"/>
                  </a:cubicBezTo>
                  <a:lnTo>
                    <a:pt x="15682" y="13468"/>
                  </a:lnTo>
                  <a:cubicBezTo>
                    <a:pt x="15683" y="13468"/>
                    <a:pt x="15684" y="13468"/>
                    <a:pt x="15685" y="13467"/>
                  </a:cubicBezTo>
                  <a:lnTo>
                    <a:pt x="15685" y="13467"/>
                  </a:lnTo>
                  <a:cubicBezTo>
                    <a:pt x="15685" y="13468"/>
                    <a:pt x="15685" y="13469"/>
                    <a:pt x="15685" y="13469"/>
                  </a:cubicBezTo>
                  <a:lnTo>
                    <a:pt x="15685" y="13469"/>
                  </a:lnTo>
                  <a:cubicBezTo>
                    <a:pt x="15684" y="13469"/>
                    <a:pt x="15683" y="13469"/>
                    <a:pt x="15682" y="13468"/>
                  </a:cubicBezTo>
                  <a:lnTo>
                    <a:pt x="15682" y="13468"/>
                  </a:lnTo>
                  <a:cubicBezTo>
                    <a:pt x="15681" y="13468"/>
                    <a:pt x="15681" y="13469"/>
                    <a:pt x="15680" y="13469"/>
                  </a:cubicBezTo>
                  <a:lnTo>
                    <a:pt x="15680" y="13469"/>
                  </a:lnTo>
                  <a:cubicBezTo>
                    <a:pt x="15680" y="13470"/>
                    <a:pt x="15680" y="13471"/>
                    <a:pt x="15680" y="13472"/>
                  </a:cubicBezTo>
                  <a:lnTo>
                    <a:pt x="15680" y="13472"/>
                  </a:lnTo>
                  <a:cubicBezTo>
                    <a:pt x="15679" y="13472"/>
                    <a:pt x="15679" y="13472"/>
                    <a:pt x="15678" y="13472"/>
                  </a:cubicBezTo>
                  <a:lnTo>
                    <a:pt x="15678" y="13472"/>
                  </a:lnTo>
                  <a:cubicBezTo>
                    <a:pt x="15678" y="13472"/>
                    <a:pt x="15678" y="13473"/>
                    <a:pt x="15678" y="13473"/>
                  </a:cubicBezTo>
                  <a:lnTo>
                    <a:pt x="15678" y="13473"/>
                  </a:lnTo>
                  <a:cubicBezTo>
                    <a:pt x="15679" y="13474"/>
                    <a:pt x="15679" y="13474"/>
                    <a:pt x="15679" y="13474"/>
                  </a:cubicBezTo>
                  <a:lnTo>
                    <a:pt x="15679" y="13474"/>
                  </a:lnTo>
                  <a:cubicBezTo>
                    <a:pt x="15679" y="13474"/>
                    <a:pt x="15679" y="13474"/>
                    <a:pt x="15678" y="13474"/>
                  </a:cubicBezTo>
                  <a:lnTo>
                    <a:pt x="15678" y="13474"/>
                  </a:lnTo>
                  <a:cubicBezTo>
                    <a:pt x="15678" y="13474"/>
                    <a:pt x="15678" y="13474"/>
                    <a:pt x="15678" y="13473"/>
                  </a:cubicBezTo>
                  <a:lnTo>
                    <a:pt x="15678" y="13473"/>
                  </a:lnTo>
                  <a:cubicBezTo>
                    <a:pt x="15676" y="13473"/>
                    <a:pt x="15674" y="13472"/>
                    <a:pt x="15672" y="13471"/>
                  </a:cubicBezTo>
                  <a:lnTo>
                    <a:pt x="15672" y="13471"/>
                  </a:lnTo>
                  <a:cubicBezTo>
                    <a:pt x="4442" y="17065"/>
                    <a:pt x="2420" y="22004"/>
                    <a:pt x="5150" y="22004"/>
                  </a:cubicBezTo>
                  <a:cubicBezTo>
                    <a:pt x="6977" y="22004"/>
                    <a:pt x="10931" y="19793"/>
                    <a:pt x="15678" y="13488"/>
                  </a:cubicBezTo>
                  <a:lnTo>
                    <a:pt x="15678" y="13488"/>
                  </a:lnTo>
                  <a:cubicBezTo>
                    <a:pt x="15678" y="13486"/>
                    <a:pt x="15678" y="13484"/>
                    <a:pt x="15678" y="13482"/>
                  </a:cubicBezTo>
                  <a:lnTo>
                    <a:pt x="15678" y="13482"/>
                  </a:lnTo>
                  <a:cubicBezTo>
                    <a:pt x="15624" y="13554"/>
                    <a:pt x="15570" y="13627"/>
                    <a:pt x="15515" y="13700"/>
                  </a:cubicBezTo>
                  <a:cubicBezTo>
                    <a:pt x="15570" y="13626"/>
                    <a:pt x="15624" y="13553"/>
                    <a:pt x="15678" y="13480"/>
                  </a:cubicBezTo>
                  <a:lnTo>
                    <a:pt x="15678" y="13480"/>
                  </a:lnTo>
                  <a:cubicBezTo>
                    <a:pt x="15678" y="13480"/>
                    <a:pt x="15678" y="13481"/>
                    <a:pt x="15678" y="13482"/>
                  </a:cubicBezTo>
                  <a:lnTo>
                    <a:pt x="15678" y="13482"/>
                  </a:lnTo>
                  <a:cubicBezTo>
                    <a:pt x="15679" y="13481"/>
                    <a:pt x="15679" y="13480"/>
                    <a:pt x="15680" y="13480"/>
                  </a:cubicBezTo>
                  <a:lnTo>
                    <a:pt x="15680" y="13480"/>
                  </a:lnTo>
                  <a:cubicBezTo>
                    <a:pt x="15680" y="13482"/>
                    <a:pt x="15680" y="13484"/>
                    <a:pt x="15680" y="13486"/>
                  </a:cubicBezTo>
                  <a:lnTo>
                    <a:pt x="15680" y="13486"/>
                  </a:lnTo>
                  <a:cubicBezTo>
                    <a:pt x="15681" y="13484"/>
                    <a:pt x="15683" y="13482"/>
                    <a:pt x="15685" y="13480"/>
                  </a:cubicBezTo>
                  <a:lnTo>
                    <a:pt x="15685" y="13480"/>
                  </a:lnTo>
                  <a:cubicBezTo>
                    <a:pt x="15685" y="13481"/>
                    <a:pt x="15685" y="13482"/>
                    <a:pt x="15685" y="13483"/>
                  </a:cubicBezTo>
                  <a:lnTo>
                    <a:pt x="15685" y="13483"/>
                  </a:lnTo>
                  <a:cubicBezTo>
                    <a:pt x="15685" y="13482"/>
                    <a:pt x="15686" y="13481"/>
                    <a:pt x="15686" y="13480"/>
                  </a:cubicBezTo>
                  <a:lnTo>
                    <a:pt x="15686" y="13480"/>
                  </a:lnTo>
                  <a:cubicBezTo>
                    <a:pt x="15686" y="13479"/>
                    <a:pt x="15686" y="13478"/>
                    <a:pt x="15686" y="13477"/>
                  </a:cubicBezTo>
                  <a:lnTo>
                    <a:pt x="15686" y="13477"/>
                  </a:lnTo>
                  <a:cubicBezTo>
                    <a:pt x="15686" y="13478"/>
                    <a:pt x="15685" y="13479"/>
                    <a:pt x="15685" y="13480"/>
                  </a:cubicBezTo>
                  <a:lnTo>
                    <a:pt x="15685" y="13480"/>
                  </a:lnTo>
                  <a:cubicBezTo>
                    <a:pt x="15685" y="13478"/>
                    <a:pt x="15685" y="13477"/>
                    <a:pt x="15685" y="13476"/>
                  </a:cubicBezTo>
                  <a:lnTo>
                    <a:pt x="15685" y="13476"/>
                  </a:lnTo>
                  <a:cubicBezTo>
                    <a:pt x="15684" y="13475"/>
                    <a:pt x="15684" y="13475"/>
                    <a:pt x="15683" y="13475"/>
                  </a:cubicBezTo>
                  <a:lnTo>
                    <a:pt x="15683" y="13475"/>
                  </a:lnTo>
                  <a:cubicBezTo>
                    <a:pt x="15682" y="13477"/>
                    <a:pt x="15681" y="13478"/>
                    <a:pt x="15680" y="13480"/>
                  </a:cubicBezTo>
                  <a:lnTo>
                    <a:pt x="15680" y="13480"/>
                  </a:lnTo>
                  <a:cubicBezTo>
                    <a:pt x="15680" y="13479"/>
                    <a:pt x="15680" y="13478"/>
                    <a:pt x="15680" y="13477"/>
                  </a:cubicBezTo>
                  <a:lnTo>
                    <a:pt x="15680" y="13477"/>
                  </a:lnTo>
                  <a:cubicBezTo>
                    <a:pt x="15679" y="13478"/>
                    <a:pt x="15679" y="13479"/>
                    <a:pt x="15678" y="13480"/>
                  </a:cubicBezTo>
                  <a:lnTo>
                    <a:pt x="15678" y="13480"/>
                  </a:lnTo>
                  <a:cubicBezTo>
                    <a:pt x="15678" y="13478"/>
                    <a:pt x="15678" y="13477"/>
                    <a:pt x="15678" y="13476"/>
                  </a:cubicBezTo>
                  <a:lnTo>
                    <a:pt x="15678" y="13476"/>
                  </a:lnTo>
                  <a:cubicBezTo>
                    <a:pt x="15587" y="13504"/>
                    <a:pt x="15496" y="13532"/>
                    <a:pt x="15404" y="13561"/>
                  </a:cubicBezTo>
                  <a:cubicBezTo>
                    <a:pt x="15496" y="13532"/>
                    <a:pt x="15587" y="13503"/>
                    <a:pt x="15678" y="13474"/>
                  </a:cubicBezTo>
                  <a:lnTo>
                    <a:pt x="15678" y="13474"/>
                  </a:lnTo>
                  <a:cubicBezTo>
                    <a:pt x="15678" y="13475"/>
                    <a:pt x="15678" y="13475"/>
                    <a:pt x="15678" y="13476"/>
                  </a:cubicBezTo>
                  <a:lnTo>
                    <a:pt x="15678" y="13476"/>
                  </a:lnTo>
                  <a:cubicBezTo>
                    <a:pt x="15679" y="13476"/>
                    <a:pt x="15679" y="13476"/>
                    <a:pt x="15680" y="13475"/>
                  </a:cubicBezTo>
                  <a:lnTo>
                    <a:pt x="15680" y="13475"/>
                  </a:lnTo>
                  <a:cubicBezTo>
                    <a:pt x="15680" y="13475"/>
                    <a:pt x="15680" y="13474"/>
                    <a:pt x="15680" y="13474"/>
                  </a:cubicBezTo>
                  <a:lnTo>
                    <a:pt x="15680" y="13474"/>
                  </a:lnTo>
                  <a:cubicBezTo>
                    <a:pt x="15680" y="13474"/>
                    <a:pt x="15681" y="13474"/>
                    <a:pt x="15682" y="13475"/>
                  </a:cubicBezTo>
                  <a:lnTo>
                    <a:pt x="15682" y="13475"/>
                  </a:lnTo>
                  <a:cubicBezTo>
                    <a:pt x="15682" y="13475"/>
                    <a:pt x="15682" y="13475"/>
                    <a:pt x="15682" y="13475"/>
                  </a:cubicBezTo>
                  <a:lnTo>
                    <a:pt x="15682" y="13475"/>
                  </a:lnTo>
                  <a:cubicBezTo>
                    <a:pt x="15682" y="13475"/>
                    <a:pt x="15682" y="13475"/>
                    <a:pt x="15682" y="13475"/>
                  </a:cubicBezTo>
                  <a:lnTo>
                    <a:pt x="15682" y="13475"/>
                  </a:lnTo>
                  <a:cubicBezTo>
                    <a:pt x="15682" y="13475"/>
                    <a:pt x="15683" y="13475"/>
                    <a:pt x="15683" y="13475"/>
                  </a:cubicBezTo>
                  <a:lnTo>
                    <a:pt x="15683" y="13475"/>
                  </a:lnTo>
                  <a:cubicBezTo>
                    <a:pt x="15683" y="13475"/>
                    <a:pt x="15684" y="13474"/>
                    <a:pt x="15684" y="13474"/>
                  </a:cubicBezTo>
                  <a:lnTo>
                    <a:pt x="15684" y="13474"/>
                  </a:lnTo>
                  <a:cubicBezTo>
                    <a:pt x="15684" y="13474"/>
                    <a:pt x="15684" y="13474"/>
                    <a:pt x="15685" y="13474"/>
                  </a:cubicBezTo>
                  <a:lnTo>
                    <a:pt x="15685" y="13474"/>
                  </a:lnTo>
                  <a:cubicBezTo>
                    <a:pt x="15685" y="13474"/>
                    <a:pt x="15685" y="13475"/>
                    <a:pt x="15685" y="13476"/>
                  </a:cubicBezTo>
                  <a:lnTo>
                    <a:pt x="15685" y="13476"/>
                  </a:lnTo>
                  <a:cubicBezTo>
                    <a:pt x="15685" y="13476"/>
                    <a:pt x="15686" y="13476"/>
                    <a:pt x="15686" y="13476"/>
                  </a:cubicBezTo>
                  <a:lnTo>
                    <a:pt x="15686" y="13476"/>
                  </a:lnTo>
                  <a:cubicBezTo>
                    <a:pt x="15686" y="13476"/>
                    <a:pt x="15686" y="13475"/>
                    <a:pt x="15686" y="13474"/>
                  </a:cubicBezTo>
                  <a:lnTo>
                    <a:pt x="15686" y="13474"/>
                  </a:lnTo>
                  <a:cubicBezTo>
                    <a:pt x="15687" y="13475"/>
                    <a:pt x="15687" y="13475"/>
                    <a:pt x="15688" y="13475"/>
                  </a:cubicBezTo>
                  <a:lnTo>
                    <a:pt x="15688" y="13475"/>
                  </a:lnTo>
                  <a:cubicBezTo>
                    <a:pt x="15688" y="13475"/>
                    <a:pt x="15689" y="13474"/>
                    <a:pt x="15689" y="13474"/>
                  </a:cubicBezTo>
                  <a:lnTo>
                    <a:pt x="15689" y="13474"/>
                  </a:lnTo>
                  <a:cubicBezTo>
                    <a:pt x="15689" y="13474"/>
                    <a:pt x="15690" y="13475"/>
                    <a:pt x="15690" y="13475"/>
                  </a:cubicBezTo>
                  <a:lnTo>
                    <a:pt x="15690" y="13475"/>
                  </a:lnTo>
                  <a:cubicBezTo>
                    <a:pt x="15690" y="13475"/>
                    <a:pt x="15691" y="13474"/>
                    <a:pt x="15691" y="13474"/>
                  </a:cubicBezTo>
                  <a:lnTo>
                    <a:pt x="15691" y="13474"/>
                  </a:lnTo>
                  <a:cubicBezTo>
                    <a:pt x="15692" y="13475"/>
                    <a:pt x="15693" y="13476"/>
                    <a:pt x="15693" y="13477"/>
                  </a:cubicBezTo>
                  <a:lnTo>
                    <a:pt x="15693" y="13477"/>
                  </a:lnTo>
                  <a:cubicBezTo>
                    <a:pt x="15692" y="13476"/>
                    <a:pt x="15691" y="13476"/>
                    <a:pt x="15690" y="13476"/>
                  </a:cubicBezTo>
                  <a:lnTo>
                    <a:pt x="15690" y="13476"/>
                  </a:lnTo>
                  <a:cubicBezTo>
                    <a:pt x="15691" y="13477"/>
                    <a:pt x="15692" y="13477"/>
                    <a:pt x="15692" y="13478"/>
                  </a:cubicBezTo>
                  <a:lnTo>
                    <a:pt x="15692" y="13478"/>
                  </a:lnTo>
                  <a:cubicBezTo>
                    <a:pt x="15693" y="13479"/>
                    <a:pt x="15694" y="13479"/>
                    <a:pt x="15695" y="13479"/>
                  </a:cubicBezTo>
                  <a:lnTo>
                    <a:pt x="15695" y="13479"/>
                  </a:lnTo>
                  <a:cubicBezTo>
                    <a:pt x="15751" y="13557"/>
                    <a:pt x="15807" y="13635"/>
                    <a:pt x="15863" y="13714"/>
                  </a:cubicBezTo>
                  <a:cubicBezTo>
                    <a:pt x="15835" y="13675"/>
                    <a:pt x="15807" y="13635"/>
                    <a:pt x="15779" y="13596"/>
                  </a:cubicBezTo>
                  <a:lnTo>
                    <a:pt x="15779" y="13596"/>
                  </a:lnTo>
                  <a:cubicBezTo>
                    <a:pt x="15751" y="13557"/>
                    <a:pt x="15723" y="13518"/>
                    <a:pt x="15695" y="13479"/>
                  </a:cubicBezTo>
                  <a:lnTo>
                    <a:pt x="15695" y="13479"/>
                  </a:lnTo>
                  <a:cubicBezTo>
                    <a:pt x="15696" y="13480"/>
                    <a:pt x="15697" y="13480"/>
                    <a:pt x="15698" y="13480"/>
                  </a:cubicBezTo>
                  <a:lnTo>
                    <a:pt x="15698" y="13480"/>
                  </a:lnTo>
                  <a:cubicBezTo>
                    <a:pt x="15697" y="13479"/>
                    <a:pt x="15697" y="13478"/>
                    <a:pt x="15696" y="13478"/>
                  </a:cubicBezTo>
                  <a:lnTo>
                    <a:pt x="15696" y="13478"/>
                  </a:lnTo>
                  <a:cubicBezTo>
                    <a:pt x="19745" y="14814"/>
                    <a:pt x="22923" y="15300"/>
                    <a:pt x="25226" y="15300"/>
                  </a:cubicBezTo>
                  <a:cubicBezTo>
                    <a:pt x="31368" y="15300"/>
                    <a:pt x="31288" y="11845"/>
                    <a:pt x="24908" y="11845"/>
                  </a:cubicBezTo>
                  <a:cubicBezTo>
                    <a:pt x="22637" y="11845"/>
                    <a:pt x="19567" y="12283"/>
                    <a:pt x="15695" y="13471"/>
                  </a:cubicBezTo>
                  <a:lnTo>
                    <a:pt x="15695" y="13471"/>
                  </a:lnTo>
                  <a:cubicBezTo>
                    <a:pt x="15694" y="13471"/>
                    <a:pt x="15694" y="13470"/>
                    <a:pt x="15693" y="13470"/>
                  </a:cubicBezTo>
                  <a:lnTo>
                    <a:pt x="15693" y="13470"/>
                  </a:lnTo>
                  <a:cubicBezTo>
                    <a:pt x="15694" y="13470"/>
                    <a:pt x="15694" y="13469"/>
                    <a:pt x="15694" y="13469"/>
                  </a:cubicBezTo>
                  <a:lnTo>
                    <a:pt x="15694" y="13469"/>
                  </a:lnTo>
                  <a:cubicBezTo>
                    <a:pt x="15694" y="13469"/>
                    <a:pt x="15693" y="13470"/>
                    <a:pt x="15692" y="13470"/>
                  </a:cubicBezTo>
                  <a:lnTo>
                    <a:pt x="15692" y="13470"/>
                  </a:lnTo>
                  <a:cubicBezTo>
                    <a:pt x="15692" y="13470"/>
                    <a:pt x="15692" y="13470"/>
                    <a:pt x="15692" y="13470"/>
                  </a:cubicBezTo>
                  <a:lnTo>
                    <a:pt x="15692" y="13470"/>
                  </a:lnTo>
                  <a:cubicBezTo>
                    <a:pt x="15692" y="13470"/>
                    <a:pt x="15692" y="13470"/>
                    <a:pt x="15692" y="13470"/>
                  </a:cubicBezTo>
                  <a:lnTo>
                    <a:pt x="15692" y="13470"/>
                  </a:lnTo>
                  <a:cubicBezTo>
                    <a:pt x="15692" y="13470"/>
                    <a:pt x="15691" y="13470"/>
                    <a:pt x="15691" y="13470"/>
                  </a:cubicBezTo>
                  <a:lnTo>
                    <a:pt x="15691" y="13470"/>
                  </a:lnTo>
                  <a:cubicBezTo>
                    <a:pt x="15691" y="13470"/>
                    <a:pt x="15690" y="13470"/>
                    <a:pt x="15690" y="13469"/>
                  </a:cubicBezTo>
                  <a:lnTo>
                    <a:pt x="15690" y="13469"/>
                  </a:lnTo>
                  <a:cubicBezTo>
                    <a:pt x="15691" y="13469"/>
                    <a:pt x="15691" y="13470"/>
                    <a:pt x="15692" y="13470"/>
                  </a:cubicBezTo>
                  <a:lnTo>
                    <a:pt x="15692" y="13470"/>
                  </a:lnTo>
                  <a:cubicBezTo>
                    <a:pt x="15693" y="13468"/>
                    <a:pt x="15695" y="13466"/>
                    <a:pt x="15697" y="13464"/>
                  </a:cubicBezTo>
                  <a:lnTo>
                    <a:pt x="15697" y="13464"/>
                  </a:lnTo>
                  <a:cubicBezTo>
                    <a:pt x="15694" y="13464"/>
                    <a:pt x="15692" y="13465"/>
                    <a:pt x="15690" y="13466"/>
                  </a:cubicBezTo>
                  <a:lnTo>
                    <a:pt x="15690" y="13466"/>
                  </a:lnTo>
                  <a:cubicBezTo>
                    <a:pt x="15691" y="13465"/>
                    <a:pt x="15691" y="13464"/>
                    <a:pt x="15692" y="13464"/>
                  </a:cubicBezTo>
                  <a:lnTo>
                    <a:pt x="15692" y="13464"/>
                  </a:lnTo>
                  <a:cubicBezTo>
                    <a:pt x="15691" y="13464"/>
                    <a:pt x="15690" y="13464"/>
                    <a:pt x="15689" y="13464"/>
                  </a:cubicBezTo>
                  <a:lnTo>
                    <a:pt x="15689" y="13464"/>
                  </a:lnTo>
                  <a:cubicBezTo>
                    <a:pt x="21825" y="5104"/>
                    <a:pt x="21591" y="88"/>
                    <a:pt x="19945" y="88"/>
                  </a:cubicBezTo>
                  <a:cubicBezTo>
                    <a:pt x="18465" y="88"/>
                    <a:pt x="15845" y="4142"/>
                    <a:pt x="15686" y="13464"/>
                  </a:cubicBezTo>
                  <a:lnTo>
                    <a:pt x="15686" y="13464"/>
                  </a:lnTo>
                  <a:cubicBezTo>
                    <a:pt x="15686" y="13463"/>
                    <a:pt x="15685" y="13462"/>
                    <a:pt x="15685" y="13461"/>
                  </a:cubicBezTo>
                  <a:lnTo>
                    <a:pt x="15685" y="13461"/>
                  </a:lnTo>
                  <a:cubicBezTo>
                    <a:pt x="15685" y="13462"/>
                    <a:pt x="15685" y="13463"/>
                    <a:pt x="15685" y="13464"/>
                  </a:cubicBezTo>
                  <a:lnTo>
                    <a:pt x="15685" y="13464"/>
                  </a:lnTo>
                  <a:cubicBezTo>
                    <a:pt x="15683" y="13462"/>
                    <a:pt x="15682" y="13460"/>
                    <a:pt x="15680" y="13458"/>
                  </a:cubicBezTo>
                  <a:lnTo>
                    <a:pt x="15680" y="13458"/>
                  </a:lnTo>
                  <a:cubicBezTo>
                    <a:pt x="15680" y="13457"/>
                    <a:pt x="15680" y="13456"/>
                    <a:pt x="15680" y="13455"/>
                  </a:cubicBezTo>
                  <a:lnTo>
                    <a:pt x="15680" y="13455"/>
                  </a:lnTo>
                  <a:cubicBezTo>
                    <a:pt x="15682" y="13457"/>
                    <a:pt x="15683" y="13459"/>
                    <a:pt x="15685" y="13461"/>
                  </a:cubicBezTo>
                  <a:lnTo>
                    <a:pt x="15685" y="13461"/>
                  </a:lnTo>
                  <a:cubicBezTo>
                    <a:pt x="15732" y="4105"/>
                    <a:pt x="13180" y="1"/>
                    <a:pt x="11702" y="1"/>
                  </a:cubicBezTo>
                  <a:close/>
                  <a:moveTo>
                    <a:pt x="15698" y="13480"/>
                  </a:moveTo>
                  <a:lnTo>
                    <a:pt x="15698" y="13480"/>
                  </a:lnTo>
                  <a:cubicBezTo>
                    <a:pt x="15725" y="13519"/>
                    <a:pt x="15752" y="13557"/>
                    <a:pt x="15779" y="13596"/>
                  </a:cubicBezTo>
                  <a:lnTo>
                    <a:pt x="15779" y="13596"/>
                  </a:lnTo>
                  <a:cubicBezTo>
                    <a:pt x="20390" y="19973"/>
                    <a:pt x="24287" y="22226"/>
                    <a:pt x="26080" y="22226"/>
                  </a:cubicBezTo>
                  <a:cubicBezTo>
                    <a:pt x="28736" y="22226"/>
                    <a:pt x="26779" y="17286"/>
                    <a:pt x="15698" y="13480"/>
                  </a:cubicBezTo>
                  <a:close/>
                  <a:moveTo>
                    <a:pt x="15678" y="13492"/>
                  </a:moveTo>
                  <a:cubicBezTo>
                    <a:pt x="9546" y="21843"/>
                    <a:pt x="9781" y="26853"/>
                    <a:pt x="11426" y="26853"/>
                  </a:cubicBezTo>
                  <a:cubicBezTo>
                    <a:pt x="12905" y="26853"/>
                    <a:pt x="15524" y="22803"/>
                    <a:pt x="15678" y="13492"/>
                  </a:cubicBezTo>
                  <a:close/>
                  <a:moveTo>
                    <a:pt x="15689" y="13477"/>
                  </a:moveTo>
                  <a:lnTo>
                    <a:pt x="15689" y="13477"/>
                  </a:lnTo>
                  <a:cubicBezTo>
                    <a:pt x="15688" y="13478"/>
                    <a:pt x="15687" y="13479"/>
                    <a:pt x="15686" y="13480"/>
                  </a:cubicBezTo>
                  <a:lnTo>
                    <a:pt x="15686" y="13480"/>
                  </a:lnTo>
                  <a:cubicBezTo>
                    <a:pt x="15685" y="13576"/>
                    <a:pt x="15683" y="13673"/>
                    <a:pt x="15682" y="13770"/>
                  </a:cubicBezTo>
                  <a:cubicBezTo>
                    <a:pt x="15683" y="13673"/>
                    <a:pt x="15684" y="13578"/>
                    <a:pt x="15685" y="13483"/>
                  </a:cubicBezTo>
                  <a:lnTo>
                    <a:pt x="15685" y="13483"/>
                  </a:lnTo>
                  <a:cubicBezTo>
                    <a:pt x="15683" y="13485"/>
                    <a:pt x="15681" y="13487"/>
                    <a:pt x="15680" y="13489"/>
                  </a:cubicBezTo>
                  <a:lnTo>
                    <a:pt x="15680" y="13489"/>
                  </a:lnTo>
                  <a:cubicBezTo>
                    <a:pt x="15640" y="22839"/>
                    <a:pt x="18192" y="26941"/>
                    <a:pt x="19669" y="26941"/>
                  </a:cubicBezTo>
                  <a:cubicBezTo>
                    <a:pt x="21300" y="26941"/>
                    <a:pt x="21620" y="21938"/>
                    <a:pt x="15692" y="13478"/>
                  </a:cubicBezTo>
                  <a:lnTo>
                    <a:pt x="15692" y="13478"/>
                  </a:lnTo>
                  <a:cubicBezTo>
                    <a:pt x="15691" y="13478"/>
                    <a:pt x="15690" y="13477"/>
                    <a:pt x="15689" y="13477"/>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0"/>
            <p:cNvSpPr/>
            <p:nvPr/>
          </p:nvSpPr>
          <p:spPr>
            <a:xfrm>
              <a:off x="2342825" y="2460600"/>
              <a:ext cx="155750" cy="155775"/>
            </a:xfrm>
            <a:custGeom>
              <a:avLst/>
              <a:gdLst/>
              <a:ahLst/>
              <a:cxnLst/>
              <a:rect l="l" t="t" r="r" b="b"/>
              <a:pathLst>
                <a:path w="6230" h="6231" extrusionOk="0">
                  <a:moveTo>
                    <a:pt x="3115" y="1"/>
                  </a:moveTo>
                  <a:cubicBezTo>
                    <a:pt x="1405" y="1"/>
                    <a:pt x="1" y="1391"/>
                    <a:pt x="1" y="3116"/>
                  </a:cubicBezTo>
                  <a:cubicBezTo>
                    <a:pt x="1" y="4826"/>
                    <a:pt x="1405" y="6230"/>
                    <a:pt x="3115" y="6230"/>
                  </a:cubicBezTo>
                  <a:cubicBezTo>
                    <a:pt x="4839" y="6230"/>
                    <a:pt x="6230" y="4826"/>
                    <a:pt x="6230" y="3116"/>
                  </a:cubicBezTo>
                  <a:cubicBezTo>
                    <a:pt x="6230" y="1391"/>
                    <a:pt x="4839" y="1"/>
                    <a:pt x="3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60"/>
          <p:cNvGrpSpPr/>
          <p:nvPr/>
        </p:nvGrpSpPr>
        <p:grpSpPr>
          <a:xfrm>
            <a:off x="7489465" y="1769209"/>
            <a:ext cx="908192" cy="961639"/>
            <a:chOff x="5552325" y="2094225"/>
            <a:chExt cx="501625" cy="531175"/>
          </a:xfrm>
        </p:grpSpPr>
        <p:sp>
          <p:nvSpPr>
            <p:cNvPr id="4936" name="Google Shape;4936;p60"/>
            <p:cNvSpPr/>
            <p:nvPr/>
          </p:nvSpPr>
          <p:spPr>
            <a:xfrm>
              <a:off x="5602375" y="2325050"/>
              <a:ext cx="251000" cy="280200"/>
            </a:xfrm>
            <a:custGeom>
              <a:avLst/>
              <a:gdLst/>
              <a:ahLst/>
              <a:cxnLst/>
              <a:rect l="l" t="t" r="r" b="b"/>
              <a:pathLst>
                <a:path w="10040" h="11208" extrusionOk="0">
                  <a:moveTo>
                    <a:pt x="10026" y="0"/>
                  </a:moveTo>
                  <a:cubicBezTo>
                    <a:pt x="10026" y="0"/>
                    <a:pt x="9998" y="14"/>
                    <a:pt x="9942" y="28"/>
                  </a:cubicBezTo>
                  <a:lnTo>
                    <a:pt x="9928" y="28"/>
                  </a:lnTo>
                  <a:cubicBezTo>
                    <a:pt x="9831" y="70"/>
                    <a:pt x="9622" y="125"/>
                    <a:pt x="9358" y="209"/>
                  </a:cubicBezTo>
                  <a:cubicBezTo>
                    <a:pt x="9094" y="306"/>
                    <a:pt x="8760" y="431"/>
                    <a:pt x="8385" y="598"/>
                  </a:cubicBezTo>
                  <a:cubicBezTo>
                    <a:pt x="7523" y="960"/>
                    <a:pt x="6424" y="1516"/>
                    <a:pt x="5340" y="2308"/>
                  </a:cubicBezTo>
                  <a:cubicBezTo>
                    <a:pt x="4644" y="2809"/>
                    <a:pt x="3963" y="3407"/>
                    <a:pt x="3337" y="4102"/>
                  </a:cubicBezTo>
                  <a:cubicBezTo>
                    <a:pt x="2851" y="4644"/>
                    <a:pt x="2434" y="5228"/>
                    <a:pt x="2072" y="5798"/>
                  </a:cubicBezTo>
                  <a:cubicBezTo>
                    <a:pt x="2309" y="5840"/>
                    <a:pt x="2545" y="5924"/>
                    <a:pt x="2740" y="6063"/>
                  </a:cubicBezTo>
                  <a:cubicBezTo>
                    <a:pt x="2239" y="6494"/>
                    <a:pt x="1738" y="6925"/>
                    <a:pt x="1238" y="7342"/>
                  </a:cubicBezTo>
                  <a:cubicBezTo>
                    <a:pt x="251" y="9441"/>
                    <a:pt x="0" y="11207"/>
                    <a:pt x="0" y="11207"/>
                  </a:cubicBezTo>
                  <a:cubicBezTo>
                    <a:pt x="0" y="11207"/>
                    <a:pt x="3782" y="10248"/>
                    <a:pt x="6535" y="7300"/>
                  </a:cubicBezTo>
                  <a:cubicBezTo>
                    <a:pt x="6758" y="6716"/>
                    <a:pt x="6980" y="6132"/>
                    <a:pt x="7203" y="5548"/>
                  </a:cubicBezTo>
                  <a:cubicBezTo>
                    <a:pt x="7245" y="5798"/>
                    <a:pt x="7300" y="6049"/>
                    <a:pt x="7370" y="6299"/>
                  </a:cubicBezTo>
                  <a:cubicBezTo>
                    <a:pt x="7703" y="5854"/>
                    <a:pt x="7995" y="5381"/>
                    <a:pt x="8260" y="4922"/>
                  </a:cubicBezTo>
                  <a:cubicBezTo>
                    <a:pt x="8955" y="3713"/>
                    <a:pt x="9386" y="2517"/>
                    <a:pt x="9664" y="1613"/>
                  </a:cubicBezTo>
                  <a:cubicBezTo>
                    <a:pt x="9761" y="1266"/>
                    <a:pt x="9845" y="946"/>
                    <a:pt x="9900" y="695"/>
                  </a:cubicBezTo>
                  <a:cubicBezTo>
                    <a:pt x="9942" y="487"/>
                    <a:pt x="9984" y="320"/>
                    <a:pt x="9998" y="209"/>
                  </a:cubicBezTo>
                  <a:cubicBezTo>
                    <a:pt x="10012" y="111"/>
                    <a:pt x="10026" y="56"/>
                    <a:pt x="10026" y="28"/>
                  </a:cubicBezTo>
                  <a:cubicBezTo>
                    <a:pt x="10039" y="14"/>
                    <a:pt x="10039" y="0"/>
                    <a:pt x="10039" y="0"/>
                  </a:cubicBezTo>
                  <a:close/>
                </a:path>
              </a:pathLst>
            </a:custGeom>
            <a:solidFill>
              <a:srgbClr val="C95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0"/>
            <p:cNvSpPr/>
            <p:nvPr/>
          </p:nvSpPr>
          <p:spPr>
            <a:xfrm>
              <a:off x="5552325" y="2273475"/>
              <a:ext cx="301050" cy="113200"/>
            </a:xfrm>
            <a:custGeom>
              <a:avLst/>
              <a:gdLst/>
              <a:ahLst/>
              <a:cxnLst/>
              <a:rect l="l" t="t" r="r" b="b"/>
              <a:pathLst>
                <a:path w="12042" h="4528" extrusionOk="0">
                  <a:moveTo>
                    <a:pt x="6211" y="1"/>
                  </a:moveTo>
                  <a:cubicBezTo>
                    <a:pt x="6125" y="1"/>
                    <a:pt x="6038" y="2"/>
                    <a:pt x="5951" y="5"/>
                  </a:cubicBezTo>
                  <a:cubicBezTo>
                    <a:pt x="5047" y="33"/>
                    <a:pt x="4185" y="228"/>
                    <a:pt x="3435" y="492"/>
                  </a:cubicBezTo>
                  <a:cubicBezTo>
                    <a:pt x="3629" y="715"/>
                    <a:pt x="3824" y="923"/>
                    <a:pt x="4032" y="1146"/>
                  </a:cubicBezTo>
                  <a:cubicBezTo>
                    <a:pt x="3462" y="1118"/>
                    <a:pt x="2892" y="1062"/>
                    <a:pt x="2322" y="965"/>
                  </a:cubicBezTo>
                  <a:cubicBezTo>
                    <a:pt x="904" y="1646"/>
                    <a:pt x="0" y="2453"/>
                    <a:pt x="0" y="2453"/>
                  </a:cubicBezTo>
                  <a:cubicBezTo>
                    <a:pt x="0" y="2453"/>
                    <a:pt x="2647" y="4528"/>
                    <a:pt x="5872" y="4528"/>
                  </a:cubicBezTo>
                  <a:cubicBezTo>
                    <a:pt x="5945" y="4528"/>
                    <a:pt x="6017" y="4526"/>
                    <a:pt x="6090" y="4524"/>
                  </a:cubicBezTo>
                  <a:cubicBezTo>
                    <a:pt x="6521" y="4510"/>
                    <a:pt x="6938" y="4455"/>
                    <a:pt x="7342" y="4371"/>
                  </a:cubicBezTo>
                  <a:cubicBezTo>
                    <a:pt x="9038" y="4038"/>
                    <a:pt x="10456" y="3217"/>
                    <a:pt x="11277" y="2661"/>
                  </a:cubicBezTo>
                  <a:cubicBezTo>
                    <a:pt x="11360" y="2592"/>
                    <a:pt x="11444" y="2536"/>
                    <a:pt x="11513" y="2480"/>
                  </a:cubicBezTo>
                  <a:cubicBezTo>
                    <a:pt x="11610" y="2411"/>
                    <a:pt x="11694" y="2355"/>
                    <a:pt x="11763" y="2300"/>
                  </a:cubicBezTo>
                  <a:cubicBezTo>
                    <a:pt x="11847" y="2230"/>
                    <a:pt x="11916" y="2174"/>
                    <a:pt x="11958" y="2133"/>
                  </a:cubicBezTo>
                  <a:cubicBezTo>
                    <a:pt x="11986" y="2119"/>
                    <a:pt x="12000" y="2105"/>
                    <a:pt x="12014" y="2091"/>
                  </a:cubicBezTo>
                  <a:cubicBezTo>
                    <a:pt x="12028" y="2077"/>
                    <a:pt x="12041" y="2063"/>
                    <a:pt x="12041" y="2063"/>
                  </a:cubicBezTo>
                  <a:cubicBezTo>
                    <a:pt x="12041" y="2063"/>
                    <a:pt x="12014" y="2049"/>
                    <a:pt x="12000" y="2035"/>
                  </a:cubicBezTo>
                  <a:cubicBezTo>
                    <a:pt x="11986" y="2022"/>
                    <a:pt x="11972" y="2008"/>
                    <a:pt x="11944" y="1994"/>
                  </a:cubicBezTo>
                  <a:cubicBezTo>
                    <a:pt x="11749" y="1855"/>
                    <a:pt x="11263" y="1521"/>
                    <a:pt x="10554" y="1159"/>
                  </a:cubicBezTo>
                  <a:cubicBezTo>
                    <a:pt x="9900" y="812"/>
                    <a:pt x="9066" y="464"/>
                    <a:pt x="8120" y="242"/>
                  </a:cubicBezTo>
                  <a:cubicBezTo>
                    <a:pt x="7517" y="94"/>
                    <a:pt x="6880" y="1"/>
                    <a:pt x="6211" y="1"/>
                  </a:cubicBezTo>
                  <a:close/>
                </a:path>
              </a:pathLst>
            </a:custGeom>
            <a:solidFill>
              <a:srgbClr val="C95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0"/>
            <p:cNvSpPr/>
            <p:nvPr/>
          </p:nvSpPr>
          <p:spPr>
            <a:xfrm>
              <a:off x="5694825" y="2138725"/>
              <a:ext cx="156125" cy="187050"/>
            </a:xfrm>
            <a:custGeom>
              <a:avLst/>
              <a:gdLst/>
              <a:ahLst/>
              <a:cxnLst/>
              <a:rect l="l" t="t" r="r" b="b"/>
              <a:pathLst>
                <a:path w="6245" h="7482" extrusionOk="0">
                  <a:moveTo>
                    <a:pt x="1" y="0"/>
                  </a:moveTo>
                  <a:lnTo>
                    <a:pt x="1" y="14"/>
                  </a:lnTo>
                  <a:cubicBezTo>
                    <a:pt x="1" y="14"/>
                    <a:pt x="1" y="14"/>
                    <a:pt x="1" y="14"/>
                  </a:cubicBezTo>
                  <a:lnTo>
                    <a:pt x="1" y="14"/>
                  </a:lnTo>
                  <a:cubicBezTo>
                    <a:pt x="1" y="5"/>
                    <a:pt x="1" y="0"/>
                    <a:pt x="1" y="0"/>
                  </a:cubicBezTo>
                  <a:close/>
                  <a:moveTo>
                    <a:pt x="1" y="14"/>
                  </a:moveTo>
                  <a:cubicBezTo>
                    <a:pt x="3" y="163"/>
                    <a:pt x="35" y="1481"/>
                    <a:pt x="585" y="2934"/>
                  </a:cubicBezTo>
                  <a:cubicBezTo>
                    <a:pt x="1058" y="3212"/>
                    <a:pt x="1489" y="3546"/>
                    <a:pt x="1878" y="3935"/>
                  </a:cubicBezTo>
                  <a:cubicBezTo>
                    <a:pt x="1586" y="3922"/>
                    <a:pt x="1280" y="3894"/>
                    <a:pt x="988" y="3824"/>
                  </a:cubicBezTo>
                  <a:lnTo>
                    <a:pt x="988" y="3824"/>
                  </a:lnTo>
                  <a:cubicBezTo>
                    <a:pt x="1197" y="4200"/>
                    <a:pt x="1433" y="4575"/>
                    <a:pt x="1725" y="4923"/>
                  </a:cubicBezTo>
                  <a:cubicBezTo>
                    <a:pt x="1934" y="5173"/>
                    <a:pt x="2170" y="5409"/>
                    <a:pt x="2420" y="5632"/>
                  </a:cubicBezTo>
                  <a:cubicBezTo>
                    <a:pt x="3421" y="6494"/>
                    <a:pt x="4576" y="6994"/>
                    <a:pt x="5354" y="7245"/>
                  </a:cubicBezTo>
                  <a:cubicBezTo>
                    <a:pt x="5841" y="7412"/>
                    <a:pt x="6188" y="7467"/>
                    <a:pt x="6244" y="7481"/>
                  </a:cubicBezTo>
                  <a:lnTo>
                    <a:pt x="6244" y="7384"/>
                  </a:lnTo>
                  <a:cubicBezTo>
                    <a:pt x="6230" y="6897"/>
                    <a:pt x="6077" y="4589"/>
                    <a:pt x="4687" y="2781"/>
                  </a:cubicBezTo>
                  <a:cubicBezTo>
                    <a:pt x="4645" y="2934"/>
                    <a:pt x="4603" y="3087"/>
                    <a:pt x="4548" y="3240"/>
                  </a:cubicBezTo>
                  <a:cubicBezTo>
                    <a:pt x="4437" y="2879"/>
                    <a:pt x="4311" y="2531"/>
                    <a:pt x="4158" y="2183"/>
                  </a:cubicBezTo>
                  <a:cubicBezTo>
                    <a:pt x="2441" y="452"/>
                    <a:pt x="20" y="18"/>
                    <a:pt x="1" y="14"/>
                  </a:cubicBezTo>
                  <a:close/>
                </a:path>
              </a:pathLst>
            </a:custGeom>
            <a:solidFill>
              <a:srgbClr val="C95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0"/>
            <p:cNvSpPr/>
            <p:nvPr/>
          </p:nvSpPr>
          <p:spPr>
            <a:xfrm>
              <a:off x="5808150" y="2325050"/>
              <a:ext cx="113700" cy="300350"/>
            </a:xfrm>
            <a:custGeom>
              <a:avLst/>
              <a:gdLst/>
              <a:ahLst/>
              <a:cxnLst/>
              <a:rect l="l" t="t" r="r" b="b"/>
              <a:pathLst>
                <a:path w="4548" h="12014" extrusionOk="0">
                  <a:moveTo>
                    <a:pt x="1808" y="0"/>
                  </a:moveTo>
                  <a:lnTo>
                    <a:pt x="1808" y="14"/>
                  </a:lnTo>
                  <a:cubicBezTo>
                    <a:pt x="1808" y="14"/>
                    <a:pt x="1795" y="14"/>
                    <a:pt x="1795" y="28"/>
                  </a:cubicBezTo>
                  <a:cubicBezTo>
                    <a:pt x="1781" y="42"/>
                    <a:pt x="1767" y="70"/>
                    <a:pt x="1739" y="111"/>
                  </a:cubicBezTo>
                  <a:cubicBezTo>
                    <a:pt x="1669" y="209"/>
                    <a:pt x="1572" y="362"/>
                    <a:pt x="1447" y="584"/>
                  </a:cubicBezTo>
                  <a:cubicBezTo>
                    <a:pt x="1405" y="654"/>
                    <a:pt x="1363" y="723"/>
                    <a:pt x="1322" y="807"/>
                  </a:cubicBezTo>
                  <a:cubicBezTo>
                    <a:pt x="849" y="1683"/>
                    <a:pt x="182" y="3184"/>
                    <a:pt x="29" y="4936"/>
                  </a:cubicBezTo>
                  <a:cubicBezTo>
                    <a:pt x="1" y="5340"/>
                    <a:pt x="1" y="5757"/>
                    <a:pt x="29" y="6188"/>
                  </a:cubicBezTo>
                  <a:cubicBezTo>
                    <a:pt x="293" y="9511"/>
                    <a:pt x="2754" y="12014"/>
                    <a:pt x="2754" y="12014"/>
                  </a:cubicBezTo>
                  <a:cubicBezTo>
                    <a:pt x="2754" y="12014"/>
                    <a:pt x="4534" y="9511"/>
                    <a:pt x="4548" y="6480"/>
                  </a:cubicBezTo>
                  <a:cubicBezTo>
                    <a:pt x="4325" y="6202"/>
                    <a:pt x="4117" y="5924"/>
                    <a:pt x="3936" y="5632"/>
                  </a:cubicBezTo>
                  <a:cubicBezTo>
                    <a:pt x="4117" y="5590"/>
                    <a:pt x="4311" y="5576"/>
                    <a:pt x="4506" y="5576"/>
                  </a:cubicBezTo>
                  <a:cubicBezTo>
                    <a:pt x="4436" y="4908"/>
                    <a:pt x="4269" y="4283"/>
                    <a:pt x="4061" y="3699"/>
                  </a:cubicBezTo>
                  <a:cubicBezTo>
                    <a:pt x="3713" y="2753"/>
                    <a:pt x="3254" y="1933"/>
                    <a:pt x="2837" y="1321"/>
                  </a:cubicBezTo>
                  <a:cubicBezTo>
                    <a:pt x="2337" y="584"/>
                    <a:pt x="1906" y="111"/>
                    <a:pt x="1822" y="28"/>
                  </a:cubicBezTo>
                  <a:cubicBezTo>
                    <a:pt x="1808" y="14"/>
                    <a:pt x="1808" y="0"/>
                    <a:pt x="1808" y="0"/>
                  </a:cubicBezTo>
                  <a:close/>
                </a:path>
              </a:pathLst>
            </a:custGeom>
            <a:solidFill>
              <a:srgbClr val="C95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0"/>
            <p:cNvSpPr/>
            <p:nvPr/>
          </p:nvSpPr>
          <p:spPr>
            <a:xfrm>
              <a:off x="5850925" y="2325200"/>
              <a:ext cx="203025" cy="136075"/>
            </a:xfrm>
            <a:custGeom>
              <a:avLst/>
              <a:gdLst/>
              <a:ahLst/>
              <a:cxnLst/>
              <a:rect l="l" t="t" r="r" b="b"/>
              <a:pathLst>
                <a:path w="8121" h="5443" extrusionOk="0">
                  <a:moveTo>
                    <a:pt x="691" y="0"/>
                  </a:moveTo>
                  <a:cubicBezTo>
                    <a:pt x="426" y="0"/>
                    <a:pt x="225" y="12"/>
                    <a:pt x="111" y="22"/>
                  </a:cubicBezTo>
                  <a:lnTo>
                    <a:pt x="0" y="22"/>
                  </a:lnTo>
                  <a:cubicBezTo>
                    <a:pt x="0" y="36"/>
                    <a:pt x="14" y="50"/>
                    <a:pt x="14" y="64"/>
                  </a:cubicBezTo>
                  <a:cubicBezTo>
                    <a:pt x="14" y="78"/>
                    <a:pt x="28" y="92"/>
                    <a:pt x="28" y="105"/>
                  </a:cubicBezTo>
                  <a:cubicBezTo>
                    <a:pt x="42" y="133"/>
                    <a:pt x="42" y="161"/>
                    <a:pt x="56" y="203"/>
                  </a:cubicBezTo>
                  <a:cubicBezTo>
                    <a:pt x="111" y="356"/>
                    <a:pt x="209" y="592"/>
                    <a:pt x="348" y="898"/>
                  </a:cubicBezTo>
                  <a:cubicBezTo>
                    <a:pt x="695" y="1663"/>
                    <a:pt x="1335" y="2789"/>
                    <a:pt x="2350" y="3693"/>
                  </a:cubicBezTo>
                  <a:cubicBezTo>
                    <a:pt x="2558" y="3887"/>
                    <a:pt x="2795" y="4068"/>
                    <a:pt x="3059" y="4235"/>
                  </a:cubicBezTo>
                  <a:cubicBezTo>
                    <a:pt x="4645" y="5289"/>
                    <a:pt x="6525" y="5443"/>
                    <a:pt x="7486" y="5443"/>
                  </a:cubicBezTo>
                  <a:cubicBezTo>
                    <a:pt x="7881" y="5443"/>
                    <a:pt x="8120" y="5417"/>
                    <a:pt x="8120" y="5417"/>
                  </a:cubicBezTo>
                  <a:cubicBezTo>
                    <a:pt x="8120" y="5417"/>
                    <a:pt x="7481" y="3262"/>
                    <a:pt x="5757" y="1732"/>
                  </a:cubicBezTo>
                  <a:cubicBezTo>
                    <a:pt x="5242" y="1593"/>
                    <a:pt x="4714" y="1482"/>
                    <a:pt x="4185" y="1385"/>
                  </a:cubicBezTo>
                  <a:cubicBezTo>
                    <a:pt x="4297" y="1204"/>
                    <a:pt x="4422" y="1037"/>
                    <a:pt x="4561" y="898"/>
                  </a:cubicBezTo>
                  <a:cubicBezTo>
                    <a:pt x="3132" y="130"/>
                    <a:pt x="1564" y="0"/>
                    <a:pt x="691" y="0"/>
                  </a:cubicBezTo>
                  <a:close/>
                </a:path>
              </a:pathLst>
            </a:custGeom>
            <a:solidFill>
              <a:srgbClr val="C95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0"/>
            <p:cNvSpPr/>
            <p:nvPr/>
          </p:nvSpPr>
          <p:spPr>
            <a:xfrm>
              <a:off x="5833175" y="2336525"/>
              <a:ext cx="36875" cy="223875"/>
            </a:xfrm>
            <a:custGeom>
              <a:avLst/>
              <a:gdLst/>
              <a:ahLst/>
              <a:cxnLst/>
              <a:rect l="l" t="t" r="r" b="b"/>
              <a:pathLst>
                <a:path w="1475" h="8955" extrusionOk="0">
                  <a:moveTo>
                    <a:pt x="571" y="0"/>
                  </a:moveTo>
                  <a:lnTo>
                    <a:pt x="1" y="70"/>
                  </a:lnTo>
                  <a:lnTo>
                    <a:pt x="1475" y="8955"/>
                  </a:lnTo>
                  <a:lnTo>
                    <a:pt x="571" y="0"/>
                  </a:lnTo>
                  <a:close/>
                </a:path>
              </a:pathLst>
            </a:custGeom>
            <a:solidFill>
              <a:srgbClr val="992B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0"/>
            <p:cNvSpPr/>
            <p:nvPr/>
          </p:nvSpPr>
          <p:spPr>
            <a:xfrm>
              <a:off x="5840150" y="2337200"/>
              <a:ext cx="181125" cy="100850"/>
            </a:xfrm>
            <a:custGeom>
              <a:avLst/>
              <a:gdLst/>
              <a:ahLst/>
              <a:cxnLst/>
              <a:rect l="l" t="t" r="r" b="b"/>
              <a:pathLst>
                <a:path w="7245" h="4034" extrusionOk="0">
                  <a:moveTo>
                    <a:pt x="0" y="1"/>
                  </a:moveTo>
                  <a:lnTo>
                    <a:pt x="6980" y="4033"/>
                  </a:lnTo>
                  <a:lnTo>
                    <a:pt x="7244" y="3519"/>
                  </a:lnTo>
                  <a:lnTo>
                    <a:pt x="0" y="1"/>
                  </a:lnTo>
                  <a:close/>
                </a:path>
              </a:pathLst>
            </a:custGeom>
            <a:solidFill>
              <a:srgbClr val="992B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0"/>
            <p:cNvSpPr/>
            <p:nvPr/>
          </p:nvSpPr>
          <p:spPr>
            <a:xfrm>
              <a:off x="5618375" y="2332700"/>
              <a:ext cx="224925" cy="14275"/>
            </a:xfrm>
            <a:custGeom>
              <a:avLst/>
              <a:gdLst/>
              <a:ahLst/>
              <a:cxnLst/>
              <a:rect l="l" t="t" r="r" b="b"/>
              <a:pathLst>
                <a:path w="8997" h="571" extrusionOk="0">
                  <a:moveTo>
                    <a:pt x="8996" y="0"/>
                  </a:moveTo>
                  <a:lnTo>
                    <a:pt x="0" y="306"/>
                  </a:lnTo>
                  <a:lnTo>
                    <a:pt x="8996" y="570"/>
                  </a:lnTo>
                  <a:lnTo>
                    <a:pt x="8996" y="0"/>
                  </a:lnTo>
                  <a:close/>
                </a:path>
              </a:pathLst>
            </a:custGeom>
            <a:solidFill>
              <a:srgbClr val="992B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0"/>
            <p:cNvSpPr/>
            <p:nvPr/>
          </p:nvSpPr>
          <p:spPr>
            <a:xfrm>
              <a:off x="5719875" y="2172100"/>
              <a:ext cx="123425" cy="167575"/>
            </a:xfrm>
            <a:custGeom>
              <a:avLst/>
              <a:gdLst/>
              <a:ahLst/>
              <a:cxnLst/>
              <a:rect l="l" t="t" r="r" b="b"/>
              <a:pathLst>
                <a:path w="4937" h="6703" extrusionOk="0">
                  <a:moveTo>
                    <a:pt x="473" y="0"/>
                  </a:moveTo>
                  <a:lnTo>
                    <a:pt x="0" y="348"/>
                  </a:lnTo>
                  <a:lnTo>
                    <a:pt x="4936" y="6702"/>
                  </a:lnTo>
                  <a:lnTo>
                    <a:pt x="473" y="0"/>
                  </a:lnTo>
                  <a:close/>
                </a:path>
              </a:pathLst>
            </a:custGeom>
            <a:solidFill>
              <a:srgbClr val="992B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0"/>
            <p:cNvSpPr/>
            <p:nvPr/>
          </p:nvSpPr>
          <p:spPr>
            <a:xfrm>
              <a:off x="5717775" y="2094225"/>
              <a:ext cx="254125" cy="385175"/>
            </a:xfrm>
            <a:custGeom>
              <a:avLst/>
              <a:gdLst/>
              <a:ahLst/>
              <a:cxnLst/>
              <a:rect l="l" t="t" r="r" b="b"/>
              <a:pathLst>
                <a:path w="10165" h="15407" extrusionOk="0">
                  <a:moveTo>
                    <a:pt x="9609" y="1"/>
                  </a:moveTo>
                  <a:cubicBezTo>
                    <a:pt x="7954" y="5882"/>
                    <a:pt x="4589" y="11291"/>
                    <a:pt x="1" y="15407"/>
                  </a:cubicBezTo>
                  <a:cubicBezTo>
                    <a:pt x="4714" y="11444"/>
                    <a:pt x="8288" y="6091"/>
                    <a:pt x="10165" y="168"/>
                  </a:cubicBezTo>
                  <a:lnTo>
                    <a:pt x="9609" y="1"/>
                  </a:lnTo>
                  <a:close/>
                </a:path>
              </a:pathLst>
            </a:custGeom>
            <a:solidFill>
              <a:srgbClr val="992B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60"/>
          <p:cNvGrpSpPr/>
          <p:nvPr/>
        </p:nvGrpSpPr>
        <p:grpSpPr>
          <a:xfrm>
            <a:off x="5681953" y="1780117"/>
            <a:ext cx="881759" cy="1303624"/>
            <a:chOff x="4553975" y="2100250"/>
            <a:chExt cx="487025" cy="720075"/>
          </a:xfrm>
        </p:grpSpPr>
        <p:sp>
          <p:nvSpPr>
            <p:cNvPr id="4947" name="Google Shape;4947;p60"/>
            <p:cNvSpPr/>
            <p:nvPr/>
          </p:nvSpPr>
          <p:spPr>
            <a:xfrm>
              <a:off x="4923150" y="2393175"/>
              <a:ext cx="117850" cy="105150"/>
            </a:xfrm>
            <a:custGeom>
              <a:avLst/>
              <a:gdLst/>
              <a:ahLst/>
              <a:cxnLst/>
              <a:rect l="l" t="t" r="r" b="b"/>
              <a:pathLst>
                <a:path w="4714" h="4206" extrusionOk="0">
                  <a:moveTo>
                    <a:pt x="3729" y="0"/>
                  </a:moveTo>
                  <a:cubicBezTo>
                    <a:pt x="3132" y="0"/>
                    <a:pt x="2264" y="473"/>
                    <a:pt x="1502" y="1266"/>
                  </a:cubicBezTo>
                  <a:cubicBezTo>
                    <a:pt x="459" y="2323"/>
                    <a:pt x="0" y="3560"/>
                    <a:pt x="487" y="4033"/>
                  </a:cubicBezTo>
                  <a:cubicBezTo>
                    <a:pt x="607" y="4150"/>
                    <a:pt x="777" y="4205"/>
                    <a:pt x="980" y="4205"/>
                  </a:cubicBezTo>
                  <a:cubicBezTo>
                    <a:pt x="1572" y="4205"/>
                    <a:pt x="2449" y="3732"/>
                    <a:pt x="3226" y="2934"/>
                  </a:cubicBezTo>
                  <a:cubicBezTo>
                    <a:pt x="4255" y="1878"/>
                    <a:pt x="4714" y="640"/>
                    <a:pt x="4241" y="181"/>
                  </a:cubicBezTo>
                  <a:cubicBezTo>
                    <a:pt x="4115" y="59"/>
                    <a:pt x="3939" y="0"/>
                    <a:pt x="3729"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0"/>
            <p:cNvSpPr/>
            <p:nvPr/>
          </p:nvSpPr>
          <p:spPr>
            <a:xfrm>
              <a:off x="4888725" y="2395325"/>
              <a:ext cx="53900" cy="90975"/>
            </a:xfrm>
            <a:custGeom>
              <a:avLst/>
              <a:gdLst/>
              <a:ahLst/>
              <a:cxnLst/>
              <a:rect l="l" t="t" r="r" b="b"/>
              <a:pathLst>
                <a:path w="2156" h="3639" extrusionOk="0">
                  <a:moveTo>
                    <a:pt x="1464" y="0"/>
                  </a:moveTo>
                  <a:cubicBezTo>
                    <a:pt x="1035" y="0"/>
                    <a:pt x="524" y="678"/>
                    <a:pt x="265" y="1597"/>
                  </a:cubicBezTo>
                  <a:cubicBezTo>
                    <a:pt x="1" y="2598"/>
                    <a:pt x="154" y="3502"/>
                    <a:pt x="598" y="3627"/>
                  </a:cubicBezTo>
                  <a:cubicBezTo>
                    <a:pt x="629" y="3635"/>
                    <a:pt x="661" y="3638"/>
                    <a:pt x="693" y="3638"/>
                  </a:cubicBezTo>
                  <a:cubicBezTo>
                    <a:pt x="1121" y="3638"/>
                    <a:pt x="1632" y="2960"/>
                    <a:pt x="1878" y="2028"/>
                  </a:cubicBezTo>
                  <a:cubicBezTo>
                    <a:pt x="2156" y="1041"/>
                    <a:pt x="2003" y="137"/>
                    <a:pt x="1558" y="12"/>
                  </a:cubicBezTo>
                  <a:cubicBezTo>
                    <a:pt x="1527" y="4"/>
                    <a:pt x="1496" y="0"/>
                    <a:pt x="1464"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0"/>
            <p:cNvSpPr/>
            <p:nvPr/>
          </p:nvSpPr>
          <p:spPr>
            <a:xfrm>
              <a:off x="4900200" y="2194275"/>
              <a:ext cx="102225" cy="97300"/>
            </a:xfrm>
            <a:custGeom>
              <a:avLst/>
              <a:gdLst/>
              <a:ahLst/>
              <a:cxnLst/>
              <a:rect l="l" t="t" r="r" b="b"/>
              <a:pathLst>
                <a:path w="4089" h="3892" extrusionOk="0">
                  <a:moveTo>
                    <a:pt x="3229" y="0"/>
                  </a:moveTo>
                  <a:cubicBezTo>
                    <a:pt x="2698" y="0"/>
                    <a:pt x="1916" y="464"/>
                    <a:pt x="1238" y="1227"/>
                  </a:cubicBezTo>
                  <a:cubicBezTo>
                    <a:pt x="362" y="2228"/>
                    <a:pt x="0" y="3354"/>
                    <a:pt x="445" y="3757"/>
                  </a:cubicBezTo>
                  <a:cubicBezTo>
                    <a:pt x="553" y="3848"/>
                    <a:pt x="693" y="3891"/>
                    <a:pt x="857" y="3891"/>
                  </a:cubicBezTo>
                  <a:cubicBezTo>
                    <a:pt x="1394" y="3891"/>
                    <a:pt x="2179" y="3426"/>
                    <a:pt x="2851" y="2659"/>
                  </a:cubicBezTo>
                  <a:cubicBezTo>
                    <a:pt x="3741" y="1658"/>
                    <a:pt x="4088" y="532"/>
                    <a:pt x="3643" y="142"/>
                  </a:cubicBezTo>
                  <a:cubicBezTo>
                    <a:pt x="3537" y="46"/>
                    <a:pt x="3396" y="0"/>
                    <a:pt x="3229"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0"/>
            <p:cNvSpPr/>
            <p:nvPr/>
          </p:nvSpPr>
          <p:spPr>
            <a:xfrm>
              <a:off x="4678075" y="2184025"/>
              <a:ext cx="82050" cy="92600"/>
            </a:xfrm>
            <a:custGeom>
              <a:avLst/>
              <a:gdLst/>
              <a:ahLst/>
              <a:cxnLst/>
              <a:rect l="l" t="t" r="r" b="b"/>
              <a:pathLst>
                <a:path w="3282" h="3704" extrusionOk="0">
                  <a:moveTo>
                    <a:pt x="2559" y="1"/>
                  </a:moveTo>
                  <a:cubicBezTo>
                    <a:pt x="2088" y="1"/>
                    <a:pt x="1394" y="510"/>
                    <a:pt x="849" y="1317"/>
                  </a:cubicBezTo>
                  <a:cubicBezTo>
                    <a:pt x="181" y="2290"/>
                    <a:pt x="1" y="3333"/>
                    <a:pt x="432" y="3625"/>
                  </a:cubicBezTo>
                  <a:cubicBezTo>
                    <a:pt x="513" y="3678"/>
                    <a:pt x="609" y="3704"/>
                    <a:pt x="716" y="3704"/>
                  </a:cubicBezTo>
                  <a:cubicBezTo>
                    <a:pt x="1194" y="3704"/>
                    <a:pt x="1888" y="3194"/>
                    <a:pt x="2434" y="2388"/>
                  </a:cubicBezTo>
                  <a:cubicBezTo>
                    <a:pt x="3101" y="1414"/>
                    <a:pt x="3282" y="371"/>
                    <a:pt x="2837" y="79"/>
                  </a:cubicBezTo>
                  <a:cubicBezTo>
                    <a:pt x="2758" y="26"/>
                    <a:pt x="2664" y="1"/>
                    <a:pt x="2559"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0"/>
            <p:cNvSpPr/>
            <p:nvPr/>
          </p:nvSpPr>
          <p:spPr>
            <a:xfrm>
              <a:off x="4553975" y="2187575"/>
              <a:ext cx="73375" cy="73350"/>
            </a:xfrm>
            <a:custGeom>
              <a:avLst/>
              <a:gdLst/>
              <a:ahLst/>
              <a:cxnLst/>
              <a:rect l="l" t="t" r="r" b="b"/>
              <a:pathLst>
                <a:path w="2935" h="2934" extrusionOk="0">
                  <a:moveTo>
                    <a:pt x="613" y="1"/>
                  </a:moveTo>
                  <a:cubicBezTo>
                    <a:pt x="502" y="1"/>
                    <a:pt x="407" y="30"/>
                    <a:pt x="334" y="90"/>
                  </a:cubicBezTo>
                  <a:cubicBezTo>
                    <a:pt x="1" y="369"/>
                    <a:pt x="223" y="1217"/>
                    <a:pt x="849" y="1968"/>
                  </a:cubicBezTo>
                  <a:cubicBezTo>
                    <a:pt x="1338" y="2565"/>
                    <a:pt x="1920" y="2933"/>
                    <a:pt x="2310" y="2933"/>
                  </a:cubicBezTo>
                  <a:cubicBezTo>
                    <a:pt x="2420" y="2933"/>
                    <a:pt x="2514" y="2904"/>
                    <a:pt x="2587" y="2843"/>
                  </a:cubicBezTo>
                  <a:cubicBezTo>
                    <a:pt x="2934" y="2565"/>
                    <a:pt x="2698" y="1717"/>
                    <a:pt x="2086" y="966"/>
                  </a:cubicBezTo>
                  <a:cubicBezTo>
                    <a:pt x="1598" y="369"/>
                    <a:pt x="1007" y="1"/>
                    <a:pt x="61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0"/>
            <p:cNvSpPr/>
            <p:nvPr/>
          </p:nvSpPr>
          <p:spPr>
            <a:xfrm>
              <a:off x="4898450" y="2315675"/>
              <a:ext cx="91800" cy="45175"/>
            </a:xfrm>
            <a:custGeom>
              <a:avLst/>
              <a:gdLst/>
              <a:ahLst/>
              <a:cxnLst/>
              <a:rect l="l" t="t" r="r" b="b"/>
              <a:pathLst>
                <a:path w="3672" h="1807" extrusionOk="0">
                  <a:moveTo>
                    <a:pt x="1103" y="0"/>
                  </a:moveTo>
                  <a:cubicBezTo>
                    <a:pt x="582" y="0"/>
                    <a:pt x="198" y="148"/>
                    <a:pt x="126" y="417"/>
                  </a:cubicBezTo>
                  <a:cubicBezTo>
                    <a:pt x="1" y="848"/>
                    <a:pt x="668" y="1404"/>
                    <a:pt x="1628" y="1668"/>
                  </a:cubicBezTo>
                  <a:cubicBezTo>
                    <a:pt x="1963" y="1762"/>
                    <a:pt x="2289" y="1807"/>
                    <a:pt x="2573" y="1807"/>
                  </a:cubicBezTo>
                  <a:cubicBezTo>
                    <a:pt x="3091" y="1807"/>
                    <a:pt x="3475" y="1659"/>
                    <a:pt x="3547" y="1390"/>
                  </a:cubicBezTo>
                  <a:cubicBezTo>
                    <a:pt x="3672" y="959"/>
                    <a:pt x="3004" y="403"/>
                    <a:pt x="2059" y="139"/>
                  </a:cubicBezTo>
                  <a:cubicBezTo>
                    <a:pt x="1718" y="45"/>
                    <a:pt x="1390" y="0"/>
                    <a:pt x="1103" y="0"/>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0"/>
            <p:cNvSpPr/>
            <p:nvPr/>
          </p:nvSpPr>
          <p:spPr>
            <a:xfrm>
              <a:off x="4593600" y="2513025"/>
              <a:ext cx="115100" cy="51950"/>
            </a:xfrm>
            <a:custGeom>
              <a:avLst/>
              <a:gdLst/>
              <a:ahLst/>
              <a:cxnLst/>
              <a:rect l="l" t="t" r="r" b="b"/>
              <a:pathLst>
                <a:path w="4604" h="2078" extrusionOk="0">
                  <a:moveTo>
                    <a:pt x="2803" y="1"/>
                  </a:moveTo>
                  <a:cubicBezTo>
                    <a:pt x="2596" y="1"/>
                    <a:pt x="2379" y="15"/>
                    <a:pt x="2156" y="45"/>
                  </a:cubicBezTo>
                  <a:cubicBezTo>
                    <a:pt x="932" y="212"/>
                    <a:pt x="1" y="782"/>
                    <a:pt x="70" y="1338"/>
                  </a:cubicBezTo>
                  <a:cubicBezTo>
                    <a:pt x="127" y="1783"/>
                    <a:pt x="848" y="2078"/>
                    <a:pt x="1787" y="2078"/>
                  </a:cubicBezTo>
                  <a:cubicBezTo>
                    <a:pt x="1994" y="2078"/>
                    <a:pt x="2211" y="2064"/>
                    <a:pt x="2434" y="2034"/>
                  </a:cubicBezTo>
                  <a:cubicBezTo>
                    <a:pt x="3658" y="1867"/>
                    <a:pt x="4603" y="1297"/>
                    <a:pt x="4520" y="740"/>
                  </a:cubicBezTo>
                  <a:cubicBezTo>
                    <a:pt x="4463" y="296"/>
                    <a:pt x="3742" y="1"/>
                    <a:pt x="2803"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0"/>
            <p:cNvSpPr/>
            <p:nvPr/>
          </p:nvSpPr>
          <p:spPr>
            <a:xfrm>
              <a:off x="4621775" y="2100250"/>
              <a:ext cx="78225" cy="141325"/>
            </a:xfrm>
            <a:custGeom>
              <a:avLst/>
              <a:gdLst/>
              <a:ahLst/>
              <a:cxnLst/>
              <a:rect l="l" t="t" r="r" b="b"/>
              <a:pathLst>
                <a:path w="3129" h="5653" extrusionOk="0">
                  <a:moveTo>
                    <a:pt x="2008" y="1"/>
                  </a:moveTo>
                  <a:cubicBezTo>
                    <a:pt x="1337" y="1"/>
                    <a:pt x="583" y="1103"/>
                    <a:pt x="306" y="2582"/>
                  </a:cubicBezTo>
                  <a:cubicBezTo>
                    <a:pt x="0" y="4140"/>
                    <a:pt x="320" y="5516"/>
                    <a:pt x="1015" y="5641"/>
                  </a:cubicBezTo>
                  <a:cubicBezTo>
                    <a:pt x="1053" y="5649"/>
                    <a:pt x="1092" y="5653"/>
                    <a:pt x="1130" y="5653"/>
                  </a:cubicBezTo>
                  <a:cubicBezTo>
                    <a:pt x="1797" y="5653"/>
                    <a:pt x="2533" y="4542"/>
                    <a:pt x="2823" y="3083"/>
                  </a:cubicBezTo>
                  <a:cubicBezTo>
                    <a:pt x="3129" y="1526"/>
                    <a:pt x="2809" y="149"/>
                    <a:pt x="2113" y="10"/>
                  </a:cubicBezTo>
                  <a:cubicBezTo>
                    <a:pt x="2079" y="4"/>
                    <a:pt x="2043" y="1"/>
                    <a:pt x="2008"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0"/>
            <p:cNvSpPr/>
            <p:nvPr/>
          </p:nvSpPr>
          <p:spPr>
            <a:xfrm>
              <a:off x="4591875" y="2347875"/>
              <a:ext cx="118900" cy="117775"/>
            </a:xfrm>
            <a:custGeom>
              <a:avLst/>
              <a:gdLst/>
              <a:ahLst/>
              <a:cxnLst/>
              <a:rect l="l" t="t" r="r" b="b"/>
              <a:pathLst>
                <a:path w="4756" h="4711" extrusionOk="0">
                  <a:moveTo>
                    <a:pt x="992" y="1"/>
                  </a:moveTo>
                  <a:cubicBezTo>
                    <a:pt x="814" y="1"/>
                    <a:pt x="661" y="47"/>
                    <a:pt x="542" y="144"/>
                  </a:cubicBezTo>
                  <a:cubicBezTo>
                    <a:pt x="0" y="603"/>
                    <a:pt x="376" y="1952"/>
                    <a:pt x="1391" y="3175"/>
                  </a:cubicBezTo>
                  <a:cubicBezTo>
                    <a:pt x="2171" y="4129"/>
                    <a:pt x="3111" y="4711"/>
                    <a:pt x="3745" y="4711"/>
                  </a:cubicBezTo>
                  <a:cubicBezTo>
                    <a:pt x="3925" y="4711"/>
                    <a:pt x="4080" y="4664"/>
                    <a:pt x="4199" y="4566"/>
                  </a:cubicBezTo>
                  <a:cubicBezTo>
                    <a:pt x="4756" y="4107"/>
                    <a:pt x="4366" y="2758"/>
                    <a:pt x="3365" y="1534"/>
                  </a:cubicBezTo>
                  <a:cubicBezTo>
                    <a:pt x="2572" y="589"/>
                    <a:pt x="1626" y="1"/>
                    <a:pt x="992"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0"/>
            <p:cNvSpPr/>
            <p:nvPr/>
          </p:nvSpPr>
          <p:spPr>
            <a:xfrm>
              <a:off x="4788275" y="2135275"/>
              <a:ext cx="92475" cy="143175"/>
            </a:xfrm>
            <a:custGeom>
              <a:avLst/>
              <a:gdLst/>
              <a:ahLst/>
              <a:cxnLst/>
              <a:rect l="l" t="t" r="r" b="b"/>
              <a:pathLst>
                <a:path w="3699" h="5727" extrusionOk="0">
                  <a:moveTo>
                    <a:pt x="2681" y="1"/>
                  </a:moveTo>
                  <a:cubicBezTo>
                    <a:pt x="2000" y="1"/>
                    <a:pt x="1108" y="995"/>
                    <a:pt x="584" y="2391"/>
                  </a:cubicBezTo>
                  <a:cubicBezTo>
                    <a:pt x="0" y="3948"/>
                    <a:pt x="98" y="5422"/>
                    <a:pt x="793" y="5686"/>
                  </a:cubicBezTo>
                  <a:cubicBezTo>
                    <a:pt x="865" y="5714"/>
                    <a:pt x="940" y="5727"/>
                    <a:pt x="1018" y="5727"/>
                  </a:cubicBezTo>
                  <a:cubicBezTo>
                    <a:pt x="1699" y="5727"/>
                    <a:pt x="2591" y="4733"/>
                    <a:pt x="3115" y="3336"/>
                  </a:cubicBezTo>
                  <a:cubicBezTo>
                    <a:pt x="3699" y="1765"/>
                    <a:pt x="3601" y="291"/>
                    <a:pt x="2906" y="41"/>
                  </a:cubicBezTo>
                  <a:cubicBezTo>
                    <a:pt x="2834" y="14"/>
                    <a:pt x="2759" y="1"/>
                    <a:pt x="2681"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0"/>
            <p:cNvSpPr/>
            <p:nvPr/>
          </p:nvSpPr>
          <p:spPr>
            <a:xfrm>
              <a:off x="4760800" y="2196675"/>
              <a:ext cx="192150" cy="623650"/>
            </a:xfrm>
            <a:custGeom>
              <a:avLst/>
              <a:gdLst/>
              <a:ahLst/>
              <a:cxnLst/>
              <a:rect l="l" t="t" r="r" b="b"/>
              <a:pathLst>
                <a:path w="7686" h="24946" extrusionOk="0">
                  <a:moveTo>
                    <a:pt x="3072" y="1"/>
                  </a:moveTo>
                  <a:cubicBezTo>
                    <a:pt x="3024" y="1"/>
                    <a:pt x="2974" y="28"/>
                    <a:pt x="2962" y="74"/>
                  </a:cubicBezTo>
                  <a:cubicBezTo>
                    <a:pt x="1" y="8222"/>
                    <a:pt x="1447" y="17802"/>
                    <a:pt x="6675" y="24754"/>
                  </a:cubicBezTo>
                  <a:cubicBezTo>
                    <a:pt x="6780" y="24890"/>
                    <a:pt x="6910" y="24946"/>
                    <a:pt x="7036" y="24946"/>
                  </a:cubicBezTo>
                  <a:cubicBezTo>
                    <a:pt x="7375" y="24946"/>
                    <a:pt x="7686" y="24539"/>
                    <a:pt x="7412" y="24184"/>
                  </a:cubicBezTo>
                  <a:cubicBezTo>
                    <a:pt x="2128" y="17566"/>
                    <a:pt x="487" y="8208"/>
                    <a:pt x="3171" y="144"/>
                  </a:cubicBezTo>
                  <a:cubicBezTo>
                    <a:pt x="3185" y="88"/>
                    <a:pt x="3157" y="32"/>
                    <a:pt x="3101" y="5"/>
                  </a:cubicBezTo>
                  <a:cubicBezTo>
                    <a:pt x="3092" y="2"/>
                    <a:pt x="3082" y="1"/>
                    <a:pt x="3072"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0"/>
            <p:cNvSpPr/>
            <p:nvPr/>
          </p:nvSpPr>
          <p:spPr>
            <a:xfrm>
              <a:off x="4811200" y="2433850"/>
              <a:ext cx="180450" cy="119000"/>
            </a:xfrm>
            <a:custGeom>
              <a:avLst/>
              <a:gdLst/>
              <a:ahLst/>
              <a:cxnLst/>
              <a:rect l="l" t="t" r="r" b="b"/>
              <a:pathLst>
                <a:path w="7218" h="4760" extrusionOk="0">
                  <a:moveTo>
                    <a:pt x="7217" y="0"/>
                  </a:moveTo>
                  <a:lnTo>
                    <a:pt x="7217" y="0"/>
                  </a:lnTo>
                  <a:cubicBezTo>
                    <a:pt x="5535" y="2295"/>
                    <a:pt x="2963" y="3907"/>
                    <a:pt x="209" y="4422"/>
                  </a:cubicBezTo>
                  <a:cubicBezTo>
                    <a:pt x="1" y="4474"/>
                    <a:pt x="49" y="4759"/>
                    <a:pt x="240" y="4759"/>
                  </a:cubicBezTo>
                  <a:cubicBezTo>
                    <a:pt x="252" y="4759"/>
                    <a:pt x="265" y="4758"/>
                    <a:pt x="279" y="4756"/>
                  </a:cubicBezTo>
                  <a:cubicBezTo>
                    <a:pt x="3102" y="4102"/>
                    <a:pt x="5618" y="2364"/>
                    <a:pt x="7217"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0"/>
            <p:cNvSpPr/>
            <p:nvPr/>
          </p:nvSpPr>
          <p:spPr>
            <a:xfrm>
              <a:off x="4633225" y="2143250"/>
              <a:ext cx="174450" cy="268100"/>
            </a:xfrm>
            <a:custGeom>
              <a:avLst/>
              <a:gdLst/>
              <a:ahLst/>
              <a:cxnLst/>
              <a:rect l="l" t="t" r="r" b="b"/>
              <a:pathLst>
                <a:path w="6978" h="10724" extrusionOk="0">
                  <a:moveTo>
                    <a:pt x="1211" y="0"/>
                  </a:moveTo>
                  <a:lnTo>
                    <a:pt x="1211" y="0"/>
                  </a:lnTo>
                  <a:cubicBezTo>
                    <a:pt x="891" y="445"/>
                    <a:pt x="654" y="974"/>
                    <a:pt x="529" y="1516"/>
                  </a:cubicBezTo>
                  <a:cubicBezTo>
                    <a:pt x="140" y="3170"/>
                    <a:pt x="613" y="4950"/>
                    <a:pt x="1544" y="6341"/>
                  </a:cubicBezTo>
                  <a:cubicBezTo>
                    <a:pt x="2823" y="8232"/>
                    <a:pt x="4770" y="9483"/>
                    <a:pt x="6647" y="10693"/>
                  </a:cubicBezTo>
                  <a:cubicBezTo>
                    <a:pt x="6680" y="10714"/>
                    <a:pt x="6713" y="10723"/>
                    <a:pt x="6743" y="10723"/>
                  </a:cubicBezTo>
                  <a:cubicBezTo>
                    <a:pt x="6889" y="10723"/>
                    <a:pt x="6978" y="10507"/>
                    <a:pt x="6828" y="10415"/>
                  </a:cubicBezTo>
                  <a:cubicBezTo>
                    <a:pt x="5869" y="9831"/>
                    <a:pt x="4923" y="9247"/>
                    <a:pt x="4033" y="8579"/>
                  </a:cubicBezTo>
                  <a:cubicBezTo>
                    <a:pt x="1808" y="6980"/>
                    <a:pt x="1" y="4394"/>
                    <a:pt x="571" y="1530"/>
                  </a:cubicBezTo>
                  <a:cubicBezTo>
                    <a:pt x="682" y="987"/>
                    <a:pt x="891" y="459"/>
                    <a:pt x="1211"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0"/>
            <p:cNvSpPr/>
            <p:nvPr/>
          </p:nvSpPr>
          <p:spPr>
            <a:xfrm>
              <a:off x="4801100" y="2225275"/>
              <a:ext cx="166200" cy="111350"/>
            </a:xfrm>
            <a:custGeom>
              <a:avLst/>
              <a:gdLst/>
              <a:ahLst/>
              <a:cxnLst/>
              <a:rect l="l" t="t" r="r" b="b"/>
              <a:pathLst>
                <a:path w="6648" h="4454" extrusionOk="0">
                  <a:moveTo>
                    <a:pt x="6648" y="1"/>
                  </a:moveTo>
                  <a:cubicBezTo>
                    <a:pt x="5202" y="2225"/>
                    <a:pt x="2783" y="3755"/>
                    <a:pt x="210" y="4116"/>
                  </a:cubicBezTo>
                  <a:cubicBezTo>
                    <a:pt x="1" y="4156"/>
                    <a:pt x="38" y="4454"/>
                    <a:pt x="228" y="4454"/>
                  </a:cubicBezTo>
                  <a:cubicBezTo>
                    <a:pt x="240" y="4454"/>
                    <a:pt x="253" y="4453"/>
                    <a:pt x="266" y="4450"/>
                  </a:cubicBezTo>
                  <a:cubicBezTo>
                    <a:pt x="2922" y="3950"/>
                    <a:pt x="5299" y="2281"/>
                    <a:pt x="6648"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0"/>
            <p:cNvSpPr/>
            <p:nvPr/>
          </p:nvSpPr>
          <p:spPr>
            <a:xfrm>
              <a:off x="4616200" y="2373350"/>
              <a:ext cx="199575" cy="138125"/>
            </a:xfrm>
            <a:custGeom>
              <a:avLst/>
              <a:gdLst/>
              <a:ahLst/>
              <a:cxnLst/>
              <a:rect l="l" t="t" r="r" b="b"/>
              <a:pathLst>
                <a:path w="7983" h="5525" extrusionOk="0">
                  <a:moveTo>
                    <a:pt x="1" y="1"/>
                  </a:moveTo>
                  <a:lnTo>
                    <a:pt x="1" y="1"/>
                  </a:lnTo>
                  <a:cubicBezTo>
                    <a:pt x="1697" y="2740"/>
                    <a:pt x="4519" y="4784"/>
                    <a:pt x="7704" y="5521"/>
                  </a:cubicBezTo>
                  <a:cubicBezTo>
                    <a:pt x="7717" y="5524"/>
                    <a:pt x="7730" y="5525"/>
                    <a:pt x="7743" y="5525"/>
                  </a:cubicBezTo>
                  <a:cubicBezTo>
                    <a:pt x="7933" y="5525"/>
                    <a:pt x="7982" y="5240"/>
                    <a:pt x="7773" y="5187"/>
                  </a:cubicBezTo>
                  <a:cubicBezTo>
                    <a:pt x="4659" y="4589"/>
                    <a:pt x="1780" y="2685"/>
                    <a:pt x="1"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0"/>
            <p:cNvSpPr/>
            <p:nvPr/>
          </p:nvSpPr>
          <p:spPr>
            <a:xfrm>
              <a:off x="4665175" y="2213450"/>
              <a:ext cx="63325" cy="85475"/>
            </a:xfrm>
            <a:custGeom>
              <a:avLst/>
              <a:gdLst/>
              <a:ahLst/>
              <a:cxnLst/>
              <a:rect l="l" t="t" r="r" b="b"/>
              <a:pathLst>
                <a:path w="2533" h="3419" extrusionOk="0">
                  <a:moveTo>
                    <a:pt x="2533" y="1"/>
                  </a:moveTo>
                  <a:lnTo>
                    <a:pt x="2533" y="1"/>
                  </a:lnTo>
                  <a:cubicBezTo>
                    <a:pt x="1810" y="1113"/>
                    <a:pt x="1003" y="2156"/>
                    <a:pt x="113" y="3129"/>
                  </a:cubicBezTo>
                  <a:cubicBezTo>
                    <a:pt x="0" y="3263"/>
                    <a:pt x="115" y="3419"/>
                    <a:pt x="238" y="3419"/>
                  </a:cubicBezTo>
                  <a:cubicBezTo>
                    <a:pt x="282" y="3419"/>
                    <a:pt x="327" y="3399"/>
                    <a:pt x="364" y="3352"/>
                  </a:cubicBezTo>
                  <a:cubicBezTo>
                    <a:pt x="1184" y="2295"/>
                    <a:pt x="1907" y="1169"/>
                    <a:pt x="2533"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0"/>
            <p:cNvSpPr/>
            <p:nvPr/>
          </p:nvSpPr>
          <p:spPr>
            <a:xfrm>
              <a:off x="4897425" y="2429325"/>
              <a:ext cx="29225" cy="85475"/>
            </a:xfrm>
            <a:custGeom>
              <a:avLst/>
              <a:gdLst/>
              <a:ahLst/>
              <a:cxnLst/>
              <a:rect l="l" t="t" r="r" b="b"/>
              <a:pathLst>
                <a:path w="1169" h="3419" extrusionOk="0">
                  <a:moveTo>
                    <a:pt x="1168" y="1"/>
                  </a:moveTo>
                  <a:lnTo>
                    <a:pt x="1168" y="1"/>
                  </a:lnTo>
                  <a:cubicBezTo>
                    <a:pt x="390" y="863"/>
                    <a:pt x="0" y="2072"/>
                    <a:pt x="153" y="3282"/>
                  </a:cubicBezTo>
                  <a:cubicBezTo>
                    <a:pt x="171" y="3376"/>
                    <a:pt x="243" y="3418"/>
                    <a:pt x="317" y="3418"/>
                  </a:cubicBezTo>
                  <a:cubicBezTo>
                    <a:pt x="417" y="3418"/>
                    <a:pt x="519" y="3341"/>
                    <a:pt x="487" y="3212"/>
                  </a:cubicBezTo>
                  <a:cubicBezTo>
                    <a:pt x="237" y="2142"/>
                    <a:pt x="487" y="932"/>
                    <a:pt x="1168"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0"/>
            <p:cNvSpPr/>
            <p:nvPr/>
          </p:nvSpPr>
          <p:spPr>
            <a:xfrm>
              <a:off x="4616200" y="2490100"/>
              <a:ext cx="142950" cy="59725"/>
            </a:xfrm>
            <a:custGeom>
              <a:avLst/>
              <a:gdLst/>
              <a:ahLst/>
              <a:cxnLst/>
              <a:rect l="l" t="t" r="r" b="b"/>
              <a:pathLst>
                <a:path w="5718" h="2389" extrusionOk="0">
                  <a:moveTo>
                    <a:pt x="5483" y="0"/>
                  </a:moveTo>
                  <a:cubicBezTo>
                    <a:pt x="5436" y="0"/>
                    <a:pt x="5389" y="21"/>
                    <a:pt x="5354" y="72"/>
                  </a:cubicBezTo>
                  <a:cubicBezTo>
                    <a:pt x="4386" y="1464"/>
                    <a:pt x="2669" y="2326"/>
                    <a:pt x="930" y="2326"/>
                  </a:cubicBezTo>
                  <a:cubicBezTo>
                    <a:pt x="620" y="2326"/>
                    <a:pt x="308" y="2298"/>
                    <a:pt x="1" y="2241"/>
                  </a:cubicBezTo>
                  <a:lnTo>
                    <a:pt x="1" y="2241"/>
                  </a:lnTo>
                  <a:cubicBezTo>
                    <a:pt x="403" y="2341"/>
                    <a:pt x="816" y="2389"/>
                    <a:pt x="1229" y="2389"/>
                  </a:cubicBezTo>
                  <a:cubicBezTo>
                    <a:pt x="2901" y="2389"/>
                    <a:pt x="4581" y="1605"/>
                    <a:pt x="5618" y="267"/>
                  </a:cubicBezTo>
                  <a:cubicBezTo>
                    <a:pt x="5718" y="137"/>
                    <a:pt x="5603" y="0"/>
                    <a:pt x="5483"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0"/>
            <p:cNvSpPr/>
            <p:nvPr/>
          </p:nvSpPr>
          <p:spPr>
            <a:xfrm>
              <a:off x="4876700" y="2305575"/>
              <a:ext cx="96525" cy="35625"/>
            </a:xfrm>
            <a:custGeom>
              <a:avLst/>
              <a:gdLst/>
              <a:ahLst/>
              <a:cxnLst/>
              <a:rect l="l" t="t" r="r" b="b"/>
              <a:pathLst>
                <a:path w="3861" h="1425" extrusionOk="0">
                  <a:moveTo>
                    <a:pt x="121" y="1"/>
                  </a:moveTo>
                  <a:cubicBezTo>
                    <a:pt x="59" y="1"/>
                    <a:pt x="1" y="86"/>
                    <a:pt x="64" y="140"/>
                  </a:cubicBezTo>
                  <a:cubicBezTo>
                    <a:pt x="942" y="969"/>
                    <a:pt x="2132" y="1425"/>
                    <a:pt x="3310" y="1425"/>
                  </a:cubicBezTo>
                  <a:cubicBezTo>
                    <a:pt x="3494" y="1425"/>
                    <a:pt x="3678" y="1414"/>
                    <a:pt x="3860" y="1391"/>
                  </a:cubicBezTo>
                  <a:lnTo>
                    <a:pt x="3860" y="1391"/>
                  </a:lnTo>
                  <a:cubicBezTo>
                    <a:pt x="3740" y="1401"/>
                    <a:pt x="3620" y="1406"/>
                    <a:pt x="3499" y="1406"/>
                  </a:cubicBezTo>
                  <a:cubicBezTo>
                    <a:pt x="2258" y="1406"/>
                    <a:pt x="1038" y="890"/>
                    <a:pt x="176" y="28"/>
                  </a:cubicBezTo>
                  <a:cubicBezTo>
                    <a:pt x="159" y="9"/>
                    <a:pt x="140" y="1"/>
                    <a:pt x="121" y="1"/>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0"/>
            <p:cNvSpPr/>
            <p:nvPr/>
          </p:nvSpPr>
          <p:spPr>
            <a:xfrm>
              <a:off x="4570675" y="2197125"/>
              <a:ext cx="103900" cy="102500"/>
            </a:xfrm>
            <a:custGeom>
              <a:avLst/>
              <a:gdLst/>
              <a:ahLst/>
              <a:cxnLst/>
              <a:rect l="l" t="t" r="r" b="b"/>
              <a:pathLst>
                <a:path w="4156" h="4100" extrusionOk="0">
                  <a:moveTo>
                    <a:pt x="0" y="0"/>
                  </a:moveTo>
                  <a:lnTo>
                    <a:pt x="0" y="0"/>
                  </a:lnTo>
                  <a:cubicBezTo>
                    <a:pt x="904" y="1627"/>
                    <a:pt x="2225" y="3045"/>
                    <a:pt x="3824" y="4074"/>
                  </a:cubicBezTo>
                  <a:cubicBezTo>
                    <a:pt x="3854" y="4092"/>
                    <a:pt x="3884" y="4099"/>
                    <a:pt x="3911" y="4099"/>
                  </a:cubicBezTo>
                  <a:cubicBezTo>
                    <a:pt x="4062" y="4099"/>
                    <a:pt x="4155" y="3876"/>
                    <a:pt x="3991" y="3782"/>
                  </a:cubicBezTo>
                  <a:cubicBezTo>
                    <a:pt x="2392" y="2893"/>
                    <a:pt x="1001" y="1572"/>
                    <a:pt x="0" y="0"/>
                  </a:cubicBezTo>
                  <a:close/>
                </a:path>
              </a:pathLst>
            </a:custGeom>
            <a:solidFill>
              <a:srgbClr val="BC56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60"/>
          <p:cNvGrpSpPr/>
          <p:nvPr/>
        </p:nvGrpSpPr>
        <p:grpSpPr>
          <a:xfrm>
            <a:off x="3421471" y="2714263"/>
            <a:ext cx="1720154" cy="1478684"/>
            <a:chOff x="2704000" y="3792325"/>
            <a:chExt cx="1321975" cy="1136400"/>
          </a:xfrm>
        </p:grpSpPr>
        <p:sp>
          <p:nvSpPr>
            <p:cNvPr id="4968" name="Google Shape;4968;p60"/>
            <p:cNvSpPr/>
            <p:nvPr/>
          </p:nvSpPr>
          <p:spPr>
            <a:xfrm>
              <a:off x="3088550" y="4005475"/>
              <a:ext cx="379225" cy="508500"/>
            </a:xfrm>
            <a:custGeom>
              <a:avLst/>
              <a:gdLst/>
              <a:ahLst/>
              <a:cxnLst/>
              <a:rect l="l" t="t" r="r" b="b"/>
              <a:pathLst>
                <a:path w="15169" h="20340" extrusionOk="0">
                  <a:moveTo>
                    <a:pt x="12291" y="0"/>
                  </a:moveTo>
                  <a:cubicBezTo>
                    <a:pt x="12268" y="0"/>
                    <a:pt x="12244" y="4"/>
                    <a:pt x="12219" y="11"/>
                  </a:cubicBezTo>
                  <a:cubicBezTo>
                    <a:pt x="12069" y="36"/>
                    <a:pt x="11976" y="316"/>
                    <a:pt x="11968" y="316"/>
                  </a:cubicBezTo>
                  <a:cubicBezTo>
                    <a:pt x="11967" y="316"/>
                    <a:pt x="11967" y="312"/>
                    <a:pt x="11968" y="303"/>
                  </a:cubicBezTo>
                  <a:lnTo>
                    <a:pt x="11968" y="303"/>
                  </a:lnTo>
                  <a:cubicBezTo>
                    <a:pt x="11774" y="595"/>
                    <a:pt x="11801" y="526"/>
                    <a:pt x="11496" y="1040"/>
                  </a:cubicBezTo>
                  <a:cubicBezTo>
                    <a:pt x="11273" y="1471"/>
                    <a:pt x="11301" y="1304"/>
                    <a:pt x="11106" y="1680"/>
                  </a:cubicBezTo>
                  <a:cubicBezTo>
                    <a:pt x="10898" y="2180"/>
                    <a:pt x="10731" y="2709"/>
                    <a:pt x="10606" y="3251"/>
                  </a:cubicBezTo>
                  <a:cubicBezTo>
                    <a:pt x="10133" y="2389"/>
                    <a:pt x="9591" y="1012"/>
                    <a:pt x="9521" y="553"/>
                  </a:cubicBezTo>
                  <a:cubicBezTo>
                    <a:pt x="9515" y="379"/>
                    <a:pt x="9374" y="268"/>
                    <a:pt x="9238" y="268"/>
                  </a:cubicBezTo>
                  <a:cubicBezTo>
                    <a:pt x="9081" y="268"/>
                    <a:pt x="8932" y="417"/>
                    <a:pt x="9007" y="790"/>
                  </a:cubicBezTo>
                  <a:cubicBezTo>
                    <a:pt x="9146" y="1624"/>
                    <a:pt x="9841" y="3195"/>
                    <a:pt x="10467" y="4335"/>
                  </a:cubicBezTo>
                  <a:cubicBezTo>
                    <a:pt x="10425" y="5086"/>
                    <a:pt x="10467" y="5837"/>
                    <a:pt x="10592" y="6171"/>
                  </a:cubicBezTo>
                  <a:cubicBezTo>
                    <a:pt x="10647" y="6491"/>
                    <a:pt x="10939" y="7130"/>
                    <a:pt x="10995" y="7422"/>
                  </a:cubicBezTo>
                  <a:cubicBezTo>
                    <a:pt x="11593" y="9174"/>
                    <a:pt x="11732" y="10175"/>
                    <a:pt x="10272" y="11649"/>
                  </a:cubicBezTo>
                  <a:cubicBezTo>
                    <a:pt x="10049" y="11858"/>
                    <a:pt x="9952" y="12038"/>
                    <a:pt x="9883" y="12080"/>
                  </a:cubicBezTo>
                  <a:cubicBezTo>
                    <a:pt x="9424" y="12386"/>
                    <a:pt x="9007" y="12775"/>
                    <a:pt x="8534" y="13067"/>
                  </a:cubicBezTo>
                  <a:cubicBezTo>
                    <a:pt x="7574" y="13637"/>
                    <a:pt x="7032" y="13860"/>
                    <a:pt x="6573" y="14917"/>
                  </a:cubicBezTo>
                  <a:cubicBezTo>
                    <a:pt x="6546" y="14972"/>
                    <a:pt x="6504" y="15056"/>
                    <a:pt x="6476" y="15153"/>
                  </a:cubicBezTo>
                  <a:cubicBezTo>
                    <a:pt x="6031" y="14499"/>
                    <a:pt x="5823" y="14055"/>
                    <a:pt x="5697" y="13248"/>
                  </a:cubicBezTo>
                  <a:cubicBezTo>
                    <a:pt x="5657" y="13086"/>
                    <a:pt x="5748" y="12329"/>
                    <a:pt x="5766" y="12329"/>
                  </a:cubicBezTo>
                  <a:cubicBezTo>
                    <a:pt x="5766" y="12329"/>
                    <a:pt x="5767" y="12329"/>
                    <a:pt x="5767" y="12330"/>
                  </a:cubicBezTo>
                  <a:cubicBezTo>
                    <a:pt x="6031" y="11705"/>
                    <a:pt x="6420" y="11162"/>
                    <a:pt x="6657" y="10537"/>
                  </a:cubicBezTo>
                  <a:cubicBezTo>
                    <a:pt x="6712" y="10370"/>
                    <a:pt x="7018" y="9869"/>
                    <a:pt x="7018" y="9313"/>
                  </a:cubicBezTo>
                  <a:cubicBezTo>
                    <a:pt x="7143" y="8187"/>
                    <a:pt x="6949" y="7075"/>
                    <a:pt x="6587" y="6060"/>
                  </a:cubicBezTo>
                  <a:cubicBezTo>
                    <a:pt x="6337" y="5545"/>
                    <a:pt x="6045" y="5058"/>
                    <a:pt x="5753" y="4586"/>
                  </a:cubicBezTo>
                  <a:cubicBezTo>
                    <a:pt x="5809" y="4433"/>
                    <a:pt x="5878" y="4335"/>
                    <a:pt x="5948" y="4085"/>
                  </a:cubicBezTo>
                  <a:cubicBezTo>
                    <a:pt x="5989" y="3974"/>
                    <a:pt x="6142" y="3612"/>
                    <a:pt x="6254" y="3293"/>
                  </a:cubicBezTo>
                  <a:cubicBezTo>
                    <a:pt x="6393" y="2389"/>
                    <a:pt x="6156" y="1457"/>
                    <a:pt x="6031" y="567"/>
                  </a:cubicBezTo>
                  <a:cubicBezTo>
                    <a:pt x="6015" y="428"/>
                    <a:pt x="5917" y="352"/>
                    <a:pt x="5816" y="352"/>
                  </a:cubicBezTo>
                  <a:cubicBezTo>
                    <a:pt x="5746" y="352"/>
                    <a:pt x="5674" y="390"/>
                    <a:pt x="5628" y="470"/>
                  </a:cubicBezTo>
                  <a:cubicBezTo>
                    <a:pt x="5544" y="665"/>
                    <a:pt x="5642" y="873"/>
                    <a:pt x="5670" y="1054"/>
                  </a:cubicBezTo>
                  <a:cubicBezTo>
                    <a:pt x="5809" y="1972"/>
                    <a:pt x="5948" y="3056"/>
                    <a:pt x="5753" y="3306"/>
                  </a:cubicBezTo>
                  <a:cubicBezTo>
                    <a:pt x="5600" y="3696"/>
                    <a:pt x="5558" y="3807"/>
                    <a:pt x="5447" y="4085"/>
                  </a:cubicBezTo>
                  <a:cubicBezTo>
                    <a:pt x="4960" y="3320"/>
                    <a:pt x="4460" y="2597"/>
                    <a:pt x="4057" y="1874"/>
                  </a:cubicBezTo>
                  <a:cubicBezTo>
                    <a:pt x="3931" y="1721"/>
                    <a:pt x="3820" y="1527"/>
                    <a:pt x="3681" y="1374"/>
                  </a:cubicBezTo>
                  <a:cubicBezTo>
                    <a:pt x="3653" y="1290"/>
                    <a:pt x="3598" y="1221"/>
                    <a:pt x="3570" y="1123"/>
                  </a:cubicBezTo>
                  <a:cubicBezTo>
                    <a:pt x="3532" y="1017"/>
                    <a:pt x="3450" y="967"/>
                    <a:pt x="3365" y="967"/>
                  </a:cubicBezTo>
                  <a:cubicBezTo>
                    <a:pt x="3262" y="967"/>
                    <a:pt x="3156" y="1041"/>
                    <a:pt x="3125" y="1179"/>
                  </a:cubicBezTo>
                  <a:cubicBezTo>
                    <a:pt x="3097" y="1360"/>
                    <a:pt x="3167" y="1527"/>
                    <a:pt x="3250" y="1680"/>
                  </a:cubicBezTo>
                  <a:lnTo>
                    <a:pt x="3250" y="1694"/>
                  </a:lnTo>
                  <a:cubicBezTo>
                    <a:pt x="3250" y="1707"/>
                    <a:pt x="3264" y="1721"/>
                    <a:pt x="3278" y="1735"/>
                  </a:cubicBezTo>
                  <a:cubicBezTo>
                    <a:pt x="3306" y="1805"/>
                    <a:pt x="3348" y="1874"/>
                    <a:pt x="3375" y="1930"/>
                  </a:cubicBezTo>
                  <a:cubicBezTo>
                    <a:pt x="3765" y="2625"/>
                    <a:pt x="4154" y="3320"/>
                    <a:pt x="4585" y="3960"/>
                  </a:cubicBezTo>
                  <a:cubicBezTo>
                    <a:pt x="5155" y="4655"/>
                    <a:pt x="5614" y="5462"/>
                    <a:pt x="5892" y="6310"/>
                  </a:cubicBezTo>
                  <a:cubicBezTo>
                    <a:pt x="5211" y="6129"/>
                    <a:pt x="4446" y="6157"/>
                    <a:pt x="3973" y="5990"/>
                  </a:cubicBezTo>
                  <a:cubicBezTo>
                    <a:pt x="2652" y="5323"/>
                    <a:pt x="1373" y="3682"/>
                    <a:pt x="900" y="2083"/>
                  </a:cubicBezTo>
                  <a:cubicBezTo>
                    <a:pt x="775" y="1666"/>
                    <a:pt x="594" y="1276"/>
                    <a:pt x="400" y="1123"/>
                  </a:cubicBezTo>
                  <a:lnTo>
                    <a:pt x="386" y="1123"/>
                  </a:lnTo>
                  <a:cubicBezTo>
                    <a:pt x="361" y="1114"/>
                    <a:pt x="335" y="1109"/>
                    <a:pt x="309" y="1109"/>
                  </a:cubicBezTo>
                  <a:cubicBezTo>
                    <a:pt x="151" y="1109"/>
                    <a:pt x="0" y="1282"/>
                    <a:pt x="24" y="1485"/>
                  </a:cubicBezTo>
                  <a:cubicBezTo>
                    <a:pt x="24" y="1680"/>
                    <a:pt x="275" y="1972"/>
                    <a:pt x="289" y="2027"/>
                  </a:cubicBezTo>
                  <a:cubicBezTo>
                    <a:pt x="455" y="2403"/>
                    <a:pt x="511" y="2722"/>
                    <a:pt x="720" y="3251"/>
                  </a:cubicBezTo>
                  <a:cubicBezTo>
                    <a:pt x="1484" y="4711"/>
                    <a:pt x="2277" y="5740"/>
                    <a:pt x="3528" y="6504"/>
                  </a:cubicBezTo>
                  <a:cubicBezTo>
                    <a:pt x="4321" y="6935"/>
                    <a:pt x="5461" y="6783"/>
                    <a:pt x="6087" y="7075"/>
                  </a:cubicBezTo>
                  <a:cubicBezTo>
                    <a:pt x="6254" y="7951"/>
                    <a:pt x="6240" y="8854"/>
                    <a:pt x="5948" y="9758"/>
                  </a:cubicBezTo>
                  <a:cubicBezTo>
                    <a:pt x="5836" y="10106"/>
                    <a:pt x="5197" y="11218"/>
                    <a:pt x="4960" y="11913"/>
                  </a:cubicBezTo>
                  <a:cubicBezTo>
                    <a:pt x="4821" y="12400"/>
                    <a:pt x="4821" y="12914"/>
                    <a:pt x="4807" y="13415"/>
                  </a:cubicBezTo>
                  <a:cubicBezTo>
                    <a:pt x="4960" y="15264"/>
                    <a:pt x="5378" y="16238"/>
                    <a:pt x="6087" y="17823"/>
                  </a:cubicBezTo>
                  <a:cubicBezTo>
                    <a:pt x="6351" y="18462"/>
                    <a:pt x="6546" y="19130"/>
                    <a:pt x="6796" y="19769"/>
                  </a:cubicBezTo>
                  <a:cubicBezTo>
                    <a:pt x="6810" y="19825"/>
                    <a:pt x="6810" y="19825"/>
                    <a:pt x="6810" y="19825"/>
                  </a:cubicBezTo>
                  <a:cubicBezTo>
                    <a:pt x="6824" y="19839"/>
                    <a:pt x="6824" y="19867"/>
                    <a:pt x="6838" y="19880"/>
                  </a:cubicBezTo>
                  <a:cubicBezTo>
                    <a:pt x="6810" y="20103"/>
                    <a:pt x="6907" y="20325"/>
                    <a:pt x="7116" y="20325"/>
                  </a:cubicBezTo>
                  <a:cubicBezTo>
                    <a:pt x="7136" y="20332"/>
                    <a:pt x="7157" y="20336"/>
                    <a:pt x="7180" y="20336"/>
                  </a:cubicBezTo>
                  <a:cubicBezTo>
                    <a:pt x="7203" y="20336"/>
                    <a:pt x="7227" y="20332"/>
                    <a:pt x="7255" y="20325"/>
                  </a:cubicBezTo>
                  <a:cubicBezTo>
                    <a:pt x="7291" y="20335"/>
                    <a:pt x="7331" y="20340"/>
                    <a:pt x="7375" y="20340"/>
                  </a:cubicBezTo>
                  <a:cubicBezTo>
                    <a:pt x="7708" y="20340"/>
                    <a:pt x="8243" y="20088"/>
                    <a:pt x="8464" y="19978"/>
                  </a:cubicBezTo>
                  <a:cubicBezTo>
                    <a:pt x="8742" y="19839"/>
                    <a:pt x="8840" y="19769"/>
                    <a:pt x="8965" y="19700"/>
                  </a:cubicBezTo>
                  <a:cubicBezTo>
                    <a:pt x="9132" y="19630"/>
                    <a:pt x="9243" y="19408"/>
                    <a:pt x="9215" y="19185"/>
                  </a:cubicBezTo>
                  <a:cubicBezTo>
                    <a:pt x="9201" y="19171"/>
                    <a:pt x="9187" y="19157"/>
                    <a:pt x="9187" y="19144"/>
                  </a:cubicBezTo>
                  <a:cubicBezTo>
                    <a:pt x="9215" y="18810"/>
                    <a:pt x="8923" y="18560"/>
                    <a:pt x="8895" y="18421"/>
                  </a:cubicBezTo>
                  <a:cubicBezTo>
                    <a:pt x="8701" y="17976"/>
                    <a:pt x="8339" y="17364"/>
                    <a:pt x="8019" y="16474"/>
                  </a:cubicBezTo>
                  <a:cubicBezTo>
                    <a:pt x="7950" y="16335"/>
                    <a:pt x="7936" y="15876"/>
                    <a:pt x="8005" y="15681"/>
                  </a:cubicBezTo>
                  <a:cubicBezTo>
                    <a:pt x="8033" y="15640"/>
                    <a:pt x="8089" y="15570"/>
                    <a:pt x="8117" y="15542"/>
                  </a:cubicBezTo>
                  <a:cubicBezTo>
                    <a:pt x="8951" y="14527"/>
                    <a:pt x="9674" y="14013"/>
                    <a:pt x="10647" y="13095"/>
                  </a:cubicBezTo>
                  <a:cubicBezTo>
                    <a:pt x="11273" y="12469"/>
                    <a:pt x="11871" y="11941"/>
                    <a:pt x="12232" y="10954"/>
                  </a:cubicBezTo>
                  <a:cubicBezTo>
                    <a:pt x="12594" y="9550"/>
                    <a:pt x="12260" y="8020"/>
                    <a:pt x="11690" y="6824"/>
                  </a:cubicBezTo>
                  <a:cubicBezTo>
                    <a:pt x="11398" y="6185"/>
                    <a:pt x="11217" y="5448"/>
                    <a:pt x="11134" y="4989"/>
                  </a:cubicBezTo>
                  <a:cubicBezTo>
                    <a:pt x="11190" y="4975"/>
                    <a:pt x="11245" y="4961"/>
                    <a:pt x="11287" y="4933"/>
                  </a:cubicBezTo>
                  <a:cubicBezTo>
                    <a:pt x="11301" y="4933"/>
                    <a:pt x="11327" y="4920"/>
                    <a:pt x="11381" y="4906"/>
                  </a:cubicBezTo>
                  <a:lnTo>
                    <a:pt x="11381" y="4906"/>
                  </a:lnTo>
                  <a:cubicBezTo>
                    <a:pt x="11389" y="4907"/>
                    <a:pt x="11411" y="4908"/>
                    <a:pt x="11439" y="4908"/>
                  </a:cubicBezTo>
                  <a:cubicBezTo>
                    <a:pt x="11516" y="4908"/>
                    <a:pt x="11646" y="4903"/>
                    <a:pt x="11746" y="4878"/>
                  </a:cubicBezTo>
                  <a:cubicBezTo>
                    <a:pt x="12497" y="4655"/>
                    <a:pt x="13164" y="4127"/>
                    <a:pt x="13845" y="3654"/>
                  </a:cubicBezTo>
                  <a:cubicBezTo>
                    <a:pt x="14332" y="3209"/>
                    <a:pt x="14680" y="2556"/>
                    <a:pt x="15055" y="1972"/>
                  </a:cubicBezTo>
                  <a:cubicBezTo>
                    <a:pt x="15169" y="1757"/>
                    <a:pt x="15030" y="1462"/>
                    <a:pt x="14847" y="1462"/>
                  </a:cubicBezTo>
                  <a:cubicBezTo>
                    <a:pt x="14829" y="1462"/>
                    <a:pt x="14810" y="1465"/>
                    <a:pt x="14791" y="1471"/>
                  </a:cubicBezTo>
                  <a:cubicBezTo>
                    <a:pt x="14304" y="1958"/>
                    <a:pt x="14123" y="2556"/>
                    <a:pt x="13679" y="3014"/>
                  </a:cubicBezTo>
                  <a:cubicBezTo>
                    <a:pt x="13049" y="3496"/>
                    <a:pt x="12034" y="4172"/>
                    <a:pt x="11326" y="4172"/>
                  </a:cubicBezTo>
                  <a:cubicBezTo>
                    <a:pt x="11299" y="4172"/>
                    <a:pt x="11272" y="4171"/>
                    <a:pt x="11245" y="4169"/>
                  </a:cubicBezTo>
                  <a:cubicBezTo>
                    <a:pt x="11204" y="4169"/>
                    <a:pt x="11176" y="4182"/>
                    <a:pt x="11134" y="4196"/>
                  </a:cubicBezTo>
                  <a:cubicBezTo>
                    <a:pt x="11301" y="2945"/>
                    <a:pt x="11913" y="1874"/>
                    <a:pt x="12608" y="623"/>
                  </a:cubicBezTo>
                  <a:cubicBezTo>
                    <a:pt x="12733" y="414"/>
                    <a:pt x="12622" y="136"/>
                    <a:pt x="12455" y="81"/>
                  </a:cubicBezTo>
                  <a:cubicBezTo>
                    <a:pt x="12414" y="29"/>
                    <a:pt x="12357" y="0"/>
                    <a:pt x="12291"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0"/>
            <p:cNvSpPr/>
            <p:nvPr/>
          </p:nvSpPr>
          <p:spPr>
            <a:xfrm>
              <a:off x="2849625" y="4012400"/>
              <a:ext cx="1059425" cy="916325"/>
            </a:xfrm>
            <a:custGeom>
              <a:avLst/>
              <a:gdLst/>
              <a:ahLst/>
              <a:cxnLst/>
              <a:rect l="l" t="t" r="r" b="b"/>
              <a:pathLst>
                <a:path w="42377" h="36653" extrusionOk="0">
                  <a:moveTo>
                    <a:pt x="17072" y="29892"/>
                  </a:moveTo>
                  <a:cubicBezTo>
                    <a:pt x="17077" y="29900"/>
                    <a:pt x="17082" y="29907"/>
                    <a:pt x="17086" y="29914"/>
                  </a:cubicBezTo>
                  <a:lnTo>
                    <a:pt x="17086" y="29914"/>
                  </a:lnTo>
                  <a:cubicBezTo>
                    <a:pt x="17082" y="29907"/>
                    <a:pt x="17077" y="29900"/>
                    <a:pt x="17072" y="29892"/>
                  </a:cubicBezTo>
                  <a:close/>
                  <a:moveTo>
                    <a:pt x="39987" y="1"/>
                  </a:moveTo>
                  <a:cubicBezTo>
                    <a:pt x="39792" y="1"/>
                    <a:pt x="39620" y="239"/>
                    <a:pt x="39657" y="499"/>
                  </a:cubicBezTo>
                  <a:cubicBezTo>
                    <a:pt x="39671" y="624"/>
                    <a:pt x="39684" y="749"/>
                    <a:pt x="39698" y="860"/>
                  </a:cubicBezTo>
                  <a:cubicBezTo>
                    <a:pt x="39128" y="1875"/>
                    <a:pt x="38642" y="2988"/>
                    <a:pt x="37946" y="3878"/>
                  </a:cubicBezTo>
                  <a:cubicBezTo>
                    <a:pt x="37209" y="4781"/>
                    <a:pt x="36445" y="5129"/>
                    <a:pt x="35610" y="5908"/>
                  </a:cubicBezTo>
                  <a:cubicBezTo>
                    <a:pt x="34824" y="6593"/>
                    <a:pt x="34049" y="6803"/>
                    <a:pt x="33212" y="6803"/>
                  </a:cubicBezTo>
                  <a:cubicBezTo>
                    <a:pt x="33131" y="6803"/>
                    <a:pt x="33050" y="6801"/>
                    <a:pt x="32969" y="6798"/>
                  </a:cubicBezTo>
                  <a:cubicBezTo>
                    <a:pt x="33066" y="6088"/>
                    <a:pt x="33177" y="5504"/>
                    <a:pt x="33414" y="4795"/>
                  </a:cubicBezTo>
                  <a:cubicBezTo>
                    <a:pt x="33622" y="4239"/>
                    <a:pt x="33706" y="3836"/>
                    <a:pt x="33803" y="3433"/>
                  </a:cubicBezTo>
                  <a:cubicBezTo>
                    <a:pt x="33845" y="3294"/>
                    <a:pt x="33942" y="3182"/>
                    <a:pt x="33928" y="3016"/>
                  </a:cubicBezTo>
                  <a:cubicBezTo>
                    <a:pt x="33905" y="2833"/>
                    <a:pt x="33770" y="2688"/>
                    <a:pt x="33638" y="2688"/>
                  </a:cubicBezTo>
                  <a:cubicBezTo>
                    <a:pt x="33609" y="2688"/>
                    <a:pt x="33580" y="2695"/>
                    <a:pt x="33553" y="2710"/>
                  </a:cubicBezTo>
                  <a:cubicBezTo>
                    <a:pt x="33302" y="2890"/>
                    <a:pt x="33275" y="3335"/>
                    <a:pt x="33177" y="3655"/>
                  </a:cubicBezTo>
                  <a:cubicBezTo>
                    <a:pt x="32857" y="4656"/>
                    <a:pt x="32565" y="5671"/>
                    <a:pt x="32426" y="6742"/>
                  </a:cubicBezTo>
                  <a:cubicBezTo>
                    <a:pt x="31828" y="6672"/>
                    <a:pt x="31203" y="6547"/>
                    <a:pt x="30508" y="6422"/>
                  </a:cubicBezTo>
                  <a:cubicBezTo>
                    <a:pt x="30159" y="6392"/>
                    <a:pt x="29860" y="6334"/>
                    <a:pt x="29488" y="6334"/>
                  </a:cubicBezTo>
                  <a:cubicBezTo>
                    <a:pt x="29341" y="6334"/>
                    <a:pt x="29183" y="6343"/>
                    <a:pt x="29006" y="6366"/>
                  </a:cubicBezTo>
                  <a:cubicBezTo>
                    <a:pt x="28255" y="6506"/>
                    <a:pt x="27560" y="6923"/>
                    <a:pt x="26892" y="7354"/>
                  </a:cubicBezTo>
                  <a:cubicBezTo>
                    <a:pt x="25863" y="8174"/>
                    <a:pt x="24987" y="9300"/>
                    <a:pt x="24334" y="10607"/>
                  </a:cubicBezTo>
                  <a:cubicBezTo>
                    <a:pt x="23819" y="11706"/>
                    <a:pt x="23514" y="12929"/>
                    <a:pt x="23069" y="14070"/>
                  </a:cubicBezTo>
                  <a:cubicBezTo>
                    <a:pt x="22693" y="15224"/>
                    <a:pt x="22026" y="16183"/>
                    <a:pt x="21428" y="16962"/>
                  </a:cubicBezTo>
                  <a:cubicBezTo>
                    <a:pt x="21303" y="17115"/>
                    <a:pt x="20747" y="17782"/>
                    <a:pt x="20329" y="18088"/>
                  </a:cubicBezTo>
                  <a:cubicBezTo>
                    <a:pt x="20260" y="18144"/>
                    <a:pt x="19662" y="18436"/>
                    <a:pt x="19301" y="18575"/>
                  </a:cubicBezTo>
                  <a:cubicBezTo>
                    <a:pt x="17757" y="19186"/>
                    <a:pt x="15880" y="19548"/>
                    <a:pt x="14392" y="20382"/>
                  </a:cubicBezTo>
                  <a:cubicBezTo>
                    <a:pt x="12960" y="19478"/>
                    <a:pt x="12557" y="16906"/>
                    <a:pt x="12543" y="14959"/>
                  </a:cubicBezTo>
                  <a:cubicBezTo>
                    <a:pt x="12613" y="14306"/>
                    <a:pt x="12585" y="12276"/>
                    <a:pt x="12376" y="11595"/>
                  </a:cubicBezTo>
                  <a:cubicBezTo>
                    <a:pt x="12070" y="10357"/>
                    <a:pt x="11472" y="9175"/>
                    <a:pt x="10610" y="8438"/>
                  </a:cubicBezTo>
                  <a:cubicBezTo>
                    <a:pt x="10249" y="8174"/>
                    <a:pt x="9901" y="7840"/>
                    <a:pt x="9303" y="7660"/>
                  </a:cubicBezTo>
                  <a:cubicBezTo>
                    <a:pt x="8886" y="7541"/>
                    <a:pt x="8702" y="7528"/>
                    <a:pt x="8551" y="7528"/>
                  </a:cubicBezTo>
                  <a:cubicBezTo>
                    <a:pt x="8504" y="7528"/>
                    <a:pt x="8461" y="7529"/>
                    <a:pt x="8415" y="7529"/>
                  </a:cubicBezTo>
                  <a:cubicBezTo>
                    <a:pt x="8311" y="7529"/>
                    <a:pt x="8194" y="7522"/>
                    <a:pt x="7996" y="7479"/>
                  </a:cubicBezTo>
                  <a:cubicBezTo>
                    <a:pt x="7760" y="7409"/>
                    <a:pt x="7663" y="7382"/>
                    <a:pt x="7579" y="7340"/>
                  </a:cubicBezTo>
                  <a:cubicBezTo>
                    <a:pt x="7510" y="7298"/>
                    <a:pt x="7454" y="7270"/>
                    <a:pt x="7398" y="7242"/>
                  </a:cubicBezTo>
                  <a:cubicBezTo>
                    <a:pt x="7315" y="7201"/>
                    <a:pt x="7204" y="7145"/>
                    <a:pt x="7037" y="7048"/>
                  </a:cubicBezTo>
                  <a:cubicBezTo>
                    <a:pt x="6800" y="6950"/>
                    <a:pt x="6926" y="6992"/>
                    <a:pt x="6620" y="6784"/>
                  </a:cubicBezTo>
                  <a:cubicBezTo>
                    <a:pt x="6342" y="6603"/>
                    <a:pt x="6411" y="6672"/>
                    <a:pt x="6119" y="6353"/>
                  </a:cubicBezTo>
                  <a:cubicBezTo>
                    <a:pt x="5688" y="5783"/>
                    <a:pt x="5215" y="5018"/>
                    <a:pt x="4909" y="4253"/>
                  </a:cubicBezTo>
                  <a:cubicBezTo>
                    <a:pt x="4787" y="4017"/>
                    <a:pt x="4639" y="3913"/>
                    <a:pt x="4510" y="3913"/>
                  </a:cubicBezTo>
                  <a:cubicBezTo>
                    <a:pt x="4259" y="3913"/>
                    <a:pt x="4082" y="4309"/>
                    <a:pt x="4312" y="4907"/>
                  </a:cubicBezTo>
                  <a:cubicBezTo>
                    <a:pt x="4506" y="5518"/>
                    <a:pt x="4812" y="6061"/>
                    <a:pt x="5035" y="6353"/>
                  </a:cubicBezTo>
                  <a:cubicBezTo>
                    <a:pt x="5229" y="6728"/>
                    <a:pt x="5619" y="7131"/>
                    <a:pt x="6008" y="7368"/>
                  </a:cubicBezTo>
                  <a:cubicBezTo>
                    <a:pt x="6258" y="7576"/>
                    <a:pt x="6467" y="7687"/>
                    <a:pt x="6731" y="7840"/>
                  </a:cubicBezTo>
                  <a:lnTo>
                    <a:pt x="6495" y="7840"/>
                  </a:lnTo>
                  <a:cubicBezTo>
                    <a:pt x="5916" y="7881"/>
                    <a:pt x="5585" y="8273"/>
                    <a:pt x="5123" y="8273"/>
                  </a:cubicBezTo>
                  <a:cubicBezTo>
                    <a:pt x="5108" y="8273"/>
                    <a:pt x="5092" y="8272"/>
                    <a:pt x="5076" y="8271"/>
                  </a:cubicBezTo>
                  <a:cubicBezTo>
                    <a:pt x="4961" y="8288"/>
                    <a:pt x="4848" y="8296"/>
                    <a:pt x="4737" y="8296"/>
                  </a:cubicBezTo>
                  <a:cubicBezTo>
                    <a:pt x="4300" y="8296"/>
                    <a:pt x="3878" y="8176"/>
                    <a:pt x="3324" y="8021"/>
                  </a:cubicBezTo>
                  <a:cubicBezTo>
                    <a:pt x="2323" y="7757"/>
                    <a:pt x="1503" y="7117"/>
                    <a:pt x="877" y="5935"/>
                  </a:cubicBezTo>
                  <a:cubicBezTo>
                    <a:pt x="724" y="5699"/>
                    <a:pt x="627" y="5365"/>
                    <a:pt x="432" y="5199"/>
                  </a:cubicBezTo>
                  <a:lnTo>
                    <a:pt x="432" y="5212"/>
                  </a:lnTo>
                  <a:cubicBezTo>
                    <a:pt x="391" y="5185"/>
                    <a:pt x="349" y="5173"/>
                    <a:pt x="309" y="5173"/>
                  </a:cubicBezTo>
                  <a:cubicBezTo>
                    <a:pt x="143" y="5173"/>
                    <a:pt x="1" y="5378"/>
                    <a:pt x="57" y="5602"/>
                  </a:cubicBezTo>
                  <a:cubicBezTo>
                    <a:pt x="502" y="6617"/>
                    <a:pt x="1155" y="7479"/>
                    <a:pt x="1781" y="7965"/>
                  </a:cubicBezTo>
                  <a:cubicBezTo>
                    <a:pt x="2713" y="8647"/>
                    <a:pt x="3811" y="9008"/>
                    <a:pt x="4868" y="9008"/>
                  </a:cubicBezTo>
                  <a:cubicBezTo>
                    <a:pt x="5396" y="8981"/>
                    <a:pt x="5897" y="8772"/>
                    <a:pt x="6369" y="8480"/>
                  </a:cubicBezTo>
                  <a:cubicBezTo>
                    <a:pt x="6500" y="8453"/>
                    <a:pt x="6686" y="8438"/>
                    <a:pt x="6896" y="8438"/>
                  </a:cubicBezTo>
                  <a:cubicBezTo>
                    <a:pt x="7224" y="8438"/>
                    <a:pt x="7610" y="8473"/>
                    <a:pt x="7941" y="8549"/>
                  </a:cubicBezTo>
                  <a:cubicBezTo>
                    <a:pt x="8135" y="8689"/>
                    <a:pt x="8358" y="8828"/>
                    <a:pt x="8580" y="8967"/>
                  </a:cubicBezTo>
                  <a:cubicBezTo>
                    <a:pt x="9957" y="9745"/>
                    <a:pt x="10652" y="10760"/>
                    <a:pt x="10916" y="12623"/>
                  </a:cubicBezTo>
                  <a:cubicBezTo>
                    <a:pt x="11069" y="13694"/>
                    <a:pt x="10958" y="14612"/>
                    <a:pt x="10958" y="15418"/>
                  </a:cubicBezTo>
                  <a:cubicBezTo>
                    <a:pt x="11027" y="17379"/>
                    <a:pt x="11292" y="19409"/>
                    <a:pt x="12195" y="20799"/>
                  </a:cubicBezTo>
                  <a:cubicBezTo>
                    <a:pt x="12404" y="21119"/>
                    <a:pt x="12613" y="21411"/>
                    <a:pt x="12821" y="21675"/>
                  </a:cubicBezTo>
                  <a:cubicBezTo>
                    <a:pt x="12752" y="21773"/>
                    <a:pt x="12668" y="21884"/>
                    <a:pt x="12599" y="21981"/>
                  </a:cubicBezTo>
                  <a:cubicBezTo>
                    <a:pt x="11945" y="22927"/>
                    <a:pt x="11570" y="24540"/>
                    <a:pt x="11389" y="26111"/>
                  </a:cubicBezTo>
                  <a:cubicBezTo>
                    <a:pt x="11194" y="27098"/>
                    <a:pt x="11139" y="27932"/>
                    <a:pt x="11139" y="28780"/>
                  </a:cubicBezTo>
                  <a:cubicBezTo>
                    <a:pt x="10972" y="30185"/>
                    <a:pt x="11111" y="31325"/>
                    <a:pt x="11292" y="32924"/>
                  </a:cubicBezTo>
                  <a:cubicBezTo>
                    <a:pt x="11319" y="33675"/>
                    <a:pt x="11417" y="34412"/>
                    <a:pt x="11542" y="35149"/>
                  </a:cubicBezTo>
                  <a:cubicBezTo>
                    <a:pt x="11597" y="35538"/>
                    <a:pt x="11709" y="35969"/>
                    <a:pt x="12015" y="36136"/>
                  </a:cubicBezTo>
                  <a:cubicBezTo>
                    <a:pt x="13016" y="36428"/>
                    <a:pt x="13558" y="36414"/>
                    <a:pt x="14517" y="36595"/>
                  </a:cubicBezTo>
                  <a:cubicBezTo>
                    <a:pt x="14843" y="36635"/>
                    <a:pt x="15032" y="36652"/>
                    <a:pt x="15237" y="36652"/>
                  </a:cubicBezTo>
                  <a:cubicBezTo>
                    <a:pt x="15462" y="36652"/>
                    <a:pt x="15707" y="36631"/>
                    <a:pt x="16172" y="36595"/>
                  </a:cubicBezTo>
                  <a:cubicBezTo>
                    <a:pt x="16202" y="36596"/>
                    <a:pt x="16233" y="36596"/>
                    <a:pt x="16263" y="36596"/>
                  </a:cubicBezTo>
                  <a:cubicBezTo>
                    <a:pt x="16634" y="36596"/>
                    <a:pt x="16994" y="36522"/>
                    <a:pt x="17354" y="36483"/>
                  </a:cubicBezTo>
                  <a:cubicBezTo>
                    <a:pt x="18397" y="36372"/>
                    <a:pt x="18647" y="36108"/>
                    <a:pt x="19523" y="35997"/>
                  </a:cubicBezTo>
                  <a:cubicBezTo>
                    <a:pt x="19530" y="35996"/>
                    <a:pt x="19538" y="35996"/>
                    <a:pt x="19548" y="35996"/>
                  </a:cubicBezTo>
                  <a:cubicBezTo>
                    <a:pt x="19676" y="35996"/>
                    <a:pt x="20042" y="36044"/>
                    <a:pt x="20413" y="36044"/>
                  </a:cubicBezTo>
                  <a:cubicBezTo>
                    <a:pt x="20687" y="36044"/>
                    <a:pt x="20963" y="36018"/>
                    <a:pt x="21150" y="35927"/>
                  </a:cubicBezTo>
                  <a:cubicBezTo>
                    <a:pt x="21428" y="35802"/>
                    <a:pt x="21706" y="35441"/>
                    <a:pt x="21484" y="35065"/>
                  </a:cubicBezTo>
                  <a:cubicBezTo>
                    <a:pt x="21470" y="35037"/>
                    <a:pt x="21442" y="34996"/>
                    <a:pt x="21428" y="34982"/>
                  </a:cubicBezTo>
                  <a:cubicBezTo>
                    <a:pt x="21386" y="34912"/>
                    <a:pt x="21345" y="34843"/>
                    <a:pt x="21303" y="34787"/>
                  </a:cubicBezTo>
                  <a:cubicBezTo>
                    <a:pt x="20955" y="34245"/>
                    <a:pt x="20427" y="33828"/>
                    <a:pt x="20177" y="33661"/>
                  </a:cubicBezTo>
                  <a:cubicBezTo>
                    <a:pt x="19593" y="33216"/>
                    <a:pt x="19273" y="32980"/>
                    <a:pt x="18689" y="32437"/>
                  </a:cubicBezTo>
                  <a:cubicBezTo>
                    <a:pt x="18188" y="31867"/>
                    <a:pt x="17827" y="31241"/>
                    <a:pt x="17479" y="30713"/>
                  </a:cubicBezTo>
                  <a:cubicBezTo>
                    <a:pt x="17325" y="30456"/>
                    <a:pt x="17301" y="30246"/>
                    <a:pt x="17089" y="29919"/>
                  </a:cubicBezTo>
                  <a:lnTo>
                    <a:pt x="17089" y="29919"/>
                  </a:lnTo>
                  <a:cubicBezTo>
                    <a:pt x="17075" y="29864"/>
                    <a:pt x="17048" y="29823"/>
                    <a:pt x="17020" y="29782"/>
                  </a:cubicBezTo>
                  <a:cubicBezTo>
                    <a:pt x="16659" y="29100"/>
                    <a:pt x="16492" y="28767"/>
                    <a:pt x="16339" y="28363"/>
                  </a:cubicBezTo>
                  <a:cubicBezTo>
                    <a:pt x="15922" y="26806"/>
                    <a:pt x="15393" y="25290"/>
                    <a:pt x="16242" y="24192"/>
                  </a:cubicBezTo>
                  <a:cubicBezTo>
                    <a:pt x="16506" y="23719"/>
                    <a:pt x="17549" y="23552"/>
                    <a:pt x="18216" y="23233"/>
                  </a:cubicBezTo>
                  <a:cubicBezTo>
                    <a:pt x="19050" y="22899"/>
                    <a:pt x="19398" y="22537"/>
                    <a:pt x="20260" y="22190"/>
                  </a:cubicBezTo>
                  <a:cubicBezTo>
                    <a:pt x="20774" y="21856"/>
                    <a:pt x="20802" y="21592"/>
                    <a:pt x="21053" y="21481"/>
                  </a:cubicBezTo>
                  <a:cubicBezTo>
                    <a:pt x="21789" y="20966"/>
                    <a:pt x="22957" y="20271"/>
                    <a:pt x="23861" y="19159"/>
                  </a:cubicBezTo>
                  <a:cubicBezTo>
                    <a:pt x="24417" y="18422"/>
                    <a:pt x="24946" y="17643"/>
                    <a:pt x="25279" y="16697"/>
                  </a:cubicBezTo>
                  <a:cubicBezTo>
                    <a:pt x="25432" y="16503"/>
                    <a:pt x="26016" y="15057"/>
                    <a:pt x="26030" y="14626"/>
                  </a:cubicBezTo>
                  <a:cubicBezTo>
                    <a:pt x="26378" y="13027"/>
                    <a:pt x="26225" y="12707"/>
                    <a:pt x="26892" y="11469"/>
                  </a:cubicBezTo>
                  <a:cubicBezTo>
                    <a:pt x="27727" y="9731"/>
                    <a:pt x="29020" y="9565"/>
                    <a:pt x="30841" y="9384"/>
                  </a:cubicBezTo>
                  <a:cubicBezTo>
                    <a:pt x="31967" y="9161"/>
                    <a:pt x="33122" y="9328"/>
                    <a:pt x="34234" y="9008"/>
                  </a:cubicBezTo>
                  <a:cubicBezTo>
                    <a:pt x="34790" y="8841"/>
                    <a:pt x="35346" y="8549"/>
                    <a:pt x="35847" y="8188"/>
                  </a:cubicBezTo>
                  <a:cubicBezTo>
                    <a:pt x="36111" y="8313"/>
                    <a:pt x="36333" y="8494"/>
                    <a:pt x="36931" y="8702"/>
                  </a:cubicBezTo>
                  <a:cubicBezTo>
                    <a:pt x="37284" y="8848"/>
                    <a:pt x="37656" y="8903"/>
                    <a:pt x="38024" y="8903"/>
                  </a:cubicBezTo>
                  <a:cubicBezTo>
                    <a:pt x="38746" y="8903"/>
                    <a:pt x="39457" y="8692"/>
                    <a:pt x="39990" y="8536"/>
                  </a:cubicBezTo>
                  <a:cubicBezTo>
                    <a:pt x="40783" y="8257"/>
                    <a:pt x="41464" y="7576"/>
                    <a:pt x="42173" y="7062"/>
                  </a:cubicBezTo>
                  <a:cubicBezTo>
                    <a:pt x="42377" y="6884"/>
                    <a:pt x="42231" y="6438"/>
                    <a:pt x="42003" y="6438"/>
                  </a:cubicBezTo>
                  <a:cubicBezTo>
                    <a:pt x="41981" y="6438"/>
                    <a:pt x="41959" y="6442"/>
                    <a:pt x="41937" y="6450"/>
                  </a:cubicBezTo>
                  <a:cubicBezTo>
                    <a:pt x="41297" y="6895"/>
                    <a:pt x="40616" y="7493"/>
                    <a:pt x="40115" y="7743"/>
                  </a:cubicBezTo>
                  <a:cubicBezTo>
                    <a:pt x="39547" y="7948"/>
                    <a:pt x="38782" y="8134"/>
                    <a:pt x="38089" y="8134"/>
                  </a:cubicBezTo>
                  <a:cubicBezTo>
                    <a:pt x="37935" y="8134"/>
                    <a:pt x="37785" y="8125"/>
                    <a:pt x="37640" y="8105"/>
                  </a:cubicBezTo>
                  <a:cubicBezTo>
                    <a:pt x="37112" y="8007"/>
                    <a:pt x="36862" y="7910"/>
                    <a:pt x="36500" y="7687"/>
                  </a:cubicBezTo>
                  <a:cubicBezTo>
                    <a:pt x="36751" y="7507"/>
                    <a:pt x="37237" y="7159"/>
                    <a:pt x="37515" y="6853"/>
                  </a:cubicBezTo>
                  <a:cubicBezTo>
                    <a:pt x="38252" y="5991"/>
                    <a:pt x="38934" y="5254"/>
                    <a:pt x="39698" y="3878"/>
                  </a:cubicBezTo>
                  <a:cubicBezTo>
                    <a:pt x="40143" y="2960"/>
                    <a:pt x="40421" y="2571"/>
                    <a:pt x="40394" y="1417"/>
                  </a:cubicBezTo>
                  <a:lnTo>
                    <a:pt x="40394" y="1417"/>
                  </a:lnTo>
                  <a:cubicBezTo>
                    <a:pt x="40395" y="1448"/>
                    <a:pt x="40397" y="1462"/>
                    <a:pt x="40400" y="1462"/>
                  </a:cubicBezTo>
                  <a:cubicBezTo>
                    <a:pt x="40430" y="1462"/>
                    <a:pt x="40515" y="25"/>
                    <a:pt x="40060" y="12"/>
                  </a:cubicBezTo>
                  <a:cubicBezTo>
                    <a:pt x="40035" y="5"/>
                    <a:pt x="40011" y="1"/>
                    <a:pt x="39987"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0"/>
            <p:cNvSpPr/>
            <p:nvPr/>
          </p:nvSpPr>
          <p:spPr>
            <a:xfrm>
              <a:off x="3726525" y="4052375"/>
              <a:ext cx="299450" cy="166975"/>
            </a:xfrm>
            <a:custGeom>
              <a:avLst/>
              <a:gdLst/>
              <a:ahLst/>
              <a:cxnLst/>
              <a:rect l="l" t="t" r="r" b="b"/>
              <a:pathLst>
                <a:path w="11978" h="6679" extrusionOk="0">
                  <a:moveTo>
                    <a:pt x="5991" y="1"/>
                  </a:moveTo>
                  <a:cubicBezTo>
                    <a:pt x="5292" y="1"/>
                    <a:pt x="4521" y="298"/>
                    <a:pt x="3927" y="777"/>
                  </a:cubicBezTo>
                  <a:cubicBezTo>
                    <a:pt x="3746" y="888"/>
                    <a:pt x="3635" y="1097"/>
                    <a:pt x="3524" y="1291"/>
                  </a:cubicBezTo>
                  <a:cubicBezTo>
                    <a:pt x="2940" y="1903"/>
                    <a:pt x="2704" y="2293"/>
                    <a:pt x="2022" y="2459"/>
                  </a:cubicBezTo>
                  <a:cubicBezTo>
                    <a:pt x="1341" y="2737"/>
                    <a:pt x="437" y="3196"/>
                    <a:pt x="201" y="3725"/>
                  </a:cubicBezTo>
                  <a:cubicBezTo>
                    <a:pt x="0" y="4700"/>
                    <a:pt x="776" y="6137"/>
                    <a:pt x="2156" y="6137"/>
                  </a:cubicBezTo>
                  <a:cubicBezTo>
                    <a:pt x="2213" y="6137"/>
                    <a:pt x="2270" y="6135"/>
                    <a:pt x="2328" y="6130"/>
                  </a:cubicBezTo>
                  <a:cubicBezTo>
                    <a:pt x="2351" y="6132"/>
                    <a:pt x="2374" y="6133"/>
                    <a:pt x="2399" y="6133"/>
                  </a:cubicBezTo>
                  <a:cubicBezTo>
                    <a:pt x="2987" y="6133"/>
                    <a:pt x="3997" y="5676"/>
                    <a:pt x="3998" y="5658"/>
                  </a:cubicBezTo>
                  <a:lnTo>
                    <a:pt x="3998" y="5658"/>
                  </a:lnTo>
                  <a:cubicBezTo>
                    <a:pt x="4414" y="5852"/>
                    <a:pt x="4734" y="5880"/>
                    <a:pt x="5234" y="6186"/>
                  </a:cubicBezTo>
                  <a:cubicBezTo>
                    <a:pt x="5668" y="6426"/>
                    <a:pt x="6182" y="6678"/>
                    <a:pt x="6661" y="6678"/>
                  </a:cubicBezTo>
                  <a:cubicBezTo>
                    <a:pt x="6904" y="6678"/>
                    <a:pt x="7137" y="6613"/>
                    <a:pt x="7348" y="6450"/>
                  </a:cubicBezTo>
                  <a:cubicBezTo>
                    <a:pt x="7793" y="5991"/>
                    <a:pt x="8029" y="5435"/>
                    <a:pt x="8224" y="5324"/>
                  </a:cubicBezTo>
                  <a:cubicBezTo>
                    <a:pt x="8251" y="5324"/>
                    <a:pt x="8279" y="5338"/>
                    <a:pt x="8307" y="5338"/>
                  </a:cubicBezTo>
                  <a:cubicBezTo>
                    <a:pt x="8740" y="5461"/>
                    <a:pt x="9463" y="5784"/>
                    <a:pt x="10154" y="5784"/>
                  </a:cubicBezTo>
                  <a:cubicBezTo>
                    <a:pt x="10395" y="5784"/>
                    <a:pt x="10632" y="5744"/>
                    <a:pt x="10852" y="5643"/>
                  </a:cubicBezTo>
                  <a:cubicBezTo>
                    <a:pt x="11644" y="5226"/>
                    <a:pt x="11978" y="3905"/>
                    <a:pt x="11296" y="3071"/>
                  </a:cubicBezTo>
                  <a:cubicBezTo>
                    <a:pt x="10847" y="2503"/>
                    <a:pt x="10259" y="2419"/>
                    <a:pt x="9771" y="2419"/>
                  </a:cubicBezTo>
                  <a:cubicBezTo>
                    <a:pt x="9563" y="2419"/>
                    <a:pt x="9373" y="2434"/>
                    <a:pt x="9219" y="2434"/>
                  </a:cubicBezTo>
                  <a:cubicBezTo>
                    <a:pt x="9098" y="2434"/>
                    <a:pt x="8999" y="2424"/>
                    <a:pt x="8933" y="2390"/>
                  </a:cubicBezTo>
                  <a:cubicBezTo>
                    <a:pt x="8530" y="2167"/>
                    <a:pt x="8641" y="2265"/>
                    <a:pt x="8488" y="1875"/>
                  </a:cubicBezTo>
                  <a:cubicBezTo>
                    <a:pt x="8460" y="1778"/>
                    <a:pt x="8390" y="1681"/>
                    <a:pt x="8321" y="1583"/>
                  </a:cubicBezTo>
                  <a:cubicBezTo>
                    <a:pt x="8154" y="1319"/>
                    <a:pt x="7932" y="1097"/>
                    <a:pt x="7709" y="916"/>
                  </a:cubicBezTo>
                  <a:cubicBezTo>
                    <a:pt x="7556" y="763"/>
                    <a:pt x="7403" y="610"/>
                    <a:pt x="7250" y="457"/>
                  </a:cubicBezTo>
                  <a:cubicBezTo>
                    <a:pt x="6917" y="141"/>
                    <a:pt x="6471" y="1"/>
                    <a:pt x="599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0"/>
            <p:cNvSpPr/>
            <p:nvPr/>
          </p:nvSpPr>
          <p:spPr>
            <a:xfrm>
              <a:off x="2753350" y="4078400"/>
              <a:ext cx="25" cy="25"/>
            </a:xfrm>
            <a:custGeom>
              <a:avLst/>
              <a:gdLst/>
              <a:ahLst/>
              <a:cxnLst/>
              <a:rect l="l" t="t" r="r" b="b"/>
              <a:pathLst>
                <a:path w="1" h="1" extrusionOk="0">
                  <a:moveTo>
                    <a:pt x="1" y="0"/>
                  </a:moveTo>
                  <a:lnTo>
                    <a:pt x="1" y="0"/>
                  </a:lnTo>
                  <a:cubicBezTo>
                    <a:pt x="1" y="0"/>
                    <a:pt x="1" y="0"/>
                    <a:pt x="1" y="0"/>
                  </a:cubicBezTo>
                  <a:lnTo>
                    <a:pt x="1" y="0"/>
                  </a:lnTo>
                  <a:cubicBezTo>
                    <a:pt x="1" y="0"/>
                    <a:pt x="1" y="0"/>
                    <a:pt x="1"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0"/>
            <p:cNvSpPr/>
            <p:nvPr/>
          </p:nvSpPr>
          <p:spPr>
            <a:xfrm>
              <a:off x="2704000" y="3907950"/>
              <a:ext cx="593375" cy="270650"/>
            </a:xfrm>
            <a:custGeom>
              <a:avLst/>
              <a:gdLst/>
              <a:ahLst/>
              <a:cxnLst/>
              <a:rect l="l" t="t" r="r" b="b"/>
              <a:pathLst>
                <a:path w="23735" h="10826" extrusionOk="0">
                  <a:moveTo>
                    <a:pt x="16348" y="1"/>
                  </a:moveTo>
                  <a:cubicBezTo>
                    <a:pt x="15815" y="1"/>
                    <a:pt x="15314" y="263"/>
                    <a:pt x="14864" y="603"/>
                  </a:cubicBezTo>
                  <a:cubicBezTo>
                    <a:pt x="14441" y="958"/>
                    <a:pt x="13884" y="1660"/>
                    <a:pt x="13877" y="1660"/>
                  </a:cubicBezTo>
                  <a:cubicBezTo>
                    <a:pt x="13877" y="1660"/>
                    <a:pt x="13877" y="1660"/>
                    <a:pt x="13877" y="1660"/>
                  </a:cubicBezTo>
                  <a:cubicBezTo>
                    <a:pt x="13752" y="1562"/>
                    <a:pt x="13543" y="1354"/>
                    <a:pt x="13223" y="1145"/>
                  </a:cubicBezTo>
                  <a:cubicBezTo>
                    <a:pt x="12820" y="888"/>
                    <a:pt x="12354" y="736"/>
                    <a:pt x="11899" y="736"/>
                  </a:cubicBezTo>
                  <a:cubicBezTo>
                    <a:pt x="11616" y="736"/>
                    <a:pt x="11338" y="795"/>
                    <a:pt x="11082" y="923"/>
                  </a:cubicBezTo>
                  <a:cubicBezTo>
                    <a:pt x="10832" y="1020"/>
                    <a:pt x="10609" y="1201"/>
                    <a:pt x="10401" y="1409"/>
                  </a:cubicBezTo>
                  <a:cubicBezTo>
                    <a:pt x="9998" y="1215"/>
                    <a:pt x="9455" y="1187"/>
                    <a:pt x="9080" y="1089"/>
                  </a:cubicBezTo>
                  <a:cubicBezTo>
                    <a:pt x="8907" y="1060"/>
                    <a:pt x="8736" y="1047"/>
                    <a:pt x="8567" y="1047"/>
                  </a:cubicBezTo>
                  <a:cubicBezTo>
                    <a:pt x="7525" y="1047"/>
                    <a:pt x="6547" y="1556"/>
                    <a:pt x="5590" y="2035"/>
                  </a:cubicBezTo>
                  <a:cubicBezTo>
                    <a:pt x="4839" y="2397"/>
                    <a:pt x="4213" y="2688"/>
                    <a:pt x="3588" y="3370"/>
                  </a:cubicBezTo>
                  <a:cubicBezTo>
                    <a:pt x="3157" y="3801"/>
                    <a:pt x="2628" y="4301"/>
                    <a:pt x="2698" y="5094"/>
                  </a:cubicBezTo>
                  <a:cubicBezTo>
                    <a:pt x="2712" y="5219"/>
                    <a:pt x="2753" y="5316"/>
                    <a:pt x="2795" y="5428"/>
                  </a:cubicBezTo>
                  <a:cubicBezTo>
                    <a:pt x="2698" y="5469"/>
                    <a:pt x="2600" y="5511"/>
                    <a:pt x="2517" y="5567"/>
                  </a:cubicBezTo>
                  <a:cubicBezTo>
                    <a:pt x="2058" y="5845"/>
                    <a:pt x="1113" y="6568"/>
                    <a:pt x="1432" y="7235"/>
                  </a:cubicBezTo>
                  <a:cubicBezTo>
                    <a:pt x="1307" y="7305"/>
                    <a:pt x="1182" y="7374"/>
                    <a:pt x="1071" y="7444"/>
                  </a:cubicBezTo>
                  <a:lnTo>
                    <a:pt x="1057" y="7444"/>
                  </a:lnTo>
                  <a:cubicBezTo>
                    <a:pt x="515" y="7708"/>
                    <a:pt x="0" y="8236"/>
                    <a:pt x="70" y="9071"/>
                  </a:cubicBezTo>
                  <a:cubicBezTo>
                    <a:pt x="175" y="10299"/>
                    <a:pt x="1009" y="10687"/>
                    <a:pt x="1831" y="10687"/>
                  </a:cubicBezTo>
                  <a:cubicBezTo>
                    <a:pt x="1874" y="10687"/>
                    <a:pt x="1918" y="10686"/>
                    <a:pt x="1961" y="10684"/>
                  </a:cubicBezTo>
                  <a:cubicBezTo>
                    <a:pt x="2865" y="10684"/>
                    <a:pt x="3824" y="10656"/>
                    <a:pt x="4575" y="9974"/>
                  </a:cubicBezTo>
                  <a:cubicBezTo>
                    <a:pt x="4672" y="10239"/>
                    <a:pt x="4825" y="10461"/>
                    <a:pt x="5048" y="10586"/>
                  </a:cubicBezTo>
                  <a:cubicBezTo>
                    <a:pt x="5406" y="10715"/>
                    <a:pt x="5800" y="10825"/>
                    <a:pt x="6183" y="10825"/>
                  </a:cubicBezTo>
                  <a:cubicBezTo>
                    <a:pt x="6380" y="10825"/>
                    <a:pt x="6574" y="10796"/>
                    <a:pt x="6758" y="10725"/>
                  </a:cubicBezTo>
                  <a:cubicBezTo>
                    <a:pt x="7203" y="10503"/>
                    <a:pt x="7564" y="10072"/>
                    <a:pt x="7801" y="9543"/>
                  </a:cubicBezTo>
                  <a:cubicBezTo>
                    <a:pt x="7815" y="9529"/>
                    <a:pt x="7828" y="9502"/>
                    <a:pt x="7842" y="9488"/>
                  </a:cubicBezTo>
                  <a:cubicBezTo>
                    <a:pt x="7852" y="9498"/>
                    <a:pt x="7862" y="9507"/>
                    <a:pt x="7877" y="9507"/>
                  </a:cubicBezTo>
                  <a:cubicBezTo>
                    <a:pt x="7883" y="9507"/>
                    <a:pt x="7890" y="9506"/>
                    <a:pt x="7898" y="9502"/>
                  </a:cubicBezTo>
                  <a:cubicBezTo>
                    <a:pt x="8176" y="9683"/>
                    <a:pt x="8525" y="9777"/>
                    <a:pt x="8892" y="9777"/>
                  </a:cubicBezTo>
                  <a:cubicBezTo>
                    <a:pt x="9734" y="9777"/>
                    <a:pt x="10671" y="9280"/>
                    <a:pt x="11068" y="8195"/>
                  </a:cubicBezTo>
                  <a:cubicBezTo>
                    <a:pt x="11235" y="8278"/>
                    <a:pt x="11610" y="8445"/>
                    <a:pt x="11833" y="8459"/>
                  </a:cubicBezTo>
                  <a:cubicBezTo>
                    <a:pt x="12048" y="8499"/>
                    <a:pt x="12267" y="8522"/>
                    <a:pt x="12484" y="8522"/>
                  </a:cubicBezTo>
                  <a:cubicBezTo>
                    <a:pt x="12941" y="8522"/>
                    <a:pt x="13393" y="8421"/>
                    <a:pt x="13807" y="8167"/>
                  </a:cubicBezTo>
                  <a:cubicBezTo>
                    <a:pt x="14113" y="7972"/>
                    <a:pt x="14405" y="7708"/>
                    <a:pt x="14600" y="7346"/>
                  </a:cubicBezTo>
                  <a:cubicBezTo>
                    <a:pt x="14697" y="7374"/>
                    <a:pt x="14795" y="7388"/>
                    <a:pt x="14906" y="7416"/>
                  </a:cubicBezTo>
                  <a:cubicBezTo>
                    <a:pt x="15405" y="7557"/>
                    <a:pt x="15916" y="7768"/>
                    <a:pt x="16429" y="7768"/>
                  </a:cubicBezTo>
                  <a:cubicBezTo>
                    <a:pt x="16472" y="7768"/>
                    <a:pt x="16516" y="7767"/>
                    <a:pt x="16560" y="7764"/>
                  </a:cubicBezTo>
                  <a:cubicBezTo>
                    <a:pt x="17256" y="7750"/>
                    <a:pt x="17951" y="7374"/>
                    <a:pt x="18382" y="6679"/>
                  </a:cubicBezTo>
                  <a:cubicBezTo>
                    <a:pt x="18507" y="6443"/>
                    <a:pt x="18618" y="6206"/>
                    <a:pt x="18660" y="5914"/>
                  </a:cubicBezTo>
                  <a:cubicBezTo>
                    <a:pt x="18660" y="5900"/>
                    <a:pt x="18660" y="5887"/>
                    <a:pt x="18674" y="5873"/>
                  </a:cubicBezTo>
                  <a:cubicBezTo>
                    <a:pt x="18674" y="5845"/>
                    <a:pt x="18688" y="5803"/>
                    <a:pt x="18702" y="5747"/>
                  </a:cubicBezTo>
                  <a:cubicBezTo>
                    <a:pt x="18771" y="5720"/>
                    <a:pt x="18827" y="5692"/>
                    <a:pt x="18869" y="5664"/>
                  </a:cubicBezTo>
                  <a:cubicBezTo>
                    <a:pt x="19480" y="5581"/>
                    <a:pt x="21649" y="5400"/>
                    <a:pt x="22359" y="4482"/>
                  </a:cubicBezTo>
                  <a:cubicBezTo>
                    <a:pt x="23734" y="2218"/>
                    <a:pt x="20779" y="1248"/>
                    <a:pt x="19209" y="1248"/>
                  </a:cubicBezTo>
                  <a:cubicBezTo>
                    <a:pt x="19034" y="1248"/>
                    <a:pt x="18876" y="1260"/>
                    <a:pt x="18743" y="1284"/>
                  </a:cubicBezTo>
                  <a:cubicBezTo>
                    <a:pt x="18465" y="1298"/>
                    <a:pt x="18201" y="1395"/>
                    <a:pt x="18006" y="1423"/>
                  </a:cubicBezTo>
                  <a:cubicBezTo>
                    <a:pt x="17923" y="1256"/>
                    <a:pt x="17854" y="1076"/>
                    <a:pt x="17770" y="923"/>
                  </a:cubicBezTo>
                  <a:cubicBezTo>
                    <a:pt x="17548" y="492"/>
                    <a:pt x="17172" y="144"/>
                    <a:pt x="16783" y="61"/>
                  </a:cubicBezTo>
                  <a:cubicBezTo>
                    <a:pt x="16636" y="19"/>
                    <a:pt x="16491" y="1"/>
                    <a:pt x="16348"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0"/>
            <p:cNvSpPr/>
            <p:nvPr/>
          </p:nvSpPr>
          <p:spPr>
            <a:xfrm>
              <a:off x="3534425" y="4017650"/>
              <a:ext cx="236750" cy="105350"/>
            </a:xfrm>
            <a:custGeom>
              <a:avLst/>
              <a:gdLst/>
              <a:ahLst/>
              <a:cxnLst/>
              <a:rect l="l" t="t" r="r" b="b"/>
              <a:pathLst>
                <a:path w="9470" h="4214" extrusionOk="0">
                  <a:moveTo>
                    <a:pt x="2309" y="0"/>
                  </a:moveTo>
                  <a:cubicBezTo>
                    <a:pt x="1777" y="0"/>
                    <a:pt x="1256" y="306"/>
                    <a:pt x="960" y="845"/>
                  </a:cubicBezTo>
                  <a:cubicBezTo>
                    <a:pt x="933" y="859"/>
                    <a:pt x="905" y="873"/>
                    <a:pt x="863" y="887"/>
                  </a:cubicBezTo>
                  <a:cubicBezTo>
                    <a:pt x="654" y="1026"/>
                    <a:pt x="432" y="1165"/>
                    <a:pt x="279" y="1401"/>
                  </a:cubicBezTo>
                  <a:cubicBezTo>
                    <a:pt x="1" y="1888"/>
                    <a:pt x="112" y="2569"/>
                    <a:pt x="627" y="2722"/>
                  </a:cubicBezTo>
                  <a:cubicBezTo>
                    <a:pt x="639" y="2720"/>
                    <a:pt x="652" y="2719"/>
                    <a:pt x="664" y="2719"/>
                  </a:cubicBezTo>
                  <a:cubicBezTo>
                    <a:pt x="998" y="2719"/>
                    <a:pt x="1144" y="3618"/>
                    <a:pt x="1989" y="3779"/>
                  </a:cubicBezTo>
                  <a:cubicBezTo>
                    <a:pt x="2045" y="3791"/>
                    <a:pt x="2100" y="3797"/>
                    <a:pt x="2154" y="3797"/>
                  </a:cubicBezTo>
                  <a:cubicBezTo>
                    <a:pt x="2463" y="3797"/>
                    <a:pt x="2746" y="3611"/>
                    <a:pt x="3018" y="3445"/>
                  </a:cubicBezTo>
                  <a:cubicBezTo>
                    <a:pt x="3046" y="3473"/>
                    <a:pt x="3088" y="3487"/>
                    <a:pt x="3129" y="3515"/>
                  </a:cubicBezTo>
                  <a:cubicBezTo>
                    <a:pt x="3282" y="3626"/>
                    <a:pt x="3811" y="4196"/>
                    <a:pt x="4283" y="4210"/>
                  </a:cubicBezTo>
                  <a:cubicBezTo>
                    <a:pt x="4319" y="4212"/>
                    <a:pt x="4354" y="4213"/>
                    <a:pt x="4389" y="4213"/>
                  </a:cubicBezTo>
                  <a:cubicBezTo>
                    <a:pt x="4772" y="4213"/>
                    <a:pt x="5161" y="4075"/>
                    <a:pt x="5479" y="3821"/>
                  </a:cubicBezTo>
                  <a:cubicBezTo>
                    <a:pt x="5563" y="3737"/>
                    <a:pt x="5646" y="3654"/>
                    <a:pt x="5730" y="3584"/>
                  </a:cubicBezTo>
                  <a:lnTo>
                    <a:pt x="5730" y="3570"/>
                  </a:lnTo>
                  <a:lnTo>
                    <a:pt x="5757" y="3570"/>
                  </a:lnTo>
                  <a:cubicBezTo>
                    <a:pt x="6703" y="3403"/>
                    <a:pt x="7940" y="3529"/>
                    <a:pt x="8789" y="3306"/>
                  </a:cubicBezTo>
                  <a:cubicBezTo>
                    <a:pt x="9470" y="3042"/>
                    <a:pt x="9067" y="2166"/>
                    <a:pt x="8608" y="1860"/>
                  </a:cubicBezTo>
                  <a:cubicBezTo>
                    <a:pt x="8191" y="1499"/>
                    <a:pt x="8038" y="1207"/>
                    <a:pt x="7440" y="942"/>
                  </a:cubicBezTo>
                  <a:cubicBezTo>
                    <a:pt x="7315" y="915"/>
                    <a:pt x="7190" y="902"/>
                    <a:pt x="7067" y="902"/>
                  </a:cubicBezTo>
                  <a:cubicBezTo>
                    <a:pt x="6753" y="902"/>
                    <a:pt x="6446" y="987"/>
                    <a:pt x="6147" y="1137"/>
                  </a:cubicBezTo>
                  <a:cubicBezTo>
                    <a:pt x="6008" y="901"/>
                    <a:pt x="5799" y="664"/>
                    <a:pt x="5591" y="553"/>
                  </a:cubicBezTo>
                  <a:cubicBezTo>
                    <a:pt x="5399" y="474"/>
                    <a:pt x="5238" y="442"/>
                    <a:pt x="5095" y="442"/>
                  </a:cubicBezTo>
                  <a:cubicBezTo>
                    <a:pt x="4656" y="442"/>
                    <a:pt x="4387" y="747"/>
                    <a:pt x="3936" y="956"/>
                  </a:cubicBezTo>
                  <a:cubicBezTo>
                    <a:pt x="3741" y="887"/>
                    <a:pt x="3352" y="317"/>
                    <a:pt x="2810" y="94"/>
                  </a:cubicBezTo>
                  <a:cubicBezTo>
                    <a:pt x="2646" y="31"/>
                    <a:pt x="2477" y="0"/>
                    <a:pt x="2309"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0"/>
            <p:cNvSpPr/>
            <p:nvPr/>
          </p:nvSpPr>
          <p:spPr>
            <a:xfrm>
              <a:off x="3264350" y="3997975"/>
              <a:ext cx="256900" cy="135550"/>
            </a:xfrm>
            <a:custGeom>
              <a:avLst/>
              <a:gdLst/>
              <a:ahLst/>
              <a:cxnLst/>
              <a:rect l="l" t="t" r="r" b="b"/>
              <a:pathLst>
                <a:path w="10276" h="5422" extrusionOk="0">
                  <a:moveTo>
                    <a:pt x="5163" y="0"/>
                  </a:moveTo>
                  <a:cubicBezTo>
                    <a:pt x="5053" y="0"/>
                    <a:pt x="4947" y="7"/>
                    <a:pt x="4839" y="19"/>
                  </a:cubicBezTo>
                  <a:cubicBezTo>
                    <a:pt x="4297" y="116"/>
                    <a:pt x="3810" y="395"/>
                    <a:pt x="3351" y="728"/>
                  </a:cubicBezTo>
                  <a:cubicBezTo>
                    <a:pt x="3224" y="843"/>
                    <a:pt x="2536" y="1553"/>
                    <a:pt x="2529" y="1553"/>
                  </a:cubicBezTo>
                  <a:cubicBezTo>
                    <a:pt x="2528" y="1553"/>
                    <a:pt x="2533" y="1547"/>
                    <a:pt x="2545" y="1535"/>
                  </a:cubicBezTo>
                  <a:lnTo>
                    <a:pt x="2545" y="1535"/>
                  </a:lnTo>
                  <a:cubicBezTo>
                    <a:pt x="2044" y="1854"/>
                    <a:pt x="1794" y="2021"/>
                    <a:pt x="1363" y="2021"/>
                  </a:cubicBezTo>
                  <a:cubicBezTo>
                    <a:pt x="1265" y="2007"/>
                    <a:pt x="1085" y="1994"/>
                    <a:pt x="1043" y="1994"/>
                  </a:cubicBezTo>
                  <a:cubicBezTo>
                    <a:pt x="1020" y="1992"/>
                    <a:pt x="996" y="1991"/>
                    <a:pt x="973" y="1991"/>
                  </a:cubicBezTo>
                  <a:cubicBezTo>
                    <a:pt x="802" y="1991"/>
                    <a:pt x="635" y="2038"/>
                    <a:pt x="501" y="2160"/>
                  </a:cubicBezTo>
                  <a:cubicBezTo>
                    <a:pt x="0" y="2536"/>
                    <a:pt x="250" y="3328"/>
                    <a:pt x="709" y="3593"/>
                  </a:cubicBezTo>
                  <a:cubicBezTo>
                    <a:pt x="953" y="3701"/>
                    <a:pt x="1111" y="3733"/>
                    <a:pt x="1272" y="3733"/>
                  </a:cubicBezTo>
                  <a:cubicBezTo>
                    <a:pt x="1441" y="3733"/>
                    <a:pt x="1613" y="3697"/>
                    <a:pt x="1891" y="3676"/>
                  </a:cubicBezTo>
                  <a:cubicBezTo>
                    <a:pt x="1916" y="3673"/>
                    <a:pt x="1942" y="3671"/>
                    <a:pt x="1968" y="3671"/>
                  </a:cubicBezTo>
                  <a:cubicBezTo>
                    <a:pt x="2163" y="3671"/>
                    <a:pt x="2402" y="3747"/>
                    <a:pt x="2725" y="3747"/>
                  </a:cubicBezTo>
                  <a:cubicBezTo>
                    <a:pt x="2748" y="3747"/>
                    <a:pt x="2771" y="3746"/>
                    <a:pt x="2795" y="3745"/>
                  </a:cubicBezTo>
                  <a:cubicBezTo>
                    <a:pt x="3226" y="3704"/>
                    <a:pt x="3560" y="3481"/>
                    <a:pt x="3838" y="3301"/>
                  </a:cubicBezTo>
                  <a:cubicBezTo>
                    <a:pt x="4060" y="3245"/>
                    <a:pt x="4283" y="3189"/>
                    <a:pt x="4491" y="3106"/>
                  </a:cubicBezTo>
                  <a:cubicBezTo>
                    <a:pt x="4853" y="3175"/>
                    <a:pt x="4797" y="3148"/>
                    <a:pt x="4936" y="3551"/>
                  </a:cubicBezTo>
                  <a:cubicBezTo>
                    <a:pt x="4950" y="3579"/>
                    <a:pt x="4950" y="3606"/>
                    <a:pt x="4964" y="3634"/>
                  </a:cubicBezTo>
                  <a:cubicBezTo>
                    <a:pt x="4978" y="3662"/>
                    <a:pt x="4992" y="3704"/>
                    <a:pt x="5006" y="3745"/>
                  </a:cubicBezTo>
                  <a:cubicBezTo>
                    <a:pt x="5173" y="4218"/>
                    <a:pt x="5687" y="4469"/>
                    <a:pt x="5812" y="4608"/>
                  </a:cubicBezTo>
                  <a:cubicBezTo>
                    <a:pt x="6298" y="5172"/>
                    <a:pt x="6844" y="5422"/>
                    <a:pt x="7381" y="5422"/>
                  </a:cubicBezTo>
                  <a:cubicBezTo>
                    <a:pt x="7705" y="5422"/>
                    <a:pt x="8026" y="5331"/>
                    <a:pt x="8329" y="5164"/>
                  </a:cubicBezTo>
                  <a:cubicBezTo>
                    <a:pt x="8371" y="5150"/>
                    <a:pt x="8412" y="5150"/>
                    <a:pt x="8454" y="5136"/>
                  </a:cubicBezTo>
                  <a:cubicBezTo>
                    <a:pt x="9149" y="4969"/>
                    <a:pt x="10276" y="3551"/>
                    <a:pt x="9038" y="3092"/>
                  </a:cubicBezTo>
                  <a:cubicBezTo>
                    <a:pt x="8788" y="2995"/>
                    <a:pt x="8538" y="3009"/>
                    <a:pt x="8259" y="2897"/>
                  </a:cubicBezTo>
                  <a:cubicBezTo>
                    <a:pt x="8232" y="2883"/>
                    <a:pt x="8190" y="2856"/>
                    <a:pt x="8037" y="2758"/>
                  </a:cubicBezTo>
                  <a:cubicBezTo>
                    <a:pt x="8023" y="2744"/>
                    <a:pt x="8009" y="2730"/>
                    <a:pt x="7967" y="2703"/>
                  </a:cubicBezTo>
                  <a:cubicBezTo>
                    <a:pt x="7912" y="2661"/>
                    <a:pt x="7773" y="2494"/>
                    <a:pt x="7703" y="2425"/>
                  </a:cubicBezTo>
                  <a:cubicBezTo>
                    <a:pt x="7536" y="2119"/>
                    <a:pt x="7509" y="1799"/>
                    <a:pt x="7217" y="1326"/>
                  </a:cubicBezTo>
                  <a:cubicBezTo>
                    <a:pt x="6925" y="867"/>
                    <a:pt x="6563" y="450"/>
                    <a:pt x="6160" y="200"/>
                  </a:cubicBezTo>
                  <a:cubicBezTo>
                    <a:pt x="5748" y="49"/>
                    <a:pt x="5446" y="0"/>
                    <a:pt x="5163"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0"/>
            <p:cNvSpPr/>
            <p:nvPr/>
          </p:nvSpPr>
          <p:spPr>
            <a:xfrm>
              <a:off x="2833650" y="3796500"/>
              <a:ext cx="1096400" cy="321275"/>
            </a:xfrm>
            <a:custGeom>
              <a:avLst/>
              <a:gdLst/>
              <a:ahLst/>
              <a:cxnLst/>
              <a:rect l="l" t="t" r="r" b="b"/>
              <a:pathLst>
                <a:path w="43856" h="12851" extrusionOk="0">
                  <a:moveTo>
                    <a:pt x="25728" y="0"/>
                  </a:moveTo>
                  <a:cubicBezTo>
                    <a:pt x="25469" y="0"/>
                    <a:pt x="25211" y="22"/>
                    <a:pt x="24959" y="41"/>
                  </a:cubicBezTo>
                  <a:cubicBezTo>
                    <a:pt x="24389" y="69"/>
                    <a:pt x="23805" y="83"/>
                    <a:pt x="23263" y="347"/>
                  </a:cubicBezTo>
                  <a:cubicBezTo>
                    <a:pt x="22622" y="757"/>
                    <a:pt x="21841" y="1391"/>
                    <a:pt x="21526" y="1391"/>
                  </a:cubicBezTo>
                  <a:cubicBezTo>
                    <a:pt x="21499" y="1391"/>
                    <a:pt x="21475" y="1386"/>
                    <a:pt x="21455" y="1376"/>
                  </a:cubicBezTo>
                  <a:cubicBezTo>
                    <a:pt x="21052" y="1279"/>
                    <a:pt x="20607" y="862"/>
                    <a:pt x="19995" y="542"/>
                  </a:cubicBezTo>
                  <a:cubicBezTo>
                    <a:pt x="19697" y="464"/>
                    <a:pt x="19386" y="429"/>
                    <a:pt x="19075" y="429"/>
                  </a:cubicBezTo>
                  <a:cubicBezTo>
                    <a:pt x="18833" y="429"/>
                    <a:pt x="18591" y="450"/>
                    <a:pt x="18354" y="486"/>
                  </a:cubicBezTo>
                  <a:cubicBezTo>
                    <a:pt x="17520" y="709"/>
                    <a:pt x="16477" y="1891"/>
                    <a:pt x="15949" y="1946"/>
                  </a:cubicBezTo>
                  <a:cubicBezTo>
                    <a:pt x="15938" y="1947"/>
                    <a:pt x="15927" y="1947"/>
                    <a:pt x="15916" y="1947"/>
                  </a:cubicBezTo>
                  <a:cubicBezTo>
                    <a:pt x="14943" y="1947"/>
                    <a:pt x="13793" y="849"/>
                    <a:pt x="12575" y="849"/>
                  </a:cubicBezTo>
                  <a:cubicBezTo>
                    <a:pt x="12444" y="849"/>
                    <a:pt x="12313" y="861"/>
                    <a:pt x="12181" y="890"/>
                  </a:cubicBezTo>
                  <a:cubicBezTo>
                    <a:pt x="11444" y="945"/>
                    <a:pt x="10763" y="1390"/>
                    <a:pt x="10151" y="1960"/>
                  </a:cubicBezTo>
                  <a:cubicBezTo>
                    <a:pt x="9629" y="2592"/>
                    <a:pt x="9215" y="3156"/>
                    <a:pt x="8937" y="3156"/>
                  </a:cubicBezTo>
                  <a:cubicBezTo>
                    <a:pt x="8934" y="3156"/>
                    <a:pt x="8931" y="3156"/>
                    <a:pt x="8927" y="3156"/>
                  </a:cubicBezTo>
                  <a:cubicBezTo>
                    <a:pt x="8909" y="3156"/>
                    <a:pt x="8891" y="3156"/>
                    <a:pt x="8873" y="3156"/>
                  </a:cubicBezTo>
                  <a:cubicBezTo>
                    <a:pt x="7792" y="3156"/>
                    <a:pt x="6694" y="2753"/>
                    <a:pt x="5368" y="2753"/>
                  </a:cubicBezTo>
                  <a:cubicBezTo>
                    <a:pt x="3602" y="2933"/>
                    <a:pt x="1822" y="3907"/>
                    <a:pt x="543" y="5853"/>
                  </a:cubicBezTo>
                  <a:lnTo>
                    <a:pt x="543" y="5867"/>
                  </a:lnTo>
                  <a:cubicBezTo>
                    <a:pt x="293" y="6326"/>
                    <a:pt x="1" y="7007"/>
                    <a:pt x="251" y="7633"/>
                  </a:cubicBezTo>
                  <a:cubicBezTo>
                    <a:pt x="654" y="8231"/>
                    <a:pt x="918" y="8579"/>
                    <a:pt x="1530" y="8732"/>
                  </a:cubicBezTo>
                  <a:cubicBezTo>
                    <a:pt x="1581" y="8737"/>
                    <a:pt x="1633" y="8740"/>
                    <a:pt x="1684" y="8740"/>
                  </a:cubicBezTo>
                  <a:cubicBezTo>
                    <a:pt x="2256" y="8740"/>
                    <a:pt x="2809" y="8390"/>
                    <a:pt x="3268" y="7842"/>
                  </a:cubicBezTo>
                  <a:cubicBezTo>
                    <a:pt x="3268" y="7828"/>
                    <a:pt x="3282" y="7814"/>
                    <a:pt x="3282" y="7814"/>
                  </a:cubicBezTo>
                  <a:cubicBezTo>
                    <a:pt x="3505" y="8579"/>
                    <a:pt x="3936" y="9190"/>
                    <a:pt x="4436" y="9399"/>
                  </a:cubicBezTo>
                  <a:cubicBezTo>
                    <a:pt x="4607" y="9466"/>
                    <a:pt x="4756" y="9490"/>
                    <a:pt x="4889" y="9490"/>
                  </a:cubicBezTo>
                  <a:cubicBezTo>
                    <a:pt x="5167" y="9490"/>
                    <a:pt x="5374" y="9386"/>
                    <a:pt x="5562" y="9357"/>
                  </a:cubicBezTo>
                  <a:cubicBezTo>
                    <a:pt x="6397" y="9260"/>
                    <a:pt x="7217" y="8982"/>
                    <a:pt x="8037" y="8773"/>
                  </a:cubicBezTo>
                  <a:cubicBezTo>
                    <a:pt x="8594" y="8620"/>
                    <a:pt x="9108" y="8287"/>
                    <a:pt x="9636" y="8009"/>
                  </a:cubicBezTo>
                  <a:cubicBezTo>
                    <a:pt x="9692" y="7995"/>
                    <a:pt x="9762" y="7967"/>
                    <a:pt x="9803" y="7953"/>
                  </a:cubicBezTo>
                  <a:cubicBezTo>
                    <a:pt x="9873" y="7939"/>
                    <a:pt x="9956" y="7925"/>
                    <a:pt x="10040" y="7911"/>
                  </a:cubicBezTo>
                  <a:lnTo>
                    <a:pt x="10137" y="7911"/>
                  </a:lnTo>
                  <a:cubicBezTo>
                    <a:pt x="10165" y="7911"/>
                    <a:pt x="10206" y="7925"/>
                    <a:pt x="10234" y="7939"/>
                  </a:cubicBezTo>
                  <a:cubicBezTo>
                    <a:pt x="10916" y="8412"/>
                    <a:pt x="11194" y="8912"/>
                    <a:pt x="11861" y="9510"/>
                  </a:cubicBezTo>
                  <a:cubicBezTo>
                    <a:pt x="12320" y="9788"/>
                    <a:pt x="12820" y="9900"/>
                    <a:pt x="13307" y="9913"/>
                  </a:cubicBezTo>
                  <a:cubicBezTo>
                    <a:pt x="13351" y="9919"/>
                    <a:pt x="13395" y="9921"/>
                    <a:pt x="13438" y="9921"/>
                  </a:cubicBezTo>
                  <a:cubicBezTo>
                    <a:pt x="14107" y="9921"/>
                    <a:pt x="14672" y="9334"/>
                    <a:pt x="15004" y="9334"/>
                  </a:cubicBezTo>
                  <a:cubicBezTo>
                    <a:pt x="15050" y="9334"/>
                    <a:pt x="15092" y="9346"/>
                    <a:pt x="15129" y="9371"/>
                  </a:cubicBezTo>
                  <a:cubicBezTo>
                    <a:pt x="15337" y="9524"/>
                    <a:pt x="16185" y="10345"/>
                    <a:pt x="16755" y="10414"/>
                  </a:cubicBezTo>
                  <a:cubicBezTo>
                    <a:pt x="17035" y="10449"/>
                    <a:pt x="17100" y="10566"/>
                    <a:pt x="17224" y="10566"/>
                  </a:cubicBezTo>
                  <a:cubicBezTo>
                    <a:pt x="17297" y="10566"/>
                    <a:pt x="17391" y="10525"/>
                    <a:pt x="17562" y="10400"/>
                  </a:cubicBezTo>
                  <a:cubicBezTo>
                    <a:pt x="17715" y="10219"/>
                    <a:pt x="17715" y="10205"/>
                    <a:pt x="17757" y="10136"/>
                  </a:cubicBezTo>
                  <a:cubicBezTo>
                    <a:pt x="18188" y="10595"/>
                    <a:pt x="18521" y="10664"/>
                    <a:pt x="18841" y="10789"/>
                  </a:cubicBezTo>
                  <a:cubicBezTo>
                    <a:pt x="19177" y="10881"/>
                    <a:pt x="19528" y="10995"/>
                    <a:pt x="19871" y="10995"/>
                  </a:cubicBezTo>
                  <a:cubicBezTo>
                    <a:pt x="19997" y="10995"/>
                    <a:pt x="20122" y="10980"/>
                    <a:pt x="20245" y="10942"/>
                  </a:cubicBezTo>
                  <a:cubicBezTo>
                    <a:pt x="20760" y="10817"/>
                    <a:pt x="21135" y="10178"/>
                    <a:pt x="21566" y="9733"/>
                  </a:cubicBezTo>
                  <a:cubicBezTo>
                    <a:pt x="21658" y="9633"/>
                    <a:pt x="21800" y="9553"/>
                    <a:pt x="22022" y="9553"/>
                  </a:cubicBezTo>
                  <a:cubicBezTo>
                    <a:pt x="22170" y="9553"/>
                    <a:pt x="22353" y="9588"/>
                    <a:pt x="22581" y="9677"/>
                  </a:cubicBezTo>
                  <a:cubicBezTo>
                    <a:pt x="23291" y="9830"/>
                    <a:pt x="23416" y="9844"/>
                    <a:pt x="23610" y="10136"/>
                  </a:cubicBezTo>
                  <a:cubicBezTo>
                    <a:pt x="23749" y="10303"/>
                    <a:pt x="24027" y="10998"/>
                    <a:pt x="24347" y="11471"/>
                  </a:cubicBezTo>
                  <a:cubicBezTo>
                    <a:pt x="24598" y="11749"/>
                    <a:pt x="24862" y="12013"/>
                    <a:pt x="25154" y="12124"/>
                  </a:cubicBezTo>
                  <a:cubicBezTo>
                    <a:pt x="25236" y="12188"/>
                    <a:pt x="25586" y="12216"/>
                    <a:pt x="25752" y="12216"/>
                  </a:cubicBezTo>
                  <a:cubicBezTo>
                    <a:pt x="25817" y="12216"/>
                    <a:pt x="25853" y="12212"/>
                    <a:pt x="25834" y="12203"/>
                  </a:cubicBezTo>
                  <a:lnTo>
                    <a:pt x="25834" y="12203"/>
                  </a:lnTo>
                  <a:cubicBezTo>
                    <a:pt x="26017" y="12246"/>
                    <a:pt x="26205" y="12271"/>
                    <a:pt x="26392" y="12271"/>
                  </a:cubicBezTo>
                  <a:cubicBezTo>
                    <a:pt x="26946" y="12271"/>
                    <a:pt x="27491" y="12047"/>
                    <a:pt x="27879" y="11373"/>
                  </a:cubicBezTo>
                  <a:cubicBezTo>
                    <a:pt x="28199" y="10901"/>
                    <a:pt x="28282" y="10525"/>
                    <a:pt x="28393" y="10400"/>
                  </a:cubicBezTo>
                  <a:cubicBezTo>
                    <a:pt x="28421" y="10400"/>
                    <a:pt x="28449" y="10414"/>
                    <a:pt x="28491" y="10428"/>
                  </a:cubicBezTo>
                  <a:cubicBezTo>
                    <a:pt x="28852" y="10539"/>
                    <a:pt x="29075" y="10734"/>
                    <a:pt x="29617" y="10901"/>
                  </a:cubicBezTo>
                  <a:cubicBezTo>
                    <a:pt x="29735" y="10937"/>
                    <a:pt x="29851" y="10954"/>
                    <a:pt x="29966" y="10954"/>
                  </a:cubicBezTo>
                  <a:cubicBezTo>
                    <a:pt x="30423" y="10954"/>
                    <a:pt x="30861" y="10692"/>
                    <a:pt x="31272" y="10358"/>
                  </a:cubicBezTo>
                  <a:cubicBezTo>
                    <a:pt x="31313" y="10331"/>
                    <a:pt x="31355" y="10303"/>
                    <a:pt x="31397" y="10275"/>
                  </a:cubicBezTo>
                  <a:cubicBezTo>
                    <a:pt x="31425" y="10303"/>
                    <a:pt x="31439" y="10317"/>
                    <a:pt x="31466" y="10345"/>
                  </a:cubicBezTo>
                  <a:cubicBezTo>
                    <a:pt x="31449" y="10327"/>
                    <a:pt x="31440" y="10320"/>
                    <a:pt x="31437" y="10320"/>
                  </a:cubicBezTo>
                  <a:cubicBezTo>
                    <a:pt x="31412" y="10320"/>
                    <a:pt x="31994" y="11034"/>
                    <a:pt x="32120" y="11109"/>
                  </a:cubicBezTo>
                  <a:cubicBezTo>
                    <a:pt x="32502" y="11459"/>
                    <a:pt x="32954" y="11654"/>
                    <a:pt x="33392" y="11654"/>
                  </a:cubicBezTo>
                  <a:cubicBezTo>
                    <a:pt x="33512" y="11654"/>
                    <a:pt x="33631" y="11640"/>
                    <a:pt x="33747" y="11610"/>
                  </a:cubicBezTo>
                  <a:cubicBezTo>
                    <a:pt x="34354" y="11350"/>
                    <a:pt x="34983" y="10791"/>
                    <a:pt x="35290" y="10791"/>
                  </a:cubicBezTo>
                  <a:cubicBezTo>
                    <a:pt x="35328" y="10791"/>
                    <a:pt x="35360" y="10799"/>
                    <a:pt x="35387" y="10817"/>
                  </a:cubicBezTo>
                  <a:cubicBezTo>
                    <a:pt x="35777" y="10915"/>
                    <a:pt x="36472" y="12152"/>
                    <a:pt x="37167" y="12639"/>
                  </a:cubicBezTo>
                  <a:cubicBezTo>
                    <a:pt x="37382" y="12782"/>
                    <a:pt x="37606" y="12851"/>
                    <a:pt x="37827" y="12851"/>
                  </a:cubicBezTo>
                  <a:cubicBezTo>
                    <a:pt x="38164" y="12851"/>
                    <a:pt x="38495" y="12691"/>
                    <a:pt x="38780" y="12388"/>
                  </a:cubicBezTo>
                  <a:cubicBezTo>
                    <a:pt x="38989" y="12222"/>
                    <a:pt x="39169" y="12013"/>
                    <a:pt x="39364" y="11818"/>
                  </a:cubicBezTo>
                  <a:cubicBezTo>
                    <a:pt x="39392" y="11777"/>
                    <a:pt x="39475" y="11707"/>
                    <a:pt x="39517" y="11652"/>
                  </a:cubicBezTo>
                  <a:cubicBezTo>
                    <a:pt x="39587" y="11610"/>
                    <a:pt x="39628" y="11568"/>
                    <a:pt x="39670" y="11554"/>
                  </a:cubicBezTo>
                  <a:cubicBezTo>
                    <a:pt x="40045" y="11959"/>
                    <a:pt x="40883" y="12378"/>
                    <a:pt x="41655" y="12378"/>
                  </a:cubicBezTo>
                  <a:cubicBezTo>
                    <a:pt x="41971" y="12378"/>
                    <a:pt x="42276" y="12308"/>
                    <a:pt x="42534" y="12138"/>
                  </a:cubicBezTo>
                  <a:cubicBezTo>
                    <a:pt x="42951" y="11763"/>
                    <a:pt x="43382" y="11290"/>
                    <a:pt x="43619" y="10581"/>
                  </a:cubicBezTo>
                  <a:cubicBezTo>
                    <a:pt x="43688" y="10192"/>
                    <a:pt x="43716" y="9761"/>
                    <a:pt x="43702" y="9316"/>
                  </a:cubicBezTo>
                  <a:cubicBezTo>
                    <a:pt x="43716" y="9218"/>
                    <a:pt x="43730" y="9121"/>
                    <a:pt x="43744" y="8996"/>
                  </a:cubicBezTo>
                  <a:cubicBezTo>
                    <a:pt x="43855" y="8454"/>
                    <a:pt x="43730" y="7870"/>
                    <a:pt x="43508" y="7438"/>
                  </a:cubicBezTo>
                  <a:cubicBezTo>
                    <a:pt x="43466" y="7244"/>
                    <a:pt x="43090" y="6340"/>
                    <a:pt x="42659" y="6145"/>
                  </a:cubicBezTo>
                  <a:cubicBezTo>
                    <a:pt x="42518" y="6061"/>
                    <a:pt x="42376" y="6025"/>
                    <a:pt x="42235" y="6025"/>
                  </a:cubicBezTo>
                  <a:cubicBezTo>
                    <a:pt x="41866" y="6025"/>
                    <a:pt x="41504" y="6273"/>
                    <a:pt x="41172" y="6535"/>
                  </a:cubicBezTo>
                  <a:cubicBezTo>
                    <a:pt x="41144" y="6535"/>
                    <a:pt x="41130" y="6549"/>
                    <a:pt x="41102" y="6549"/>
                  </a:cubicBezTo>
                  <a:lnTo>
                    <a:pt x="41074" y="6549"/>
                  </a:lnTo>
                  <a:cubicBezTo>
                    <a:pt x="41046" y="6535"/>
                    <a:pt x="41019" y="6535"/>
                    <a:pt x="41005" y="6535"/>
                  </a:cubicBezTo>
                  <a:cubicBezTo>
                    <a:pt x="40977" y="6521"/>
                    <a:pt x="40963" y="6521"/>
                    <a:pt x="40949" y="6521"/>
                  </a:cubicBezTo>
                  <a:cubicBezTo>
                    <a:pt x="40935" y="6507"/>
                    <a:pt x="40935" y="6507"/>
                    <a:pt x="40921" y="6493"/>
                  </a:cubicBezTo>
                  <a:cubicBezTo>
                    <a:pt x="40921" y="6493"/>
                    <a:pt x="40907" y="6479"/>
                    <a:pt x="40894" y="6465"/>
                  </a:cubicBezTo>
                  <a:cubicBezTo>
                    <a:pt x="40365" y="5714"/>
                    <a:pt x="39906" y="4672"/>
                    <a:pt x="39197" y="4407"/>
                  </a:cubicBezTo>
                  <a:cubicBezTo>
                    <a:pt x="39113" y="4379"/>
                    <a:pt x="39030" y="4367"/>
                    <a:pt x="38950" y="4367"/>
                  </a:cubicBezTo>
                  <a:cubicBezTo>
                    <a:pt x="38514" y="4367"/>
                    <a:pt x="38145" y="4722"/>
                    <a:pt x="37946" y="4769"/>
                  </a:cubicBezTo>
                  <a:cubicBezTo>
                    <a:pt x="37622" y="4861"/>
                    <a:pt x="37268" y="4896"/>
                    <a:pt x="36941" y="4896"/>
                  </a:cubicBezTo>
                  <a:cubicBezTo>
                    <a:pt x="36483" y="4896"/>
                    <a:pt x="36077" y="4828"/>
                    <a:pt x="35874" y="4755"/>
                  </a:cubicBezTo>
                  <a:cubicBezTo>
                    <a:pt x="35499" y="4519"/>
                    <a:pt x="35443" y="4115"/>
                    <a:pt x="34956" y="3239"/>
                  </a:cubicBezTo>
                  <a:cubicBezTo>
                    <a:pt x="34349" y="2093"/>
                    <a:pt x="33455" y="1444"/>
                    <a:pt x="32552" y="1444"/>
                  </a:cubicBezTo>
                  <a:cubicBezTo>
                    <a:pt x="32524" y="1444"/>
                    <a:pt x="32495" y="1444"/>
                    <a:pt x="32467" y="1446"/>
                  </a:cubicBezTo>
                  <a:cubicBezTo>
                    <a:pt x="31758" y="1571"/>
                    <a:pt x="30813" y="2224"/>
                    <a:pt x="30423" y="2280"/>
                  </a:cubicBezTo>
                  <a:cubicBezTo>
                    <a:pt x="29520" y="2280"/>
                    <a:pt x="28352" y="1265"/>
                    <a:pt x="27184" y="431"/>
                  </a:cubicBezTo>
                  <a:cubicBezTo>
                    <a:pt x="26726" y="83"/>
                    <a:pt x="26226" y="0"/>
                    <a:pt x="25728"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0"/>
            <p:cNvSpPr/>
            <p:nvPr/>
          </p:nvSpPr>
          <p:spPr>
            <a:xfrm>
              <a:off x="3646725" y="3996800"/>
              <a:ext cx="255850" cy="75075"/>
            </a:xfrm>
            <a:custGeom>
              <a:avLst/>
              <a:gdLst/>
              <a:ahLst/>
              <a:cxnLst/>
              <a:rect l="l" t="t" r="r" b="b"/>
              <a:pathLst>
                <a:path w="10234" h="3003" extrusionOk="0">
                  <a:moveTo>
                    <a:pt x="5909" y="1"/>
                  </a:moveTo>
                  <a:cubicBezTo>
                    <a:pt x="5511" y="1"/>
                    <a:pt x="5112" y="60"/>
                    <a:pt x="4741" y="177"/>
                  </a:cubicBezTo>
                  <a:cubicBezTo>
                    <a:pt x="4449" y="275"/>
                    <a:pt x="4324" y="594"/>
                    <a:pt x="4297" y="761"/>
                  </a:cubicBezTo>
                  <a:cubicBezTo>
                    <a:pt x="4297" y="761"/>
                    <a:pt x="4297" y="761"/>
                    <a:pt x="4283" y="775"/>
                  </a:cubicBezTo>
                  <a:cubicBezTo>
                    <a:pt x="4255" y="775"/>
                    <a:pt x="4144" y="775"/>
                    <a:pt x="4116" y="761"/>
                  </a:cubicBezTo>
                  <a:cubicBezTo>
                    <a:pt x="3668" y="704"/>
                    <a:pt x="3217" y="653"/>
                    <a:pt x="2772" y="653"/>
                  </a:cubicBezTo>
                  <a:cubicBezTo>
                    <a:pt x="2360" y="653"/>
                    <a:pt x="1952" y="697"/>
                    <a:pt x="1557" y="817"/>
                  </a:cubicBezTo>
                  <a:cubicBezTo>
                    <a:pt x="1099" y="956"/>
                    <a:pt x="640" y="1123"/>
                    <a:pt x="250" y="1387"/>
                  </a:cubicBezTo>
                  <a:cubicBezTo>
                    <a:pt x="111" y="1484"/>
                    <a:pt x="14" y="1637"/>
                    <a:pt x="14" y="1804"/>
                  </a:cubicBezTo>
                  <a:cubicBezTo>
                    <a:pt x="0" y="1985"/>
                    <a:pt x="83" y="2166"/>
                    <a:pt x="264" y="2221"/>
                  </a:cubicBezTo>
                  <a:cubicBezTo>
                    <a:pt x="494" y="2312"/>
                    <a:pt x="738" y="2347"/>
                    <a:pt x="987" y="2347"/>
                  </a:cubicBezTo>
                  <a:cubicBezTo>
                    <a:pt x="1766" y="2347"/>
                    <a:pt x="2598" y="2009"/>
                    <a:pt x="3198" y="1999"/>
                  </a:cubicBezTo>
                  <a:cubicBezTo>
                    <a:pt x="3337" y="2041"/>
                    <a:pt x="3407" y="2041"/>
                    <a:pt x="3574" y="2235"/>
                  </a:cubicBezTo>
                  <a:cubicBezTo>
                    <a:pt x="3782" y="2555"/>
                    <a:pt x="4171" y="2694"/>
                    <a:pt x="4533" y="2750"/>
                  </a:cubicBezTo>
                  <a:cubicBezTo>
                    <a:pt x="4555" y="2751"/>
                    <a:pt x="4578" y="2751"/>
                    <a:pt x="4601" y="2751"/>
                  </a:cubicBezTo>
                  <a:cubicBezTo>
                    <a:pt x="5236" y="2751"/>
                    <a:pt x="5920" y="2386"/>
                    <a:pt x="6229" y="2333"/>
                  </a:cubicBezTo>
                  <a:cubicBezTo>
                    <a:pt x="6507" y="2597"/>
                    <a:pt x="6799" y="2833"/>
                    <a:pt x="7175" y="2958"/>
                  </a:cubicBezTo>
                  <a:cubicBezTo>
                    <a:pt x="7273" y="2990"/>
                    <a:pt x="7372" y="3002"/>
                    <a:pt x="7471" y="3002"/>
                  </a:cubicBezTo>
                  <a:cubicBezTo>
                    <a:pt x="7724" y="3002"/>
                    <a:pt x="7978" y="2921"/>
                    <a:pt x="8218" y="2861"/>
                  </a:cubicBezTo>
                  <a:cubicBezTo>
                    <a:pt x="8292" y="2830"/>
                    <a:pt x="8364" y="2819"/>
                    <a:pt x="8437" y="2819"/>
                  </a:cubicBezTo>
                  <a:cubicBezTo>
                    <a:pt x="8665" y="2819"/>
                    <a:pt x="8906" y="2930"/>
                    <a:pt x="9274" y="2930"/>
                  </a:cubicBezTo>
                  <a:cubicBezTo>
                    <a:pt x="9594" y="2930"/>
                    <a:pt x="10011" y="2903"/>
                    <a:pt x="10164" y="2611"/>
                  </a:cubicBezTo>
                  <a:cubicBezTo>
                    <a:pt x="10206" y="2402"/>
                    <a:pt x="10234" y="2166"/>
                    <a:pt x="10178" y="1957"/>
                  </a:cubicBezTo>
                  <a:cubicBezTo>
                    <a:pt x="10081" y="1693"/>
                    <a:pt x="9872" y="1470"/>
                    <a:pt x="9636" y="1317"/>
                  </a:cubicBezTo>
                  <a:cubicBezTo>
                    <a:pt x="9372" y="1165"/>
                    <a:pt x="9066" y="1095"/>
                    <a:pt x="8760" y="1025"/>
                  </a:cubicBezTo>
                  <a:cubicBezTo>
                    <a:pt x="8593" y="970"/>
                    <a:pt x="8398" y="956"/>
                    <a:pt x="8231" y="886"/>
                  </a:cubicBezTo>
                  <a:cubicBezTo>
                    <a:pt x="8190" y="873"/>
                    <a:pt x="8106" y="817"/>
                    <a:pt x="8079" y="803"/>
                  </a:cubicBezTo>
                  <a:cubicBezTo>
                    <a:pt x="7985" y="736"/>
                    <a:pt x="7723" y="566"/>
                    <a:pt x="7729" y="566"/>
                  </a:cubicBezTo>
                  <a:lnTo>
                    <a:pt x="7729" y="566"/>
                  </a:lnTo>
                  <a:cubicBezTo>
                    <a:pt x="7729" y="566"/>
                    <a:pt x="7730" y="566"/>
                    <a:pt x="7731" y="567"/>
                  </a:cubicBezTo>
                  <a:cubicBezTo>
                    <a:pt x="7606" y="400"/>
                    <a:pt x="7439" y="302"/>
                    <a:pt x="7258" y="233"/>
                  </a:cubicBezTo>
                  <a:lnTo>
                    <a:pt x="7230" y="233"/>
                  </a:lnTo>
                  <a:cubicBezTo>
                    <a:pt x="6816" y="78"/>
                    <a:pt x="6362" y="1"/>
                    <a:pt x="5909"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0"/>
            <p:cNvSpPr/>
            <p:nvPr/>
          </p:nvSpPr>
          <p:spPr>
            <a:xfrm>
              <a:off x="3031100" y="3792325"/>
              <a:ext cx="636500" cy="186325"/>
            </a:xfrm>
            <a:custGeom>
              <a:avLst/>
              <a:gdLst/>
              <a:ahLst/>
              <a:cxnLst/>
              <a:rect l="l" t="t" r="r" b="b"/>
              <a:pathLst>
                <a:path w="25460" h="7453" extrusionOk="0">
                  <a:moveTo>
                    <a:pt x="11697" y="1"/>
                  </a:moveTo>
                  <a:cubicBezTo>
                    <a:pt x="10766" y="1"/>
                    <a:pt x="9596" y="467"/>
                    <a:pt x="8885" y="1168"/>
                  </a:cubicBezTo>
                  <a:cubicBezTo>
                    <a:pt x="8607" y="1196"/>
                    <a:pt x="8329" y="1279"/>
                    <a:pt x="8190" y="1585"/>
                  </a:cubicBezTo>
                  <a:cubicBezTo>
                    <a:pt x="8148" y="1696"/>
                    <a:pt x="8121" y="1821"/>
                    <a:pt x="8093" y="1946"/>
                  </a:cubicBezTo>
                  <a:cubicBezTo>
                    <a:pt x="7865" y="1828"/>
                    <a:pt x="7535" y="1739"/>
                    <a:pt x="7226" y="1739"/>
                  </a:cubicBezTo>
                  <a:cubicBezTo>
                    <a:pt x="7063" y="1739"/>
                    <a:pt x="6906" y="1764"/>
                    <a:pt x="6772" y="1821"/>
                  </a:cubicBezTo>
                  <a:cubicBezTo>
                    <a:pt x="6077" y="2058"/>
                    <a:pt x="5326" y="2642"/>
                    <a:pt x="5201" y="3504"/>
                  </a:cubicBezTo>
                  <a:cubicBezTo>
                    <a:pt x="5187" y="3531"/>
                    <a:pt x="5187" y="3559"/>
                    <a:pt x="5187" y="3601"/>
                  </a:cubicBezTo>
                  <a:cubicBezTo>
                    <a:pt x="5006" y="3515"/>
                    <a:pt x="4802" y="3477"/>
                    <a:pt x="4593" y="3477"/>
                  </a:cubicBezTo>
                  <a:cubicBezTo>
                    <a:pt x="3883" y="3477"/>
                    <a:pt x="3101" y="3911"/>
                    <a:pt x="2865" y="4394"/>
                  </a:cubicBezTo>
                  <a:cubicBezTo>
                    <a:pt x="2322" y="5270"/>
                    <a:pt x="1419" y="5089"/>
                    <a:pt x="584" y="5812"/>
                  </a:cubicBezTo>
                  <a:cubicBezTo>
                    <a:pt x="0" y="6479"/>
                    <a:pt x="181" y="7397"/>
                    <a:pt x="1071" y="7453"/>
                  </a:cubicBezTo>
                  <a:cubicBezTo>
                    <a:pt x="1947" y="7425"/>
                    <a:pt x="2962" y="7272"/>
                    <a:pt x="3949" y="6952"/>
                  </a:cubicBezTo>
                  <a:cubicBezTo>
                    <a:pt x="4672" y="6702"/>
                    <a:pt x="5381" y="6438"/>
                    <a:pt x="6132" y="6285"/>
                  </a:cubicBezTo>
                  <a:cubicBezTo>
                    <a:pt x="6656" y="6154"/>
                    <a:pt x="7129" y="6023"/>
                    <a:pt x="7586" y="6023"/>
                  </a:cubicBezTo>
                  <a:cubicBezTo>
                    <a:pt x="7663" y="6023"/>
                    <a:pt x="7739" y="6026"/>
                    <a:pt x="7815" y="6034"/>
                  </a:cubicBezTo>
                  <a:cubicBezTo>
                    <a:pt x="7815" y="6034"/>
                    <a:pt x="7815" y="6034"/>
                    <a:pt x="7815" y="6048"/>
                  </a:cubicBezTo>
                  <a:lnTo>
                    <a:pt x="7829" y="6048"/>
                  </a:lnTo>
                  <a:cubicBezTo>
                    <a:pt x="7829" y="6048"/>
                    <a:pt x="7829" y="6048"/>
                    <a:pt x="7829" y="6062"/>
                  </a:cubicBezTo>
                  <a:cubicBezTo>
                    <a:pt x="8023" y="6298"/>
                    <a:pt x="8009" y="6354"/>
                    <a:pt x="8190" y="6590"/>
                  </a:cubicBezTo>
                  <a:cubicBezTo>
                    <a:pt x="8482" y="6869"/>
                    <a:pt x="8871" y="7063"/>
                    <a:pt x="9247" y="7091"/>
                  </a:cubicBezTo>
                  <a:cubicBezTo>
                    <a:pt x="9287" y="7094"/>
                    <a:pt x="9327" y="7096"/>
                    <a:pt x="9367" y="7096"/>
                  </a:cubicBezTo>
                  <a:cubicBezTo>
                    <a:pt x="10001" y="7096"/>
                    <a:pt x="10575" y="6698"/>
                    <a:pt x="11138" y="6424"/>
                  </a:cubicBezTo>
                  <a:cubicBezTo>
                    <a:pt x="11288" y="6354"/>
                    <a:pt x="11459" y="6298"/>
                    <a:pt x="11621" y="6298"/>
                  </a:cubicBezTo>
                  <a:cubicBezTo>
                    <a:pt x="11684" y="6298"/>
                    <a:pt x="11746" y="6307"/>
                    <a:pt x="11805" y="6326"/>
                  </a:cubicBezTo>
                  <a:cubicBezTo>
                    <a:pt x="12236" y="6438"/>
                    <a:pt x="12431" y="6730"/>
                    <a:pt x="12931" y="6841"/>
                  </a:cubicBezTo>
                  <a:cubicBezTo>
                    <a:pt x="13096" y="6882"/>
                    <a:pt x="13260" y="6902"/>
                    <a:pt x="13422" y="6902"/>
                  </a:cubicBezTo>
                  <a:cubicBezTo>
                    <a:pt x="14290" y="6902"/>
                    <a:pt x="15117" y="6356"/>
                    <a:pt x="15796" y="5770"/>
                  </a:cubicBezTo>
                  <a:cubicBezTo>
                    <a:pt x="15810" y="5756"/>
                    <a:pt x="15810" y="5756"/>
                    <a:pt x="15824" y="5742"/>
                  </a:cubicBezTo>
                  <a:cubicBezTo>
                    <a:pt x="15949" y="5937"/>
                    <a:pt x="16088" y="6118"/>
                    <a:pt x="16269" y="6257"/>
                  </a:cubicBezTo>
                  <a:cubicBezTo>
                    <a:pt x="16701" y="6551"/>
                    <a:pt x="17225" y="6710"/>
                    <a:pt x="17742" y="6710"/>
                  </a:cubicBezTo>
                  <a:cubicBezTo>
                    <a:pt x="18105" y="6710"/>
                    <a:pt x="18464" y="6632"/>
                    <a:pt x="18785" y="6465"/>
                  </a:cubicBezTo>
                  <a:cubicBezTo>
                    <a:pt x="18966" y="6368"/>
                    <a:pt x="19119" y="6243"/>
                    <a:pt x="19300" y="6159"/>
                  </a:cubicBezTo>
                  <a:cubicBezTo>
                    <a:pt x="19661" y="6424"/>
                    <a:pt x="20454" y="6855"/>
                    <a:pt x="21052" y="6924"/>
                  </a:cubicBezTo>
                  <a:cubicBezTo>
                    <a:pt x="21261" y="6960"/>
                    <a:pt x="21470" y="6976"/>
                    <a:pt x="21679" y="6976"/>
                  </a:cubicBezTo>
                  <a:cubicBezTo>
                    <a:pt x="22192" y="6976"/>
                    <a:pt x="22703" y="6884"/>
                    <a:pt x="23207" y="6785"/>
                  </a:cubicBezTo>
                  <a:cubicBezTo>
                    <a:pt x="23707" y="6688"/>
                    <a:pt x="24208" y="6604"/>
                    <a:pt x="24695" y="6396"/>
                  </a:cubicBezTo>
                  <a:cubicBezTo>
                    <a:pt x="24889" y="6298"/>
                    <a:pt x="25140" y="6229"/>
                    <a:pt x="25237" y="5979"/>
                  </a:cubicBezTo>
                  <a:cubicBezTo>
                    <a:pt x="25459" y="5131"/>
                    <a:pt x="24625" y="4630"/>
                    <a:pt x="24027" y="4421"/>
                  </a:cubicBezTo>
                  <a:cubicBezTo>
                    <a:pt x="23026" y="4018"/>
                    <a:pt x="22094" y="4032"/>
                    <a:pt x="21177" y="3796"/>
                  </a:cubicBezTo>
                  <a:cubicBezTo>
                    <a:pt x="20565" y="3657"/>
                    <a:pt x="19967" y="3434"/>
                    <a:pt x="19369" y="3198"/>
                  </a:cubicBezTo>
                  <a:cubicBezTo>
                    <a:pt x="19411" y="3073"/>
                    <a:pt x="19425" y="2948"/>
                    <a:pt x="19411" y="2822"/>
                  </a:cubicBezTo>
                  <a:cubicBezTo>
                    <a:pt x="19111" y="1843"/>
                    <a:pt x="18161" y="1550"/>
                    <a:pt x="17287" y="1550"/>
                  </a:cubicBezTo>
                  <a:cubicBezTo>
                    <a:pt x="17069" y="1550"/>
                    <a:pt x="16855" y="1568"/>
                    <a:pt x="16658" y="1599"/>
                  </a:cubicBezTo>
                  <a:cubicBezTo>
                    <a:pt x="16116" y="1640"/>
                    <a:pt x="15573" y="1640"/>
                    <a:pt x="15031" y="1793"/>
                  </a:cubicBezTo>
                  <a:cubicBezTo>
                    <a:pt x="14994" y="1793"/>
                    <a:pt x="14895" y="1800"/>
                    <a:pt x="14825" y="1800"/>
                  </a:cubicBezTo>
                  <a:cubicBezTo>
                    <a:pt x="14790" y="1800"/>
                    <a:pt x="14762" y="1798"/>
                    <a:pt x="14753" y="1793"/>
                  </a:cubicBezTo>
                  <a:cubicBezTo>
                    <a:pt x="14725" y="1793"/>
                    <a:pt x="14697" y="1780"/>
                    <a:pt x="14683" y="1780"/>
                  </a:cubicBezTo>
                  <a:cubicBezTo>
                    <a:pt x="14669" y="1780"/>
                    <a:pt x="14642" y="1766"/>
                    <a:pt x="14628" y="1766"/>
                  </a:cubicBezTo>
                  <a:cubicBezTo>
                    <a:pt x="14628" y="1766"/>
                    <a:pt x="14586" y="1724"/>
                    <a:pt x="14591" y="1724"/>
                  </a:cubicBezTo>
                  <a:cubicBezTo>
                    <a:pt x="14593" y="1724"/>
                    <a:pt x="14603" y="1731"/>
                    <a:pt x="14628" y="1752"/>
                  </a:cubicBezTo>
                  <a:cubicBezTo>
                    <a:pt x="14313" y="1286"/>
                    <a:pt x="13828" y="1049"/>
                    <a:pt x="13327" y="1049"/>
                  </a:cubicBezTo>
                  <a:cubicBezTo>
                    <a:pt x="13274" y="1049"/>
                    <a:pt x="13221" y="1051"/>
                    <a:pt x="13168" y="1057"/>
                  </a:cubicBezTo>
                  <a:cubicBezTo>
                    <a:pt x="13168" y="1057"/>
                    <a:pt x="13154" y="1070"/>
                    <a:pt x="13140" y="1070"/>
                  </a:cubicBezTo>
                  <a:cubicBezTo>
                    <a:pt x="13140" y="625"/>
                    <a:pt x="12792" y="278"/>
                    <a:pt x="12431" y="125"/>
                  </a:cubicBezTo>
                  <a:cubicBezTo>
                    <a:pt x="12218" y="40"/>
                    <a:pt x="11968" y="1"/>
                    <a:pt x="1169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0"/>
            <p:cNvSpPr/>
            <p:nvPr/>
          </p:nvSpPr>
          <p:spPr>
            <a:xfrm>
              <a:off x="3465950" y="3828950"/>
              <a:ext cx="338250" cy="113025"/>
            </a:xfrm>
            <a:custGeom>
              <a:avLst/>
              <a:gdLst/>
              <a:ahLst/>
              <a:cxnLst/>
              <a:rect l="l" t="t" r="r" b="b"/>
              <a:pathLst>
                <a:path w="13530" h="4521" extrusionOk="0">
                  <a:moveTo>
                    <a:pt x="7847" y="1"/>
                  </a:moveTo>
                  <a:cubicBezTo>
                    <a:pt x="7310" y="1"/>
                    <a:pt x="6774" y="95"/>
                    <a:pt x="6272" y="287"/>
                  </a:cubicBezTo>
                  <a:cubicBezTo>
                    <a:pt x="5882" y="412"/>
                    <a:pt x="5715" y="899"/>
                    <a:pt x="5688" y="1149"/>
                  </a:cubicBezTo>
                  <a:cubicBezTo>
                    <a:pt x="5674" y="1163"/>
                    <a:pt x="5674" y="1163"/>
                    <a:pt x="5674" y="1177"/>
                  </a:cubicBezTo>
                  <a:cubicBezTo>
                    <a:pt x="5632" y="1177"/>
                    <a:pt x="5479" y="1177"/>
                    <a:pt x="5437" y="1163"/>
                  </a:cubicBezTo>
                  <a:cubicBezTo>
                    <a:pt x="4853" y="1083"/>
                    <a:pt x="4257" y="1008"/>
                    <a:pt x="3666" y="1008"/>
                  </a:cubicBezTo>
                  <a:cubicBezTo>
                    <a:pt x="3118" y="1008"/>
                    <a:pt x="2573" y="1073"/>
                    <a:pt x="2045" y="1260"/>
                  </a:cubicBezTo>
                  <a:cubicBezTo>
                    <a:pt x="1447" y="1483"/>
                    <a:pt x="835" y="1733"/>
                    <a:pt x="321" y="2136"/>
                  </a:cubicBezTo>
                  <a:cubicBezTo>
                    <a:pt x="140" y="2275"/>
                    <a:pt x="15" y="2511"/>
                    <a:pt x="1" y="2762"/>
                  </a:cubicBezTo>
                  <a:cubicBezTo>
                    <a:pt x="1" y="3026"/>
                    <a:pt x="98" y="3290"/>
                    <a:pt x="348" y="3374"/>
                  </a:cubicBezTo>
                  <a:cubicBezTo>
                    <a:pt x="651" y="3512"/>
                    <a:pt x="973" y="3564"/>
                    <a:pt x="1302" y="3564"/>
                  </a:cubicBezTo>
                  <a:cubicBezTo>
                    <a:pt x="2330" y="3564"/>
                    <a:pt x="3423" y="3050"/>
                    <a:pt x="4214" y="3040"/>
                  </a:cubicBezTo>
                  <a:cubicBezTo>
                    <a:pt x="4408" y="3082"/>
                    <a:pt x="4492" y="3095"/>
                    <a:pt x="4714" y="3387"/>
                  </a:cubicBezTo>
                  <a:cubicBezTo>
                    <a:pt x="4992" y="3860"/>
                    <a:pt x="5493" y="4069"/>
                    <a:pt x="5980" y="4166"/>
                  </a:cubicBezTo>
                  <a:cubicBezTo>
                    <a:pt x="5990" y="4166"/>
                    <a:pt x="6000" y="4166"/>
                    <a:pt x="6010" y="4166"/>
                  </a:cubicBezTo>
                  <a:cubicBezTo>
                    <a:pt x="6865" y="4166"/>
                    <a:pt x="7820" y="3595"/>
                    <a:pt x="8246" y="3513"/>
                  </a:cubicBezTo>
                  <a:cubicBezTo>
                    <a:pt x="8594" y="3902"/>
                    <a:pt x="8997" y="4263"/>
                    <a:pt x="9484" y="4458"/>
                  </a:cubicBezTo>
                  <a:cubicBezTo>
                    <a:pt x="9605" y="4502"/>
                    <a:pt x="9728" y="4520"/>
                    <a:pt x="9851" y="4520"/>
                  </a:cubicBezTo>
                  <a:cubicBezTo>
                    <a:pt x="10191" y="4520"/>
                    <a:pt x="10533" y="4383"/>
                    <a:pt x="10860" y="4291"/>
                  </a:cubicBezTo>
                  <a:cubicBezTo>
                    <a:pt x="10962" y="4247"/>
                    <a:pt x="11059" y="4230"/>
                    <a:pt x="11158" y="4230"/>
                  </a:cubicBezTo>
                  <a:cubicBezTo>
                    <a:pt x="11465" y="4230"/>
                    <a:pt x="11784" y="4392"/>
                    <a:pt x="12278" y="4402"/>
                  </a:cubicBezTo>
                  <a:cubicBezTo>
                    <a:pt x="12682" y="4402"/>
                    <a:pt x="13238" y="4347"/>
                    <a:pt x="13446" y="3902"/>
                  </a:cubicBezTo>
                  <a:cubicBezTo>
                    <a:pt x="13516" y="3582"/>
                    <a:pt x="13530" y="3234"/>
                    <a:pt x="13460" y="2929"/>
                  </a:cubicBezTo>
                  <a:lnTo>
                    <a:pt x="13460" y="2915"/>
                  </a:lnTo>
                  <a:cubicBezTo>
                    <a:pt x="13335" y="2525"/>
                    <a:pt x="13057" y="2192"/>
                    <a:pt x="12751" y="1955"/>
                  </a:cubicBezTo>
                  <a:cubicBezTo>
                    <a:pt x="12390" y="1733"/>
                    <a:pt x="11986" y="1635"/>
                    <a:pt x="11597" y="1524"/>
                  </a:cubicBezTo>
                  <a:cubicBezTo>
                    <a:pt x="11361" y="1455"/>
                    <a:pt x="11110" y="1427"/>
                    <a:pt x="10888" y="1330"/>
                  </a:cubicBezTo>
                  <a:cubicBezTo>
                    <a:pt x="10846" y="1302"/>
                    <a:pt x="10721" y="1232"/>
                    <a:pt x="10693" y="1204"/>
                  </a:cubicBezTo>
                  <a:cubicBezTo>
                    <a:pt x="10571" y="1096"/>
                    <a:pt x="10212" y="842"/>
                    <a:pt x="10232" y="842"/>
                  </a:cubicBezTo>
                  <a:cubicBezTo>
                    <a:pt x="10233" y="842"/>
                    <a:pt x="10233" y="843"/>
                    <a:pt x="10234" y="843"/>
                  </a:cubicBezTo>
                  <a:cubicBezTo>
                    <a:pt x="10068" y="607"/>
                    <a:pt x="9845" y="440"/>
                    <a:pt x="9595" y="356"/>
                  </a:cubicBezTo>
                  <a:cubicBezTo>
                    <a:pt x="9595" y="342"/>
                    <a:pt x="9581" y="342"/>
                    <a:pt x="9581" y="342"/>
                  </a:cubicBezTo>
                  <a:cubicBezTo>
                    <a:pt x="9033" y="116"/>
                    <a:pt x="8440" y="1"/>
                    <a:pt x="7847"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60"/>
          <p:cNvGrpSpPr/>
          <p:nvPr/>
        </p:nvGrpSpPr>
        <p:grpSpPr>
          <a:xfrm>
            <a:off x="1833802" y="2636220"/>
            <a:ext cx="1416682" cy="1509945"/>
            <a:chOff x="5475150" y="3825525"/>
            <a:chExt cx="1088750" cy="1160425"/>
          </a:xfrm>
        </p:grpSpPr>
        <p:sp>
          <p:nvSpPr>
            <p:cNvPr id="4980" name="Google Shape;4980;p60"/>
            <p:cNvSpPr/>
            <p:nvPr/>
          </p:nvSpPr>
          <p:spPr>
            <a:xfrm>
              <a:off x="5599250" y="3890875"/>
              <a:ext cx="914925" cy="971700"/>
            </a:xfrm>
            <a:custGeom>
              <a:avLst/>
              <a:gdLst/>
              <a:ahLst/>
              <a:cxnLst/>
              <a:rect l="l" t="t" r="r" b="b"/>
              <a:pathLst>
                <a:path w="36597" h="38868" extrusionOk="0">
                  <a:moveTo>
                    <a:pt x="21321" y="1"/>
                  </a:moveTo>
                  <a:cubicBezTo>
                    <a:pt x="21124" y="1"/>
                    <a:pt x="20956" y="12"/>
                    <a:pt x="20829" y="34"/>
                  </a:cubicBezTo>
                  <a:cubicBezTo>
                    <a:pt x="20729" y="37"/>
                    <a:pt x="20628" y="38"/>
                    <a:pt x="20526" y="38"/>
                  </a:cubicBezTo>
                  <a:cubicBezTo>
                    <a:pt x="20415" y="38"/>
                    <a:pt x="20302" y="37"/>
                    <a:pt x="20186" y="37"/>
                  </a:cubicBezTo>
                  <a:cubicBezTo>
                    <a:pt x="19834" y="37"/>
                    <a:pt x="19456" y="44"/>
                    <a:pt x="19022" y="104"/>
                  </a:cubicBezTo>
                  <a:cubicBezTo>
                    <a:pt x="18960" y="111"/>
                    <a:pt x="18938" y="114"/>
                    <a:pt x="18936" y="114"/>
                  </a:cubicBezTo>
                  <a:cubicBezTo>
                    <a:pt x="18932" y="114"/>
                    <a:pt x="19029" y="101"/>
                    <a:pt x="19002" y="101"/>
                  </a:cubicBezTo>
                  <a:cubicBezTo>
                    <a:pt x="18994" y="101"/>
                    <a:pt x="18979" y="102"/>
                    <a:pt x="18952" y="104"/>
                  </a:cubicBezTo>
                  <a:cubicBezTo>
                    <a:pt x="18869" y="104"/>
                    <a:pt x="18785" y="104"/>
                    <a:pt x="18688" y="118"/>
                  </a:cubicBezTo>
                  <a:cubicBezTo>
                    <a:pt x="17916" y="72"/>
                    <a:pt x="17135" y="27"/>
                    <a:pt x="16352" y="27"/>
                  </a:cubicBezTo>
                  <a:cubicBezTo>
                    <a:pt x="16176" y="27"/>
                    <a:pt x="16000" y="29"/>
                    <a:pt x="15824" y="34"/>
                  </a:cubicBezTo>
                  <a:cubicBezTo>
                    <a:pt x="14350" y="173"/>
                    <a:pt x="12904" y="493"/>
                    <a:pt x="11527" y="966"/>
                  </a:cubicBezTo>
                  <a:cubicBezTo>
                    <a:pt x="10178" y="1314"/>
                    <a:pt x="8565" y="1842"/>
                    <a:pt x="6994" y="2676"/>
                  </a:cubicBezTo>
                  <a:cubicBezTo>
                    <a:pt x="5785" y="3371"/>
                    <a:pt x="4714" y="4247"/>
                    <a:pt x="3629" y="5110"/>
                  </a:cubicBezTo>
                  <a:cubicBezTo>
                    <a:pt x="2573" y="5860"/>
                    <a:pt x="2058" y="6959"/>
                    <a:pt x="1585" y="8057"/>
                  </a:cubicBezTo>
                  <a:cubicBezTo>
                    <a:pt x="946" y="9253"/>
                    <a:pt x="459" y="10491"/>
                    <a:pt x="251" y="11811"/>
                  </a:cubicBezTo>
                  <a:cubicBezTo>
                    <a:pt x="0" y="13494"/>
                    <a:pt x="529" y="15204"/>
                    <a:pt x="1029" y="16831"/>
                  </a:cubicBezTo>
                  <a:cubicBezTo>
                    <a:pt x="1391" y="17679"/>
                    <a:pt x="1794" y="18527"/>
                    <a:pt x="2239" y="19348"/>
                  </a:cubicBezTo>
                  <a:cubicBezTo>
                    <a:pt x="2614" y="19946"/>
                    <a:pt x="3115" y="20516"/>
                    <a:pt x="3240" y="20738"/>
                  </a:cubicBezTo>
                  <a:cubicBezTo>
                    <a:pt x="3657" y="21572"/>
                    <a:pt x="4255" y="22337"/>
                    <a:pt x="4589" y="23199"/>
                  </a:cubicBezTo>
                  <a:cubicBezTo>
                    <a:pt x="4895" y="24103"/>
                    <a:pt x="5395" y="25299"/>
                    <a:pt x="5548" y="26592"/>
                  </a:cubicBezTo>
                  <a:cubicBezTo>
                    <a:pt x="5673" y="28288"/>
                    <a:pt x="5562" y="29887"/>
                    <a:pt x="6007" y="31889"/>
                  </a:cubicBezTo>
                  <a:cubicBezTo>
                    <a:pt x="6118" y="32390"/>
                    <a:pt x="6368" y="32835"/>
                    <a:pt x="6591" y="33308"/>
                  </a:cubicBezTo>
                  <a:cubicBezTo>
                    <a:pt x="6772" y="33655"/>
                    <a:pt x="6883" y="34045"/>
                    <a:pt x="7231" y="34295"/>
                  </a:cubicBezTo>
                  <a:cubicBezTo>
                    <a:pt x="7401" y="34438"/>
                    <a:pt x="7584" y="34501"/>
                    <a:pt x="7758" y="34501"/>
                  </a:cubicBezTo>
                  <a:cubicBezTo>
                    <a:pt x="8125" y="34501"/>
                    <a:pt x="8453" y="34223"/>
                    <a:pt x="8538" y="33836"/>
                  </a:cubicBezTo>
                  <a:cubicBezTo>
                    <a:pt x="8788" y="32877"/>
                    <a:pt x="8301" y="31931"/>
                    <a:pt x="8148" y="30986"/>
                  </a:cubicBezTo>
                  <a:cubicBezTo>
                    <a:pt x="8107" y="30847"/>
                    <a:pt x="8107" y="30694"/>
                    <a:pt x="8107" y="30527"/>
                  </a:cubicBezTo>
                  <a:lnTo>
                    <a:pt x="8107" y="30527"/>
                  </a:lnTo>
                  <a:cubicBezTo>
                    <a:pt x="8176" y="30666"/>
                    <a:pt x="8204" y="30791"/>
                    <a:pt x="8273" y="31027"/>
                  </a:cubicBezTo>
                  <a:cubicBezTo>
                    <a:pt x="8538" y="32932"/>
                    <a:pt x="9094" y="34573"/>
                    <a:pt x="9636" y="36325"/>
                  </a:cubicBezTo>
                  <a:cubicBezTo>
                    <a:pt x="9778" y="36787"/>
                    <a:pt x="10290" y="37544"/>
                    <a:pt x="10701" y="37544"/>
                  </a:cubicBezTo>
                  <a:cubicBezTo>
                    <a:pt x="10896" y="37544"/>
                    <a:pt x="11067" y="37374"/>
                    <a:pt x="11166" y="36923"/>
                  </a:cubicBezTo>
                  <a:cubicBezTo>
                    <a:pt x="11332" y="36492"/>
                    <a:pt x="11235" y="35491"/>
                    <a:pt x="11179" y="35310"/>
                  </a:cubicBezTo>
                  <a:cubicBezTo>
                    <a:pt x="11152" y="34837"/>
                    <a:pt x="11179" y="34364"/>
                    <a:pt x="11138" y="33892"/>
                  </a:cubicBezTo>
                  <a:cubicBezTo>
                    <a:pt x="11054" y="33349"/>
                    <a:pt x="11152" y="32612"/>
                    <a:pt x="11221" y="31903"/>
                  </a:cubicBezTo>
                  <a:cubicBezTo>
                    <a:pt x="11332" y="32265"/>
                    <a:pt x="11444" y="32626"/>
                    <a:pt x="11569" y="32974"/>
                  </a:cubicBezTo>
                  <a:cubicBezTo>
                    <a:pt x="11986" y="33947"/>
                    <a:pt x="12417" y="35366"/>
                    <a:pt x="13154" y="35894"/>
                  </a:cubicBezTo>
                  <a:cubicBezTo>
                    <a:pt x="13268" y="35990"/>
                    <a:pt x="13618" y="36279"/>
                    <a:pt x="13932" y="36279"/>
                  </a:cubicBezTo>
                  <a:cubicBezTo>
                    <a:pt x="14116" y="36279"/>
                    <a:pt x="14288" y="36179"/>
                    <a:pt x="14391" y="35880"/>
                  </a:cubicBezTo>
                  <a:cubicBezTo>
                    <a:pt x="14530" y="35532"/>
                    <a:pt x="14461" y="35171"/>
                    <a:pt x="14391" y="34823"/>
                  </a:cubicBezTo>
                  <a:cubicBezTo>
                    <a:pt x="14211" y="33739"/>
                    <a:pt x="14169" y="32904"/>
                    <a:pt x="14085" y="31959"/>
                  </a:cubicBezTo>
                  <a:cubicBezTo>
                    <a:pt x="14072" y="31250"/>
                    <a:pt x="13974" y="30680"/>
                    <a:pt x="13960" y="30165"/>
                  </a:cubicBezTo>
                  <a:lnTo>
                    <a:pt x="13960" y="30165"/>
                  </a:lnTo>
                  <a:cubicBezTo>
                    <a:pt x="14197" y="30805"/>
                    <a:pt x="14433" y="31514"/>
                    <a:pt x="14822" y="32168"/>
                  </a:cubicBezTo>
                  <a:cubicBezTo>
                    <a:pt x="15005" y="32543"/>
                    <a:pt x="15469" y="33117"/>
                    <a:pt x="15946" y="33117"/>
                  </a:cubicBezTo>
                  <a:cubicBezTo>
                    <a:pt x="16087" y="33117"/>
                    <a:pt x="16229" y="33067"/>
                    <a:pt x="16366" y="32946"/>
                  </a:cubicBezTo>
                  <a:cubicBezTo>
                    <a:pt x="16880" y="32070"/>
                    <a:pt x="16991" y="30638"/>
                    <a:pt x="17117" y="29957"/>
                  </a:cubicBezTo>
                  <a:cubicBezTo>
                    <a:pt x="17117" y="29915"/>
                    <a:pt x="17144" y="29832"/>
                    <a:pt x="17186" y="29748"/>
                  </a:cubicBezTo>
                  <a:cubicBezTo>
                    <a:pt x="17603" y="30749"/>
                    <a:pt x="18159" y="32028"/>
                    <a:pt x="18757" y="33127"/>
                  </a:cubicBezTo>
                  <a:cubicBezTo>
                    <a:pt x="18922" y="33457"/>
                    <a:pt x="19168" y="33834"/>
                    <a:pt x="19491" y="33834"/>
                  </a:cubicBezTo>
                  <a:cubicBezTo>
                    <a:pt x="19630" y="33834"/>
                    <a:pt x="19785" y="33763"/>
                    <a:pt x="19953" y="33586"/>
                  </a:cubicBezTo>
                  <a:cubicBezTo>
                    <a:pt x="20495" y="32835"/>
                    <a:pt x="20523" y="31889"/>
                    <a:pt x="20746" y="31041"/>
                  </a:cubicBezTo>
                  <a:cubicBezTo>
                    <a:pt x="20815" y="30777"/>
                    <a:pt x="20885" y="30402"/>
                    <a:pt x="20940" y="30165"/>
                  </a:cubicBezTo>
                  <a:cubicBezTo>
                    <a:pt x="21052" y="30290"/>
                    <a:pt x="21079" y="30416"/>
                    <a:pt x="21218" y="30708"/>
                  </a:cubicBezTo>
                  <a:cubicBezTo>
                    <a:pt x="21622" y="31987"/>
                    <a:pt x="22275" y="33975"/>
                    <a:pt x="22553" y="35574"/>
                  </a:cubicBezTo>
                  <a:cubicBezTo>
                    <a:pt x="22720" y="36283"/>
                    <a:pt x="22539" y="36895"/>
                    <a:pt x="22845" y="37743"/>
                  </a:cubicBezTo>
                  <a:cubicBezTo>
                    <a:pt x="22984" y="38091"/>
                    <a:pt x="23096" y="38480"/>
                    <a:pt x="23388" y="38758"/>
                  </a:cubicBezTo>
                  <a:cubicBezTo>
                    <a:pt x="23478" y="38834"/>
                    <a:pt x="23586" y="38868"/>
                    <a:pt x="23693" y="38868"/>
                  </a:cubicBezTo>
                  <a:cubicBezTo>
                    <a:pt x="23901" y="38868"/>
                    <a:pt x="24107" y="38742"/>
                    <a:pt x="24180" y="38550"/>
                  </a:cubicBezTo>
                  <a:cubicBezTo>
                    <a:pt x="25028" y="36645"/>
                    <a:pt x="24333" y="34935"/>
                    <a:pt x="24722" y="32974"/>
                  </a:cubicBezTo>
                  <a:cubicBezTo>
                    <a:pt x="24792" y="32334"/>
                    <a:pt x="24917" y="31764"/>
                    <a:pt x="25042" y="31222"/>
                  </a:cubicBezTo>
                  <a:cubicBezTo>
                    <a:pt x="25167" y="31625"/>
                    <a:pt x="25320" y="32001"/>
                    <a:pt x="25515" y="32501"/>
                  </a:cubicBezTo>
                  <a:cubicBezTo>
                    <a:pt x="25509" y="32478"/>
                    <a:pt x="25507" y="32468"/>
                    <a:pt x="25507" y="32468"/>
                  </a:cubicBezTo>
                  <a:lnTo>
                    <a:pt x="25507" y="32468"/>
                  </a:lnTo>
                  <a:cubicBezTo>
                    <a:pt x="25510" y="32468"/>
                    <a:pt x="25622" y="32862"/>
                    <a:pt x="25682" y="32946"/>
                  </a:cubicBezTo>
                  <a:cubicBezTo>
                    <a:pt x="25789" y="33160"/>
                    <a:pt x="26038" y="33374"/>
                    <a:pt x="26288" y="33374"/>
                  </a:cubicBezTo>
                  <a:cubicBezTo>
                    <a:pt x="26396" y="33374"/>
                    <a:pt x="26503" y="33334"/>
                    <a:pt x="26599" y="33238"/>
                  </a:cubicBezTo>
                  <a:cubicBezTo>
                    <a:pt x="26794" y="33057"/>
                    <a:pt x="26933" y="32682"/>
                    <a:pt x="27142" y="32279"/>
                  </a:cubicBezTo>
                  <a:cubicBezTo>
                    <a:pt x="27587" y="31027"/>
                    <a:pt x="27740" y="29706"/>
                    <a:pt x="27920" y="28399"/>
                  </a:cubicBezTo>
                  <a:cubicBezTo>
                    <a:pt x="27948" y="28219"/>
                    <a:pt x="27962" y="28107"/>
                    <a:pt x="27990" y="27996"/>
                  </a:cubicBezTo>
                  <a:cubicBezTo>
                    <a:pt x="28212" y="28455"/>
                    <a:pt x="28435" y="29206"/>
                    <a:pt x="28560" y="29498"/>
                  </a:cubicBezTo>
                  <a:cubicBezTo>
                    <a:pt x="28657" y="29734"/>
                    <a:pt x="28769" y="30068"/>
                    <a:pt x="29130" y="30082"/>
                  </a:cubicBezTo>
                  <a:cubicBezTo>
                    <a:pt x="29137" y="30082"/>
                    <a:pt x="29143" y="30082"/>
                    <a:pt x="29150" y="30082"/>
                  </a:cubicBezTo>
                  <a:cubicBezTo>
                    <a:pt x="29564" y="30082"/>
                    <a:pt x="29659" y="29646"/>
                    <a:pt x="29728" y="29345"/>
                  </a:cubicBezTo>
                  <a:cubicBezTo>
                    <a:pt x="29881" y="28817"/>
                    <a:pt x="30034" y="28288"/>
                    <a:pt x="30159" y="27746"/>
                  </a:cubicBezTo>
                  <a:cubicBezTo>
                    <a:pt x="30215" y="27454"/>
                    <a:pt x="30520" y="26550"/>
                    <a:pt x="30646" y="26175"/>
                  </a:cubicBezTo>
                  <a:cubicBezTo>
                    <a:pt x="30826" y="26508"/>
                    <a:pt x="30924" y="27148"/>
                    <a:pt x="31285" y="27663"/>
                  </a:cubicBezTo>
                  <a:cubicBezTo>
                    <a:pt x="31526" y="27961"/>
                    <a:pt x="31742" y="28083"/>
                    <a:pt x="31933" y="28083"/>
                  </a:cubicBezTo>
                  <a:cubicBezTo>
                    <a:pt x="32612" y="28083"/>
                    <a:pt x="32981" y="26542"/>
                    <a:pt x="33079" y="25966"/>
                  </a:cubicBezTo>
                  <a:cubicBezTo>
                    <a:pt x="33510" y="23992"/>
                    <a:pt x="33830" y="21962"/>
                    <a:pt x="34316" y="20418"/>
                  </a:cubicBezTo>
                  <a:cubicBezTo>
                    <a:pt x="34608" y="19320"/>
                    <a:pt x="35109" y="18291"/>
                    <a:pt x="35457" y="17220"/>
                  </a:cubicBezTo>
                  <a:cubicBezTo>
                    <a:pt x="35762" y="15941"/>
                    <a:pt x="36305" y="14704"/>
                    <a:pt x="36527" y="13410"/>
                  </a:cubicBezTo>
                  <a:cubicBezTo>
                    <a:pt x="36597" y="12103"/>
                    <a:pt x="36263" y="10783"/>
                    <a:pt x="35971" y="9517"/>
                  </a:cubicBezTo>
                  <a:cubicBezTo>
                    <a:pt x="35470" y="7863"/>
                    <a:pt x="34428" y="6347"/>
                    <a:pt x="33051" y="5137"/>
                  </a:cubicBezTo>
                  <a:cubicBezTo>
                    <a:pt x="32620" y="4790"/>
                    <a:pt x="32092" y="4553"/>
                    <a:pt x="31661" y="4206"/>
                  </a:cubicBezTo>
                  <a:cubicBezTo>
                    <a:pt x="31257" y="3914"/>
                    <a:pt x="30868" y="3608"/>
                    <a:pt x="30437" y="3358"/>
                  </a:cubicBezTo>
                  <a:cubicBezTo>
                    <a:pt x="29825" y="3066"/>
                    <a:pt x="29631" y="3038"/>
                    <a:pt x="29144" y="2704"/>
                  </a:cubicBezTo>
                  <a:cubicBezTo>
                    <a:pt x="28727" y="2426"/>
                    <a:pt x="28226" y="2287"/>
                    <a:pt x="27754" y="2120"/>
                  </a:cubicBezTo>
                  <a:cubicBezTo>
                    <a:pt x="27434" y="2023"/>
                    <a:pt x="27309" y="1912"/>
                    <a:pt x="26850" y="1731"/>
                  </a:cubicBezTo>
                  <a:cubicBezTo>
                    <a:pt x="25348" y="1230"/>
                    <a:pt x="25265" y="952"/>
                    <a:pt x="23805" y="410"/>
                  </a:cubicBezTo>
                  <a:cubicBezTo>
                    <a:pt x="22978" y="131"/>
                    <a:pt x="21986" y="1"/>
                    <a:pt x="21321"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0"/>
            <p:cNvSpPr/>
            <p:nvPr/>
          </p:nvSpPr>
          <p:spPr>
            <a:xfrm>
              <a:off x="5637825" y="4085825"/>
              <a:ext cx="312875" cy="355025"/>
            </a:xfrm>
            <a:custGeom>
              <a:avLst/>
              <a:gdLst/>
              <a:ahLst/>
              <a:cxnLst/>
              <a:rect l="l" t="t" r="r" b="b"/>
              <a:pathLst>
                <a:path w="12515" h="14201" extrusionOk="0">
                  <a:moveTo>
                    <a:pt x="5072" y="1"/>
                  </a:moveTo>
                  <a:cubicBezTo>
                    <a:pt x="4943" y="1"/>
                    <a:pt x="4822" y="52"/>
                    <a:pt x="4798" y="162"/>
                  </a:cubicBezTo>
                  <a:cubicBezTo>
                    <a:pt x="4781" y="203"/>
                    <a:pt x="4765" y="230"/>
                    <a:pt x="4766" y="230"/>
                  </a:cubicBezTo>
                  <a:cubicBezTo>
                    <a:pt x="4766" y="230"/>
                    <a:pt x="4775" y="218"/>
                    <a:pt x="4798" y="190"/>
                  </a:cubicBezTo>
                  <a:lnTo>
                    <a:pt x="4798" y="190"/>
                  </a:lnTo>
                  <a:cubicBezTo>
                    <a:pt x="4450" y="704"/>
                    <a:pt x="4367" y="982"/>
                    <a:pt x="3936" y="1399"/>
                  </a:cubicBezTo>
                  <a:cubicBezTo>
                    <a:pt x="3491" y="1983"/>
                    <a:pt x="3101" y="2637"/>
                    <a:pt x="3046" y="3318"/>
                  </a:cubicBezTo>
                  <a:cubicBezTo>
                    <a:pt x="3018" y="3457"/>
                    <a:pt x="3004" y="3610"/>
                    <a:pt x="3004" y="3749"/>
                  </a:cubicBezTo>
                  <a:cubicBezTo>
                    <a:pt x="2809" y="3457"/>
                    <a:pt x="2601" y="3179"/>
                    <a:pt x="2462" y="2873"/>
                  </a:cubicBezTo>
                  <a:cubicBezTo>
                    <a:pt x="2406" y="2776"/>
                    <a:pt x="2267" y="2206"/>
                    <a:pt x="2309" y="2011"/>
                  </a:cubicBezTo>
                  <a:cubicBezTo>
                    <a:pt x="2323" y="1678"/>
                    <a:pt x="2448" y="1344"/>
                    <a:pt x="2490" y="996"/>
                  </a:cubicBezTo>
                  <a:cubicBezTo>
                    <a:pt x="2503" y="913"/>
                    <a:pt x="2476" y="829"/>
                    <a:pt x="2378" y="774"/>
                  </a:cubicBezTo>
                  <a:cubicBezTo>
                    <a:pt x="2311" y="726"/>
                    <a:pt x="2217" y="711"/>
                    <a:pt x="2124" y="711"/>
                  </a:cubicBezTo>
                  <a:cubicBezTo>
                    <a:pt x="2083" y="711"/>
                    <a:pt x="2042" y="714"/>
                    <a:pt x="2003" y="718"/>
                  </a:cubicBezTo>
                  <a:cubicBezTo>
                    <a:pt x="1850" y="718"/>
                    <a:pt x="1725" y="718"/>
                    <a:pt x="1405" y="621"/>
                  </a:cubicBezTo>
                  <a:cubicBezTo>
                    <a:pt x="1238" y="621"/>
                    <a:pt x="1363" y="454"/>
                    <a:pt x="946" y="426"/>
                  </a:cubicBezTo>
                  <a:cubicBezTo>
                    <a:pt x="710" y="454"/>
                    <a:pt x="682" y="649"/>
                    <a:pt x="599" y="788"/>
                  </a:cubicBezTo>
                  <a:cubicBezTo>
                    <a:pt x="348" y="1149"/>
                    <a:pt x="223" y="1372"/>
                    <a:pt x="140" y="1817"/>
                  </a:cubicBezTo>
                  <a:cubicBezTo>
                    <a:pt x="15" y="2206"/>
                    <a:pt x="1" y="2595"/>
                    <a:pt x="84" y="2998"/>
                  </a:cubicBezTo>
                  <a:cubicBezTo>
                    <a:pt x="42" y="3527"/>
                    <a:pt x="404" y="4458"/>
                    <a:pt x="932" y="5112"/>
                  </a:cubicBezTo>
                  <a:cubicBezTo>
                    <a:pt x="1308" y="5612"/>
                    <a:pt x="1892" y="5974"/>
                    <a:pt x="2545" y="6266"/>
                  </a:cubicBezTo>
                  <a:cubicBezTo>
                    <a:pt x="3074" y="6600"/>
                    <a:pt x="3658" y="6878"/>
                    <a:pt x="4325" y="7031"/>
                  </a:cubicBezTo>
                  <a:cubicBezTo>
                    <a:pt x="5618" y="7448"/>
                    <a:pt x="6717" y="7392"/>
                    <a:pt x="7926" y="7837"/>
                  </a:cubicBezTo>
                  <a:cubicBezTo>
                    <a:pt x="9928" y="8574"/>
                    <a:pt x="9275" y="11146"/>
                    <a:pt x="8941" y="13024"/>
                  </a:cubicBezTo>
                  <a:cubicBezTo>
                    <a:pt x="8927" y="13163"/>
                    <a:pt x="8830" y="13316"/>
                    <a:pt x="8858" y="13468"/>
                  </a:cubicBezTo>
                  <a:cubicBezTo>
                    <a:pt x="8788" y="13594"/>
                    <a:pt x="8760" y="13733"/>
                    <a:pt x="8733" y="13872"/>
                  </a:cubicBezTo>
                  <a:cubicBezTo>
                    <a:pt x="8702" y="14055"/>
                    <a:pt x="8932" y="14200"/>
                    <a:pt x="9155" y="14200"/>
                  </a:cubicBezTo>
                  <a:cubicBezTo>
                    <a:pt x="9237" y="14200"/>
                    <a:pt x="9319" y="14181"/>
                    <a:pt x="9386" y="14136"/>
                  </a:cubicBezTo>
                  <a:cubicBezTo>
                    <a:pt x="9456" y="14122"/>
                    <a:pt x="9553" y="13886"/>
                    <a:pt x="9581" y="13802"/>
                  </a:cubicBezTo>
                  <a:cubicBezTo>
                    <a:pt x="9706" y="13733"/>
                    <a:pt x="9831" y="13649"/>
                    <a:pt x="9901" y="13524"/>
                  </a:cubicBezTo>
                  <a:cubicBezTo>
                    <a:pt x="10026" y="13441"/>
                    <a:pt x="10651" y="12565"/>
                    <a:pt x="10735" y="12440"/>
                  </a:cubicBezTo>
                  <a:cubicBezTo>
                    <a:pt x="11166" y="12078"/>
                    <a:pt x="11541" y="11689"/>
                    <a:pt x="11931" y="11285"/>
                  </a:cubicBezTo>
                  <a:cubicBezTo>
                    <a:pt x="12209" y="10938"/>
                    <a:pt x="12181" y="10479"/>
                    <a:pt x="12320" y="10090"/>
                  </a:cubicBezTo>
                  <a:cubicBezTo>
                    <a:pt x="12403" y="9700"/>
                    <a:pt x="12515" y="9283"/>
                    <a:pt x="12417" y="8880"/>
                  </a:cubicBezTo>
                  <a:cubicBezTo>
                    <a:pt x="12334" y="8421"/>
                    <a:pt x="11986" y="7795"/>
                    <a:pt x="11472" y="7253"/>
                  </a:cubicBezTo>
                  <a:cubicBezTo>
                    <a:pt x="10943" y="6780"/>
                    <a:pt x="10234" y="6461"/>
                    <a:pt x="9748" y="6280"/>
                  </a:cubicBezTo>
                  <a:cubicBezTo>
                    <a:pt x="8385" y="5835"/>
                    <a:pt x="7245" y="5835"/>
                    <a:pt x="5910" y="5460"/>
                  </a:cubicBezTo>
                  <a:cubicBezTo>
                    <a:pt x="5131" y="5320"/>
                    <a:pt x="4686" y="5265"/>
                    <a:pt x="4186" y="4778"/>
                  </a:cubicBezTo>
                  <a:cubicBezTo>
                    <a:pt x="3950" y="4556"/>
                    <a:pt x="3769" y="4445"/>
                    <a:pt x="3574" y="4305"/>
                  </a:cubicBezTo>
                  <a:cubicBezTo>
                    <a:pt x="3518" y="3805"/>
                    <a:pt x="3574" y="3318"/>
                    <a:pt x="3699" y="2915"/>
                  </a:cubicBezTo>
                  <a:cubicBezTo>
                    <a:pt x="4047" y="2136"/>
                    <a:pt x="4339" y="1789"/>
                    <a:pt x="4881" y="1149"/>
                  </a:cubicBezTo>
                  <a:cubicBezTo>
                    <a:pt x="5034" y="941"/>
                    <a:pt x="5173" y="732"/>
                    <a:pt x="5270" y="510"/>
                  </a:cubicBezTo>
                  <a:cubicBezTo>
                    <a:pt x="5340" y="426"/>
                    <a:pt x="5409" y="329"/>
                    <a:pt x="5409" y="231"/>
                  </a:cubicBezTo>
                  <a:cubicBezTo>
                    <a:pt x="5409" y="83"/>
                    <a:pt x="5235" y="1"/>
                    <a:pt x="5072"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0"/>
            <p:cNvSpPr/>
            <p:nvPr/>
          </p:nvSpPr>
          <p:spPr>
            <a:xfrm>
              <a:off x="5978825" y="4307525"/>
              <a:ext cx="429025" cy="291950"/>
            </a:xfrm>
            <a:custGeom>
              <a:avLst/>
              <a:gdLst/>
              <a:ahLst/>
              <a:cxnLst/>
              <a:rect l="l" t="t" r="r" b="b"/>
              <a:pathLst>
                <a:path w="17161" h="11678" extrusionOk="0">
                  <a:moveTo>
                    <a:pt x="12804" y="0"/>
                  </a:moveTo>
                  <a:cubicBezTo>
                    <a:pt x="12751" y="0"/>
                    <a:pt x="12699" y="12"/>
                    <a:pt x="12654" y="40"/>
                  </a:cubicBezTo>
                  <a:cubicBezTo>
                    <a:pt x="12529" y="123"/>
                    <a:pt x="12557" y="262"/>
                    <a:pt x="12515" y="374"/>
                  </a:cubicBezTo>
                  <a:cubicBezTo>
                    <a:pt x="12334" y="1236"/>
                    <a:pt x="12237" y="1694"/>
                    <a:pt x="11653" y="2376"/>
                  </a:cubicBezTo>
                  <a:cubicBezTo>
                    <a:pt x="11291" y="2807"/>
                    <a:pt x="11111" y="2932"/>
                    <a:pt x="10554" y="3252"/>
                  </a:cubicBezTo>
                  <a:cubicBezTo>
                    <a:pt x="10527" y="3252"/>
                    <a:pt x="10499" y="3266"/>
                    <a:pt x="10485" y="3266"/>
                  </a:cubicBezTo>
                  <a:cubicBezTo>
                    <a:pt x="9873" y="3238"/>
                    <a:pt x="9303" y="3238"/>
                    <a:pt x="9053" y="3238"/>
                  </a:cubicBezTo>
                  <a:cubicBezTo>
                    <a:pt x="8364" y="3225"/>
                    <a:pt x="7664" y="3123"/>
                    <a:pt x="6963" y="3123"/>
                  </a:cubicBezTo>
                  <a:cubicBezTo>
                    <a:pt x="6886" y="3123"/>
                    <a:pt x="6808" y="3124"/>
                    <a:pt x="6731" y="3127"/>
                  </a:cubicBezTo>
                  <a:cubicBezTo>
                    <a:pt x="5771" y="3168"/>
                    <a:pt x="4854" y="3405"/>
                    <a:pt x="4047" y="3766"/>
                  </a:cubicBezTo>
                  <a:cubicBezTo>
                    <a:pt x="3129" y="4072"/>
                    <a:pt x="1934" y="4990"/>
                    <a:pt x="1322" y="5866"/>
                  </a:cubicBezTo>
                  <a:cubicBezTo>
                    <a:pt x="1002" y="6311"/>
                    <a:pt x="668" y="7409"/>
                    <a:pt x="627" y="7604"/>
                  </a:cubicBezTo>
                  <a:cubicBezTo>
                    <a:pt x="307" y="8494"/>
                    <a:pt x="1" y="9481"/>
                    <a:pt x="376" y="10413"/>
                  </a:cubicBezTo>
                  <a:cubicBezTo>
                    <a:pt x="641" y="10913"/>
                    <a:pt x="1308" y="11177"/>
                    <a:pt x="1961" y="11372"/>
                  </a:cubicBezTo>
                  <a:cubicBezTo>
                    <a:pt x="2462" y="11539"/>
                    <a:pt x="3018" y="11636"/>
                    <a:pt x="3560" y="11678"/>
                  </a:cubicBezTo>
                  <a:cubicBezTo>
                    <a:pt x="3991" y="11678"/>
                    <a:pt x="4256" y="11358"/>
                    <a:pt x="4214" y="11066"/>
                  </a:cubicBezTo>
                  <a:cubicBezTo>
                    <a:pt x="4089" y="10663"/>
                    <a:pt x="3797" y="10176"/>
                    <a:pt x="3519" y="9731"/>
                  </a:cubicBezTo>
                  <a:cubicBezTo>
                    <a:pt x="3227" y="9036"/>
                    <a:pt x="3102" y="8355"/>
                    <a:pt x="3213" y="7618"/>
                  </a:cubicBezTo>
                  <a:cubicBezTo>
                    <a:pt x="3528" y="6137"/>
                    <a:pt x="5128" y="4697"/>
                    <a:pt x="6972" y="4697"/>
                  </a:cubicBezTo>
                  <a:cubicBezTo>
                    <a:pt x="6998" y="4697"/>
                    <a:pt x="7024" y="4697"/>
                    <a:pt x="7050" y="4698"/>
                  </a:cubicBezTo>
                  <a:cubicBezTo>
                    <a:pt x="8469" y="4740"/>
                    <a:pt x="9664" y="5198"/>
                    <a:pt x="11097" y="5296"/>
                  </a:cubicBezTo>
                  <a:cubicBezTo>
                    <a:pt x="11319" y="5363"/>
                    <a:pt x="11521" y="5404"/>
                    <a:pt x="11698" y="5404"/>
                  </a:cubicBezTo>
                  <a:cubicBezTo>
                    <a:pt x="11776" y="5404"/>
                    <a:pt x="11849" y="5396"/>
                    <a:pt x="11917" y="5379"/>
                  </a:cubicBezTo>
                  <a:cubicBezTo>
                    <a:pt x="12077" y="5391"/>
                    <a:pt x="12386" y="5477"/>
                    <a:pt x="12592" y="5477"/>
                  </a:cubicBezTo>
                  <a:cubicBezTo>
                    <a:pt x="12637" y="5477"/>
                    <a:pt x="12677" y="5473"/>
                    <a:pt x="12710" y="5463"/>
                  </a:cubicBezTo>
                  <a:cubicBezTo>
                    <a:pt x="12762" y="5470"/>
                    <a:pt x="12813" y="5473"/>
                    <a:pt x="12863" y="5473"/>
                  </a:cubicBezTo>
                  <a:cubicBezTo>
                    <a:pt x="13000" y="5473"/>
                    <a:pt x="13130" y="5448"/>
                    <a:pt x="13252" y="5407"/>
                  </a:cubicBezTo>
                  <a:cubicBezTo>
                    <a:pt x="13363" y="5407"/>
                    <a:pt x="13474" y="5393"/>
                    <a:pt x="13586" y="5365"/>
                  </a:cubicBezTo>
                  <a:cubicBezTo>
                    <a:pt x="13808" y="5296"/>
                    <a:pt x="14058" y="5421"/>
                    <a:pt x="14837" y="4962"/>
                  </a:cubicBezTo>
                  <a:cubicBezTo>
                    <a:pt x="14934" y="4879"/>
                    <a:pt x="15018" y="4795"/>
                    <a:pt x="15087" y="4712"/>
                  </a:cubicBezTo>
                  <a:cubicBezTo>
                    <a:pt x="15490" y="4489"/>
                    <a:pt x="15824" y="4225"/>
                    <a:pt x="16144" y="3919"/>
                  </a:cubicBezTo>
                  <a:cubicBezTo>
                    <a:pt x="16631" y="3293"/>
                    <a:pt x="16811" y="2570"/>
                    <a:pt x="16964" y="1861"/>
                  </a:cubicBezTo>
                  <a:cubicBezTo>
                    <a:pt x="17048" y="1528"/>
                    <a:pt x="17145" y="1166"/>
                    <a:pt x="17089" y="888"/>
                  </a:cubicBezTo>
                  <a:cubicBezTo>
                    <a:pt x="17161" y="650"/>
                    <a:pt x="16998" y="484"/>
                    <a:pt x="16733" y="484"/>
                  </a:cubicBezTo>
                  <a:cubicBezTo>
                    <a:pt x="16688" y="484"/>
                    <a:pt x="16639" y="489"/>
                    <a:pt x="16589" y="499"/>
                  </a:cubicBezTo>
                  <a:cubicBezTo>
                    <a:pt x="16552" y="499"/>
                    <a:pt x="16515" y="492"/>
                    <a:pt x="16474" y="492"/>
                  </a:cubicBezTo>
                  <a:cubicBezTo>
                    <a:pt x="16453" y="492"/>
                    <a:pt x="16431" y="494"/>
                    <a:pt x="16408" y="499"/>
                  </a:cubicBezTo>
                  <a:cubicBezTo>
                    <a:pt x="16353" y="499"/>
                    <a:pt x="16311" y="485"/>
                    <a:pt x="16269" y="471"/>
                  </a:cubicBezTo>
                  <a:lnTo>
                    <a:pt x="16255" y="471"/>
                  </a:lnTo>
                  <a:cubicBezTo>
                    <a:pt x="16110" y="428"/>
                    <a:pt x="15933" y="370"/>
                    <a:pt x="15773" y="370"/>
                  </a:cubicBezTo>
                  <a:cubicBezTo>
                    <a:pt x="15673" y="370"/>
                    <a:pt x="15579" y="393"/>
                    <a:pt x="15504" y="457"/>
                  </a:cubicBezTo>
                  <a:cubicBezTo>
                    <a:pt x="15421" y="554"/>
                    <a:pt x="15393" y="652"/>
                    <a:pt x="15365" y="777"/>
                  </a:cubicBezTo>
                  <a:cubicBezTo>
                    <a:pt x="15310" y="860"/>
                    <a:pt x="15282" y="958"/>
                    <a:pt x="15254" y="1055"/>
                  </a:cubicBezTo>
                  <a:cubicBezTo>
                    <a:pt x="15254" y="1152"/>
                    <a:pt x="15157" y="1222"/>
                    <a:pt x="15171" y="1458"/>
                  </a:cubicBezTo>
                  <a:cubicBezTo>
                    <a:pt x="15157" y="1820"/>
                    <a:pt x="15018" y="2084"/>
                    <a:pt x="14962" y="2237"/>
                  </a:cubicBezTo>
                  <a:cubicBezTo>
                    <a:pt x="14698" y="2737"/>
                    <a:pt x="13627" y="3238"/>
                    <a:pt x="12793" y="3419"/>
                  </a:cubicBezTo>
                  <a:cubicBezTo>
                    <a:pt x="12637" y="3443"/>
                    <a:pt x="12517" y="3454"/>
                    <a:pt x="12402" y="3454"/>
                  </a:cubicBezTo>
                  <a:cubicBezTo>
                    <a:pt x="12189" y="3454"/>
                    <a:pt x="11995" y="3417"/>
                    <a:pt x="11625" y="3363"/>
                  </a:cubicBezTo>
                  <a:lnTo>
                    <a:pt x="11625" y="3363"/>
                  </a:lnTo>
                  <a:cubicBezTo>
                    <a:pt x="11653" y="3377"/>
                    <a:pt x="11681" y="3391"/>
                    <a:pt x="11722" y="3405"/>
                  </a:cubicBezTo>
                  <a:cubicBezTo>
                    <a:pt x="11597" y="3377"/>
                    <a:pt x="11444" y="3363"/>
                    <a:pt x="11305" y="3335"/>
                  </a:cubicBezTo>
                  <a:cubicBezTo>
                    <a:pt x="11361" y="3307"/>
                    <a:pt x="11416" y="3266"/>
                    <a:pt x="11472" y="3224"/>
                  </a:cubicBezTo>
                  <a:cubicBezTo>
                    <a:pt x="12028" y="2835"/>
                    <a:pt x="12362" y="2278"/>
                    <a:pt x="12682" y="1764"/>
                  </a:cubicBezTo>
                  <a:cubicBezTo>
                    <a:pt x="12863" y="1263"/>
                    <a:pt x="12932" y="749"/>
                    <a:pt x="13085" y="248"/>
                  </a:cubicBezTo>
                  <a:cubicBezTo>
                    <a:pt x="13127" y="112"/>
                    <a:pt x="12964" y="0"/>
                    <a:pt x="12804"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0"/>
            <p:cNvSpPr/>
            <p:nvPr/>
          </p:nvSpPr>
          <p:spPr>
            <a:xfrm>
              <a:off x="5959375" y="3964275"/>
              <a:ext cx="188075" cy="261775"/>
            </a:xfrm>
            <a:custGeom>
              <a:avLst/>
              <a:gdLst/>
              <a:ahLst/>
              <a:cxnLst/>
              <a:rect l="l" t="t" r="r" b="b"/>
              <a:pathLst>
                <a:path w="7523" h="10471" extrusionOk="0">
                  <a:moveTo>
                    <a:pt x="1601" y="0"/>
                  </a:moveTo>
                  <a:cubicBezTo>
                    <a:pt x="1405" y="0"/>
                    <a:pt x="1176" y="62"/>
                    <a:pt x="932" y="102"/>
                  </a:cubicBezTo>
                  <a:cubicBezTo>
                    <a:pt x="987" y="130"/>
                    <a:pt x="543" y="88"/>
                    <a:pt x="376" y="199"/>
                  </a:cubicBezTo>
                  <a:cubicBezTo>
                    <a:pt x="278" y="255"/>
                    <a:pt x="251" y="324"/>
                    <a:pt x="264" y="394"/>
                  </a:cubicBezTo>
                  <a:cubicBezTo>
                    <a:pt x="0" y="519"/>
                    <a:pt x="181" y="978"/>
                    <a:pt x="167" y="1186"/>
                  </a:cubicBezTo>
                  <a:cubicBezTo>
                    <a:pt x="167" y="1937"/>
                    <a:pt x="306" y="2966"/>
                    <a:pt x="835" y="3856"/>
                  </a:cubicBezTo>
                  <a:cubicBezTo>
                    <a:pt x="890" y="3939"/>
                    <a:pt x="1140" y="4690"/>
                    <a:pt x="1460" y="4954"/>
                  </a:cubicBezTo>
                  <a:cubicBezTo>
                    <a:pt x="1808" y="5344"/>
                    <a:pt x="2239" y="5705"/>
                    <a:pt x="2712" y="6011"/>
                  </a:cubicBezTo>
                  <a:cubicBezTo>
                    <a:pt x="3462" y="6553"/>
                    <a:pt x="4491" y="7012"/>
                    <a:pt x="5284" y="7638"/>
                  </a:cubicBezTo>
                  <a:cubicBezTo>
                    <a:pt x="5785" y="8139"/>
                    <a:pt x="5910" y="8528"/>
                    <a:pt x="5826" y="9279"/>
                  </a:cubicBezTo>
                  <a:cubicBezTo>
                    <a:pt x="5840" y="9348"/>
                    <a:pt x="5826" y="9418"/>
                    <a:pt x="5826" y="9487"/>
                  </a:cubicBezTo>
                  <a:cubicBezTo>
                    <a:pt x="5826" y="9529"/>
                    <a:pt x="5812" y="9571"/>
                    <a:pt x="5812" y="9612"/>
                  </a:cubicBezTo>
                  <a:cubicBezTo>
                    <a:pt x="5771" y="9835"/>
                    <a:pt x="5687" y="10043"/>
                    <a:pt x="5729" y="10169"/>
                  </a:cubicBezTo>
                  <a:cubicBezTo>
                    <a:pt x="5729" y="10169"/>
                    <a:pt x="5729" y="10169"/>
                    <a:pt x="5729" y="10182"/>
                  </a:cubicBezTo>
                  <a:cubicBezTo>
                    <a:pt x="5729" y="10196"/>
                    <a:pt x="5729" y="10224"/>
                    <a:pt x="5729" y="10238"/>
                  </a:cubicBezTo>
                  <a:cubicBezTo>
                    <a:pt x="5793" y="10408"/>
                    <a:pt x="5923" y="10470"/>
                    <a:pt x="6073" y="10470"/>
                  </a:cubicBezTo>
                  <a:cubicBezTo>
                    <a:pt x="6317" y="10470"/>
                    <a:pt x="6612" y="10306"/>
                    <a:pt x="6758" y="10169"/>
                  </a:cubicBezTo>
                  <a:cubicBezTo>
                    <a:pt x="6952" y="10030"/>
                    <a:pt x="6952" y="10085"/>
                    <a:pt x="7203" y="9890"/>
                  </a:cubicBezTo>
                  <a:cubicBezTo>
                    <a:pt x="7467" y="9571"/>
                    <a:pt x="7523" y="9070"/>
                    <a:pt x="7467" y="8611"/>
                  </a:cubicBezTo>
                  <a:lnTo>
                    <a:pt x="7481" y="8611"/>
                  </a:lnTo>
                  <a:cubicBezTo>
                    <a:pt x="7481" y="8458"/>
                    <a:pt x="7467" y="8305"/>
                    <a:pt x="7467" y="8139"/>
                  </a:cubicBezTo>
                  <a:cubicBezTo>
                    <a:pt x="7467" y="8013"/>
                    <a:pt x="7439" y="7485"/>
                    <a:pt x="7147" y="7040"/>
                  </a:cubicBezTo>
                  <a:cubicBezTo>
                    <a:pt x="6911" y="6679"/>
                    <a:pt x="6605" y="6331"/>
                    <a:pt x="6188" y="6053"/>
                  </a:cubicBezTo>
                  <a:cubicBezTo>
                    <a:pt x="5979" y="5608"/>
                    <a:pt x="4881" y="4927"/>
                    <a:pt x="4644" y="4704"/>
                  </a:cubicBezTo>
                  <a:cubicBezTo>
                    <a:pt x="4227" y="4412"/>
                    <a:pt x="3671" y="3703"/>
                    <a:pt x="3393" y="3453"/>
                  </a:cubicBezTo>
                  <a:cubicBezTo>
                    <a:pt x="2892" y="2855"/>
                    <a:pt x="2559" y="2313"/>
                    <a:pt x="2364" y="1784"/>
                  </a:cubicBezTo>
                  <a:cubicBezTo>
                    <a:pt x="2197" y="1256"/>
                    <a:pt x="2155" y="491"/>
                    <a:pt x="2100" y="338"/>
                  </a:cubicBezTo>
                  <a:cubicBezTo>
                    <a:pt x="1990" y="76"/>
                    <a:pt x="1816" y="0"/>
                    <a:pt x="1601"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0"/>
            <p:cNvSpPr/>
            <p:nvPr/>
          </p:nvSpPr>
          <p:spPr>
            <a:xfrm>
              <a:off x="5819625" y="4039425"/>
              <a:ext cx="532425" cy="946525"/>
            </a:xfrm>
            <a:custGeom>
              <a:avLst/>
              <a:gdLst/>
              <a:ahLst/>
              <a:cxnLst/>
              <a:rect l="l" t="t" r="r" b="b"/>
              <a:pathLst>
                <a:path w="21297" h="37861" extrusionOk="0">
                  <a:moveTo>
                    <a:pt x="20707" y="0"/>
                  </a:moveTo>
                  <a:cubicBezTo>
                    <a:pt x="20653" y="0"/>
                    <a:pt x="20592" y="5"/>
                    <a:pt x="20524" y="16"/>
                  </a:cubicBezTo>
                  <a:cubicBezTo>
                    <a:pt x="20454" y="44"/>
                    <a:pt x="20412" y="71"/>
                    <a:pt x="20371" y="127"/>
                  </a:cubicBezTo>
                  <a:cubicBezTo>
                    <a:pt x="19995" y="196"/>
                    <a:pt x="19731" y="711"/>
                    <a:pt x="19314" y="1031"/>
                  </a:cubicBezTo>
                  <a:cubicBezTo>
                    <a:pt x="17423" y="3033"/>
                    <a:pt x="15254" y="4493"/>
                    <a:pt x="12529" y="5703"/>
                  </a:cubicBezTo>
                  <a:cubicBezTo>
                    <a:pt x="12362" y="5828"/>
                    <a:pt x="12181" y="5939"/>
                    <a:pt x="12014" y="6064"/>
                  </a:cubicBezTo>
                  <a:cubicBezTo>
                    <a:pt x="12014" y="6064"/>
                    <a:pt x="12000" y="6064"/>
                    <a:pt x="11986" y="6078"/>
                  </a:cubicBezTo>
                  <a:cubicBezTo>
                    <a:pt x="11917" y="6134"/>
                    <a:pt x="11833" y="6189"/>
                    <a:pt x="11764" y="6245"/>
                  </a:cubicBezTo>
                  <a:cubicBezTo>
                    <a:pt x="11055" y="6745"/>
                    <a:pt x="10346" y="7246"/>
                    <a:pt x="9650" y="7747"/>
                  </a:cubicBezTo>
                  <a:cubicBezTo>
                    <a:pt x="8594" y="8497"/>
                    <a:pt x="7523" y="9220"/>
                    <a:pt x="6369" y="9888"/>
                  </a:cubicBezTo>
                  <a:cubicBezTo>
                    <a:pt x="5006" y="10875"/>
                    <a:pt x="3991" y="11682"/>
                    <a:pt x="2823" y="12808"/>
                  </a:cubicBezTo>
                  <a:cubicBezTo>
                    <a:pt x="1906" y="14017"/>
                    <a:pt x="1099" y="15088"/>
                    <a:pt x="654" y="16576"/>
                  </a:cubicBezTo>
                  <a:cubicBezTo>
                    <a:pt x="418" y="17480"/>
                    <a:pt x="1" y="18397"/>
                    <a:pt x="237" y="19343"/>
                  </a:cubicBezTo>
                  <a:cubicBezTo>
                    <a:pt x="501" y="20831"/>
                    <a:pt x="1488" y="22249"/>
                    <a:pt x="2935" y="23306"/>
                  </a:cubicBezTo>
                  <a:cubicBezTo>
                    <a:pt x="3713" y="23848"/>
                    <a:pt x="4673" y="24168"/>
                    <a:pt x="5507" y="24640"/>
                  </a:cubicBezTo>
                  <a:cubicBezTo>
                    <a:pt x="6522" y="25197"/>
                    <a:pt x="7036" y="25433"/>
                    <a:pt x="7453" y="26128"/>
                  </a:cubicBezTo>
                  <a:cubicBezTo>
                    <a:pt x="7954" y="26990"/>
                    <a:pt x="8204" y="27380"/>
                    <a:pt x="8163" y="28103"/>
                  </a:cubicBezTo>
                  <a:cubicBezTo>
                    <a:pt x="8218" y="29549"/>
                    <a:pt x="6883" y="30202"/>
                    <a:pt x="5298" y="31120"/>
                  </a:cubicBezTo>
                  <a:cubicBezTo>
                    <a:pt x="4367" y="31801"/>
                    <a:pt x="3644" y="32316"/>
                    <a:pt x="2865" y="33219"/>
                  </a:cubicBezTo>
                  <a:cubicBezTo>
                    <a:pt x="2462" y="33776"/>
                    <a:pt x="2211" y="34387"/>
                    <a:pt x="1961" y="34985"/>
                  </a:cubicBezTo>
                  <a:cubicBezTo>
                    <a:pt x="1419" y="36492"/>
                    <a:pt x="1418" y="37861"/>
                    <a:pt x="3748" y="37861"/>
                  </a:cubicBezTo>
                  <a:cubicBezTo>
                    <a:pt x="3869" y="37861"/>
                    <a:pt x="3997" y="37857"/>
                    <a:pt x="4130" y="37850"/>
                  </a:cubicBezTo>
                  <a:cubicBezTo>
                    <a:pt x="5003" y="37694"/>
                    <a:pt x="5516" y="37652"/>
                    <a:pt x="6075" y="37652"/>
                  </a:cubicBezTo>
                  <a:cubicBezTo>
                    <a:pt x="6167" y="37652"/>
                    <a:pt x="6259" y="37653"/>
                    <a:pt x="6355" y="37655"/>
                  </a:cubicBezTo>
                  <a:cubicBezTo>
                    <a:pt x="7653" y="37692"/>
                    <a:pt x="8858" y="37723"/>
                    <a:pt x="9983" y="37723"/>
                  </a:cubicBezTo>
                  <a:cubicBezTo>
                    <a:pt x="10517" y="37723"/>
                    <a:pt x="11033" y="37716"/>
                    <a:pt x="11532" y="37699"/>
                  </a:cubicBezTo>
                  <a:lnTo>
                    <a:pt x="11532" y="37699"/>
                  </a:lnTo>
                  <a:cubicBezTo>
                    <a:pt x="11533" y="37700"/>
                    <a:pt x="11535" y="37700"/>
                    <a:pt x="11538" y="37700"/>
                  </a:cubicBezTo>
                  <a:cubicBezTo>
                    <a:pt x="11548" y="37700"/>
                    <a:pt x="11571" y="37699"/>
                    <a:pt x="11611" y="37697"/>
                  </a:cubicBezTo>
                  <a:lnTo>
                    <a:pt x="11611" y="37697"/>
                  </a:lnTo>
                  <a:cubicBezTo>
                    <a:pt x="11585" y="37698"/>
                    <a:pt x="11558" y="37699"/>
                    <a:pt x="11532" y="37699"/>
                  </a:cubicBezTo>
                  <a:lnTo>
                    <a:pt x="11532" y="37699"/>
                  </a:lnTo>
                  <a:cubicBezTo>
                    <a:pt x="11523" y="37698"/>
                    <a:pt x="11665" y="37687"/>
                    <a:pt x="11783" y="37687"/>
                  </a:cubicBezTo>
                  <a:cubicBezTo>
                    <a:pt x="11840" y="37687"/>
                    <a:pt x="11891" y="37689"/>
                    <a:pt x="11917" y="37697"/>
                  </a:cubicBezTo>
                  <a:cubicBezTo>
                    <a:pt x="12088" y="37697"/>
                    <a:pt x="12251" y="37738"/>
                    <a:pt x="12412" y="37738"/>
                  </a:cubicBezTo>
                  <a:cubicBezTo>
                    <a:pt x="12460" y="37738"/>
                    <a:pt x="12508" y="37734"/>
                    <a:pt x="12556" y="37724"/>
                  </a:cubicBezTo>
                  <a:cubicBezTo>
                    <a:pt x="12904" y="37683"/>
                    <a:pt x="13126" y="37432"/>
                    <a:pt x="12946" y="37182"/>
                  </a:cubicBezTo>
                  <a:cubicBezTo>
                    <a:pt x="11889" y="35847"/>
                    <a:pt x="10499" y="35236"/>
                    <a:pt x="10457" y="34248"/>
                  </a:cubicBezTo>
                  <a:cubicBezTo>
                    <a:pt x="10346" y="33025"/>
                    <a:pt x="13154" y="31342"/>
                    <a:pt x="14517" y="29882"/>
                  </a:cubicBezTo>
                  <a:cubicBezTo>
                    <a:pt x="15754" y="28812"/>
                    <a:pt x="15949" y="27380"/>
                    <a:pt x="16269" y="26017"/>
                  </a:cubicBezTo>
                  <a:cubicBezTo>
                    <a:pt x="17048" y="23598"/>
                    <a:pt x="13266" y="22471"/>
                    <a:pt x="11277" y="21484"/>
                  </a:cubicBezTo>
                  <a:cubicBezTo>
                    <a:pt x="9734" y="20705"/>
                    <a:pt x="9192" y="20080"/>
                    <a:pt x="7843" y="19106"/>
                  </a:cubicBezTo>
                  <a:cubicBezTo>
                    <a:pt x="4575" y="17313"/>
                    <a:pt x="6577" y="14935"/>
                    <a:pt x="8872" y="12391"/>
                  </a:cubicBezTo>
                  <a:cubicBezTo>
                    <a:pt x="9567" y="11723"/>
                    <a:pt x="11388" y="10958"/>
                    <a:pt x="12417" y="10152"/>
                  </a:cubicBezTo>
                  <a:cubicBezTo>
                    <a:pt x="13558" y="9401"/>
                    <a:pt x="14878" y="8789"/>
                    <a:pt x="15921" y="7955"/>
                  </a:cubicBezTo>
                  <a:cubicBezTo>
                    <a:pt x="16324" y="7608"/>
                    <a:pt x="16547" y="7343"/>
                    <a:pt x="16769" y="7079"/>
                  </a:cubicBezTo>
                  <a:cubicBezTo>
                    <a:pt x="16922" y="6982"/>
                    <a:pt x="17270" y="6676"/>
                    <a:pt x="17562" y="6370"/>
                  </a:cubicBezTo>
                  <a:cubicBezTo>
                    <a:pt x="17882" y="6009"/>
                    <a:pt x="18160" y="5675"/>
                    <a:pt x="18424" y="5341"/>
                  </a:cubicBezTo>
                  <a:cubicBezTo>
                    <a:pt x="18591" y="5160"/>
                    <a:pt x="18758" y="4993"/>
                    <a:pt x="18911" y="4799"/>
                  </a:cubicBezTo>
                  <a:cubicBezTo>
                    <a:pt x="19050" y="4715"/>
                    <a:pt x="19175" y="4618"/>
                    <a:pt x="19300" y="4521"/>
                  </a:cubicBezTo>
                  <a:cubicBezTo>
                    <a:pt x="19356" y="4451"/>
                    <a:pt x="19370" y="4368"/>
                    <a:pt x="19356" y="4284"/>
                  </a:cubicBezTo>
                  <a:cubicBezTo>
                    <a:pt x="19967" y="3492"/>
                    <a:pt x="20454" y="2658"/>
                    <a:pt x="20732" y="1754"/>
                  </a:cubicBezTo>
                  <a:cubicBezTo>
                    <a:pt x="20843" y="1490"/>
                    <a:pt x="20913" y="1225"/>
                    <a:pt x="20941" y="961"/>
                  </a:cubicBezTo>
                  <a:cubicBezTo>
                    <a:pt x="21043" y="592"/>
                    <a:pt x="21296" y="0"/>
                    <a:pt x="20707"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0"/>
            <p:cNvSpPr/>
            <p:nvPr/>
          </p:nvSpPr>
          <p:spPr>
            <a:xfrm>
              <a:off x="6185675" y="4262450"/>
              <a:ext cx="349025" cy="405850"/>
            </a:xfrm>
            <a:custGeom>
              <a:avLst/>
              <a:gdLst/>
              <a:ahLst/>
              <a:cxnLst/>
              <a:rect l="l" t="t" r="r" b="b"/>
              <a:pathLst>
                <a:path w="13961" h="16234" extrusionOk="0">
                  <a:moveTo>
                    <a:pt x="6403" y="1"/>
                  </a:moveTo>
                  <a:cubicBezTo>
                    <a:pt x="5736" y="1"/>
                    <a:pt x="5109" y="138"/>
                    <a:pt x="4505" y="286"/>
                  </a:cubicBezTo>
                  <a:cubicBezTo>
                    <a:pt x="3879" y="452"/>
                    <a:pt x="3351" y="675"/>
                    <a:pt x="2934" y="995"/>
                  </a:cubicBezTo>
                  <a:cubicBezTo>
                    <a:pt x="2892" y="1036"/>
                    <a:pt x="2850" y="1078"/>
                    <a:pt x="2795" y="1120"/>
                  </a:cubicBezTo>
                  <a:cubicBezTo>
                    <a:pt x="2086" y="1398"/>
                    <a:pt x="1432" y="1745"/>
                    <a:pt x="1029" y="2204"/>
                  </a:cubicBezTo>
                  <a:cubicBezTo>
                    <a:pt x="528" y="2886"/>
                    <a:pt x="0" y="3678"/>
                    <a:pt x="306" y="4485"/>
                  </a:cubicBezTo>
                  <a:cubicBezTo>
                    <a:pt x="709" y="5375"/>
                    <a:pt x="1752" y="5639"/>
                    <a:pt x="2058" y="6417"/>
                  </a:cubicBezTo>
                  <a:cubicBezTo>
                    <a:pt x="2419" y="7266"/>
                    <a:pt x="1502" y="8823"/>
                    <a:pt x="1655" y="10033"/>
                  </a:cubicBezTo>
                  <a:cubicBezTo>
                    <a:pt x="1717" y="10544"/>
                    <a:pt x="2125" y="10961"/>
                    <a:pt x="2659" y="10961"/>
                  </a:cubicBezTo>
                  <a:cubicBezTo>
                    <a:pt x="2837" y="10961"/>
                    <a:pt x="3028" y="10915"/>
                    <a:pt x="3226" y="10811"/>
                  </a:cubicBezTo>
                  <a:cubicBezTo>
                    <a:pt x="3379" y="11256"/>
                    <a:pt x="3365" y="11993"/>
                    <a:pt x="3365" y="12410"/>
                  </a:cubicBezTo>
                  <a:cubicBezTo>
                    <a:pt x="3379" y="13189"/>
                    <a:pt x="3142" y="13940"/>
                    <a:pt x="3198" y="14704"/>
                  </a:cubicBezTo>
                  <a:cubicBezTo>
                    <a:pt x="3269" y="15070"/>
                    <a:pt x="3439" y="16234"/>
                    <a:pt x="4133" y="16234"/>
                  </a:cubicBezTo>
                  <a:cubicBezTo>
                    <a:pt x="4258" y="16234"/>
                    <a:pt x="4399" y="16196"/>
                    <a:pt x="4561" y="16109"/>
                  </a:cubicBezTo>
                  <a:cubicBezTo>
                    <a:pt x="5242" y="15149"/>
                    <a:pt x="5520" y="13495"/>
                    <a:pt x="5951" y="12299"/>
                  </a:cubicBezTo>
                  <a:cubicBezTo>
                    <a:pt x="6167" y="12695"/>
                    <a:pt x="6612" y="13383"/>
                    <a:pt x="7312" y="13383"/>
                  </a:cubicBezTo>
                  <a:cubicBezTo>
                    <a:pt x="7422" y="13383"/>
                    <a:pt x="7539" y="13366"/>
                    <a:pt x="7661" y="13328"/>
                  </a:cubicBezTo>
                  <a:cubicBezTo>
                    <a:pt x="8440" y="12897"/>
                    <a:pt x="8565" y="12216"/>
                    <a:pt x="8746" y="11562"/>
                  </a:cubicBezTo>
                  <a:cubicBezTo>
                    <a:pt x="8949" y="11901"/>
                    <a:pt x="9217" y="12213"/>
                    <a:pt x="9684" y="12213"/>
                  </a:cubicBezTo>
                  <a:cubicBezTo>
                    <a:pt x="9791" y="12213"/>
                    <a:pt x="9909" y="12196"/>
                    <a:pt x="10039" y="12160"/>
                  </a:cubicBezTo>
                  <a:cubicBezTo>
                    <a:pt x="10387" y="11993"/>
                    <a:pt x="10567" y="11715"/>
                    <a:pt x="10679" y="11437"/>
                  </a:cubicBezTo>
                  <a:cubicBezTo>
                    <a:pt x="10929" y="10978"/>
                    <a:pt x="11040" y="10477"/>
                    <a:pt x="11137" y="9991"/>
                  </a:cubicBezTo>
                  <a:cubicBezTo>
                    <a:pt x="11320" y="10241"/>
                    <a:pt x="11577" y="10455"/>
                    <a:pt x="11985" y="10455"/>
                  </a:cubicBezTo>
                  <a:cubicBezTo>
                    <a:pt x="12075" y="10455"/>
                    <a:pt x="12172" y="10444"/>
                    <a:pt x="12278" y="10422"/>
                  </a:cubicBezTo>
                  <a:cubicBezTo>
                    <a:pt x="12723" y="10283"/>
                    <a:pt x="12876" y="9935"/>
                    <a:pt x="13084" y="9671"/>
                  </a:cubicBezTo>
                  <a:cubicBezTo>
                    <a:pt x="13404" y="9073"/>
                    <a:pt x="13557" y="8420"/>
                    <a:pt x="13710" y="7780"/>
                  </a:cubicBezTo>
                  <a:cubicBezTo>
                    <a:pt x="13946" y="6403"/>
                    <a:pt x="13960" y="4971"/>
                    <a:pt x="13320" y="3581"/>
                  </a:cubicBezTo>
                  <a:cubicBezTo>
                    <a:pt x="12945" y="2677"/>
                    <a:pt x="12333" y="1773"/>
                    <a:pt x="11165" y="1134"/>
                  </a:cubicBezTo>
                  <a:cubicBezTo>
                    <a:pt x="10442" y="744"/>
                    <a:pt x="9566" y="522"/>
                    <a:pt x="8704" y="313"/>
                  </a:cubicBezTo>
                  <a:cubicBezTo>
                    <a:pt x="8063" y="166"/>
                    <a:pt x="7409" y="7"/>
                    <a:pt x="6742" y="7"/>
                  </a:cubicBezTo>
                  <a:cubicBezTo>
                    <a:pt x="6715" y="7"/>
                    <a:pt x="6688" y="7"/>
                    <a:pt x="6660" y="7"/>
                  </a:cubicBezTo>
                  <a:cubicBezTo>
                    <a:pt x="6574" y="3"/>
                    <a:pt x="6488" y="1"/>
                    <a:pt x="6403" y="1"/>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0"/>
            <p:cNvSpPr/>
            <p:nvPr/>
          </p:nvSpPr>
          <p:spPr>
            <a:xfrm>
              <a:off x="6014875" y="3888000"/>
              <a:ext cx="549025" cy="500575"/>
            </a:xfrm>
            <a:custGeom>
              <a:avLst/>
              <a:gdLst/>
              <a:ahLst/>
              <a:cxnLst/>
              <a:rect l="l" t="t" r="r" b="b"/>
              <a:pathLst>
                <a:path w="21961" h="20023" extrusionOk="0">
                  <a:moveTo>
                    <a:pt x="9521" y="0"/>
                  </a:moveTo>
                  <a:cubicBezTo>
                    <a:pt x="9315" y="0"/>
                    <a:pt x="9151" y="6"/>
                    <a:pt x="9071" y="10"/>
                  </a:cubicBezTo>
                  <a:cubicBezTo>
                    <a:pt x="8111" y="24"/>
                    <a:pt x="7013" y="163"/>
                    <a:pt x="6457" y="831"/>
                  </a:cubicBezTo>
                  <a:cubicBezTo>
                    <a:pt x="6179" y="1012"/>
                    <a:pt x="5789" y="1401"/>
                    <a:pt x="5414" y="1901"/>
                  </a:cubicBezTo>
                  <a:cubicBezTo>
                    <a:pt x="4454" y="2791"/>
                    <a:pt x="3717" y="3876"/>
                    <a:pt x="3203" y="4710"/>
                  </a:cubicBezTo>
                  <a:cubicBezTo>
                    <a:pt x="2063" y="6309"/>
                    <a:pt x="1034" y="7992"/>
                    <a:pt x="506" y="9785"/>
                  </a:cubicBezTo>
                  <a:cubicBezTo>
                    <a:pt x="1" y="11032"/>
                    <a:pt x="412" y="13426"/>
                    <a:pt x="1457" y="13426"/>
                  </a:cubicBezTo>
                  <a:cubicBezTo>
                    <a:pt x="1881" y="13426"/>
                    <a:pt x="2409" y="13033"/>
                    <a:pt x="3022" y="12010"/>
                  </a:cubicBezTo>
                  <a:cubicBezTo>
                    <a:pt x="3843" y="10508"/>
                    <a:pt x="4301" y="9090"/>
                    <a:pt x="5859" y="8645"/>
                  </a:cubicBezTo>
                  <a:cubicBezTo>
                    <a:pt x="5887" y="8631"/>
                    <a:pt x="5914" y="8617"/>
                    <a:pt x="5928" y="8617"/>
                  </a:cubicBezTo>
                  <a:cubicBezTo>
                    <a:pt x="5942" y="8617"/>
                    <a:pt x="5942" y="8617"/>
                    <a:pt x="5956" y="8603"/>
                  </a:cubicBezTo>
                  <a:cubicBezTo>
                    <a:pt x="5998" y="8603"/>
                    <a:pt x="6053" y="8589"/>
                    <a:pt x="6095" y="8589"/>
                  </a:cubicBezTo>
                  <a:lnTo>
                    <a:pt x="6109" y="8589"/>
                  </a:lnTo>
                  <a:lnTo>
                    <a:pt x="6123" y="8603"/>
                  </a:lnTo>
                  <a:cubicBezTo>
                    <a:pt x="6234" y="9215"/>
                    <a:pt x="5984" y="10327"/>
                    <a:pt x="6179" y="11176"/>
                  </a:cubicBezTo>
                  <a:cubicBezTo>
                    <a:pt x="6372" y="11509"/>
                    <a:pt x="6611" y="11643"/>
                    <a:pt x="6871" y="11643"/>
                  </a:cubicBezTo>
                  <a:cubicBezTo>
                    <a:pt x="7433" y="11643"/>
                    <a:pt x="8094" y="11015"/>
                    <a:pt x="8598" y="10425"/>
                  </a:cubicBezTo>
                  <a:lnTo>
                    <a:pt x="8598" y="10425"/>
                  </a:lnTo>
                  <a:cubicBezTo>
                    <a:pt x="8487" y="11329"/>
                    <a:pt x="8362" y="12413"/>
                    <a:pt x="8626" y="13247"/>
                  </a:cubicBezTo>
                  <a:cubicBezTo>
                    <a:pt x="8757" y="13675"/>
                    <a:pt x="9170" y="13888"/>
                    <a:pt x="9607" y="13888"/>
                  </a:cubicBezTo>
                  <a:cubicBezTo>
                    <a:pt x="9909" y="13888"/>
                    <a:pt x="10222" y="13786"/>
                    <a:pt x="10461" y="13581"/>
                  </a:cubicBezTo>
                  <a:cubicBezTo>
                    <a:pt x="10684" y="13428"/>
                    <a:pt x="10850" y="13261"/>
                    <a:pt x="10989" y="13067"/>
                  </a:cubicBezTo>
                  <a:cubicBezTo>
                    <a:pt x="11017" y="15222"/>
                    <a:pt x="11129" y="17391"/>
                    <a:pt x="11796" y="19504"/>
                  </a:cubicBezTo>
                  <a:cubicBezTo>
                    <a:pt x="11918" y="19803"/>
                    <a:pt x="12304" y="20023"/>
                    <a:pt x="12688" y="20023"/>
                  </a:cubicBezTo>
                  <a:cubicBezTo>
                    <a:pt x="12786" y="20023"/>
                    <a:pt x="12884" y="20008"/>
                    <a:pt x="12978" y="19977"/>
                  </a:cubicBezTo>
                  <a:cubicBezTo>
                    <a:pt x="13506" y="19782"/>
                    <a:pt x="13840" y="19351"/>
                    <a:pt x="14076" y="18948"/>
                  </a:cubicBezTo>
                  <a:cubicBezTo>
                    <a:pt x="14507" y="17989"/>
                    <a:pt x="14771" y="17002"/>
                    <a:pt x="15022" y="16084"/>
                  </a:cubicBezTo>
                  <a:cubicBezTo>
                    <a:pt x="15119" y="16515"/>
                    <a:pt x="15244" y="16960"/>
                    <a:pt x="15342" y="17391"/>
                  </a:cubicBezTo>
                  <a:cubicBezTo>
                    <a:pt x="15448" y="17788"/>
                    <a:pt x="15604" y="18439"/>
                    <a:pt x="16220" y="18439"/>
                  </a:cubicBezTo>
                  <a:cubicBezTo>
                    <a:pt x="16251" y="18439"/>
                    <a:pt x="16282" y="18437"/>
                    <a:pt x="16315" y="18434"/>
                  </a:cubicBezTo>
                  <a:cubicBezTo>
                    <a:pt x="16899" y="18281"/>
                    <a:pt x="16857" y="18003"/>
                    <a:pt x="17094" y="17711"/>
                  </a:cubicBezTo>
                  <a:cubicBezTo>
                    <a:pt x="17427" y="17182"/>
                    <a:pt x="17636" y="16612"/>
                    <a:pt x="17844" y="16042"/>
                  </a:cubicBezTo>
                  <a:cubicBezTo>
                    <a:pt x="17956" y="16459"/>
                    <a:pt x="18109" y="16876"/>
                    <a:pt x="18442" y="17238"/>
                  </a:cubicBezTo>
                  <a:cubicBezTo>
                    <a:pt x="18590" y="17490"/>
                    <a:pt x="18884" y="17627"/>
                    <a:pt x="19173" y="17627"/>
                  </a:cubicBezTo>
                  <a:cubicBezTo>
                    <a:pt x="19426" y="17627"/>
                    <a:pt x="19676" y="17521"/>
                    <a:pt x="19819" y="17294"/>
                  </a:cubicBezTo>
                  <a:cubicBezTo>
                    <a:pt x="20278" y="16710"/>
                    <a:pt x="20403" y="15820"/>
                    <a:pt x="20570" y="15430"/>
                  </a:cubicBezTo>
                  <a:cubicBezTo>
                    <a:pt x="20764" y="14693"/>
                    <a:pt x="21042" y="14040"/>
                    <a:pt x="21348" y="13150"/>
                  </a:cubicBezTo>
                  <a:cubicBezTo>
                    <a:pt x="21960" y="11315"/>
                    <a:pt x="21265" y="9382"/>
                    <a:pt x="20625" y="7574"/>
                  </a:cubicBezTo>
                  <a:cubicBezTo>
                    <a:pt x="19777" y="5419"/>
                    <a:pt x="17733" y="3667"/>
                    <a:pt x="15745" y="2082"/>
                  </a:cubicBezTo>
                  <a:cubicBezTo>
                    <a:pt x="15175" y="1790"/>
                    <a:pt x="14799" y="1679"/>
                    <a:pt x="14410" y="1470"/>
                  </a:cubicBezTo>
                  <a:cubicBezTo>
                    <a:pt x="13756" y="1081"/>
                    <a:pt x="13047" y="789"/>
                    <a:pt x="12283" y="608"/>
                  </a:cubicBezTo>
                  <a:cubicBezTo>
                    <a:pt x="12018" y="497"/>
                    <a:pt x="11546" y="275"/>
                    <a:pt x="11003" y="149"/>
                  </a:cubicBezTo>
                  <a:cubicBezTo>
                    <a:pt x="10587" y="27"/>
                    <a:pt x="9960" y="0"/>
                    <a:pt x="9521" y="0"/>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0"/>
            <p:cNvSpPr/>
            <p:nvPr/>
          </p:nvSpPr>
          <p:spPr>
            <a:xfrm>
              <a:off x="5549875" y="3879125"/>
              <a:ext cx="396300" cy="689550"/>
            </a:xfrm>
            <a:custGeom>
              <a:avLst/>
              <a:gdLst/>
              <a:ahLst/>
              <a:cxnLst/>
              <a:rect l="l" t="t" r="r" b="b"/>
              <a:pathLst>
                <a:path w="15852" h="27582" extrusionOk="0">
                  <a:moveTo>
                    <a:pt x="10704" y="1"/>
                  </a:moveTo>
                  <a:cubicBezTo>
                    <a:pt x="9322" y="1"/>
                    <a:pt x="8158" y="352"/>
                    <a:pt x="6967" y="991"/>
                  </a:cubicBezTo>
                  <a:cubicBezTo>
                    <a:pt x="5604" y="2020"/>
                    <a:pt x="4645" y="2701"/>
                    <a:pt x="3519" y="4008"/>
                  </a:cubicBezTo>
                  <a:cubicBezTo>
                    <a:pt x="2253" y="5566"/>
                    <a:pt x="1336" y="7484"/>
                    <a:pt x="891" y="9042"/>
                  </a:cubicBezTo>
                  <a:cubicBezTo>
                    <a:pt x="543" y="10168"/>
                    <a:pt x="168" y="11294"/>
                    <a:pt x="15" y="12448"/>
                  </a:cubicBezTo>
                  <a:cubicBezTo>
                    <a:pt x="84" y="12991"/>
                    <a:pt x="1" y="14159"/>
                    <a:pt x="84" y="14617"/>
                  </a:cubicBezTo>
                  <a:cubicBezTo>
                    <a:pt x="126" y="14993"/>
                    <a:pt x="196" y="15354"/>
                    <a:pt x="265" y="15730"/>
                  </a:cubicBezTo>
                  <a:cubicBezTo>
                    <a:pt x="432" y="17078"/>
                    <a:pt x="557" y="18316"/>
                    <a:pt x="599" y="19762"/>
                  </a:cubicBezTo>
                  <a:cubicBezTo>
                    <a:pt x="793" y="21889"/>
                    <a:pt x="487" y="23655"/>
                    <a:pt x="1322" y="25685"/>
                  </a:cubicBezTo>
                  <a:cubicBezTo>
                    <a:pt x="1656" y="26790"/>
                    <a:pt x="2444" y="27582"/>
                    <a:pt x="3053" y="27582"/>
                  </a:cubicBezTo>
                  <a:cubicBezTo>
                    <a:pt x="3533" y="27582"/>
                    <a:pt x="3901" y="27092"/>
                    <a:pt x="3852" y="25880"/>
                  </a:cubicBezTo>
                  <a:cubicBezTo>
                    <a:pt x="3825" y="25713"/>
                    <a:pt x="3825" y="25518"/>
                    <a:pt x="3838" y="25310"/>
                  </a:cubicBezTo>
                  <a:lnTo>
                    <a:pt x="3838" y="25310"/>
                  </a:lnTo>
                  <a:cubicBezTo>
                    <a:pt x="3978" y="25616"/>
                    <a:pt x="4144" y="25950"/>
                    <a:pt x="4367" y="26214"/>
                  </a:cubicBezTo>
                  <a:cubicBezTo>
                    <a:pt x="4609" y="26562"/>
                    <a:pt x="5161" y="27026"/>
                    <a:pt x="5658" y="27026"/>
                  </a:cubicBezTo>
                  <a:cubicBezTo>
                    <a:pt x="5874" y="27026"/>
                    <a:pt x="6079" y="26938"/>
                    <a:pt x="6244" y="26714"/>
                  </a:cubicBezTo>
                  <a:cubicBezTo>
                    <a:pt x="6522" y="26172"/>
                    <a:pt x="6592" y="25602"/>
                    <a:pt x="6633" y="25018"/>
                  </a:cubicBezTo>
                  <a:cubicBezTo>
                    <a:pt x="6950" y="25321"/>
                    <a:pt x="7229" y="25444"/>
                    <a:pt x="7472" y="25444"/>
                  </a:cubicBezTo>
                  <a:cubicBezTo>
                    <a:pt x="8223" y="25444"/>
                    <a:pt x="8635" y="24272"/>
                    <a:pt x="8761" y="23600"/>
                  </a:cubicBezTo>
                  <a:cubicBezTo>
                    <a:pt x="8900" y="23043"/>
                    <a:pt x="8761" y="22543"/>
                    <a:pt x="8761" y="22181"/>
                  </a:cubicBezTo>
                  <a:lnTo>
                    <a:pt x="8761" y="22181"/>
                  </a:lnTo>
                  <a:cubicBezTo>
                    <a:pt x="8955" y="22306"/>
                    <a:pt x="9167" y="22391"/>
                    <a:pt x="9384" y="22391"/>
                  </a:cubicBezTo>
                  <a:cubicBezTo>
                    <a:pt x="9555" y="22391"/>
                    <a:pt x="9729" y="22338"/>
                    <a:pt x="9901" y="22209"/>
                  </a:cubicBezTo>
                  <a:cubicBezTo>
                    <a:pt x="10346" y="21584"/>
                    <a:pt x="10471" y="20652"/>
                    <a:pt x="10332" y="19929"/>
                  </a:cubicBezTo>
                  <a:cubicBezTo>
                    <a:pt x="10290" y="19401"/>
                    <a:pt x="10221" y="18817"/>
                    <a:pt x="10221" y="17941"/>
                  </a:cubicBezTo>
                  <a:lnTo>
                    <a:pt x="10221" y="17941"/>
                  </a:lnTo>
                  <a:cubicBezTo>
                    <a:pt x="10415" y="18149"/>
                    <a:pt x="10638" y="18344"/>
                    <a:pt x="10902" y="18427"/>
                  </a:cubicBezTo>
                  <a:cubicBezTo>
                    <a:pt x="11013" y="18471"/>
                    <a:pt x="11116" y="18491"/>
                    <a:pt x="11212" y="18491"/>
                  </a:cubicBezTo>
                  <a:cubicBezTo>
                    <a:pt x="12065" y="18491"/>
                    <a:pt x="12344" y="16902"/>
                    <a:pt x="12431" y="16077"/>
                  </a:cubicBezTo>
                  <a:cubicBezTo>
                    <a:pt x="12692" y="16254"/>
                    <a:pt x="13033" y="16420"/>
                    <a:pt x="13351" y="16420"/>
                  </a:cubicBezTo>
                  <a:cubicBezTo>
                    <a:pt x="13560" y="16420"/>
                    <a:pt x="13759" y="16348"/>
                    <a:pt x="13919" y="16161"/>
                  </a:cubicBezTo>
                  <a:cubicBezTo>
                    <a:pt x="14614" y="15090"/>
                    <a:pt x="14434" y="13825"/>
                    <a:pt x="14767" y="12671"/>
                  </a:cubicBezTo>
                  <a:cubicBezTo>
                    <a:pt x="14948" y="10947"/>
                    <a:pt x="14865" y="9209"/>
                    <a:pt x="15157" y="7484"/>
                  </a:cubicBezTo>
                  <a:lnTo>
                    <a:pt x="15171" y="7484"/>
                  </a:lnTo>
                  <a:cubicBezTo>
                    <a:pt x="15379" y="5913"/>
                    <a:pt x="15852" y="4342"/>
                    <a:pt x="15476" y="2743"/>
                  </a:cubicBezTo>
                  <a:cubicBezTo>
                    <a:pt x="15324" y="2090"/>
                    <a:pt x="15254" y="1311"/>
                    <a:pt x="14573" y="810"/>
                  </a:cubicBezTo>
                  <a:cubicBezTo>
                    <a:pt x="13877" y="240"/>
                    <a:pt x="12807" y="101"/>
                    <a:pt x="11834" y="73"/>
                  </a:cubicBezTo>
                  <a:cubicBezTo>
                    <a:pt x="11439" y="24"/>
                    <a:pt x="11064" y="1"/>
                    <a:pt x="10704" y="1"/>
                  </a:cubicBezTo>
                  <a:close/>
                </a:path>
              </a:pathLst>
            </a:custGeom>
            <a:solidFill>
              <a:srgbClr val="827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0"/>
            <p:cNvSpPr/>
            <p:nvPr/>
          </p:nvSpPr>
          <p:spPr>
            <a:xfrm>
              <a:off x="5475150" y="3925375"/>
              <a:ext cx="400475" cy="509025"/>
            </a:xfrm>
            <a:custGeom>
              <a:avLst/>
              <a:gdLst/>
              <a:ahLst/>
              <a:cxnLst/>
              <a:rect l="l" t="t" r="r" b="b"/>
              <a:pathLst>
                <a:path w="16019" h="20361" extrusionOk="0">
                  <a:moveTo>
                    <a:pt x="10431" y="0"/>
                  </a:moveTo>
                  <a:cubicBezTo>
                    <a:pt x="10290" y="0"/>
                    <a:pt x="10154" y="5"/>
                    <a:pt x="10002" y="5"/>
                  </a:cubicBezTo>
                  <a:cubicBezTo>
                    <a:pt x="9952" y="5"/>
                    <a:pt x="9900" y="5"/>
                    <a:pt x="9845" y="3"/>
                  </a:cubicBezTo>
                  <a:cubicBezTo>
                    <a:pt x="9108" y="17"/>
                    <a:pt x="8413" y="198"/>
                    <a:pt x="7815" y="490"/>
                  </a:cubicBezTo>
                  <a:cubicBezTo>
                    <a:pt x="6994" y="754"/>
                    <a:pt x="6188" y="1032"/>
                    <a:pt x="5479" y="1421"/>
                  </a:cubicBezTo>
                  <a:cubicBezTo>
                    <a:pt x="4144" y="2436"/>
                    <a:pt x="3129" y="3674"/>
                    <a:pt x="2434" y="5009"/>
                  </a:cubicBezTo>
                  <a:cubicBezTo>
                    <a:pt x="1780" y="6205"/>
                    <a:pt x="1238" y="7442"/>
                    <a:pt x="918" y="8721"/>
                  </a:cubicBezTo>
                  <a:cubicBezTo>
                    <a:pt x="904" y="9889"/>
                    <a:pt x="821" y="11530"/>
                    <a:pt x="918" y="12462"/>
                  </a:cubicBezTo>
                  <a:cubicBezTo>
                    <a:pt x="918" y="14436"/>
                    <a:pt x="0" y="16313"/>
                    <a:pt x="835" y="18329"/>
                  </a:cubicBezTo>
                  <a:cubicBezTo>
                    <a:pt x="1113" y="18885"/>
                    <a:pt x="1363" y="19469"/>
                    <a:pt x="1864" y="19942"/>
                  </a:cubicBezTo>
                  <a:cubicBezTo>
                    <a:pt x="2177" y="20227"/>
                    <a:pt x="2479" y="20361"/>
                    <a:pt x="2737" y="20361"/>
                  </a:cubicBezTo>
                  <a:cubicBezTo>
                    <a:pt x="3096" y="20361"/>
                    <a:pt x="3371" y="20100"/>
                    <a:pt x="3476" y="19622"/>
                  </a:cubicBezTo>
                  <a:cubicBezTo>
                    <a:pt x="4005" y="18176"/>
                    <a:pt x="3546" y="16925"/>
                    <a:pt x="3685" y="15534"/>
                  </a:cubicBezTo>
                  <a:lnTo>
                    <a:pt x="3685" y="15534"/>
                  </a:lnTo>
                  <a:cubicBezTo>
                    <a:pt x="3880" y="16118"/>
                    <a:pt x="4047" y="16855"/>
                    <a:pt x="4227" y="17439"/>
                  </a:cubicBezTo>
                  <a:cubicBezTo>
                    <a:pt x="4325" y="18079"/>
                    <a:pt x="4408" y="18732"/>
                    <a:pt x="4811" y="19316"/>
                  </a:cubicBezTo>
                  <a:cubicBezTo>
                    <a:pt x="4994" y="19635"/>
                    <a:pt x="5433" y="19901"/>
                    <a:pt x="5851" y="19901"/>
                  </a:cubicBezTo>
                  <a:cubicBezTo>
                    <a:pt x="6071" y="19901"/>
                    <a:pt x="6284" y="19827"/>
                    <a:pt x="6452" y="19650"/>
                  </a:cubicBezTo>
                  <a:cubicBezTo>
                    <a:pt x="6897" y="18997"/>
                    <a:pt x="6883" y="18107"/>
                    <a:pt x="7119" y="17384"/>
                  </a:cubicBezTo>
                  <a:cubicBezTo>
                    <a:pt x="7175" y="16675"/>
                    <a:pt x="7203" y="15979"/>
                    <a:pt x="7411" y="15298"/>
                  </a:cubicBezTo>
                  <a:cubicBezTo>
                    <a:pt x="7495" y="15534"/>
                    <a:pt x="7564" y="15757"/>
                    <a:pt x="7648" y="16091"/>
                  </a:cubicBezTo>
                  <a:cubicBezTo>
                    <a:pt x="7884" y="16994"/>
                    <a:pt x="8023" y="18218"/>
                    <a:pt x="8691" y="18788"/>
                  </a:cubicBezTo>
                  <a:cubicBezTo>
                    <a:pt x="8967" y="19047"/>
                    <a:pt x="9196" y="19153"/>
                    <a:pt x="9388" y="19153"/>
                  </a:cubicBezTo>
                  <a:cubicBezTo>
                    <a:pt x="9807" y="19153"/>
                    <a:pt x="10053" y="18650"/>
                    <a:pt x="10234" y="18107"/>
                  </a:cubicBezTo>
                  <a:cubicBezTo>
                    <a:pt x="10540" y="17439"/>
                    <a:pt x="10512" y="16730"/>
                    <a:pt x="10512" y="16035"/>
                  </a:cubicBezTo>
                  <a:cubicBezTo>
                    <a:pt x="10457" y="15507"/>
                    <a:pt x="10512" y="14853"/>
                    <a:pt x="10832" y="14492"/>
                  </a:cubicBezTo>
                  <a:cubicBezTo>
                    <a:pt x="10832" y="14492"/>
                    <a:pt x="10846" y="14492"/>
                    <a:pt x="10846" y="14478"/>
                  </a:cubicBezTo>
                  <a:cubicBezTo>
                    <a:pt x="10999" y="14547"/>
                    <a:pt x="11305" y="14742"/>
                    <a:pt x="11319" y="14811"/>
                  </a:cubicBezTo>
                  <a:cubicBezTo>
                    <a:pt x="11638" y="15201"/>
                    <a:pt x="11875" y="15660"/>
                    <a:pt x="12375" y="15938"/>
                  </a:cubicBezTo>
                  <a:cubicBezTo>
                    <a:pt x="12553" y="16024"/>
                    <a:pt x="12702" y="16061"/>
                    <a:pt x="12829" y="16061"/>
                  </a:cubicBezTo>
                  <a:cubicBezTo>
                    <a:pt x="13453" y="16061"/>
                    <a:pt x="13511" y="15147"/>
                    <a:pt x="13627" y="14742"/>
                  </a:cubicBezTo>
                  <a:cubicBezTo>
                    <a:pt x="13724" y="14074"/>
                    <a:pt x="13571" y="13671"/>
                    <a:pt x="13599" y="13046"/>
                  </a:cubicBezTo>
                  <a:lnTo>
                    <a:pt x="13599" y="13046"/>
                  </a:lnTo>
                  <a:cubicBezTo>
                    <a:pt x="13668" y="13115"/>
                    <a:pt x="13752" y="13185"/>
                    <a:pt x="13877" y="13254"/>
                  </a:cubicBezTo>
                  <a:cubicBezTo>
                    <a:pt x="14135" y="13436"/>
                    <a:pt x="14363" y="13512"/>
                    <a:pt x="14564" y="13512"/>
                  </a:cubicBezTo>
                  <a:cubicBezTo>
                    <a:pt x="15533" y="13512"/>
                    <a:pt x="15875" y="11734"/>
                    <a:pt x="15921" y="11377"/>
                  </a:cubicBezTo>
                  <a:cubicBezTo>
                    <a:pt x="16018" y="10710"/>
                    <a:pt x="15865" y="9806"/>
                    <a:pt x="15865" y="9514"/>
                  </a:cubicBezTo>
                  <a:cubicBezTo>
                    <a:pt x="15879" y="8290"/>
                    <a:pt x="15629" y="7512"/>
                    <a:pt x="15643" y="6677"/>
                  </a:cubicBezTo>
                  <a:cubicBezTo>
                    <a:pt x="15532" y="4828"/>
                    <a:pt x="14878" y="2603"/>
                    <a:pt x="13515" y="1282"/>
                  </a:cubicBezTo>
                  <a:cubicBezTo>
                    <a:pt x="12932" y="810"/>
                    <a:pt x="12278" y="323"/>
                    <a:pt x="11444" y="114"/>
                  </a:cubicBezTo>
                  <a:cubicBezTo>
                    <a:pt x="10982" y="17"/>
                    <a:pt x="10695" y="0"/>
                    <a:pt x="10431"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0"/>
            <p:cNvSpPr/>
            <p:nvPr/>
          </p:nvSpPr>
          <p:spPr>
            <a:xfrm>
              <a:off x="5874550" y="3825525"/>
              <a:ext cx="333375" cy="297450"/>
            </a:xfrm>
            <a:custGeom>
              <a:avLst/>
              <a:gdLst/>
              <a:ahLst/>
              <a:cxnLst/>
              <a:rect l="l" t="t" r="r" b="b"/>
              <a:pathLst>
                <a:path w="13335" h="11898" extrusionOk="0">
                  <a:moveTo>
                    <a:pt x="5599" y="0"/>
                  </a:moveTo>
                  <a:cubicBezTo>
                    <a:pt x="5163" y="0"/>
                    <a:pt x="4726" y="19"/>
                    <a:pt x="4005" y="76"/>
                  </a:cubicBezTo>
                  <a:cubicBezTo>
                    <a:pt x="3407" y="229"/>
                    <a:pt x="3324" y="229"/>
                    <a:pt x="2865" y="396"/>
                  </a:cubicBezTo>
                  <a:cubicBezTo>
                    <a:pt x="2573" y="535"/>
                    <a:pt x="2323" y="702"/>
                    <a:pt x="2114" y="883"/>
                  </a:cubicBezTo>
                  <a:cubicBezTo>
                    <a:pt x="1544" y="1133"/>
                    <a:pt x="1043" y="1467"/>
                    <a:pt x="724" y="1884"/>
                  </a:cubicBezTo>
                  <a:cubicBezTo>
                    <a:pt x="1" y="3024"/>
                    <a:pt x="181" y="4442"/>
                    <a:pt x="710" y="5652"/>
                  </a:cubicBezTo>
                  <a:cubicBezTo>
                    <a:pt x="849" y="5930"/>
                    <a:pt x="640" y="6500"/>
                    <a:pt x="529" y="6973"/>
                  </a:cubicBezTo>
                  <a:cubicBezTo>
                    <a:pt x="390" y="7543"/>
                    <a:pt x="446" y="8141"/>
                    <a:pt x="598" y="8711"/>
                  </a:cubicBezTo>
                  <a:cubicBezTo>
                    <a:pt x="890" y="9615"/>
                    <a:pt x="1099" y="10574"/>
                    <a:pt x="1808" y="11353"/>
                  </a:cubicBezTo>
                  <a:cubicBezTo>
                    <a:pt x="2012" y="11622"/>
                    <a:pt x="2378" y="11897"/>
                    <a:pt x="2731" y="11897"/>
                  </a:cubicBezTo>
                  <a:cubicBezTo>
                    <a:pt x="2906" y="11897"/>
                    <a:pt x="3079" y="11829"/>
                    <a:pt x="3226" y="11658"/>
                  </a:cubicBezTo>
                  <a:cubicBezTo>
                    <a:pt x="3602" y="11130"/>
                    <a:pt x="3296" y="10504"/>
                    <a:pt x="3240" y="9934"/>
                  </a:cubicBezTo>
                  <a:cubicBezTo>
                    <a:pt x="3129" y="9100"/>
                    <a:pt x="3268" y="8071"/>
                    <a:pt x="3657" y="7223"/>
                  </a:cubicBezTo>
                  <a:cubicBezTo>
                    <a:pt x="3685" y="7153"/>
                    <a:pt x="3713" y="7084"/>
                    <a:pt x="3755" y="7014"/>
                  </a:cubicBezTo>
                  <a:cubicBezTo>
                    <a:pt x="3824" y="7181"/>
                    <a:pt x="3894" y="7404"/>
                    <a:pt x="3977" y="7626"/>
                  </a:cubicBezTo>
                  <a:cubicBezTo>
                    <a:pt x="4143" y="7946"/>
                    <a:pt x="4562" y="9349"/>
                    <a:pt x="5545" y="9349"/>
                  </a:cubicBezTo>
                  <a:cubicBezTo>
                    <a:pt x="5714" y="9349"/>
                    <a:pt x="5900" y="9307"/>
                    <a:pt x="6105" y="9211"/>
                  </a:cubicBezTo>
                  <a:cubicBezTo>
                    <a:pt x="6522" y="8919"/>
                    <a:pt x="6689" y="8349"/>
                    <a:pt x="6800" y="7849"/>
                  </a:cubicBezTo>
                  <a:cubicBezTo>
                    <a:pt x="6981" y="8308"/>
                    <a:pt x="7342" y="8905"/>
                    <a:pt x="8162" y="8989"/>
                  </a:cubicBezTo>
                  <a:cubicBezTo>
                    <a:pt x="8886" y="8989"/>
                    <a:pt x="9150" y="8405"/>
                    <a:pt x="9303" y="7918"/>
                  </a:cubicBezTo>
                  <a:cubicBezTo>
                    <a:pt x="9344" y="7988"/>
                    <a:pt x="9400" y="8071"/>
                    <a:pt x="9456" y="8182"/>
                  </a:cubicBezTo>
                  <a:cubicBezTo>
                    <a:pt x="9636" y="8488"/>
                    <a:pt x="9845" y="9378"/>
                    <a:pt x="10596" y="9670"/>
                  </a:cubicBezTo>
                  <a:cubicBezTo>
                    <a:pt x="10731" y="9730"/>
                    <a:pt x="10871" y="9756"/>
                    <a:pt x="11010" y="9756"/>
                  </a:cubicBezTo>
                  <a:cubicBezTo>
                    <a:pt x="11387" y="9756"/>
                    <a:pt x="11760" y="9567"/>
                    <a:pt x="12014" y="9364"/>
                  </a:cubicBezTo>
                  <a:cubicBezTo>
                    <a:pt x="12042" y="9336"/>
                    <a:pt x="12070" y="9309"/>
                    <a:pt x="12097" y="9267"/>
                  </a:cubicBezTo>
                  <a:cubicBezTo>
                    <a:pt x="12501" y="9211"/>
                    <a:pt x="12612" y="8836"/>
                    <a:pt x="12681" y="8474"/>
                  </a:cubicBezTo>
                  <a:cubicBezTo>
                    <a:pt x="12834" y="8182"/>
                    <a:pt x="12946" y="7876"/>
                    <a:pt x="13043" y="7459"/>
                  </a:cubicBezTo>
                  <a:cubicBezTo>
                    <a:pt x="13252" y="6792"/>
                    <a:pt x="13335" y="6097"/>
                    <a:pt x="13279" y="5415"/>
                  </a:cubicBezTo>
                  <a:cubicBezTo>
                    <a:pt x="13307" y="4887"/>
                    <a:pt x="13252" y="4359"/>
                    <a:pt x="13071" y="3830"/>
                  </a:cubicBezTo>
                  <a:cubicBezTo>
                    <a:pt x="12987" y="3663"/>
                    <a:pt x="12876" y="3497"/>
                    <a:pt x="12765" y="3344"/>
                  </a:cubicBezTo>
                  <a:cubicBezTo>
                    <a:pt x="12626" y="2968"/>
                    <a:pt x="12292" y="2468"/>
                    <a:pt x="12181" y="2384"/>
                  </a:cubicBezTo>
                  <a:cubicBezTo>
                    <a:pt x="12014" y="2106"/>
                    <a:pt x="11833" y="1828"/>
                    <a:pt x="11513" y="1620"/>
                  </a:cubicBezTo>
                  <a:cubicBezTo>
                    <a:pt x="10637" y="841"/>
                    <a:pt x="8468" y="229"/>
                    <a:pt x="6605" y="21"/>
                  </a:cubicBezTo>
                  <a:cubicBezTo>
                    <a:pt x="6206" y="9"/>
                    <a:pt x="5902" y="0"/>
                    <a:pt x="5599"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0"/>
            <p:cNvSpPr/>
            <p:nvPr/>
          </p:nvSpPr>
          <p:spPr>
            <a:xfrm>
              <a:off x="6130050" y="4002000"/>
              <a:ext cx="333375" cy="297225"/>
            </a:xfrm>
            <a:custGeom>
              <a:avLst/>
              <a:gdLst/>
              <a:ahLst/>
              <a:cxnLst/>
              <a:rect l="l" t="t" r="r" b="b"/>
              <a:pathLst>
                <a:path w="13335" h="11889" extrusionOk="0">
                  <a:moveTo>
                    <a:pt x="5518" y="0"/>
                  </a:moveTo>
                  <a:cubicBezTo>
                    <a:pt x="5110" y="0"/>
                    <a:pt x="4687" y="19"/>
                    <a:pt x="4019" y="81"/>
                  </a:cubicBezTo>
                  <a:cubicBezTo>
                    <a:pt x="3407" y="220"/>
                    <a:pt x="3323" y="220"/>
                    <a:pt x="2865" y="386"/>
                  </a:cubicBezTo>
                  <a:cubicBezTo>
                    <a:pt x="2573" y="526"/>
                    <a:pt x="2336" y="692"/>
                    <a:pt x="2114" y="873"/>
                  </a:cubicBezTo>
                  <a:cubicBezTo>
                    <a:pt x="1544" y="1123"/>
                    <a:pt x="1043" y="1457"/>
                    <a:pt x="723" y="1874"/>
                  </a:cubicBezTo>
                  <a:cubicBezTo>
                    <a:pt x="0" y="3014"/>
                    <a:pt x="181" y="4433"/>
                    <a:pt x="709" y="5642"/>
                  </a:cubicBezTo>
                  <a:cubicBezTo>
                    <a:pt x="849" y="5920"/>
                    <a:pt x="640" y="6490"/>
                    <a:pt x="543" y="6963"/>
                  </a:cubicBezTo>
                  <a:cubicBezTo>
                    <a:pt x="390" y="7547"/>
                    <a:pt x="445" y="8131"/>
                    <a:pt x="598" y="8701"/>
                  </a:cubicBezTo>
                  <a:cubicBezTo>
                    <a:pt x="890" y="9605"/>
                    <a:pt x="1113" y="10564"/>
                    <a:pt x="1808" y="11357"/>
                  </a:cubicBezTo>
                  <a:cubicBezTo>
                    <a:pt x="2012" y="11617"/>
                    <a:pt x="2383" y="11888"/>
                    <a:pt x="2735" y="11888"/>
                  </a:cubicBezTo>
                  <a:cubicBezTo>
                    <a:pt x="2911" y="11888"/>
                    <a:pt x="3082" y="11821"/>
                    <a:pt x="3226" y="11649"/>
                  </a:cubicBezTo>
                  <a:cubicBezTo>
                    <a:pt x="3602" y="11121"/>
                    <a:pt x="3310" y="10495"/>
                    <a:pt x="3240" y="9925"/>
                  </a:cubicBezTo>
                  <a:cubicBezTo>
                    <a:pt x="3129" y="9091"/>
                    <a:pt x="3268" y="8062"/>
                    <a:pt x="3657" y="7227"/>
                  </a:cubicBezTo>
                  <a:cubicBezTo>
                    <a:pt x="3685" y="7144"/>
                    <a:pt x="3727" y="7074"/>
                    <a:pt x="3755" y="7005"/>
                  </a:cubicBezTo>
                  <a:cubicBezTo>
                    <a:pt x="3824" y="7186"/>
                    <a:pt x="3894" y="7394"/>
                    <a:pt x="3977" y="7617"/>
                  </a:cubicBezTo>
                  <a:cubicBezTo>
                    <a:pt x="4143" y="7950"/>
                    <a:pt x="4564" y="9349"/>
                    <a:pt x="5551" y="9349"/>
                  </a:cubicBezTo>
                  <a:cubicBezTo>
                    <a:pt x="5718" y="9349"/>
                    <a:pt x="5902" y="9309"/>
                    <a:pt x="6104" y="9216"/>
                  </a:cubicBezTo>
                  <a:cubicBezTo>
                    <a:pt x="6522" y="8910"/>
                    <a:pt x="6688" y="8340"/>
                    <a:pt x="6800" y="7839"/>
                  </a:cubicBezTo>
                  <a:cubicBezTo>
                    <a:pt x="6980" y="8298"/>
                    <a:pt x="7356" y="8896"/>
                    <a:pt x="8162" y="8979"/>
                  </a:cubicBezTo>
                  <a:cubicBezTo>
                    <a:pt x="8885" y="8979"/>
                    <a:pt x="9149" y="8409"/>
                    <a:pt x="9302" y="7909"/>
                  </a:cubicBezTo>
                  <a:cubicBezTo>
                    <a:pt x="9358" y="7992"/>
                    <a:pt x="9400" y="8076"/>
                    <a:pt x="9455" y="8173"/>
                  </a:cubicBezTo>
                  <a:cubicBezTo>
                    <a:pt x="9650" y="8479"/>
                    <a:pt x="9845" y="9369"/>
                    <a:pt x="10596" y="9661"/>
                  </a:cubicBezTo>
                  <a:cubicBezTo>
                    <a:pt x="10732" y="9725"/>
                    <a:pt x="10876" y="9753"/>
                    <a:pt x="11018" y="9753"/>
                  </a:cubicBezTo>
                  <a:cubicBezTo>
                    <a:pt x="11397" y="9753"/>
                    <a:pt x="11771" y="9561"/>
                    <a:pt x="12014" y="9369"/>
                  </a:cubicBezTo>
                  <a:cubicBezTo>
                    <a:pt x="12042" y="9327"/>
                    <a:pt x="12069" y="9299"/>
                    <a:pt x="12097" y="9271"/>
                  </a:cubicBezTo>
                  <a:cubicBezTo>
                    <a:pt x="12500" y="9202"/>
                    <a:pt x="12612" y="8826"/>
                    <a:pt x="12681" y="8479"/>
                  </a:cubicBezTo>
                  <a:cubicBezTo>
                    <a:pt x="12834" y="8187"/>
                    <a:pt x="12945" y="7867"/>
                    <a:pt x="13043" y="7464"/>
                  </a:cubicBezTo>
                  <a:cubicBezTo>
                    <a:pt x="13251" y="6782"/>
                    <a:pt x="13335" y="6101"/>
                    <a:pt x="13279" y="5406"/>
                  </a:cubicBezTo>
                  <a:cubicBezTo>
                    <a:pt x="13307" y="4878"/>
                    <a:pt x="13265" y="4349"/>
                    <a:pt x="13071" y="3835"/>
                  </a:cubicBezTo>
                  <a:cubicBezTo>
                    <a:pt x="12987" y="3654"/>
                    <a:pt x="12876" y="3487"/>
                    <a:pt x="12765" y="3334"/>
                  </a:cubicBezTo>
                  <a:cubicBezTo>
                    <a:pt x="12626" y="2959"/>
                    <a:pt x="12292" y="2458"/>
                    <a:pt x="12181" y="2375"/>
                  </a:cubicBezTo>
                  <a:cubicBezTo>
                    <a:pt x="12014" y="2097"/>
                    <a:pt x="11833" y="1819"/>
                    <a:pt x="11513" y="1610"/>
                  </a:cubicBezTo>
                  <a:cubicBezTo>
                    <a:pt x="10637" y="831"/>
                    <a:pt x="8468" y="234"/>
                    <a:pt x="6605" y="25"/>
                  </a:cubicBezTo>
                  <a:cubicBezTo>
                    <a:pt x="6170" y="13"/>
                    <a:pt x="5848" y="0"/>
                    <a:pt x="5518" y="0"/>
                  </a:cubicBezTo>
                  <a:close/>
                </a:path>
              </a:pathLst>
            </a:custGeom>
            <a:solidFill>
              <a:srgbClr val="AF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60"/>
          <p:cNvGrpSpPr/>
          <p:nvPr/>
        </p:nvGrpSpPr>
        <p:grpSpPr>
          <a:xfrm>
            <a:off x="719988" y="2523473"/>
            <a:ext cx="827823" cy="1622694"/>
            <a:chOff x="4309600" y="3682100"/>
            <a:chExt cx="636200" cy="1247075"/>
          </a:xfrm>
        </p:grpSpPr>
        <p:sp>
          <p:nvSpPr>
            <p:cNvPr id="4992" name="Google Shape;4992;p60"/>
            <p:cNvSpPr/>
            <p:nvPr/>
          </p:nvSpPr>
          <p:spPr>
            <a:xfrm>
              <a:off x="4461525" y="3682100"/>
              <a:ext cx="341375" cy="375400"/>
            </a:xfrm>
            <a:custGeom>
              <a:avLst/>
              <a:gdLst/>
              <a:ahLst/>
              <a:cxnLst/>
              <a:rect l="l" t="t" r="r" b="b"/>
              <a:pathLst>
                <a:path w="13655" h="15016" extrusionOk="0">
                  <a:moveTo>
                    <a:pt x="6353" y="1"/>
                  </a:moveTo>
                  <a:cubicBezTo>
                    <a:pt x="6060" y="1"/>
                    <a:pt x="5775" y="175"/>
                    <a:pt x="5548" y="599"/>
                  </a:cubicBezTo>
                  <a:cubicBezTo>
                    <a:pt x="4894" y="1628"/>
                    <a:pt x="4575" y="3046"/>
                    <a:pt x="4310" y="3922"/>
                  </a:cubicBezTo>
                  <a:cubicBezTo>
                    <a:pt x="4199" y="3755"/>
                    <a:pt x="4074" y="3588"/>
                    <a:pt x="3838" y="3519"/>
                  </a:cubicBezTo>
                  <a:cubicBezTo>
                    <a:pt x="3804" y="3514"/>
                    <a:pt x="3771" y="3512"/>
                    <a:pt x="3739" y="3512"/>
                  </a:cubicBezTo>
                  <a:cubicBezTo>
                    <a:pt x="3370" y="3512"/>
                    <a:pt x="3085" y="3790"/>
                    <a:pt x="2906" y="4033"/>
                  </a:cubicBezTo>
                  <a:cubicBezTo>
                    <a:pt x="2406" y="4742"/>
                    <a:pt x="2127" y="5952"/>
                    <a:pt x="1974" y="6773"/>
                  </a:cubicBezTo>
                  <a:cubicBezTo>
                    <a:pt x="1947" y="6731"/>
                    <a:pt x="1919" y="6703"/>
                    <a:pt x="1891" y="6661"/>
                  </a:cubicBezTo>
                  <a:cubicBezTo>
                    <a:pt x="1780" y="6439"/>
                    <a:pt x="1516" y="6300"/>
                    <a:pt x="1210" y="6272"/>
                  </a:cubicBezTo>
                  <a:cubicBezTo>
                    <a:pt x="1193" y="6271"/>
                    <a:pt x="1177" y="6270"/>
                    <a:pt x="1162" y="6270"/>
                  </a:cubicBezTo>
                  <a:cubicBezTo>
                    <a:pt x="262" y="6270"/>
                    <a:pt x="207" y="8186"/>
                    <a:pt x="111" y="8733"/>
                  </a:cubicBezTo>
                  <a:cubicBezTo>
                    <a:pt x="0" y="9706"/>
                    <a:pt x="14" y="10694"/>
                    <a:pt x="70" y="11667"/>
                  </a:cubicBezTo>
                  <a:cubicBezTo>
                    <a:pt x="70" y="11695"/>
                    <a:pt x="83" y="11722"/>
                    <a:pt x="111" y="11736"/>
                  </a:cubicBezTo>
                  <a:cubicBezTo>
                    <a:pt x="181" y="12237"/>
                    <a:pt x="334" y="12738"/>
                    <a:pt x="598" y="13196"/>
                  </a:cubicBezTo>
                  <a:cubicBezTo>
                    <a:pt x="1251" y="14350"/>
                    <a:pt x="2837" y="14934"/>
                    <a:pt x="4352" y="14990"/>
                  </a:cubicBezTo>
                  <a:cubicBezTo>
                    <a:pt x="4629" y="15007"/>
                    <a:pt x="4907" y="15016"/>
                    <a:pt x="5184" y="15016"/>
                  </a:cubicBezTo>
                  <a:cubicBezTo>
                    <a:pt x="6254" y="15016"/>
                    <a:pt x="7321" y="14891"/>
                    <a:pt x="8371" y="14670"/>
                  </a:cubicBezTo>
                  <a:cubicBezTo>
                    <a:pt x="9052" y="14559"/>
                    <a:pt x="9747" y="14517"/>
                    <a:pt x="10401" y="14337"/>
                  </a:cubicBezTo>
                  <a:cubicBezTo>
                    <a:pt x="10818" y="14211"/>
                    <a:pt x="11138" y="13961"/>
                    <a:pt x="11499" y="13753"/>
                  </a:cubicBezTo>
                  <a:cubicBezTo>
                    <a:pt x="12097" y="13349"/>
                    <a:pt x="12681" y="12849"/>
                    <a:pt x="12862" y="12223"/>
                  </a:cubicBezTo>
                  <a:cubicBezTo>
                    <a:pt x="13029" y="11347"/>
                    <a:pt x="13654" y="9178"/>
                    <a:pt x="12069" y="8983"/>
                  </a:cubicBezTo>
                  <a:lnTo>
                    <a:pt x="12069" y="8997"/>
                  </a:lnTo>
                  <a:cubicBezTo>
                    <a:pt x="12047" y="8996"/>
                    <a:pt x="12026" y="8995"/>
                    <a:pt x="12004" y="8995"/>
                  </a:cubicBezTo>
                  <a:cubicBezTo>
                    <a:pt x="11820" y="8995"/>
                    <a:pt x="11647" y="9046"/>
                    <a:pt x="11485" y="9108"/>
                  </a:cubicBezTo>
                  <a:cubicBezTo>
                    <a:pt x="11388" y="8524"/>
                    <a:pt x="11332" y="7940"/>
                    <a:pt x="11110" y="7370"/>
                  </a:cubicBezTo>
                  <a:cubicBezTo>
                    <a:pt x="10935" y="6815"/>
                    <a:pt x="10436" y="5934"/>
                    <a:pt x="9727" y="5934"/>
                  </a:cubicBezTo>
                  <a:cubicBezTo>
                    <a:pt x="9531" y="5934"/>
                    <a:pt x="9319" y="6001"/>
                    <a:pt x="9094" y="6161"/>
                  </a:cubicBezTo>
                  <a:cubicBezTo>
                    <a:pt x="8996" y="5827"/>
                    <a:pt x="8885" y="5146"/>
                    <a:pt x="8760" y="4729"/>
                  </a:cubicBezTo>
                  <a:cubicBezTo>
                    <a:pt x="8315" y="3380"/>
                    <a:pt x="8176" y="1948"/>
                    <a:pt x="7411" y="682"/>
                  </a:cubicBezTo>
                  <a:cubicBezTo>
                    <a:pt x="7108" y="279"/>
                    <a:pt x="6723" y="1"/>
                    <a:pt x="635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3" name="Google Shape;4993;p60"/>
            <p:cNvGrpSpPr/>
            <p:nvPr/>
          </p:nvGrpSpPr>
          <p:grpSpPr>
            <a:xfrm>
              <a:off x="4309600" y="3901850"/>
              <a:ext cx="636200" cy="1027325"/>
              <a:chOff x="4309600" y="3901850"/>
              <a:chExt cx="636200" cy="1027325"/>
            </a:xfrm>
          </p:grpSpPr>
          <p:sp>
            <p:nvSpPr>
              <p:cNvPr id="4994" name="Google Shape;4994;p60"/>
              <p:cNvSpPr/>
              <p:nvPr/>
            </p:nvSpPr>
            <p:spPr>
              <a:xfrm>
                <a:off x="4389200" y="3901850"/>
                <a:ext cx="447400" cy="364925"/>
              </a:xfrm>
              <a:custGeom>
                <a:avLst/>
                <a:gdLst/>
                <a:ahLst/>
                <a:cxnLst/>
                <a:rect l="l" t="t" r="r" b="b"/>
                <a:pathLst>
                  <a:path w="17896" h="14597" extrusionOk="0">
                    <a:moveTo>
                      <a:pt x="4684" y="0"/>
                    </a:moveTo>
                    <a:cubicBezTo>
                      <a:pt x="4436" y="0"/>
                      <a:pt x="4184" y="105"/>
                      <a:pt x="3992" y="249"/>
                    </a:cubicBezTo>
                    <a:cubicBezTo>
                      <a:pt x="3533" y="833"/>
                      <a:pt x="3435" y="1625"/>
                      <a:pt x="3255" y="2321"/>
                    </a:cubicBezTo>
                    <a:cubicBezTo>
                      <a:pt x="3171" y="2710"/>
                      <a:pt x="3102" y="3099"/>
                      <a:pt x="3060" y="3489"/>
                    </a:cubicBezTo>
                    <a:cubicBezTo>
                      <a:pt x="2893" y="2724"/>
                      <a:pt x="2657" y="1973"/>
                      <a:pt x="1850" y="1681"/>
                    </a:cubicBezTo>
                    <a:cubicBezTo>
                      <a:pt x="1779" y="1665"/>
                      <a:pt x="1708" y="1657"/>
                      <a:pt x="1637" y="1657"/>
                    </a:cubicBezTo>
                    <a:cubicBezTo>
                      <a:pt x="1155" y="1657"/>
                      <a:pt x="704" y="2009"/>
                      <a:pt x="571" y="2446"/>
                    </a:cubicBezTo>
                    <a:cubicBezTo>
                      <a:pt x="362" y="3141"/>
                      <a:pt x="307" y="3864"/>
                      <a:pt x="307" y="4601"/>
                    </a:cubicBezTo>
                    <a:cubicBezTo>
                      <a:pt x="279" y="4726"/>
                      <a:pt x="265" y="4837"/>
                      <a:pt x="237" y="4963"/>
                    </a:cubicBezTo>
                    <a:cubicBezTo>
                      <a:pt x="84" y="5991"/>
                      <a:pt x="1" y="7493"/>
                      <a:pt x="223" y="8244"/>
                    </a:cubicBezTo>
                    <a:cubicBezTo>
                      <a:pt x="349" y="9092"/>
                      <a:pt x="432" y="9662"/>
                      <a:pt x="752" y="10538"/>
                    </a:cubicBezTo>
                    <a:cubicBezTo>
                      <a:pt x="988" y="11039"/>
                      <a:pt x="1085" y="11581"/>
                      <a:pt x="1433" y="12026"/>
                    </a:cubicBezTo>
                    <a:cubicBezTo>
                      <a:pt x="1753" y="12457"/>
                      <a:pt x="2240" y="12791"/>
                      <a:pt x="2726" y="13069"/>
                    </a:cubicBezTo>
                    <a:cubicBezTo>
                      <a:pt x="3672" y="13389"/>
                      <a:pt x="4409" y="13500"/>
                      <a:pt x="5201" y="13847"/>
                    </a:cubicBezTo>
                    <a:cubicBezTo>
                      <a:pt x="5945" y="14214"/>
                      <a:pt x="7233" y="14596"/>
                      <a:pt x="8495" y="14596"/>
                    </a:cubicBezTo>
                    <a:cubicBezTo>
                      <a:pt x="8908" y="14596"/>
                      <a:pt x="9319" y="14555"/>
                      <a:pt x="9706" y="14459"/>
                    </a:cubicBezTo>
                    <a:cubicBezTo>
                      <a:pt x="10360" y="14362"/>
                      <a:pt x="10999" y="14237"/>
                      <a:pt x="11625" y="14056"/>
                    </a:cubicBezTo>
                    <a:cubicBezTo>
                      <a:pt x="11903" y="14000"/>
                      <a:pt x="12126" y="13973"/>
                      <a:pt x="12320" y="13945"/>
                    </a:cubicBezTo>
                    <a:cubicBezTo>
                      <a:pt x="12348" y="13959"/>
                      <a:pt x="12376" y="13973"/>
                      <a:pt x="12404" y="13987"/>
                    </a:cubicBezTo>
                    <a:cubicBezTo>
                      <a:pt x="12420" y="13989"/>
                      <a:pt x="12437" y="13990"/>
                      <a:pt x="12452" y="13990"/>
                    </a:cubicBezTo>
                    <a:cubicBezTo>
                      <a:pt x="12529" y="13990"/>
                      <a:pt x="12594" y="13963"/>
                      <a:pt x="12640" y="13917"/>
                    </a:cubicBezTo>
                    <a:cubicBezTo>
                      <a:pt x="12890" y="13903"/>
                      <a:pt x="13155" y="13875"/>
                      <a:pt x="13516" y="13820"/>
                    </a:cubicBezTo>
                    <a:cubicBezTo>
                      <a:pt x="14336" y="13750"/>
                      <a:pt x="15574" y="13416"/>
                      <a:pt x="16255" y="12610"/>
                    </a:cubicBezTo>
                    <a:cubicBezTo>
                      <a:pt x="16492" y="12304"/>
                      <a:pt x="16631" y="11943"/>
                      <a:pt x="16756" y="11595"/>
                    </a:cubicBezTo>
                    <a:cubicBezTo>
                      <a:pt x="16770" y="11553"/>
                      <a:pt x="16784" y="11512"/>
                      <a:pt x="16797" y="11470"/>
                    </a:cubicBezTo>
                    <a:cubicBezTo>
                      <a:pt x="16839" y="11345"/>
                      <a:pt x="16881" y="11220"/>
                      <a:pt x="16937" y="11094"/>
                    </a:cubicBezTo>
                    <a:cubicBezTo>
                      <a:pt x="17187" y="10496"/>
                      <a:pt x="17298" y="9871"/>
                      <a:pt x="17368" y="9245"/>
                    </a:cubicBezTo>
                    <a:cubicBezTo>
                      <a:pt x="17562" y="8174"/>
                      <a:pt x="17673" y="7090"/>
                      <a:pt x="17757" y="6005"/>
                    </a:cubicBezTo>
                    <a:cubicBezTo>
                      <a:pt x="17785" y="5171"/>
                      <a:pt x="17896" y="4337"/>
                      <a:pt x="17785" y="3503"/>
                    </a:cubicBezTo>
                    <a:lnTo>
                      <a:pt x="17785" y="3503"/>
                    </a:lnTo>
                    <a:lnTo>
                      <a:pt x="17785" y="3516"/>
                    </a:lnTo>
                    <a:cubicBezTo>
                      <a:pt x="17743" y="3238"/>
                      <a:pt x="17660" y="2932"/>
                      <a:pt x="17409" y="2752"/>
                    </a:cubicBezTo>
                    <a:cubicBezTo>
                      <a:pt x="17338" y="2704"/>
                      <a:pt x="17257" y="2683"/>
                      <a:pt x="17176" y="2683"/>
                    </a:cubicBezTo>
                    <a:cubicBezTo>
                      <a:pt x="17021" y="2683"/>
                      <a:pt x="16866" y="2763"/>
                      <a:pt x="16784" y="2891"/>
                    </a:cubicBezTo>
                    <a:cubicBezTo>
                      <a:pt x="16672" y="3155"/>
                      <a:pt x="16589" y="3419"/>
                      <a:pt x="16519" y="3697"/>
                    </a:cubicBezTo>
                    <a:cubicBezTo>
                      <a:pt x="16325" y="2891"/>
                      <a:pt x="16074" y="2098"/>
                      <a:pt x="15560" y="1417"/>
                    </a:cubicBezTo>
                    <a:cubicBezTo>
                      <a:pt x="15404" y="1217"/>
                      <a:pt x="15256" y="1134"/>
                      <a:pt x="15118" y="1134"/>
                    </a:cubicBezTo>
                    <a:cubicBezTo>
                      <a:pt x="14556" y="1134"/>
                      <a:pt x="14151" y="2511"/>
                      <a:pt x="13961" y="2946"/>
                    </a:cubicBezTo>
                    <a:cubicBezTo>
                      <a:pt x="13864" y="3183"/>
                      <a:pt x="13794" y="3405"/>
                      <a:pt x="13711" y="3628"/>
                    </a:cubicBezTo>
                    <a:cubicBezTo>
                      <a:pt x="13599" y="3085"/>
                      <a:pt x="13460" y="2488"/>
                      <a:pt x="13141" y="2029"/>
                    </a:cubicBezTo>
                    <a:cubicBezTo>
                      <a:pt x="12863" y="1639"/>
                      <a:pt x="12404" y="1320"/>
                      <a:pt x="11889" y="1320"/>
                    </a:cubicBezTo>
                    <a:cubicBezTo>
                      <a:pt x="11514" y="1320"/>
                      <a:pt x="11250" y="1570"/>
                      <a:pt x="11083" y="1848"/>
                    </a:cubicBezTo>
                    <a:cubicBezTo>
                      <a:pt x="10680" y="2432"/>
                      <a:pt x="10513" y="3113"/>
                      <a:pt x="10318" y="3781"/>
                    </a:cubicBezTo>
                    <a:cubicBezTo>
                      <a:pt x="10096" y="3002"/>
                      <a:pt x="9873" y="2390"/>
                      <a:pt x="9359" y="1723"/>
                    </a:cubicBezTo>
                    <a:cubicBezTo>
                      <a:pt x="9103" y="1349"/>
                      <a:pt x="8673" y="1100"/>
                      <a:pt x="8226" y="1100"/>
                    </a:cubicBezTo>
                    <a:cubicBezTo>
                      <a:pt x="8042" y="1100"/>
                      <a:pt x="7855" y="1143"/>
                      <a:pt x="7676" y="1236"/>
                    </a:cubicBezTo>
                    <a:cubicBezTo>
                      <a:pt x="7579" y="1292"/>
                      <a:pt x="7509" y="1361"/>
                      <a:pt x="7426" y="1431"/>
                    </a:cubicBezTo>
                    <a:cubicBezTo>
                      <a:pt x="7315" y="1500"/>
                      <a:pt x="7217" y="1584"/>
                      <a:pt x="7120" y="1681"/>
                    </a:cubicBezTo>
                    <a:cubicBezTo>
                      <a:pt x="7064" y="1778"/>
                      <a:pt x="7009" y="1876"/>
                      <a:pt x="6967" y="1973"/>
                    </a:cubicBezTo>
                    <a:cubicBezTo>
                      <a:pt x="6925" y="2057"/>
                      <a:pt x="6870" y="2140"/>
                      <a:pt x="6828" y="2209"/>
                    </a:cubicBezTo>
                    <a:cubicBezTo>
                      <a:pt x="6619" y="2543"/>
                      <a:pt x="6411" y="2891"/>
                      <a:pt x="6258" y="3238"/>
                    </a:cubicBezTo>
                    <a:cubicBezTo>
                      <a:pt x="6202" y="2738"/>
                      <a:pt x="6119" y="2237"/>
                      <a:pt x="5994" y="1751"/>
                    </a:cubicBezTo>
                    <a:cubicBezTo>
                      <a:pt x="5883" y="1320"/>
                      <a:pt x="5813" y="861"/>
                      <a:pt x="5521" y="499"/>
                    </a:cubicBezTo>
                    <a:cubicBezTo>
                      <a:pt x="5271" y="291"/>
                      <a:pt x="5312" y="249"/>
                      <a:pt x="5007" y="68"/>
                    </a:cubicBezTo>
                    <a:cubicBezTo>
                      <a:pt x="4904" y="21"/>
                      <a:pt x="4794" y="0"/>
                      <a:pt x="4684"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0"/>
              <p:cNvSpPr/>
              <p:nvPr/>
            </p:nvSpPr>
            <p:spPr>
              <a:xfrm>
                <a:off x="4594650" y="4749325"/>
                <a:ext cx="129925" cy="179850"/>
              </a:xfrm>
              <a:custGeom>
                <a:avLst/>
                <a:gdLst/>
                <a:ahLst/>
                <a:cxnLst/>
                <a:rect l="l" t="t" r="r" b="b"/>
                <a:pathLst>
                  <a:path w="5197" h="7194" extrusionOk="0">
                    <a:moveTo>
                      <a:pt x="3309" y="1"/>
                    </a:moveTo>
                    <a:cubicBezTo>
                      <a:pt x="3225" y="1"/>
                      <a:pt x="3135" y="16"/>
                      <a:pt x="3046" y="40"/>
                    </a:cubicBezTo>
                    <a:cubicBezTo>
                      <a:pt x="2559" y="68"/>
                      <a:pt x="2086" y="165"/>
                      <a:pt x="1613" y="179"/>
                    </a:cubicBezTo>
                    <a:cubicBezTo>
                      <a:pt x="1598" y="180"/>
                      <a:pt x="1583" y="180"/>
                      <a:pt x="1568" y="180"/>
                    </a:cubicBezTo>
                    <a:cubicBezTo>
                      <a:pt x="1303" y="180"/>
                      <a:pt x="1029" y="110"/>
                      <a:pt x="769" y="110"/>
                    </a:cubicBezTo>
                    <a:cubicBezTo>
                      <a:pt x="618" y="110"/>
                      <a:pt x="472" y="134"/>
                      <a:pt x="334" y="207"/>
                    </a:cubicBezTo>
                    <a:cubicBezTo>
                      <a:pt x="237" y="235"/>
                      <a:pt x="140" y="277"/>
                      <a:pt x="98" y="374"/>
                    </a:cubicBezTo>
                    <a:cubicBezTo>
                      <a:pt x="0" y="555"/>
                      <a:pt x="84" y="749"/>
                      <a:pt x="153" y="944"/>
                    </a:cubicBezTo>
                    <a:cubicBezTo>
                      <a:pt x="181" y="2988"/>
                      <a:pt x="292" y="5046"/>
                      <a:pt x="348" y="7076"/>
                    </a:cubicBezTo>
                    <a:cubicBezTo>
                      <a:pt x="402" y="7162"/>
                      <a:pt x="478" y="7194"/>
                      <a:pt x="560" y="7194"/>
                    </a:cubicBezTo>
                    <a:cubicBezTo>
                      <a:pt x="693" y="7194"/>
                      <a:pt x="843" y="7111"/>
                      <a:pt x="946" y="7034"/>
                    </a:cubicBezTo>
                    <a:cubicBezTo>
                      <a:pt x="974" y="7020"/>
                      <a:pt x="1029" y="7006"/>
                      <a:pt x="1168" y="6979"/>
                    </a:cubicBezTo>
                    <a:cubicBezTo>
                      <a:pt x="1196" y="6979"/>
                      <a:pt x="1224" y="6979"/>
                      <a:pt x="1252" y="6965"/>
                    </a:cubicBezTo>
                    <a:lnTo>
                      <a:pt x="1294" y="6965"/>
                    </a:lnTo>
                    <a:cubicBezTo>
                      <a:pt x="1327" y="6962"/>
                      <a:pt x="1360" y="6961"/>
                      <a:pt x="1394" y="6961"/>
                    </a:cubicBezTo>
                    <a:cubicBezTo>
                      <a:pt x="1527" y="6961"/>
                      <a:pt x="1661" y="6979"/>
                      <a:pt x="1794" y="6979"/>
                    </a:cubicBezTo>
                    <a:cubicBezTo>
                      <a:pt x="1836" y="7000"/>
                      <a:pt x="1878" y="7010"/>
                      <a:pt x="1919" y="7010"/>
                    </a:cubicBezTo>
                    <a:cubicBezTo>
                      <a:pt x="1961" y="7010"/>
                      <a:pt x="2003" y="7000"/>
                      <a:pt x="2044" y="6979"/>
                    </a:cubicBezTo>
                    <a:cubicBezTo>
                      <a:pt x="2107" y="6972"/>
                      <a:pt x="2170" y="6968"/>
                      <a:pt x="2232" y="6968"/>
                    </a:cubicBezTo>
                    <a:cubicBezTo>
                      <a:pt x="2295" y="6968"/>
                      <a:pt x="2357" y="6972"/>
                      <a:pt x="2420" y="6979"/>
                    </a:cubicBezTo>
                    <a:cubicBezTo>
                      <a:pt x="2448" y="6979"/>
                      <a:pt x="2545" y="6965"/>
                      <a:pt x="2601" y="6965"/>
                    </a:cubicBezTo>
                    <a:cubicBezTo>
                      <a:pt x="2869" y="6965"/>
                      <a:pt x="3039" y="6977"/>
                      <a:pt x="3213" y="6977"/>
                    </a:cubicBezTo>
                    <a:cubicBezTo>
                      <a:pt x="3300" y="6977"/>
                      <a:pt x="3389" y="6974"/>
                      <a:pt x="3490" y="6965"/>
                    </a:cubicBezTo>
                    <a:cubicBezTo>
                      <a:pt x="3657" y="6965"/>
                      <a:pt x="3477" y="6951"/>
                      <a:pt x="3435" y="6923"/>
                    </a:cubicBezTo>
                    <a:lnTo>
                      <a:pt x="3435" y="6923"/>
                    </a:lnTo>
                    <a:cubicBezTo>
                      <a:pt x="3727" y="7020"/>
                      <a:pt x="4061" y="6993"/>
                      <a:pt x="4353" y="7034"/>
                    </a:cubicBezTo>
                    <a:cubicBezTo>
                      <a:pt x="4404" y="7040"/>
                      <a:pt x="4450" y="7043"/>
                      <a:pt x="4491" y="7043"/>
                    </a:cubicBezTo>
                    <a:cubicBezTo>
                      <a:pt x="5196" y="7043"/>
                      <a:pt x="4585" y="6193"/>
                      <a:pt x="4519" y="5838"/>
                    </a:cubicBezTo>
                    <a:cubicBezTo>
                      <a:pt x="4339" y="5213"/>
                      <a:pt x="4144" y="3989"/>
                      <a:pt x="3991" y="3461"/>
                    </a:cubicBezTo>
                    <a:cubicBezTo>
                      <a:pt x="3880" y="2404"/>
                      <a:pt x="3713" y="1500"/>
                      <a:pt x="3713" y="332"/>
                    </a:cubicBezTo>
                    <a:cubicBezTo>
                      <a:pt x="3674" y="87"/>
                      <a:pt x="3510" y="1"/>
                      <a:pt x="3309"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0"/>
              <p:cNvSpPr/>
              <p:nvPr/>
            </p:nvSpPr>
            <p:spPr>
              <a:xfrm>
                <a:off x="4357575" y="4057550"/>
                <a:ext cx="511025" cy="326375"/>
              </a:xfrm>
              <a:custGeom>
                <a:avLst/>
                <a:gdLst/>
                <a:ahLst/>
                <a:cxnLst/>
                <a:rect l="l" t="t" r="r" b="b"/>
                <a:pathLst>
                  <a:path w="20441" h="13055" extrusionOk="0">
                    <a:moveTo>
                      <a:pt x="3474" y="0"/>
                    </a:moveTo>
                    <a:cubicBezTo>
                      <a:pt x="3401" y="0"/>
                      <a:pt x="3323" y="9"/>
                      <a:pt x="3240" y="28"/>
                    </a:cubicBezTo>
                    <a:cubicBezTo>
                      <a:pt x="2837" y="69"/>
                      <a:pt x="2601" y="403"/>
                      <a:pt x="2462" y="723"/>
                    </a:cubicBezTo>
                    <a:cubicBezTo>
                      <a:pt x="2392" y="876"/>
                      <a:pt x="2323" y="1029"/>
                      <a:pt x="2267" y="1196"/>
                    </a:cubicBezTo>
                    <a:cubicBezTo>
                      <a:pt x="2100" y="1543"/>
                      <a:pt x="1975" y="1905"/>
                      <a:pt x="1906" y="2280"/>
                    </a:cubicBezTo>
                    <a:cubicBezTo>
                      <a:pt x="1906" y="2322"/>
                      <a:pt x="1906" y="2350"/>
                      <a:pt x="1892" y="2377"/>
                    </a:cubicBezTo>
                    <a:cubicBezTo>
                      <a:pt x="1683" y="3073"/>
                      <a:pt x="1572" y="3740"/>
                      <a:pt x="1516" y="4463"/>
                    </a:cubicBezTo>
                    <a:cubicBezTo>
                      <a:pt x="1329" y="4088"/>
                      <a:pt x="1058" y="3693"/>
                      <a:pt x="737" y="3693"/>
                    </a:cubicBezTo>
                    <a:cubicBezTo>
                      <a:pt x="606" y="3693"/>
                      <a:pt x="466" y="3759"/>
                      <a:pt x="320" y="3921"/>
                    </a:cubicBezTo>
                    <a:cubicBezTo>
                      <a:pt x="84" y="4366"/>
                      <a:pt x="28" y="4825"/>
                      <a:pt x="56" y="5284"/>
                    </a:cubicBezTo>
                    <a:cubicBezTo>
                      <a:pt x="1" y="5812"/>
                      <a:pt x="84" y="6396"/>
                      <a:pt x="181" y="6896"/>
                    </a:cubicBezTo>
                    <a:cubicBezTo>
                      <a:pt x="293" y="7286"/>
                      <a:pt x="432" y="7564"/>
                      <a:pt x="543" y="7870"/>
                    </a:cubicBezTo>
                    <a:cubicBezTo>
                      <a:pt x="612" y="8148"/>
                      <a:pt x="696" y="8412"/>
                      <a:pt x="793" y="8690"/>
                    </a:cubicBezTo>
                    <a:cubicBezTo>
                      <a:pt x="932" y="9079"/>
                      <a:pt x="1113" y="9455"/>
                      <a:pt x="1349" y="9789"/>
                    </a:cubicBezTo>
                    <a:cubicBezTo>
                      <a:pt x="1377" y="9802"/>
                      <a:pt x="1391" y="9816"/>
                      <a:pt x="1405" y="9816"/>
                    </a:cubicBezTo>
                    <a:cubicBezTo>
                      <a:pt x="1419" y="9830"/>
                      <a:pt x="1433" y="9844"/>
                      <a:pt x="1433" y="9858"/>
                    </a:cubicBezTo>
                    <a:cubicBezTo>
                      <a:pt x="1850" y="10637"/>
                      <a:pt x="2517" y="11262"/>
                      <a:pt x="3296" y="11735"/>
                    </a:cubicBezTo>
                    <a:cubicBezTo>
                      <a:pt x="3755" y="12013"/>
                      <a:pt x="4241" y="12236"/>
                      <a:pt x="4798" y="12319"/>
                    </a:cubicBezTo>
                    <a:cubicBezTo>
                      <a:pt x="5215" y="12430"/>
                      <a:pt x="5618" y="12625"/>
                      <a:pt x="6049" y="12708"/>
                    </a:cubicBezTo>
                    <a:cubicBezTo>
                      <a:pt x="7341" y="12906"/>
                      <a:pt x="8739" y="13054"/>
                      <a:pt x="10152" y="13054"/>
                    </a:cubicBezTo>
                    <a:cubicBezTo>
                      <a:pt x="10730" y="13054"/>
                      <a:pt x="11311" y="13029"/>
                      <a:pt x="11889" y="12973"/>
                    </a:cubicBezTo>
                    <a:cubicBezTo>
                      <a:pt x="12640" y="12931"/>
                      <a:pt x="13349" y="12695"/>
                      <a:pt x="14058" y="12472"/>
                    </a:cubicBezTo>
                    <a:cubicBezTo>
                      <a:pt x="15004" y="12180"/>
                      <a:pt x="15963" y="11860"/>
                      <a:pt x="16797" y="11346"/>
                    </a:cubicBezTo>
                    <a:cubicBezTo>
                      <a:pt x="16964" y="11262"/>
                      <a:pt x="17145" y="11165"/>
                      <a:pt x="17312" y="11068"/>
                    </a:cubicBezTo>
                    <a:cubicBezTo>
                      <a:pt x="17409" y="11040"/>
                      <a:pt x="17520" y="10998"/>
                      <a:pt x="17618" y="10957"/>
                    </a:cubicBezTo>
                    <a:cubicBezTo>
                      <a:pt x="17854" y="10845"/>
                      <a:pt x="18049" y="10706"/>
                      <a:pt x="18215" y="10525"/>
                    </a:cubicBezTo>
                    <a:cubicBezTo>
                      <a:pt x="18646" y="10233"/>
                      <a:pt x="19022" y="9914"/>
                      <a:pt x="19300" y="9483"/>
                    </a:cubicBezTo>
                    <a:cubicBezTo>
                      <a:pt x="19801" y="8760"/>
                      <a:pt x="19926" y="7884"/>
                      <a:pt x="20093" y="7049"/>
                    </a:cubicBezTo>
                    <a:cubicBezTo>
                      <a:pt x="20273" y="5715"/>
                      <a:pt x="20440" y="4366"/>
                      <a:pt x="20412" y="3017"/>
                    </a:cubicBezTo>
                    <a:cubicBezTo>
                      <a:pt x="20371" y="2461"/>
                      <a:pt x="20287" y="1919"/>
                      <a:pt x="20106" y="1390"/>
                    </a:cubicBezTo>
                    <a:cubicBezTo>
                      <a:pt x="20106" y="1390"/>
                      <a:pt x="20106" y="1362"/>
                      <a:pt x="20106" y="1362"/>
                    </a:cubicBezTo>
                    <a:cubicBezTo>
                      <a:pt x="20093" y="1349"/>
                      <a:pt x="20093" y="1321"/>
                      <a:pt x="20079" y="1307"/>
                    </a:cubicBezTo>
                    <a:cubicBezTo>
                      <a:pt x="20051" y="1210"/>
                      <a:pt x="20009" y="1112"/>
                      <a:pt x="19981" y="1029"/>
                    </a:cubicBezTo>
                    <a:cubicBezTo>
                      <a:pt x="19859" y="713"/>
                      <a:pt x="19707" y="516"/>
                      <a:pt x="19442" y="516"/>
                    </a:cubicBezTo>
                    <a:cubicBezTo>
                      <a:pt x="19346" y="516"/>
                      <a:pt x="19235" y="542"/>
                      <a:pt x="19105" y="598"/>
                    </a:cubicBezTo>
                    <a:cubicBezTo>
                      <a:pt x="18410" y="1182"/>
                      <a:pt x="18035" y="2419"/>
                      <a:pt x="17659" y="3351"/>
                    </a:cubicBezTo>
                    <a:cubicBezTo>
                      <a:pt x="17618" y="3504"/>
                      <a:pt x="17548" y="3685"/>
                      <a:pt x="17506" y="3824"/>
                    </a:cubicBezTo>
                    <a:cubicBezTo>
                      <a:pt x="17437" y="3504"/>
                      <a:pt x="17395" y="3059"/>
                      <a:pt x="17339" y="2683"/>
                    </a:cubicBezTo>
                    <a:cubicBezTo>
                      <a:pt x="17312" y="2294"/>
                      <a:pt x="17228" y="1905"/>
                      <a:pt x="17117" y="1529"/>
                    </a:cubicBezTo>
                    <a:cubicBezTo>
                      <a:pt x="17061" y="1279"/>
                      <a:pt x="16992" y="1001"/>
                      <a:pt x="16755" y="820"/>
                    </a:cubicBezTo>
                    <a:cubicBezTo>
                      <a:pt x="16683" y="757"/>
                      <a:pt x="16602" y="731"/>
                      <a:pt x="16520" y="731"/>
                    </a:cubicBezTo>
                    <a:cubicBezTo>
                      <a:pt x="16367" y="731"/>
                      <a:pt x="16211" y="823"/>
                      <a:pt x="16102" y="931"/>
                    </a:cubicBezTo>
                    <a:cubicBezTo>
                      <a:pt x="15713" y="1293"/>
                      <a:pt x="15504" y="1849"/>
                      <a:pt x="15407" y="2322"/>
                    </a:cubicBezTo>
                    <a:cubicBezTo>
                      <a:pt x="15309" y="1654"/>
                      <a:pt x="15073" y="1057"/>
                      <a:pt x="14614" y="653"/>
                    </a:cubicBezTo>
                    <a:cubicBezTo>
                      <a:pt x="14586" y="556"/>
                      <a:pt x="14531" y="486"/>
                      <a:pt x="14433" y="431"/>
                    </a:cubicBezTo>
                    <a:cubicBezTo>
                      <a:pt x="14364" y="389"/>
                      <a:pt x="14280" y="389"/>
                      <a:pt x="14211" y="389"/>
                    </a:cubicBezTo>
                    <a:cubicBezTo>
                      <a:pt x="14197" y="375"/>
                      <a:pt x="14183" y="361"/>
                      <a:pt x="14169" y="361"/>
                    </a:cubicBezTo>
                    <a:cubicBezTo>
                      <a:pt x="14066" y="334"/>
                      <a:pt x="13969" y="322"/>
                      <a:pt x="13879" y="322"/>
                    </a:cubicBezTo>
                    <a:cubicBezTo>
                      <a:pt x="12992" y="322"/>
                      <a:pt x="12737" y="1539"/>
                      <a:pt x="12459" y="2183"/>
                    </a:cubicBezTo>
                    <a:cubicBezTo>
                      <a:pt x="12181" y="2836"/>
                      <a:pt x="11903" y="3559"/>
                      <a:pt x="11666" y="4310"/>
                    </a:cubicBezTo>
                    <a:cubicBezTo>
                      <a:pt x="11541" y="3253"/>
                      <a:pt x="11333" y="2225"/>
                      <a:pt x="11166" y="1168"/>
                    </a:cubicBezTo>
                    <a:cubicBezTo>
                      <a:pt x="11087" y="703"/>
                      <a:pt x="10693" y="192"/>
                      <a:pt x="10182" y="192"/>
                    </a:cubicBezTo>
                    <a:cubicBezTo>
                      <a:pt x="10065" y="192"/>
                      <a:pt x="9943" y="219"/>
                      <a:pt x="9817" y="278"/>
                    </a:cubicBezTo>
                    <a:cubicBezTo>
                      <a:pt x="9539" y="459"/>
                      <a:pt x="9456" y="778"/>
                      <a:pt x="9358" y="1070"/>
                    </a:cubicBezTo>
                    <a:cubicBezTo>
                      <a:pt x="9164" y="1654"/>
                      <a:pt x="8969" y="2238"/>
                      <a:pt x="8872" y="2850"/>
                    </a:cubicBezTo>
                    <a:cubicBezTo>
                      <a:pt x="8816" y="3045"/>
                      <a:pt x="8788" y="3240"/>
                      <a:pt x="8747" y="3434"/>
                    </a:cubicBezTo>
                    <a:cubicBezTo>
                      <a:pt x="8733" y="3365"/>
                      <a:pt x="8719" y="3295"/>
                      <a:pt x="8705" y="3226"/>
                    </a:cubicBezTo>
                    <a:cubicBezTo>
                      <a:pt x="8621" y="2669"/>
                      <a:pt x="8552" y="2113"/>
                      <a:pt x="8343" y="1613"/>
                    </a:cubicBezTo>
                    <a:cubicBezTo>
                      <a:pt x="8288" y="1432"/>
                      <a:pt x="8246" y="1251"/>
                      <a:pt x="8190" y="1084"/>
                    </a:cubicBezTo>
                    <a:cubicBezTo>
                      <a:pt x="8093" y="904"/>
                      <a:pt x="8037" y="667"/>
                      <a:pt x="7829" y="556"/>
                    </a:cubicBezTo>
                    <a:cubicBezTo>
                      <a:pt x="7778" y="541"/>
                      <a:pt x="7727" y="534"/>
                      <a:pt x="7676" y="534"/>
                    </a:cubicBezTo>
                    <a:cubicBezTo>
                      <a:pt x="7396" y="534"/>
                      <a:pt x="7132" y="741"/>
                      <a:pt x="6967" y="918"/>
                    </a:cubicBezTo>
                    <a:cubicBezTo>
                      <a:pt x="6369" y="1738"/>
                      <a:pt x="6035" y="2711"/>
                      <a:pt x="5882" y="3671"/>
                    </a:cubicBezTo>
                    <a:cubicBezTo>
                      <a:pt x="5298" y="2809"/>
                      <a:pt x="4923" y="1960"/>
                      <a:pt x="4533" y="1029"/>
                    </a:cubicBezTo>
                    <a:cubicBezTo>
                      <a:pt x="4348" y="547"/>
                      <a:pt x="4054" y="0"/>
                      <a:pt x="347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0"/>
              <p:cNvSpPr/>
              <p:nvPr/>
            </p:nvSpPr>
            <p:spPr>
              <a:xfrm>
                <a:off x="4346100" y="4220800"/>
                <a:ext cx="571500" cy="474900"/>
              </a:xfrm>
              <a:custGeom>
                <a:avLst/>
                <a:gdLst/>
                <a:ahLst/>
                <a:cxnLst/>
                <a:rect l="l" t="t" r="r" b="b"/>
                <a:pathLst>
                  <a:path w="22860" h="18996" extrusionOk="0">
                    <a:moveTo>
                      <a:pt x="5452" y="1"/>
                    </a:moveTo>
                    <a:cubicBezTo>
                      <a:pt x="5003" y="1"/>
                      <a:pt x="4608" y="386"/>
                      <a:pt x="4339" y="700"/>
                    </a:cubicBezTo>
                    <a:cubicBezTo>
                      <a:pt x="3769" y="1340"/>
                      <a:pt x="3546" y="1965"/>
                      <a:pt x="3407" y="2841"/>
                    </a:cubicBezTo>
                    <a:cubicBezTo>
                      <a:pt x="3393" y="2897"/>
                      <a:pt x="3380" y="3036"/>
                      <a:pt x="3352" y="3175"/>
                    </a:cubicBezTo>
                    <a:cubicBezTo>
                      <a:pt x="3074" y="2549"/>
                      <a:pt x="2754" y="1840"/>
                      <a:pt x="2309" y="1173"/>
                    </a:cubicBezTo>
                    <a:cubicBezTo>
                      <a:pt x="1957" y="651"/>
                      <a:pt x="1592" y="410"/>
                      <a:pt x="1261" y="410"/>
                    </a:cubicBezTo>
                    <a:cubicBezTo>
                      <a:pt x="834" y="410"/>
                      <a:pt x="463" y="813"/>
                      <a:pt x="251" y="1534"/>
                    </a:cubicBezTo>
                    <a:cubicBezTo>
                      <a:pt x="1" y="2772"/>
                      <a:pt x="112" y="4023"/>
                      <a:pt x="126" y="5275"/>
                    </a:cubicBezTo>
                    <a:cubicBezTo>
                      <a:pt x="112" y="5414"/>
                      <a:pt x="112" y="5553"/>
                      <a:pt x="112" y="5678"/>
                    </a:cubicBezTo>
                    <a:cubicBezTo>
                      <a:pt x="70" y="6540"/>
                      <a:pt x="140" y="7374"/>
                      <a:pt x="265" y="8195"/>
                    </a:cubicBezTo>
                    <a:cubicBezTo>
                      <a:pt x="362" y="9376"/>
                      <a:pt x="585" y="10378"/>
                      <a:pt x="918" y="11615"/>
                    </a:cubicBezTo>
                    <a:cubicBezTo>
                      <a:pt x="1224" y="12839"/>
                      <a:pt x="1739" y="14007"/>
                      <a:pt x="2337" y="15133"/>
                    </a:cubicBezTo>
                    <a:cubicBezTo>
                      <a:pt x="2796" y="15898"/>
                      <a:pt x="3060" y="16078"/>
                      <a:pt x="3713" y="16718"/>
                    </a:cubicBezTo>
                    <a:cubicBezTo>
                      <a:pt x="4047" y="17010"/>
                      <a:pt x="4353" y="17344"/>
                      <a:pt x="4756" y="17566"/>
                    </a:cubicBezTo>
                    <a:cubicBezTo>
                      <a:pt x="5298" y="17830"/>
                      <a:pt x="5896" y="17969"/>
                      <a:pt x="6452" y="18178"/>
                    </a:cubicBezTo>
                    <a:cubicBezTo>
                      <a:pt x="7134" y="18387"/>
                      <a:pt x="8566" y="18873"/>
                      <a:pt x="9567" y="18943"/>
                    </a:cubicBezTo>
                    <a:cubicBezTo>
                      <a:pt x="9823" y="18980"/>
                      <a:pt x="10078" y="18996"/>
                      <a:pt x="10332" y="18996"/>
                    </a:cubicBezTo>
                    <a:cubicBezTo>
                      <a:pt x="11017" y="18996"/>
                      <a:pt x="11696" y="18885"/>
                      <a:pt x="12376" y="18804"/>
                    </a:cubicBezTo>
                    <a:cubicBezTo>
                      <a:pt x="12988" y="18748"/>
                      <a:pt x="13627" y="18748"/>
                      <a:pt x="14225" y="18581"/>
                    </a:cubicBezTo>
                    <a:cubicBezTo>
                      <a:pt x="14976" y="18317"/>
                      <a:pt x="15727" y="18081"/>
                      <a:pt x="16478" y="17858"/>
                    </a:cubicBezTo>
                    <a:cubicBezTo>
                      <a:pt x="17590" y="17483"/>
                      <a:pt x="18327" y="17219"/>
                      <a:pt x="19272" y="16593"/>
                    </a:cubicBezTo>
                    <a:cubicBezTo>
                      <a:pt x="19954" y="16134"/>
                      <a:pt x="20635" y="15189"/>
                      <a:pt x="20955" y="14758"/>
                    </a:cubicBezTo>
                    <a:cubicBezTo>
                      <a:pt x="21483" y="13993"/>
                      <a:pt x="21984" y="13200"/>
                      <a:pt x="22303" y="12338"/>
                    </a:cubicBezTo>
                    <a:cubicBezTo>
                      <a:pt x="22679" y="11087"/>
                      <a:pt x="22707" y="9766"/>
                      <a:pt x="22790" y="8487"/>
                    </a:cubicBezTo>
                    <a:cubicBezTo>
                      <a:pt x="22860" y="6874"/>
                      <a:pt x="22790" y="5066"/>
                      <a:pt x="22582" y="3703"/>
                    </a:cubicBezTo>
                    <a:cubicBezTo>
                      <a:pt x="22512" y="2744"/>
                      <a:pt x="22317" y="1993"/>
                      <a:pt x="22039" y="1062"/>
                    </a:cubicBezTo>
                    <a:cubicBezTo>
                      <a:pt x="21883" y="342"/>
                      <a:pt x="21594" y="57"/>
                      <a:pt x="21238" y="57"/>
                    </a:cubicBezTo>
                    <a:cubicBezTo>
                      <a:pt x="20864" y="57"/>
                      <a:pt x="20416" y="370"/>
                      <a:pt x="19968" y="825"/>
                    </a:cubicBezTo>
                    <a:cubicBezTo>
                      <a:pt x="19481" y="1326"/>
                      <a:pt x="18786" y="2146"/>
                      <a:pt x="18299" y="2828"/>
                    </a:cubicBezTo>
                    <a:cubicBezTo>
                      <a:pt x="18299" y="2800"/>
                      <a:pt x="18313" y="2786"/>
                      <a:pt x="18313" y="2758"/>
                    </a:cubicBezTo>
                    <a:cubicBezTo>
                      <a:pt x="18348" y="2094"/>
                      <a:pt x="18324" y="358"/>
                      <a:pt x="17475" y="358"/>
                    </a:cubicBezTo>
                    <a:cubicBezTo>
                      <a:pt x="17310" y="358"/>
                      <a:pt x="17114" y="424"/>
                      <a:pt x="16881" y="575"/>
                    </a:cubicBezTo>
                    <a:cubicBezTo>
                      <a:pt x="16158" y="1201"/>
                      <a:pt x="15546" y="2522"/>
                      <a:pt x="15101" y="3328"/>
                    </a:cubicBezTo>
                    <a:cubicBezTo>
                      <a:pt x="15045" y="2577"/>
                      <a:pt x="14990" y="1270"/>
                      <a:pt x="14503" y="658"/>
                    </a:cubicBezTo>
                    <a:cubicBezTo>
                      <a:pt x="14326" y="360"/>
                      <a:pt x="14087" y="250"/>
                      <a:pt x="13849" y="250"/>
                    </a:cubicBezTo>
                    <a:cubicBezTo>
                      <a:pt x="13600" y="250"/>
                      <a:pt x="13353" y="370"/>
                      <a:pt x="13182" y="519"/>
                    </a:cubicBezTo>
                    <a:cubicBezTo>
                      <a:pt x="12362" y="1076"/>
                      <a:pt x="12042" y="2007"/>
                      <a:pt x="11569" y="2800"/>
                    </a:cubicBezTo>
                    <a:cubicBezTo>
                      <a:pt x="11430" y="3092"/>
                      <a:pt x="11291" y="3384"/>
                      <a:pt x="11166" y="3620"/>
                    </a:cubicBezTo>
                    <a:cubicBezTo>
                      <a:pt x="11152" y="3481"/>
                      <a:pt x="11124" y="3328"/>
                      <a:pt x="11097" y="3161"/>
                    </a:cubicBezTo>
                    <a:cubicBezTo>
                      <a:pt x="10888" y="2216"/>
                      <a:pt x="10679" y="1048"/>
                      <a:pt x="9692" y="533"/>
                    </a:cubicBezTo>
                    <a:cubicBezTo>
                      <a:pt x="9536" y="458"/>
                      <a:pt x="9388" y="425"/>
                      <a:pt x="9249" y="425"/>
                    </a:cubicBezTo>
                    <a:cubicBezTo>
                      <a:pt x="8433" y="425"/>
                      <a:pt x="7901" y="1568"/>
                      <a:pt x="7593" y="2174"/>
                    </a:cubicBezTo>
                    <a:cubicBezTo>
                      <a:pt x="7412" y="2563"/>
                      <a:pt x="7203" y="3231"/>
                      <a:pt x="7036" y="3648"/>
                    </a:cubicBezTo>
                    <a:cubicBezTo>
                      <a:pt x="6870" y="2869"/>
                      <a:pt x="6619" y="2104"/>
                      <a:pt x="6425" y="1326"/>
                    </a:cubicBezTo>
                    <a:cubicBezTo>
                      <a:pt x="6258" y="895"/>
                      <a:pt x="6258" y="311"/>
                      <a:pt x="5785" y="74"/>
                    </a:cubicBezTo>
                    <a:cubicBezTo>
                      <a:pt x="5672" y="23"/>
                      <a:pt x="5560" y="1"/>
                      <a:pt x="5452"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0"/>
              <p:cNvSpPr/>
              <p:nvPr/>
            </p:nvSpPr>
            <p:spPr>
              <a:xfrm>
                <a:off x="4309600" y="4416625"/>
                <a:ext cx="636200" cy="389700"/>
              </a:xfrm>
              <a:custGeom>
                <a:avLst/>
                <a:gdLst/>
                <a:ahLst/>
                <a:cxnLst/>
                <a:rect l="l" t="t" r="r" b="b"/>
                <a:pathLst>
                  <a:path w="25448" h="15588" extrusionOk="0">
                    <a:moveTo>
                      <a:pt x="5187" y="0"/>
                    </a:moveTo>
                    <a:cubicBezTo>
                      <a:pt x="4853" y="0"/>
                      <a:pt x="4770" y="320"/>
                      <a:pt x="4631" y="501"/>
                    </a:cubicBezTo>
                    <a:cubicBezTo>
                      <a:pt x="4367" y="932"/>
                      <a:pt x="4158" y="1391"/>
                      <a:pt x="4033" y="1863"/>
                    </a:cubicBezTo>
                    <a:cubicBezTo>
                      <a:pt x="3644" y="3003"/>
                      <a:pt x="3811" y="4602"/>
                      <a:pt x="3699" y="5604"/>
                    </a:cubicBezTo>
                    <a:cubicBezTo>
                      <a:pt x="3644" y="5506"/>
                      <a:pt x="3574" y="5381"/>
                      <a:pt x="3435" y="5256"/>
                    </a:cubicBezTo>
                    <a:cubicBezTo>
                      <a:pt x="3004" y="4714"/>
                      <a:pt x="2504" y="4185"/>
                      <a:pt x="2295" y="3685"/>
                    </a:cubicBezTo>
                    <a:cubicBezTo>
                      <a:pt x="2142" y="3434"/>
                      <a:pt x="2031" y="3017"/>
                      <a:pt x="1739" y="2572"/>
                    </a:cubicBezTo>
                    <a:cubicBezTo>
                      <a:pt x="1586" y="2322"/>
                      <a:pt x="1336" y="2058"/>
                      <a:pt x="974" y="2044"/>
                    </a:cubicBezTo>
                    <a:cubicBezTo>
                      <a:pt x="29" y="2072"/>
                      <a:pt x="56" y="3045"/>
                      <a:pt x="43" y="3615"/>
                    </a:cubicBezTo>
                    <a:cubicBezTo>
                      <a:pt x="15" y="4297"/>
                      <a:pt x="15" y="4978"/>
                      <a:pt x="84" y="5673"/>
                    </a:cubicBezTo>
                    <a:cubicBezTo>
                      <a:pt x="1" y="7675"/>
                      <a:pt x="766" y="9608"/>
                      <a:pt x="2239" y="11221"/>
                    </a:cubicBezTo>
                    <a:cubicBezTo>
                      <a:pt x="7620" y="15531"/>
                      <a:pt x="12028" y="15587"/>
                      <a:pt x="13585" y="15587"/>
                    </a:cubicBezTo>
                    <a:cubicBezTo>
                      <a:pt x="13612" y="15587"/>
                      <a:pt x="13639" y="15587"/>
                      <a:pt x="13665" y="15587"/>
                    </a:cubicBezTo>
                    <a:cubicBezTo>
                      <a:pt x="22329" y="15587"/>
                      <a:pt x="24239" y="8809"/>
                      <a:pt x="25210" y="6660"/>
                    </a:cubicBezTo>
                    <a:cubicBezTo>
                      <a:pt x="25299" y="6149"/>
                      <a:pt x="25447" y="2583"/>
                      <a:pt x="24596" y="2583"/>
                    </a:cubicBezTo>
                    <a:cubicBezTo>
                      <a:pt x="24521" y="2583"/>
                      <a:pt x="24438" y="2610"/>
                      <a:pt x="24347" y="2670"/>
                    </a:cubicBezTo>
                    <a:lnTo>
                      <a:pt x="24347" y="2684"/>
                    </a:lnTo>
                    <a:cubicBezTo>
                      <a:pt x="23360" y="3337"/>
                      <a:pt x="23305" y="4908"/>
                      <a:pt x="22790" y="5854"/>
                    </a:cubicBezTo>
                    <a:cubicBezTo>
                      <a:pt x="22693" y="6049"/>
                      <a:pt x="22596" y="6257"/>
                      <a:pt x="22498" y="6452"/>
                    </a:cubicBezTo>
                    <a:cubicBezTo>
                      <a:pt x="22498" y="5590"/>
                      <a:pt x="22568" y="4742"/>
                      <a:pt x="22373" y="3893"/>
                    </a:cubicBezTo>
                    <a:cubicBezTo>
                      <a:pt x="22289" y="3527"/>
                      <a:pt x="22046" y="3231"/>
                      <a:pt x="21713" y="3231"/>
                    </a:cubicBezTo>
                    <a:cubicBezTo>
                      <a:pt x="21553" y="3231"/>
                      <a:pt x="21372" y="3300"/>
                      <a:pt x="21177" y="3462"/>
                    </a:cubicBezTo>
                    <a:cubicBezTo>
                      <a:pt x="20343" y="4269"/>
                      <a:pt x="20148" y="5117"/>
                      <a:pt x="19606" y="6062"/>
                    </a:cubicBezTo>
                    <a:cubicBezTo>
                      <a:pt x="19384" y="6493"/>
                      <a:pt x="19189" y="6966"/>
                      <a:pt x="18966" y="7300"/>
                    </a:cubicBezTo>
                    <a:cubicBezTo>
                      <a:pt x="18953" y="7258"/>
                      <a:pt x="18939" y="7216"/>
                      <a:pt x="18925" y="7147"/>
                    </a:cubicBezTo>
                    <a:cubicBezTo>
                      <a:pt x="18605" y="6132"/>
                      <a:pt x="18869" y="4728"/>
                      <a:pt x="18382" y="3462"/>
                    </a:cubicBezTo>
                    <a:cubicBezTo>
                      <a:pt x="18287" y="3154"/>
                      <a:pt x="17890" y="2666"/>
                      <a:pt x="17472" y="2666"/>
                    </a:cubicBezTo>
                    <a:cubicBezTo>
                      <a:pt x="17343" y="2666"/>
                      <a:pt x="17213" y="2712"/>
                      <a:pt x="17089" y="2823"/>
                    </a:cubicBezTo>
                    <a:cubicBezTo>
                      <a:pt x="16005" y="4046"/>
                      <a:pt x="15337" y="5478"/>
                      <a:pt x="14517" y="6827"/>
                    </a:cubicBezTo>
                    <a:cubicBezTo>
                      <a:pt x="14268" y="7213"/>
                      <a:pt x="14138" y="7330"/>
                      <a:pt x="14054" y="7330"/>
                    </a:cubicBezTo>
                    <a:cubicBezTo>
                      <a:pt x="14035" y="7330"/>
                      <a:pt x="14018" y="7324"/>
                      <a:pt x="14003" y="7314"/>
                    </a:cubicBezTo>
                    <a:cubicBezTo>
                      <a:pt x="13558" y="7008"/>
                      <a:pt x="13307" y="5604"/>
                      <a:pt x="12890" y="4769"/>
                    </a:cubicBezTo>
                    <a:cubicBezTo>
                      <a:pt x="12557" y="3949"/>
                      <a:pt x="12612" y="3045"/>
                      <a:pt x="12098" y="2267"/>
                    </a:cubicBezTo>
                    <a:cubicBezTo>
                      <a:pt x="11931" y="1967"/>
                      <a:pt x="11630" y="1747"/>
                      <a:pt x="11329" y="1747"/>
                    </a:cubicBezTo>
                    <a:cubicBezTo>
                      <a:pt x="11127" y="1747"/>
                      <a:pt x="10925" y="1846"/>
                      <a:pt x="10763" y="2086"/>
                    </a:cubicBezTo>
                    <a:cubicBezTo>
                      <a:pt x="10221" y="2976"/>
                      <a:pt x="10137" y="3991"/>
                      <a:pt x="9762" y="4922"/>
                    </a:cubicBezTo>
                    <a:cubicBezTo>
                      <a:pt x="9539" y="5451"/>
                      <a:pt x="9331" y="6299"/>
                      <a:pt x="9150" y="6772"/>
                    </a:cubicBezTo>
                    <a:cubicBezTo>
                      <a:pt x="8427" y="5715"/>
                      <a:pt x="7773" y="4185"/>
                      <a:pt x="7259" y="2837"/>
                    </a:cubicBezTo>
                    <a:cubicBezTo>
                      <a:pt x="6981" y="2169"/>
                      <a:pt x="6605" y="1516"/>
                      <a:pt x="6244" y="876"/>
                    </a:cubicBezTo>
                    <a:cubicBezTo>
                      <a:pt x="6049" y="501"/>
                      <a:pt x="5757" y="28"/>
                      <a:pt x="5187"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99" name="Google Shape;4999;p60"/>
          <p:cNvSpPr txBox="1">
            <a:spLocks noGrp="1"/>
          </p:cNvSpPr>
          <p:nvPr>
            <p:ph type="body" idx="1"/>
          </p:nvPr>
        </p:nvSpPr>
        <p:spPr>
          <a:xfrm>
            <a:off x="720000" y="1152475"/>
            <a:ext cx="3322200" cy="829200"/>
          </a:xfrm>
          <a:prstGeom prst="rect">
            <a:avLst/>
          </a:prstGeom>
        </p:spPr>
        <p:txBody>
          <a:bodyPr spcFirstLastPara="1" wrap="square" lIns="91425" tIns="91425" rIns="91425" bIns="91425" anchor="t" anchorCtr="0">
            <a:noAutofit/>
          </a:bodyPr>
          <a:lstStyle/>
          <a:p>
            <a:pPr marL="320040" lvl="0" indent="-317500" algn="l" rtl="0">
              <a:spcBef>
                <a:spcPts val="0"/>
              </a:spcBef>
              <a:spcAft>
                <a:spcPts val="0"/>
              </a:spcAft>
              <a:buSzPts val="1400"/>
              <a:buChar char="●"/>
            </a:pPr>
            <a:r>
              <a:rPr lang="en">
                <a:solidFill>
                  <a:schemeClr val="dk1"/>
                </a:solidFill>
                <a:uFill>
                  <a:noFill/>
                </a:uFill>
                <a:hlinkClick r:id="rId3">
                  <a:extLst>
                    <a:ext uri="{A12FA001-AC4F-418D-AE19-62706E023703}">
                      <ahyp:hlinkClr xmlns:ahyp="http://schemas.microsoft.com/office/drawing/2018/hyperlinkcolor" val="tx"/>
                    </a:ext>
                  </a:extLst>
                </a:hlinkClick>
              </a:rPr>
              <a:t>Hand drawn type of trees</a:t>
            </a:r>
            <a:endParaRPr>
              <a:solidFill>
                <a:schemeClr val="dk1"/>
              </a:solidFill>
            </a:endParaRPr>
          </a:p>
          <a:p>
            <a:pPr marL="320040" lvl="0" indent="-317500" algn="l" rtl="0">
              <a:spcBef>
                <a:spcPts val="0"/>
              </a:spcBef>
              <a:spcAft>
                <a:spcPts val="0"/>
              </a:spcAft>
              <a:buSzPts val="1400"/>
              <a:buChar char="●"/>
            </a:pPr>
            <a:r>
              <a:rPr lang="en">
                <a:solidFill>
                  <a:schemeClr val="dk1"/>
                </a:solidFill>
                <a:uFill>
                  <a:noFill/>
                </a:uFill>
                <a:hlinkClick r:id="rId4">
                  <a:extLst>
                    <a:ext uri="{A12FA001-AC4F-418D-AE19-62706E023703}">
                      <ahyp:hlinkClr xmlns:ahyp="http://schemas.microsoft.com/office/drawing/2018/hyperlinkcolor" val="tx"/>
                    </a:ext>
                  </a:extLst>
                </a:hlinkClick>
              </a:rPr>
              <a:t>Flat autumn background</a:t>
            </a:r>
            <a:endParaRPr>
              <a:solidFill>
                <a:schemeClr val="dk1"/>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003"/>
        <p:cNvGrpSpPr/>
        <p:nvPr/>
      </p:nvGrpSpPr>
      <p:grpSpPr>
        <a:xfrm>
          <a:off x="0" y="0"/>
          <a:ext cx="0" cy="0"/>
          <a:chOff x="0" y="0"/>
          <a:chExt cx="0" cy="0"/>
        </a:xfrm>
      </p:grpSpPr>
      <p:grpSp>
        <p:nvGrpSpPr>
          <p:cNvPr id="5004" name="Google Shape;5004;p61"/>
          <p:cNvGrpSpPr/>
          <p:nvPr/>
        </p:nvGrpSpPr>
        <p:grpSpPr>
          <a:xfrm>
            <a:off x="-178768" y="3645999"/>
            <a:ext cx="9883610" cy="1561244"/>
            <a:chOff x="4074621" y="1419133"/>
            <a:chExt cx="3429428" cy="541723"/>
          </a:xfrm>
        </p:grpSpPr>
        <p:sp>
          <p:nvSpPr>
            <p:cNvPr id="5005" name="Google Shape;5005;p61"/>
            <p:cNvSpPr/>
            <p:nvPr/>
          </p:nvSpPr>
          <p:spPr>
            <a:xfrm>
              <a:off x="4074621" y="1419133"/>
              <a:ext cx="3429428" cy="541723"/>
            </a:xfrm>
            <a:custGeom>
              <a:avLst/>
              <a:gdLst/>
              <a:ahLst/>
              <a:cxnLst/>
              <a:rect l="l" t="t" r="r" b="b"/>
              <a:pathLst>
                <a:path w="85634" h="13527" extrusionOk="0">
                  <a:moveTo>
                    <a:pt x="70890" y="0"/>
                  </a:moveTo>
                  <a:cubicBezTo>
                    <a:pt x="70644" y="0"/>
                    <a:pt x="70401" y="31"/>
                    <a:pt x="70168" y="96"/>
                  </a:cubicBezTo>
                  <a:cubicBezTo>
                    <a:pt x="69909" y="163"/>
                    <a:pt x="69667" y="276"/>
                    <a:pt x="69441" y="435"/>
                  </a:cubicBezTo>
                  <a:cubicBezTo>
                    <a:pt x="68827" y="869"/>
                    <a:pt x="68417" y="1618"/>
                    <a:pt x="67694" y="1839"/>
                  </a:cubicBezTo>
                  <a:cubicBezTo>
                    <a:pt x="67372" y="1944"/>
                    <a:pt x="67025" y="1923"/>
                    <a:pt x="66687" y="1935"/>
                  </a:cubicBezTo>
                  <a:cubicBezTo>
                    <a:pt x="66586" y="1939"/>
                    <a:pt x="66486" y="1948"/>
                    <a:pt x="66386" y="1960"/>
                  </a:cubicBezTo>
                  <a:cubicBezTo>
                    <a:pt x="65286" y="2107"/>
                    <a:pt x="64480" y="3035"/>
                    <a:pt x="63819" y="3929"/>
                  </a:cubicBezTo>
                  <a:cubicBezTo>
                    <a:pt x="63155" y="4819"/>
                    <a:pt x="62494" y="6140"/>
                    <a:pt x="61391" y="6236"/>
                  </a:cubicBezTo>
                  <a:cubicBezTo>
                    <a:pt x="61339" y="6241"/>
                    <a:pt x="61287" y="6243"/>
                    <a:pt x="61236" y="6243"/>
                  </a:cubicBezTo>
                  <a:cubicBezTo>
                    <a:pt x="59995" y="6243"/>
                    <a:pt x="58994" y="4898"/>
                    <a:pt x="57733" y="4898"/>
                  </a:cubicBezTo>
                  <a:cubicBezTo>
                    <a:pt x="57722" y="4898"/>
                    <a:pt x="57711" y="4899"/>
                    <a:pt x="57700" y="4899"/>
                  </a:cubicBezTo>
                  <a:cubicBezTo>
                    <a:pt x="56529" y="4916"/>
                    <a:pt x="55631" y="5965"/>
                    <a:pt x="54540" y="6404"/>
                  </a:cubicBezTo>
                  <a:cubicBezTo>
                    <a:pt x="54439" y="6445"/>
                    <a:pt x="54339" y="6479"/>
                    <a:pt x="54235" y="6508"/>
                  </a:cubicBezTo>
                  <a:cubicBezTo>
                    <a:pt x="54076" y="6552"/>
                    <a:pt x="53915" y="6571"/>
                    <a:pt x="53756" y="6571"/>
                  </a:cubicBezTo>
                  <a:cubicBezTo>
                    <a:pt x="53042" y="6571"/>
                    <a:pt x="52333" y="6177"/>
                    <a:pt x="51739" y="5743"/>
                  </a:cubicBezTo>
                  <a:cubicBezTo>
                    <a:pt x="51213" y="5363"/>
                    <a:pt x="50694" y="4928"/>
                    <a:pt x="50109" y="4673"/>
                  </a:cubicBezTo>
                  <a:cubicBezTo>
                    <a:pt x="49879" y="4569"/>
                    <a:pt x="49641" y="4498"/>
                    <a:pt x="49390" y="4460"/>
                  </a:cubicBezTo>
                  <a:cubicBezTo>
                    <a:pt x="49281" y="4445"/>
                    <a:pt x="49173" y="4438"/>
                    <a:pt x="49065" y="4438"/>
                  </a:cubicBezTo>
                  <a:cubicBezTo>
                    <a:pt x="48059" y="4438"/>
                    <a:pt x="47116" y="5057"/>
                    <a:pt x="46297" y="5680"/>
                  </a:cubicBezTo>
                  <a:cubicBezTo>
                    <a:pt x="45390" y="6370"/>
                    <a:pt x="44462" y="7164"/>
                    <a:pt x="43329" y="7248"/>
                  </a:cubicBezTo>
                  <a:cubicBezTo>
                    <a:pt x="43296" y="7250"/>
                    <a:pt x="43264" y="7251"/>
                    <a:pt x="43231" y="7251"/>
                  </a:cubicBezTo>
                  <a:cubicBezTo>
                    <a:pt x="42637" y="7251"/>
                    <a:pt x="42085" y="6899"/>
                    <a:pt x="41657" y="6479"/>
                  </a:cubicBezTo>
                  <a:cubicBezTo>
                    <a:pt x="41210" y="6032"/>
                    <a:pt x="40855" y="5497"/>
                    <a:pt x="40383" y="5079"/>
                  </a:cubicBezTo>
                  <a:cubicBezTo>
                    <a:pt x="40190" y="4907"/>
                    <a:pt x="39973" y="4753"/>
                    <a:pt x="39739" y="4644"/>
                  </a:cubicBezTo>
                  <a:cubicBezTo>
                    <a:pt x="39496" y="4527"/>
                    <a:pt x="39234" y="4453"/>
                    <a:pt x="38969" y="4453"/>
                  </a:cubicBezTo>
                  <a:cubicBezTo>
                    <a:pt x="38865" y="4453"/>
                    <a:pt x="38760" y="4464"/>
                    <a:pt x="38656" y="4489"/>
                  </a:cubicBezTo>
                  <a:cubicBezTo>
                    <a:pt x="38397" y="4548"/>
                    <a:pt x="38167" y="4677"/>
                    <a:pt x="37916" y="4761"/>
                  </a:cubicBezTo>
                  <a:cubicBezTo>
                    <a:pt x="37772" y="4809"/>
                    <a:pt x="37573" y="4866"/>
                    <a:pt x="37399" y="4866"/>
                  </a:cubicBezTo>
                  <a:cubicBezTo>
                    <a:pt x="37272" y="4866"/>
                    <a:pt x="37158" y="4835"/>
                    <a:pt x="37089" y="4748"/>
                  </a:cubicBezTo>
                  <a:cubicBezTo>
                    <a:pt x="37055" y="4711"/>
                    <a:pt x="37022" y="4673"/>
                    <a:pt x="36993" y="4635"/>
                  </a:cubicBezTo>
                  <a:cubicBezTo>
                    <a:pt x="36153" y="3639"/>
                    <a:pt x="35040" y="2721"/>
                    <a:pt x="33760" y="2721"/>
                  </a:cubicBezTo>
                  <a:cubicBezTo>
                    <a:pt x="33708" y="2721"/>
                    <a:pt x="33655" y="2722"/>
                    <a:pt x="33603" y="2725"/>
                  </a:cubicBezTo>
                  <a:cubicBezTo>
                    <a:pt x="32236" y="2805"/>
                    <a:pt x="31191" y="3908"/>
                    <a:pt x="30179" y="4828"/>
                  </a:cubicBezTo>
                  <a:cubicBezTo>
                    <a:pt x="28700" y="6178"/>
                    <a:pt x="27274" y="8038"/>
                    <a:pt x="25272" y="8042"/>
                  </a:cubicBezTo>
                  <a:cubicBezTo>
                    <a:pt x="25265" y="8042"/>
                    <a:pt x="25257" y="8042"/>
                    <a:pt x="25250" y="8042"/>
                  </a:cubicBezTo>
                  <a:cubicBezTo>
                    <a:pt x="23071" y="8042"/>
                    <a:pt x="20911" y="7440"/>
                    <a:pt x="19132" y="6182"/>
                  </a:cubicBezTo>
                  <a:cubicBezTo>
                    <a:pt x="18120" y="5463"/>
                    <a:pt x="17084" y="4732"/>
                    <a:pt x="15905" y="4343"/>
                  </a:cubicBezTo>
                  <a:cubicBezTo>
                    <a:pt x="15390" y="4173"/>
                    <a:pt x="14839" y="4076"/>
                    <a:pt x="14296" y="4076"/>
                  </a:cubicBezTo>
                  <a:cubicBezTo>
                    <a:pt x="13808" y="4076"/>
                    <a:pt x="13326" y="4154"/>
                    <a:pt x="12879" y="4330"/>
                  </a:cubicBezTo>
                  <a:cubicBezTo>
                    <a:pt x="12682" y="4406"/>
                    <a:pt x="12490" y="4506"/>
                    <a:pt x="12310" y="4623"/>
                  </a:cubicBezTo>
                  <a:cubicBezTo>
                    <a:pt x="11805" y="4949"/>
                    <a:pt x="11407" y="5409"/>
                    <a:pt x="10944" y="5781"/>
                  </a:cubicBezTo>
                  <a:cubicBezTo>
                    <a:pt x="10546" y="6098"/>
                    <a:pt x="10095" y="6406"/>
                    <a:pt x="9610" y="6406"/>
                  </a:cubicBezTo>
                  <a:cubicBezTo>
                    <a:pt x="9559" y="6406"/>
                    <a:pt x="9507" y="6402"/>
                    <a:pt x="9455" y="6395"/>
                  </a:cubicBezTo>
                  <a:cubicBezTo>
                    <a:pt x="9418" y="6391"/>
                    <a:pt x="9384" y="6383"/>
                    <a:pt x="9351" y="6374"/>
                  </a:cubicBezTo>
                  <a:cubicBezTo>
                    <a:pt x="9019" y="6298"/>
                    <a:pt x="8686" y="6263"/>
                    <a:pt x="8354" y="6263"/>
                  </a:cubicBezTo>
                  <a:cubicBezTo>
                    <a:pt x="6713" y="6263"/>
                    <a:pt x="5092" y="7120"/>
                    <a:pt x="3691" y="8059"/>
                  </a:cubicBezTo>
                  <a:cubicBezTo>
                    <a:pt x="2500" y="8861"/>
                    <a:pt x="1309" y="9756"/>
                    <a:pt x="1" y="10303"/>
                  </a:cubicBezTo>
                  <a:lnTo>
                    <a:pt x="1" y="13468"/>
                  </a:lnTo>
                  <a:lnTo>
                    <a:pt x="29435" y="13468"/>
                  </a:lnTo>
                  <a:cubicBezTo>
                    <a:pt x="29603" y="13468"/>
                    <a:pt x="29757" y="13526"/>
                    <a:pt x="29924" y="13526"/>
                  </a:cubicBezTo>
                  <a:lnTo>
                    <a:pt x="85634" y="13526"/>
                  </a:lnTo>
                  <a:lnTo>
                    <a:pt x="85634" y="8439"/>
                  </a:lnTo>
                  <a:cubicBezTo>
                    <a:pt x="85634" y="8435"/>
                    <a:pt x="85630" y="8427"/>
                    <a:pt x="85630" y="8422"/>
                  </a:cubicBezTo>
                  <a:cubicBezTo>
                    <a:pt x="85346" y="7319"/>
                    <a:pt x="84831" y="6098"/>
                    <a:pt x="83745" y="5764"/>
                  </a:cubicBezTo>
                  <a:cubicBezTo>
                    <a:pt x="83538" y="5701"/>
                    <a:pt x="83331" y="5674"/>
                    <a:pt x="83124" y="5674"/>
                  </a:cubicBezTo>
                  <a:cubicBezTo>
                    <a:pt x="81860" y="5674"/>
                    <a:pt x="80585" y="6680"/>
                    <a:pt x="79320" y="6680"/>
                  </a:cubicBezTo>
                  <a:cubicBezTo>
                    <a:pt x="79110" y="6680"/>
                    <a:pt x="78901" y="6652"/>
                    <a:pt x="78691" y="6587"/>
                  </a:cubicBezTo>
                  <a:cubicBezTo>
                    <a:pt x="77404" y="6190"/>
                    <a:pt x="76463" y="5099"/>
                    <a:pt x="75698" y="3988"/>
                  </a:cubicBezTo>
                  <a:cubicBezTo>
                    <a:pt x="74938" y="2876"/>
                    <a:pt x="74252" y="1668"/>
                    <a:pt x="73190" y="840"/>
                  </a:cubicBezTo>
                  <a:cubicBezTo>
                    <a:pt x="72543" y="331"/>
                    <a:pt x="71699" y="0"/>
                    <a:pt x="70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1"/>
            <p:cNvSpPr/>
            <p:nvPr/>
          </p:nvSpPr>
          <p:spPr>
            <a:xfrm>
              <a:off x="6081354" y="1606273"/>
              <a:ext cx="177290" cy="93711"/>
            </a:xfrm>
            <a:custGeom>
              <a:avLst/>
              <a:gdLst/>
              <a:ahLst/>
              <a:cxnLst/>
              <a:rect l="l" t="t" r="r" b="b"/>
              <a:pathLst>
                <a:path w="4427" h="2340" extrusionOk="0">
                  <a:moveTo>
                    <a:pt x="0" y="0"/>
                  </a:moveTo>
                  <a:lnTo>
                    <a:pt x="0" y="0"/>
                  </a:lnTo>
                  <a:cubicBezTo>
                    <a:pt x="477" y="385"/>
                    <a:pt x="874" y="849"/>
                    <a:pt x="1317" y="1271"/>
                  </a:cubicBezTo>
                  <a:cubicBezTo>
                    <a:pt x="1785" y="1726"/>
                    <a:pt x="2328" y="2136"/>
                    <a:pt x="2964" y="2286"/>
                  </a:cubicBezTo>
                  <a:cubicBezTo>
                    <a:pt x="3104" y="2320"/>
                    <a:pt x="3250" y="2340"/>
                    <a:pt x="3396" y="2340"/>
                  </a:cubicBezTo>
                  <a:cubicBezTo>
                    <a:pt x="3542" y="2340"/>
                    <a:pt x="3687" y="2320"/>
                    <a:pt x="3825" y="2274"/>
                  </a:cubicBezTo>
                  <a:cubicBezTo>
                    <a:pt x="4088" y="2186"/>
                    <a:pt x="4326" y="1990"/>
                    <a:pt x="4427" y="1731"/>
                  </a:cubicBezTo>
                  <a:lnTo>
                    <a:pt x="4427" y="1731"/>
                  </a:lnTo>
                  <a:cubicBezTo>
                    <a:pt x="4330" y="1772"/>
                    <a:pt x="4230" y="1806"/>
                    <a:pt x="4126" y="1835"/>
                  </a:cubicBezTo>
                  <a:cubicBezTo>
                    <a:pt x="3967" y="1879"/>
                    <a:pt x="3806" y="1898"/>
                    <a:pt x="3647" y="1898"/>
                  </a:cubicBezTo>
                  <a:cubicBezTo>
                    <a:pt x="2933" y="1898"/>
                    <a:pt x="2224" y="1504"/>
                    <a:pt x="1626" y="1070"/>
                  </a:cubicBezTo>
                  <a:cubicBezTo>
                    <a:pt x="1104" y="690"/>
                    <a:pt x="581" y="2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1"/>
            <p:cNvSpPr/>
            <p:nvPr/>
          </p:nvSpPr>
          <p:spPr>
            <a:xfrm>
              <a:off x="5556053" y="1597422"/>
              <a:ext cx="110010" cy="82858"/>
            </a:xfrm>
            <a:custGeom>
              <a:avLst/>
              <a:gdLst/>
              <a:ahLst/>
              <a:cxnLst/>
              <a:rect l="l" t="t" r="r" b="b"/>
              <a:pathLst>
                <a:path w="2747" h="2069" extrusionOk="0">
                  <a:moveTo>
                    <a:pt x="1973" y="1"/>
                  </a:moveTo>
                  <a:cubicBezTo>
                    <a:pt x="1868" y="1"/>
                    <a:pt x="1764" y="12"/>
                    <a:pt x="1660" y="37"/>
                  </a:cubicBezTo>
                  <a:cubicBezTo>
                    <a:pt x="1405" y="96"/>
                    <a:pt x="1171" y="225"/>
                    <a:pt x="924" y="309"/>
                  </a:cubicBezTo>
                  <a:cubicBezTo>
                    <a:pt x="780" y="357"/>
                    <a:pt x="581" y="414"/>
                    <a:pt x="407" y="414"/>
                  </a:cubicBezTo>
                  <a:cubicBezTo>
                    <a:pt x="278" y="414"/>
                    <a:pt x="163" y="383"/>
                    <a:pt x="93" y="296"/>
                  </a:cubicBezTo>
                  <a:cubicBezTo>
                    <a:pt x="63" y="259"/>
                    <a:pt x="30" y="221"/>
                    <a:pt x="1" y="183"/>
                  </a:cubicBezTo>
                  <a:lnTo>
                    <a:pt x="1" y="183"/>
                  </a:lnTo>
                  <a:cubicBezTo>
                    <a:pt x="30" y="284"/>
                    <a:pt x="80" y="384"/>
                    <a:pt x="126" y="484"/>
                  </a:cubicBezTo>
                  <a:cubicBezTo>
                    <a:pt x="331" y="911"/>
                    <a:pt x="544" y="1333"/>
                    <a:pt x="749" y="1759"/>
                  </a:cubicBezTo>
                  <a:cubicBezTo>
                    <a:pt x="816" y="1893"/>
                    <a:pt x="903" y="2044"/>
                    <a:pt x="1050" y="2064"/>
                  </a:cubicBezTo>
                  <a:cubicBezTo>
                    <a:pt x="1064" y="2067"/>
                    <a:pt x="1078" y="2068"/>
                    <a:pt x="1092" y="2068"/>
                  </a:cubicBezTo>
                  <a:cubicBezTo>
                    <a:pt x="1256" y="2068"/>
                    <a:pt x="1384" y="1892"/>
                    <a:pt x="1430" y="1730"/>
                  </a:cubicBezTo>
                  <a:cubicBezTo>
                    <a:pt x="1493" y="1496"/>
                    <a:pt x="1476" y="1254"/>
                    <a:pt x="1518" y="1015"/>
                  </a:cubicBezTo>
                  <a:cubicBezTo>
                    <a:pt x="1556" y="777"/>
                    <a:pt x="1673" y="526"/>
                    <a:pt x="1898" y="443"/>
                  </a:cubicBezTo>
                  <a:cubicBezTo>
                    <a:pt x="1984" y="411"/>
                    <a:pt x="2078" y="407"/>
                    <a:pt x="2172" y="407"/>
                  </a:cubicBezTo>
                  <a:cubicBezTo>
                    <a:pt x="2209" y="407"/>
                    <a:pt x="2246" y="408"/>
                    <a:pt x="2282" y="408"/>
                  </a:cubicBezTo>
                  <a:cubicBezTo>
                    <a:pt x="2403" y="408"/>
                    <a:pt x="2521" y="400"/>
                    <a:pt x="2621" y="338"/>
                  </a:cubicBezTo>
                  <a:cubicBezTo>
                    <a:pt x="2676" y="301"/>
                    <a:pt x="2718" y="250"/>
                    <a:pt x="2747" y="192"/>
                  </a:cubicBezTo>
                  <a:cubicBezTo>
                    <a:pt x="2501" y="75"/>
                    <a:pt x="2238" y="1"/>
                    <a:pt x="1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1"/>
            <p:cNvSpPr/>
            <p:nvPr/>
          </p:nvSpPr>
          <p:spPr>
            <a:xfrm>
              <a:off x="6745220" y="1422977"/>
              <a:ext cx="139646" cy="98837"/>
            </a:xfrm>
            <a:custGeom>
              <a:avLst/>
              <a:gdLst/>
              <a:ahLst/>
              <a:cxnLst/>
              <a:rect l="l" t="t" r="r" b="b"/>
              <a:pathLst>
                <a:path w="3487" h="2468" extrusionOk="0">
                  <a:moveTo>
                    <a:pt x="3478" y="0"/>
                  </a:moveTo>
                  <a:lnTo>
                    <a:pt x="3478" y="0"/>
                  </a:lnTo>
                  <a:cubicBezTo>
                    <a:pt x="3223" y="67"/>
                    <a:pt x="2981" y="180"/>
                    <a:pt x="2755" y="339"/>
                  </a:cubicBezTo>
                  <a:cubicBezTo>
                    <a:pt x="2141" y="778"/>
                    <a:pt x="1727" y="1522"/>
                    <a:pt x="1008" y="1747"/>
                  </a:cubicBezTo>
                  <a:cubicBezTo>
                    <a:pt x="682" y="1848"/>
                    <a:pt x="339" y="1827"/>
                    <a:pt x="1" y="1839"/>
                  </a:cubicBezTo>
                  <a:cubicBezTo>
                    <a:pt x="251" y="1952"/>
                    <a:pt x="644" y="1998"/>
                    <a:pt x="828" y="2052"/>
                  </a:cubicBezTo>
                  <a:cubicBezTo>
                    <a:pt x="1250" y="2169"/>
                    <a:pt x="1673" y="2287"/>
                    <a:pt x="2091" y="2408"/>
                  </a:cubicBezTo>
                  <a:cubicBezTo>
                    <a:pt x="2199" y="2439"/>
                    <a:pt x="2319" y="2468"/>
                    <a:pt x="2432" y="2468"/>
                  </a:cubicBezTo>
                  <a:cubicBezTo>
                    <a:pt x="2531" y="2468"/>
                    <a:pt x="2624" y="2445"/>
                    <a:pt x="2701" y="2383"/>
                  </a:cubicBezTo>
                  <a:cubicBezTo>
                    <a:pt x="2789" y="2312"/>
                    <a:pt x="2835" y="2203"/>
                    <a:pt x="2876" y="2103"/>
                  </a:cubicBezTo>
                  <a:cubicBezTo>
                    <a:pt x="3098" y="1538"/>
                    <a:pt x="3282" y="957"/>
                    <a:pt x="3428" y="372"/>
                  </a:cubicBezTo>
                  <a:cubicBezTo>
                    <a:pt x="3457" y="251"/>
                    <a:pt x="3487" y="121"/>
                    <a:pt x="3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1"/>
            <p:cNvSpPr/>
            <p:nvPr/>
          </p:nvSpPr>
          <p:spPr>
            <a:xfrm>
              <a:off x="4453269" y="1592536"/>
              <a:ext cx="142329" cy="151179"/>
            </a:xfrm>
            <a:custGeom>
              <a:avLst/>
              <a:gdLst/>
              <a:ahLst/>
              <a:cxnLst/>
              <a:rect l="l" t="t" r="r" b="b"/>
              <a:pathLst>
                <a:path w="3554" h="3775" extrusionOk="0">
                  <a:moveTo>
                    <a:pt x="3424" y="0"/>
                  </a:moveTo>
                  <a:cubicBezTo>
                    <a:pt x="3227" y="76"/>
                    <a:pt x="3035" y="176"/>
                    <a:pt x="2851" y="293"/>
                  </a:cubicBezTo>
                  <a:cubicBezTo>
                    <a:pt x="2350" y="619"/>
                    <a:pt x="1952" y="1079"/>
                    <a:pt x="1484" y="1451"/>
                  </a:cubicBezTo>
                  <a:cubicBezTo>
                    <a:pt x="1091" y="1768"/>
                    <a:pt x="640" y="2076"/>
                    <a:pt x="155" y="2076"/>
                  </a:cubicBezTo>
                  <a:cubicBezTo>
                    <a:pt x="104" y="2076"/>
                    <a:pt x="52" y="2072"/>
                    <a:pt x="0" y="2065"/>
                  </a:cubicBezTo>
                  <a:lnTo>
                    <a:pt x="0" y="2065"/>
                  </a:lnTo>
                  <a:cubicBezTo>
                    <a:pt x="97" y="2211"/>
                    <a:pt x="239" y="2337"/>
                    <a:pt x="385" y="2450"/>
                  </a:cubicBezTo>
                  <a:cubicBezTo>
                    <a:pt x="849" y="2822"/>
                    <a:pt x="1330" y="3177"/>
                    <a:pt x="1802" y="3545"/>
                  </a:cubicBezTo>
                  <a:cubicBezTo>
                    <a:pt x="1946" y="3656"/>
                    <a:pt x="2110" y="3775"/>
                    <a:pt x="2294" y="3775"/>
                  </a:cubicBezTo>
                  <a:cubicBezTo>
                    <a:pt x="2297" y="3775"/>
                    <a:pt x="2300" y="3775"/>
                    <a:pt x="2304" y="3775"/>
                  </a:cubicBezTo>
                  <a:cubicBezTo>
                    <a:pt x="2529" y="3766"/>
                    <a:pt x="2705" y="3582"/>
                    <a:pt x="2855" y="3415"/>
                  </a:cubicBezTo>
                  <a:cubicBezTo>
                    <a:pt x="2981" y="3273"/>
                    <a:pt x="3110" y="3127"/>
                    <a:pt x="3173" y="2947"/>
                  </a:cubicBezTo>
                  <a:cubicBezTo>
                    <a:pt x="3236" y="2767"/>
                    <a:pt x="3215" y="2546"/>
                    <a:pt x="3073" y="2416"/>
                  </a:cubicBezTo>
                  <a:cubicBezTo>
                    <a:pt x="2951" y="2308"/>
                    <a:pt x="2772" y="2291"/>
                    <a:pt x="2642" y="2191"/>
                  </a:cubicBezTo>
                  <a:cubicBezTo>
                    <a:pt x="2421" y="2011"/>
                    <a:pt x="2454" y="1651"/>
                    <a:pt x="2613" y="1413"/>
                  </a:cubicBezTo>
                  <a:cubicBezTo>
                    <a:pt x="2772" y="1175"/>
                    <a:pt x="3018" y="1016"/>
                    <a:pt x="3215" y="807"/>
                  </a:cubicBezTo>
                  <a:cubicBezTo>
                    <a:pt x="3411" y="598"/>
                    <a:pt x="3553" y="293"/>
                    <a:pt x="3441" y="30"/>
                  </a:cubicBezTo>
                  <a:cubicBezTo>
                    <a:pt x="3436" y="21"/>
                    <a:pt x="3432" y="9"/>
                    <a:pt x="3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61"/>
          <p:cNvGrpSpPr/>
          <p:nvPr/>
        </p:nvGrpSpPr>
        <p:grpSpPr>
          <a:xfrm flipH="1">
            <a:off x="-427588" y="4122346"/>
            <a:ext cx="1771416" cy="985608"/>
            <a:chOff x="4322925" y="3644300"/>
            <a:chExt cx="820100" cy="456300"/>
          </a:xfrm>
        </p:grpSpPr>
        <p:sp>
          <p:nvSpPr>
            <p:cNvPr id="5011" name="Google Shape;5011;p61"/>
            <p:cNvSpPr/>
            <p:nvPr/>
          </p:nvSpPr>
          <p:spPr>
            <a:xfrm>
              <a:off x="4322925" y="3644300"/>
              <a:ext cx="820100" cy="440225"/>
            </a:xfrm>
            <a:custGeom>
              <a:avLst/>
              <a:gdLst/>
              <a:ahLst/>
              <a:cxnLst/>
              <a:rect l="l" t="t" r="r" b="b"/>
              <a:pathLst>
                <a:path w="32804" h="17609" extrusionOk="0">
                  <a:moveTo>
                    <a:pt x="19940" y="0"/>
                  </a:moveTo>
                  <a:cubicBezTo>
                    <a:pt x="19733" y="0"/>
                    <a:pt x="19526" y="3"/>
                    <a:pt x="19319" y="7"/>
                  </a:cubicBezTo>
                  <a:cubicBezTo>
                    <a:pt x="17556" y="44"/>
                    <a:pt x="15583" y="316"/>
                    <a:pt x="14500" y="1708"/>
                  </a:cubicBezTo>
                  <a:cubicBezTo>
                    <a:pt x="13969" y="2385"/>
                    <a:pt x="13685" y="3300"/>
                    <a:pt x="12941" y="3727"/>
                  </a:cubicBezTo>
                  <a:cubicBezTo>
                    <a:pt x="12327" y="4082"/>
                    <a:pt x="11411" y="4120"/>
                    <a:pt x="11185" y="4784"/>
                  </a:cubicBezTo>
                  <a:cubicBezTo>
                    <a:pt x="11010" y="5290"/>
                    <a:pt x="11369" y="5904"/>
                    <a:pt x="11081" y="6352"/>
                  </a:cubicBezTo>
                  <a:cubicBezTo>
                    <a:pt x="10926" y="6596"/>
                    <a:pt x="10624" y="6698"/>
                    <a:pt x="10329" y="6698"/>
                  </a:cubicBezTo>
                  <a:cubicBezTo>
                    <a:pt x="10281" y="6698"/>
                    <a:pt x="10233" y="6695"/>
                    <a:pt x="10186" y="6690"/>
                  </a:cubicBezTo>
                  <a:cubicBezTo>
                    <a:pt x="9852" y="6653"/>
                    <a:pt x="9543" y="6506"/>
                    <a:pt x="9217" y="6423"/>
                  </a:cubicBezTo>
                  <a:cubicBezTo>
                    <a:pt x="8999" y="6365"/>
                    <a:pt x="8778" y="6338"/>
                    <a:pt x="8557" y="6338"/>
                  </a:cubicBezTo>
                  <a:cubicBezTo>
                    <a:pt x="7140" y="6338"/>
                    <a:pt x="5736" y="7456"/>
                    <a:pt x="5555" y="8885"/>
                  </a:cubicBezTo>
                  <a:cubicBezTo>
                    <a:pt x="5471" y="9503"/>
                    <a:pt x="5580" y="10189"/>
                    <a:pt x="5237" y="10715"/>
                  </a:cubicBezTo>
                  <a:cubicBezTo>
                    <a:pt x="4761" y="11447"/>
                    <a:pt x="3724" y="11459"/>
                    <a:pt x="2892" y="11714"/>
                  </a:cubicBezTo>
                  <a:cubicBezTo>
                    <a:pt x="1095" y="12270"/>
                    <a:pt x="0" y="14461"/>
                    <a:pt x="644" y="16229"/>
                  </a:cubicBezTo>
                  <a:cubicBezTo>
                    <a:pt x="489" y="16701"/>
                    <a:pt x="439" y="17119"/>
                    <a:pt x="518" y="17608"/>
                  </a:cubicBezTo>
                  <a:lnTo>
                    <a:pt x="32106" y="17608"/>
                  </a:lnTo>
                  <a:cubicBezTo>
                    <a:pt x="32240" y="17608"/>
                    <a:pt x="32428" y="17462"/>
                    <a:pt x="32561" y="17445"/>
                  </a:cubicBezTo>
                  <a:cubicBezTo>
                    <a:pt x="32795" y="14444"/>
                    <a:pt x="32804" y="11372"/>
                    <a:pt x="31972" y="8479"/>
                  </a:cubicBezTo>
                  <a:cubicBezTo>
                    <a:pt x="31136" y="5587"/>
                    <a:pt x="29368" y="2861"/>
                    <a:pt x="26726" y="1411"/>
                  </a:cubicBezTo>
                  <a:cubicBezTo>
                    <a:pt x="24679" y="286"/>
                    <a:pt x="22286" y="0"/>
                    <a:pt x="199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1"/>
            <p:cNvSpPr/>
            <p:nvPr/>
          </p:nvSpPr>
          <p:spPr>
            <a:xfrm>
              <a:off x="4613000" y="3879000"/>
              <a:ext cx="514350" cy="221600"/>
            </a:xfrm>
            <a:custGeom>
              <a:avLst/>
              <a:gdLst/>
              <a:ahLst/>
              <a:cxnLst/>
              <a:rect l="l" t="t" r="r" b="b"/>
              <a:pathLst>
                <a:path w="20574" h="8864" extrusionOk="0">
                  <a:moveTo>
                    <a:pt x="7497" y="1"/>
                  </a:moveTo>
                  <a:cubicBezTo>
                    <a:pt x="7306" y="1"/>
                    <a:pt x="7115" y="18"/>
                    <a:pt x="6926" y="53"/>
                  </a:cubicBezTo>
                  <a:cubicBezTo>
                    <a:pt x="5727" y="274"/>
                    <a:pt x="4694" y="1206"/>
                    <a:pt x="4347" y="2372"/>
                  </a:cubicBezTo>
                  <a:cubicBezTo>
                    <a:pt x="4155" y="3024"/>
                    <a:pt x="4113" y="3814"/>
                    <a:pt x="3549" y="4191"/>
                  </a:cubicBezTo>
                  <a:cubicBezTo>
                    <a:pt x="3185" y="4433"/>
                    <a:pt x="2717" y="4416"/>
                    <a:pt x="2287" y="4500"/>
                  </a:cubicBezTo>
                  <a:cubicBezTo>
                    <a:pt x="966" y="4763"/>
                    <a:pt x="0" y="6197"/>
                    <a:pt x="255" y="7518"/>
                  </a:cubicBezTo>
                  <a:cubicBezTo>
                    <a:pt x="356" y="8044"/>
                    <a:pt x="460" y="8458"/>
                    <a:pt x="807" y="8864"/>
                  </a:cubicBezTo>
                  <a:lnTo>
                    <a:pt x="20574" y="8667"/>
                  </a:lnTo>
                  <a:lnTo>
                    <a:pt x="20574" y="604"/>
                  </a:lnTo>
                  <a:cubicBezTo>
                    <a:pt x="20164" y="1194"/>
                    <a:pt x="19855" y="1862"/>
                    <a:pt x="19625" y="2540"/>
                  </a:cubicBezTo>
                  <a:cubicBezTo>
                    <a:pt x="19391" y="3225"/>
                    <a:pt x="19098" y="4053"/>
                    <a:pt x="18388" y="4195"/>
                  </a:cubicBezTo>
                  <a:cubicBezTo>
                    <a:pt x="18327" y="4206"/>
                    <a:pt x="18267" y="4212"/>
                    <a:pt x="18207" y="4212"/>
                  </a:cubicBezTo>
                  <a:cubicBezTo>
                    <a:pt x="17765" y="4212"/>
                    <a:pt x="17344" y="3917"/>
                    <a:pt x="17050" y="3568"/>
                  </a:cubicBezTo>
                  <a:cubicBezTo>
                    <a:pt x="16720" y="3171"/>
                    <a:pt x="16486" y="2694"/>
                    <a:pt x="16122" y="2326"/>
                  </a:cubicBezTo>
                  <a:cubicBezTo>
                    <a:pt x="15677" y="1872"/>
                    <a:pt x="15041" y="1633"/>
                    <a:pt x="14407" y="1633"/>
                  </a:cubicBezTo>
                  <a:cubicBezTo>
                    <a:pt x="13982" y="1633"/>
                    <a:pt x="13557" y="1741"/>
                    <a:pt x="13192" y="1963"/>
                  </a:cubicBezTo>
                  <a:cubicBezTo>
                    <a:pt x="12722" y="2249"/>
                    <a:pt x="12295" y="2720"/>
                    <a:pt x="11752" y="2720"/>
                  </a:cubicBezTo>
                  <a:cubicBezTo>
                    <a:pt x="11740" y="2720"/>
                    <a:pt x="11728" y="2720"/>
                    <a:pt x="11717" y="2719"/>
                  </a:cubicBezTo>
                  <a:cubicBezTo>
                    <a:pt x="10985" y="2698"/>
                    <a:pt x="10601" y="1883"/>
                    <a:pt x="10158" y="1302"/>
                  </a:cubicBezTo>
                  <a:cubicBezTo>
                    <a:pt x="9538" y="485"/>
                    <a:pt x="8518" y="1"/>
                    <a:pt x="74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 name="Google Shape;5013;p61"/>
          <p:cNvGrpSpPr/>
          <p:nvPr/>
        </p:nvGrpSpPr>
        <p:grpSpPr>
          <a:xfrm>
            <a:off x="-102568" y="4468322"/>
            <a:ext cx="8163917" cy="969366"/>
            <a:chOff x="1402225" y="3959475"/>
            <a:chExt cx="2140850" cy="254200"/>
          </a:xfrm>
        </p:grpSpPr>
        <p:sp>
          <p:nvSpPr>
            <p:cNvPr id="5014" name="Google Shape;5014;p61"/>
            <p:cNvSpPr/>
            <p:nvPr/>
          </p:nvSpPr>
          <p:spPr>
            <a:xfrm>
              <a:off x="1402225" y="3959475"/>
              <a:ext cx="2140850" cy="254200"/>
            </a:xfrm>
            <a:custGeom>
              <a:avLst/>
              <a:gdLst/>
              <a:ahLst/>
              <a:cxnLst/>
              <a:rect l="l" t="t" r="r" b="b"/>
              <a:pathLst>
                <a:path w="85634" h="10168" extrusionOk="0">
                  <a:moveTo>
                    <a:pt x="41495" y="1"/>
                  </a:moveTo>
                  <a:cubicBezTo>
                    <a:pt x="20776" y="1"/>
                    <a:pt x="7009" y="4017"/>
                    <a:pt x="0" y="6769"/>
                  </a:cubicBezTo>
                  <a:lnTo>
                    <a:pt x="0" y="10167"/>
                  </a:lnTo>
                  <a:lnTo>
                    <a:pt x="85633" y="10167"/>
                  </a:lnTo>
                  <a:lnTo>
                    <a:pt x="85633" y="5289"/>
                  </a:lnTo>
                  <a:cubicBezTo>
                    <a:pt x="77466" y="3108"/>
                    <a:pt x="65570" y="934"/>
                    <a:pt x="49214" y="182"/>
                  </a:cubicBezTo>
                  <a:cubicBezTo>
                    <a:pt x="46542" y="58"/>
                    <a:pt x="43969" y="1"/>
                    <a:pt x="414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1"/>
            <p:cNvSpPr/>
            <p:nvPr/>
          </p:nvSpPr>
          <p:spPr>
            <a:xfrm>
              <a:off x="1423425" y="4027550"/>
              <a:ext cx="2119650" cy="186125"/>
            </a:xfrm>
            <a:custGeom>
              <a:avLst/>
              <a:gdLst/>
              <a:ahLst/>
              <a:cxnLst/>
              <a:rect l="l" t="t" r="r" b="b"/>
              <a:pathLst>
                <a:path w="84786" h="7445" extrusionOk="0">
                  <a:moveTo>
                    <a:pt x="46495" y="1"/>
                  </a:moveTo>
                  <a:cubicBezTo>
                    <a:pt x="39812" y="1"/>
                    <a:pt x="33751" y="5213"/>
                    <a:pt x="26952" y="6078"/>
                  </a:cubicBezTo>
                  <a:cubicBezTo>
                    <a:pt x="26203" y="6173"/>
                    <a:pt x="25454" y="6215"/>
                    <a:pt x="24706" y="6215"/>
                  </a:cubicBezTo>
                  <a:cubicBezTo>
                    <a:pt x="20573" y="6215"/>
                    <a:pt x="16459" y="4941"/>
                    <a:pt x="12314" y="4414"/>
                  </a:cubicBezTo>
                  <a:cubicBezTo>
                    <a:pt x="11374" y="4294"/>
                    <a:pt x="10402" y="4228"/>
                    <a:pt x="9427" y="4228"/>
                  </a:cubicBezTo>
                  <a:cubicBezTo>
                    <a:pt x="5906" y="4228"/>
                    <a:pt x="2338" y="5094"/>
                    <a:pt x="1" y="7444"/>
                  </a:cubicBezTo>
                  <a:lnTo>
                    <a:pt x="84785" y="7444"/>
                  </a:lnTo>
                  <a:lnTo>
                    <a:pt x="84785" y="5492"/>
                  </a:lnTo>
                  <a:cubicBezTo>
                    <a:pt x="83423" y="5563"/>
                    <a:pt x="82069" y="5676"/>
                    <a:pt x="80739" y="5793"/>
                  </a:cubicBezTo>
                  <a:lnTo>
                    <a:pt x="71723" y="6608"/>
                  </a:lnTo>
                  <a:cubicBezTo>
                    <a:pt x="70200" y="6746"/>
                    <a:pt x="68661" y="6882"/>
                    <a:pt x="67132" y="6882"/>
                  </a:cubicBezTo>
                  <a:cubicBezTo>
                    <a:pt x="65743" y="6882"/>
                    <a:pt x="64362" y="6770"/>
                    <a:pt x="63008" y="6445"/>
                  </a:cubicBezTo>
                  <a:cubicBezTo>
                    <a:pt x="57754" y="5183"/>
                    <a:pt x="53524" y="844"/>
                    <a:pt x="48165" y="113"/>
                  </a:cubicBezTo>
                  <a:cubicBezTo>
                    <a:pt x="47604" y="36"/>
                    <a:pt x="47047" y="1"/>
                    <a:pt x="464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6" name="Google Shape;5016;p61"/>
          <p:cNvSpPr/>
          <p:nvPr/>
        </p:nvSpPr>
        <p:spPr>
          <a:xfrm flipH="1">
            <a:off x="4622457" y="4608529"/>
            <a:ext cx="5271415" cy="1422695"/>
          </a:xfrm>
          <a:custGeom>
            <a:avLst/>
            <a:gdLst/>
            <a:ahLst/>
            <a:cxnLst/>
            <a:rect l="l" t="t" r="r" b="b"/>
            <a:pathLst>
              <a:path w="85634" h="19236" extrusionOk="0">
                <a:moveTo>
                  <a:pt x="37436" y="0"/>
                </a:moveTo>
                <a:cubicBezTo>
                  <a:pt x="37165" y="0"/>
                  <a:pt x="36895" y="2"/>
                  <a:pt x="36624" y="4"/>
                </a:cubicBezTo>
                <a:lnTo>
                  <a:pt x="36620" y="4"/>
                </a:lnTo>
                <a:cubicBezTo>
                  <a:pt x="24281" y="126"/>
                  <a:pt x="11967" y="2872"/>
                  <a:pt x="615" y="8038"/>
                </a:cubicBezTo>
                <a:cubicBezTo>
                  <a:pt x="406" y="8134"/>
                  <a:pt x="201" y="8226"/>
                  <a:pt x="0" y="8322"/>
                </a:cubicBezTo>
                <a:lnTo>
                  <a:pt x="0" y="19236"/>
                </a:lnTo>
                <a:lnTo>
                  <a:pt x="85634" y="19060"/>
                </a:lnTo>
                <a:lnTo>
                  <a:pt x="85634" y="14270"/>
                </a:lnTo>
                <a:cubicBezTo>
                  <a:pt x="82524" y="12277"/>
                  <a:pt x="79309" y="10483"/>
                  <a:pt x="76003" y="8895"/>
                </a:cubicBezTo>
                <a:cubicBezTo>
                  <a:pt x="68726" y="5388"/>
                  <a:pt x="61027" y="2872"/>
                  <a:pt x="53160" y="1430"/>
                </a:cubicBezTo>
                <a:cubicBezTo>
                  <a:pt x="52541" y="1317"/>
                  <a:pt x="51923" y="1212"/>
                  <a:pt x="51304" y="1112"/>
                </a:cubicBezTo>
                <a:cubicBezTo>
                  <a:pt x="49682" y="849"/>
                  <a:pt x="48052" y="631"/>
                  <a:pt x="46418" y="464"/>
                </a:cubicBezTo>
                <a:cubicBezTo>
                  <a:pt x="45243" y="343"/>
                  <a:pt x="44065" y="243"/>
                  <a:pt x="42886" y="172"/>
                </a:cubicBezTo>
                <a:cubicBezTo>
                  <a:pt x="42869" y="167"/>
                  <a:pt x="42857" y="167"/>
                  <a:pt x="42840" y="167"/>
                </a:cubicBezTo>
                <a:cubicBezTo>
                  <a:pt x="42012" y="113"/>
                  <a:pt x="41185" y="75"/>
                  <a:pt x="40357" y="50"/>
                </a:cubicBezTo>
                <a:cubicBezTo>
                  <a:pt x="39383" y="18"/>
                  <a:pt x="38408" y="0"/>
                  <a:pt x="374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2"/>
                </a:solidFill>
              </a:rPr>
              <a:t>Resources</a:t>
            </a:r>
            <a:endParaRPr>
              <a:solidFill>
                <a:schemeClr val="lt2"/>
              </a:solidFill>
            </a:endParaRPr>
          </a:p>
        </p:txBody>
      </p:sp>
      <p:sp>
        <p:nvSpPr>
          <p:cNvPr id="5018" name="Google Shape;5018;p61"/>
          <p:cNvSpPr txBox="1">
            <a:spLocks noGrp="1"/>
          </p:cNvSpPr>
          <p:nvPr>
            <p:ph type="subTitle" idx="1"/>
          </p:nvPr>
        </p:nvSpPr>
        <p:spPr>
          <a:xfrm>
            <a:off x="720000" y="1212525"/>
            <a:ext cx="5975100" cy="339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100">
                <a:solidFill>
                  <a:schemeClr val="lt2"/>
                </a:solidFill>
                <a:latin typeface="Fredoka One"/>
                <a:ea typeface="Fredoka One"/>
                <a:cs typeface="Fredoka One"/>
                <a:sym typeface="Fredoka One"/>
              </a:rPr>
              <a:t>Vectors</a:t>
            </a:r>
            <a:endParaRPr sz="2100">
              <a:solidFill>
                <a:schemeClr val="lt2"/>
              </a:solidFill>
              <a:latin typeface="Fredoka One"/>
              <a:ea typeface="Fredoka One"/>
              <a:cs typeface="Fredoka One"/>
              <a:sym typeface="Fredoka One"/>
            </a:endParaRPr>
          </a:p>
          <a:p>
            <a:pPr marL="320040" lvl="0" indent="-317500" algn="l" rtl="0">
              <a:spcBef>
                <a:spcPts val="600"/>
              </a:spcBef>
              <a:spcAft>
                <a:spcPts val="0"/>
              </a:spcAft>
              <a:buSzPts val="1400"/>
              <a:buChar char="●"/>
            </a:pPr>
            <a:r>
              <a:rPr lang="en">
                <a:uFill>
                  <a:noFill/>
                </a:uFill>
                <a:hlinkClick r:id="rId3"/>
              </a:rPr>
              <a:t>Flat autumn banners se</a:t>
            </a:r>
            <a:r>
              <a:rPr lang="en">
                <a:uFill>
                  <a:noFill/>
                </a:uFill>
                <a:hlinkClick r:id="rId3"/>
              </a:rPr>
              <a:t>t</a:t>
            </a:r>
            <a:endParaRPr/>
          </a:p>
          <a:p>
            <a:pPr marL="320040" lvl="0" indent="-317500" algn="l" rtl="0">
              <a:spcBef>
                <a:spcPts val="0"/>
              </a:spcBef>
              <a:spcAft>
                <a:spcPts val="0"/>
              </a:spcAft>
              <a:buSzPts val="1400"/>
              <a:buChar char="●"/>
            </a:pPr>
            <a:r>
              <a:rPr lang="en">
                <a:uFill>
                  <a:noFill/>
                </a:uFill>
                <a:hlinkClick r:id="rId4"/>
              </a:rPr>
              <a:t>Flat autumn background</a:t>
            </a:r>
            <a:endParaRPr/>
          </a:p>
          <a:p>
            <a:pPr marL="320040" lvl="0" indent="-317500" algn="l" rtl="0">
              <a:spcBef>
                <a:spcPts val="0"/>
              </a:spcBef>
              <a:spcAft>
                <a:spcPts val="0"/>
              </a:spcAft>
              <a:buSzPts val="1400"/>
              <a:buChar char="●"/>
            </a:pPr>
            <a:r>
              <a:rPr lang="en">
                <a:uFill>
                  <a:noFill/>
                </a:uFill>
                <a:hlinkClick r:id="rId5"/>
              </a:rPr>
              <a:t>Watercolor type of trees collection</a:t>
            </a:r>
            <a:endParaRPr/>
          </a:p>
          <a:p>
            <a:pPr marL="320040" lvl="0" indent="-317500" algn="l" rtl="0">
              <a:spcBef>
                <a:spcPts val="0"/>
              </a:spcBef>
              <a:spcAft>
                <a:spcPts val="0"/>
              </a:spcAft>
              <a:buSzPts val="1400"/>
              <a:buChar char="●"/>
            </a:pPr>
            <a:r>
              <a:rPr lang="en">
                <a:uFill>
                  <a:noFill/>
                </a:uFill>
                <a:hlinkClick r:id="rId6"/>
              </a:rPr>
              <a:t>Flat lantern festival horizontal banner</a:t>
            </a:r>
            <a:endParaRPr/>
          </a:p>
          <a:p>
            <a:pPr marL="320040" lvl="0" indent="-317500" algn="l" rtl="0">
              <a:spcBef>
                <a:spcPts val="0"/>
              </a:spcBef>
              <a:spcAft>
                <a:spcPts val="0"/>
              </a:spcAft>
              <a:buSzPts val="1400"/>
              <a:buChar char="●"/>
            </a:pPr>
            <a:r>
              <a:rPr lang="en">
                <a:uFill>
                  <a:noFill/>
                </a:uFill>
                <a:hlinkClick r:id="rId7"/>
              </a:rPr>
              <a:t>Flat design chuseok concept</a:t>
            </a:r>
            <a:endParaRPr/>
          </a:p>
          <a:p>
            <a:pPr marL="0" lvl="0" indent="0" algn="l" rtl="0">
              <a:spcBef>
                <a:spcPts val="1000"/>
              </a:spcBef>
              <a:spcAft>
                <a:spcPts val="0"/>
              </a:spcAft>
              <a:buNone/>
            </a:pPr>
            <a:r>
              <a:rPr lang="en" sz="2100">
                <a:solidFill>
                  <a:schemeClr val="lt2"/>
                </a:solidFill>
                <a:latin typeface="Fredoka One"/>
                <a:ea typeface="Fredoka One"/>
                <a:cs typeface="Fredoka One"/>
                <a:sym typeface="Fredoka One"/>
              </a:rPr>
              <a:t>Photos</a:t>
            </a:r>
            <a:endParaRPr sz="2100">
              <a:solidFill>
                <a:schemeClr val="lt2"/>
              </a:solidFill>
              <a:latin typeface="Fredoka One"/>
              <a:ea typeface="Fredoka One"/>
              <a:cs typeface="Fredoka One"/>
              <a:sym typeface="Fredoka One"/>
            </a:endParaRPr>
          </a:p>
          <a:p>
            <a:pPr marL="320040" lvl="0" indent="-317500" algn="l" rtl="0">
              <a:lnSpc>
                <a:spcPct val="100000"/>
              </a:lnSpc>
              <a:spcBef>
                <a:spcPts val="600"/>
              </a:spcBef>
              <a:spcAft>
                <a:spcPts val="0"/>
              </a:spcAft>
              <a:buSzPts val="1400"/>
              <a:buChar char="●"/>
            </a:pPr>
            <a:r>
              <a:rPr lang="en">
                <a:uFill>
                  <a:noFill/>
                </a:uFill>
                <a:hlinkClick r:id="rId8"/>
              </a:rPr>
              <a:t>Time organization concept with planner high angle</a:t>
            </a:r>
            <a:endParaRPr/>
          </a:p>
          <a:p>
            <a:pPr marL="320040" lvl="0" indent="-317500" algn="l" rtl="0">
              <a:lnSpc>
                <a:spcPct val="100000"/>
              </a:lnSpc>
              <a:spcBef>
                <a:spcPts val="0"/>
              </a:spcBef>
              <a:spcAft>
                <a:spcPts val="0"/>
              </a:spcAft>
              <a:buSzPts val="1400"/>
              <a:buChar char="●"/>
            </a:pPr>
            <a:r>
              <a:rPr lang="en">
                <a:uFill>
                  <a:noFill/>
                </a:uFill>
                <a:hlinkClick r:id="rId9"/>
              </a:rPr>
              <a:t>Birthday muffin with colorful candles on pink background</a:t>
            </a:r>
            <a:endParaRPr/>
          </a:p>
        </p:txBody>
      </p:sp>
      <p:grpSp>
        <p:nvGrpSpPr>
          <p:cNvPr id="5019" name="Google Shape;5019;p61"/>
          <p:cNvGrpSpPr/>
          <p:nvPr/>
        </p:nvGrpSpPr>
        <p:grpSpPr>
          <a:xfrm rot="-5400000">
            <a:off x="4924657" y="1898911"/>
            <a:ext cx="7864530" cy="1279030"/>
            <a:chOff x="131" y="4266941"/>
            <a:chExt cx="9143739" cy="1487071"/>
          </a:xfrm>
        </p:grpSpPr>
        <p:grpSp>
          <p:nvGrpSpPr>
            <p:cNvPr id="5020" name="Google Shape;5020;p61"/>
            <p:cNvGrpSpPr/>
            <p:nvPr/>
          </p:nvGrpSpPr>
          <p:grpSpPr>
            <a:xfrm rot="10065285" flipH="1">
              <a:off x="4260683" y="4833595"/>
              <a:ext cx="1023056" cy="353042"/>
              <a:chOff x="4586700" y="3008575"/>
              <a:chExt cx="1065750" cy="367775"/>
            </a:xfrm>
          </p:grpSpPr>
          <p:sp>
            <p:nvSpPr>
              <p:cNvPr id="5021" name="Google Shape;5021;p6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3" name="Google Shape;5023;p61"/>
            <p:cNvSpPr/>
            <p:nvPr/>
          </p:nvSpPr>
          <p:spPr>
            <a:xfrm rot="-4929948" flipH="1">
              <a:off x="6580358"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1"/>
            <p:cNvSpPr/>
            <p:nvPr/>
          </p:nvSpPr>
          <p:spPr>
            <a:xfrm rot="-4929948" flipH="1">
              <a:off x="6427097"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1"/>
            <p:cNvSpPr/>
            <p:nvPr/>
          </p:nvSpPr>
          <p:spPr>
            <a:xfrm rot="-4929948" flipH="1">
              <a:off x="62748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1"/>
            <p:cNvSpPr/>
            <p:nvPr/>
          </p:nvSpPr>
          <p:spPr>
            <a:xfrm rot="-4929948" flipH="1">
              <a:off x="6150364"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1"/>
            <p:cNvSpPr/>
            <p:nvPr/>
          </p:nvSpPr>
          <p:spPr>
            <a:xfrm rot="-4929948" flipH="1">
              <a:off x="6012659"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1"/>
            <p:cNvSpPr/>
            <p:nvPr/>
          </p:nvSpPr>
          <p:spPr>
            <a:xfrm rot="-4929948" flipH="1">
              <a:off x="5986745"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1"/>
            <p:cNvSpPr/>
            <p:nvPr/>
          </p:nvSpPr>
          <p:spPr>
            <a:xfrm rot="-4929948" flipH="1">
              <a:off x="612635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1"/>
            <p:cNvSpPr/>
            <p:nvPr/>
          </p:nvSpPr>
          <p:spPr>
            <a:xfrm rot="-4929948" flipH="1">
              <a:off x="624659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1"/>
            <p:cNvSpPr/>
            <p:nvPr/>
          </p:nvSpPr>
          <p:spPr>
            <a:xfrm rot="-4929948" flipH="1">
              <a:off x="6402590"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1"/>
            <p:cNvSpPr/>
            <p:nvPr/>
          </p:nvSpPr>
          <p:spPr>
            <a:xfrm rot="-4929948" flipH="1">
              <a:off x="656840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1"/>
            <p:cNvSpPr/>
            <p:nvPr/>
          </p:nvSpPr>
          <p:spPr>
            <a:xfrm rot="-4929948" flipH="1">
              <a:off x="6356676"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1"/>
            <p:cNvSpPr/>
            <p:nvPr/>
          </p:nvSpPr>
          <p:spPr>
            <a:xfrm rot="-4929948" flipH="1">
              <a:off x="5855725"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5" name="Google Shape;5035;p61"/>
            <p:cNvGrpSpPr/>
            <p:nvPr/>
          </p:nvGrpSpPr>
          <p:grpSpPr>
            <a:xfrm rot="2188332">
              <a:off x="6738992" y="4656666"/>
              <a:ext cx="1544475" cy="707621"/>
              <a:chOff x="-2353813" y="170553"/>
              <a:chExt cx="2077588" cy="951798"/>
            </a:xfrm>
          </p:grpSpPr>
          <p:sp>
            <p:nvSpPr>
              <p:cNvPr id="5036" name="Google Shape;5036;p6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61"/>
            <p:cNvGrpSpPr/>
            <p:nvPr/>
          </p:nvGrpSpPr>
          <p:grpSpPr>
            <a:xfrm flipH="1">
              <a:off x="8420971" y="4836401"/>
              <a:ext cx="722898" cy="249462"/>
              <a:chOff x="4586700" y="3008575"/>
              <a:chExt cx="1065750" cy="367775"/>
            </a:xfrm>
          </p:grpSpPr>
          <p:sp>
            <p:nvSpPr>
              <p:cNvPr id="5043" name="Google Shape;5043;p6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61"/>
            <p:cNvGrpSpPr/>
            <p:nvPr/>
          </p:nvGrpSpPr>
          <p:grpSpPr>
            <a:xfrm rot="-8425059" flipH="1">
              <a:off x="7877941" y="4690216"/>
              <a:ext cx="772845" cy="640869"/>
              <a:chOff x="4593250" y="3554450"/>
              <a:chExt cx="530825" cy="440225"/>
            </a:xfrm>
          </p:grpSpPr>
          <p:sp>
            <p:nvSpPr>
              <p:cNvPr id="5046" name="Google Shape;5046;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61"/>
            <p:cNvGrpSpPr/>
            <p:nvPr/>
          </p:nvGrpSpPr>
          <p:grpSpPr>
            <a:xfrm flipH="1">
              <a:off x="6417741" y="4788950"/>
              <a:ext cx="851199" cy="442923"/>
              <a:chOff x="721375" y="3644650"/>
              <a:chExt cx="866625" cy="450950"/>
            </a:xfrm>
          </p:grpSpPr>
          <p:sp>
            <p:nvSpPr>
              <p:cNvPr id="5053" name="Google Shape;5053;p61"/>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1"/>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1"/>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1"/>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1"/>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1"/>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1"/>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1"/>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1" name="Google Shape;5061;p61"/>
            <p:cNvGrpSpPr/>
            <p:nvPr/>
          </p:nvGrpSpPr>
          <p:grpSpPr>
            <a:xfrm flipH="1">
              <a:off x="7330745" y="4705201"/>
              <a:ext cx="617031" cy="511718"/>
              <a:chOff x="4593250" y="3554450"/>
              <a:chExt cx="530825" cy="440225"/>
            </a:xfrm>
          </p:grpSpPr>
          <p:sp>
            <p:nvSpPr>
              <p:cNvPr id="5062" name="Google Shape;5062;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61"/>
            <p:cNvGrpSpPr/>
            <p:nvPr/>
          </p:nvGrpSpPr>
          <p:grpSpPr>
            <a:xfrm rot="-3059037" flipH="1">
              <a:off x="5849173" y="4768551"/>
              <a:ext cx="942377" cy="619453"/>
              <a:chOff x="1506700" y="3966175"/>
              <a:chExt cx="674775" cy="443550"/>
            </a:xfrm>
          </p:grpSpPr>
          <p:sp>
            <p:nvSpPr>
              <p:cNvPr id="5069" name="Google Shape;5069;p61"/>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1"/>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1"/>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2" name="Google Shape;5072;p61"/>
            <p:cNvGrpSpPr/>
            <p:nvPr/>
          </p:nvGrpSpPr>
          <p:grpSpPr>
            <a:xfrm rot="462" flipH="1">
              <a:off x="4873302" y="4628954"/>
              <a:ext cx="1544479" cy="707662"/>
              <a:chOff x="-2353813" y="170553"/>
              <a:chExt cx="2077588" cy="951798"/>
            </a:xfrm>
          </p:grpSpPr>
          <p:sp>
            <p:nvSpPr>
              <p:cNvPr id="5073" name="Google Shape;5073;p6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61"/>
            <p:cNvGrpSpPr/>
            <p:nvPr/>
          </p:nvGrpSpPr>
          <p:grpSpPr>
            <a:xfrm rot="-5279132" flipH="1">
              <a:off x="4870183" y="4569859"/>
              <a:ext cx="943806" cy="782720"/>
              <a:chOff x="4593250" y="3554450"/>
              <a:chExt cx="530825" cy="440225"/>
            </a:xfrm>
          </p:grpSpPr>
          <p:sp>
            <p:nvSpPr>
              <p:cNvPr id="5080" name="Google Shape;5080;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6" name="Google Shape;5086;p61"/>
            <p:cNvGrpSpPr/>
            <p:nvPr/>
          </p:nvGrpSpPr>
          <p:grpSpPr>
            <a:xfrm rot="-10065285">
              <a:off x="3860261" y="4833595"/>
              <a:ext cx="1023056" cy="353042"/>
              <a:chOff x="4586700" y="3008575"/>
              <a:chExt cx="1065750" cy="367775"/>
            </a:xfrm>
          </p:grpSpPr>
          <p:sp>
            <p:nvSpPr>
              <p:cNvPr id="5087" name="Google Shape;5087;p6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9" name="Google Shape;5089;p61"/>
            <p:cNvSpPr/>
            <p:nvPr/>
          </p:nvSpPr>
          <p:spPr>
            <a:xfrm rot="4929948">
              <a:off x="2445024"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1"/>
            <p:cNvSpPr/>
            <p:nvPr/>
          </p:nvSpPr>
          <p:spPr>
            <a:xfrm rot="4929948">
              <a:off x="2548742"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1"/>
            <p:cNvSpPr/>
            <p:nvPr/>
          </p:nvSpPr>
          <p:spPr>
            <a:xfrm rot="4929948">
              <a:off x="26591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1"/>
            <p:cNvSpPr/>
            <p:nvPr/>
          </p:nvSpPr>
          <p:spPr>
            <a:xfrm rot="4929948">
              <a:off x="2802138"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1"/>
            <p:cNvSpPr/>
            <p:nvPr/>
          </p:nvSpPr>
          <p:spPr>
            <a:xfrm rot="4929948">
              <a:off x="2939808"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1"/>
            <p:cNvSpPr/>
            <p:nvPr/>
          </p:nvSpPr>
          <p:spPr>
            <a:xfrm rot="4929948">
              <a:off x="3020036"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1"/>
            <p:cNvSpPr/>
            <p:nvPr/>
          </p:nvSpPr>
          <p:spPr>
            <a:xfrm rot="4929948">
              <a:off x="285514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1"/>
            <p:cNvSpPr/>
            <p:nvPr/>
          </p:nvSpPr>
          <p:spPr>
            <a:xfrm rot="4929948">
              <a:off x="269111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1"/>
            <p:cNvSpPr/>
            <p:nvPr/>
          </p:nvSpPr>
          <p:spPr>
            <a:xfrm rot="4929948">
              <a:off x="2577051"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1"/>
            <p:cNvSpPr/>
            <p:nvPr/>
          </p:nvSpPr>
          <p:spPr>
            <a:xfrm rot="4929948">
              <a:off x="242742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1"/>
            <p:cNvSpPr/>
            <p:nvPr/>
          </p:nvSpPr>
          <p:spPr>
            <a:xfrm rot="4929948">
              <a:off x="2577710"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1"/>
            <p:cNvSpPr/>
            <p:nvPr/>
          </p:nvSpPr>
          <p:spPr>
            <a:xfrm rot="4929948">
              <a:off x="3137227"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1" name="Google Shape;5101;p61"/>
            <p:cNvGrpSpPr/>
            <p:nvPr/>
          </p:nvGrpSpPr>
          <p:grpSpPr>
            <a:xfrm rot="-2188332" flipH="1">
              <a:off x="860534" y="4656666"/>
              <a:ext cx="1544475" cy="707621"/>
              <a:chOff x="-2353813" y="170553"/>
              <a:chExt cx="2077588" cy="951798"/>
            </a:xfrm>
          </p:grpSpPr>
          <p:sp>
            <p:nvSpPr>
              <p:cNvPr id="5102" name="Google Shape;5102;p6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61"/>
            <p:cNvGrpSpPr/>
            <p:nvPr/>
          </p:nvGrpSpPr>
          <p:grpSpPr>
            <a:xfrm>
              <a:off x="131" y="4836401"/>
              <a:ext cx="722898" cy="249462"/>
              <a:chOff x="4586700" y="3008575"/>
              <a:chExt cx="1065750" cy="367775"/>
            </a:xfrm>
          </p:grpSpPr>
          <p:sp>
            <p:nvSpPr>
              <p:cNvPr id="5109" name="Google Shape;5109;p6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1" name="Google Shape;5111;p61"/>
            <p:cNvGrpSpPr/>
            <p:nvPr/>
          </p:nvGrpSpPr>
          <p:grpSpPr>
            <a:xfrm rot="8425059">
              <a:off x="493214" y="4690216"/>
              <a:ext cx="772845" cy="640869"/>
              <a:chOff x="4593250" y="3554450"/>
              <a:chExt cx="530825" cy="440225"/>
            </a:xfrm>
          </p:grpSpPr>
          <p:sp>
            <p:nvSpPr>
              <p:cNvPr id="5112" name="Google Shape;5112;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61"/>
            <p:cNvGrpSpPr/>
            <p:nvPr/>
          </p:nvGrpSpPr>
          <p:grpSpPr>
            <a:xfrm>
              <a:off x="1875060" y="4788950"/>
              <a:ext cx="851199" cy="442923"/>
              <a:chOff x="721375" y="3644650"/>
              <a:chExt cx="866625" cy="450950"/>
            </a:xfrm>
          </p:grpSpPr>
          <p:sp>
            <p:nvSpPr>
              <p:cNvPr id="5119" name="Google Shape;5119;p61"/>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1"/>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1"/>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1"/>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1"/>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1"/>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1"/>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1"/>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61"/>
            <p:cNvGrpSpPr/>
            <p:nvPr/>
          </p:nvGrpSpPr>
          <p:grpSpPr>
            <a:xfrm>
              <a:off x="1196224" y="4705201"/>
              <a:ext cx="617031" cy="511718"/>
              <a:chOff x="4593250" y="3554450"/>
              <a:chExt cx="530825" cy="440225"/>
            </a:xfrm>
          </p:grpSpPr>
          <p:sp>
            <p:nvSpPr>
              <p:cNvPr id="5128" name="Google Shape;5128;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61"/>
            <p:cNvGrpSpPr/>
            <p:nvPr/>
          </p:nvGrpSpPr>
          <p:grpSpPr>
            <a:xfrm rot="3059037">
              <a:off x="2352450" y="4768551"/>
              <a:ext cx="942377" cy="619453"/>
              <a:chOff x="1506700" y="3966175"/>
              <a:chExt cx="674775" cy="443550"/>
            </a:xfrm>
          </p:grpSpPr>
          <p:sp>
            <p:nvSpPr>
              <p:cNvPr id="5135" name="Google Shape;5135;p61"/>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1"/>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1"/>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61"/>
            <p:cNvGrpSpPr/>
            <p:nvPr/>
          </p:nvGrpSpPr>
          <p:grpSpPr>
            <a:xfrm rot="-462">
              <a:off x="2726219" y="4628954"/>
              <a:ext cx="1544479" cy="707662"/>
              <a:chOff x="-2353813" y="170553"/>
              <a:chExt cx="2077588" cy="951798"/>
            </a:xfrm>
          </p:grpSpPr>
          <p:sp>
            <p:nvSpPr>
              <p:cNvPr id="5139" name="Google Shape;5139;p6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5" name="Google Shape;5145;p61"/>
            <p:cNvGrpSpPr/>
            <p:nvPr/>
          </p:nvGrpSpPr>
          <p:grpSpPr>
            <a:xfrm rot="5279132">
              <a:off x="3330011" y="4569859"/>
              <a:ext cx="943806" cy="782720"/>
              <a:chOff x="4593250" y="3554450"/>
              <a:chExt cx="530825" cy="440225"/>
            </a:xfrm>
          </p:grpSpPr>
          <p:sp>
            <p:nvSpPr>
              <p:cNvPr id="5146" name="Google Shape;5146;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2" name="Google Shape;5152;p61"/>
            <p:cNvGrpSpPr/>
            <p:nvPr/>
          </p:nvGrpSpPr>
          <p:grpSpPr>
            <a:xfrm>
              <a:off x="4137146" y="4514025"/>
              <a:ext cx="1031765" cy="855709"/>
              <a:chOff x="4593250" y="3554450"/>
              <a:chExt cx="530825" cy="440225"/>
            </a:xfrm>
          </p:grpSpPr>
          <p:sp>
            <p:nvSpPr>
              <p:cNvPr id="5153" name="Google Shape;5153;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59" name="Google Shape;5159;p61"/>
          <p:cNvGrpSpPr/>
          <p:nvPr/>
        </p:nvGrpSpPr>
        <p:grpSpPr>
          <a:xfrm rot="-5400000" flipH="1">
            <a:off x="4364144" y="3346599"/>
            <a:ext cx="8090205" cy="1279030"/>
            <a:chOff x="-262252" y="4266941"/>
            <a:chExt cx="9406121" cy="1487071"/>
          </a:xfrm>
        </p:grpSpPr>
        <p:grpSp>
          <p:nvGrpSpPr>
            <p:cNvPr id="5160" name="Google Shape;5160;p61"/>
            <p:cNvGrpSpPr/>
            <p:nvPr/>
          </p:nvGrpSpPr>
          <p:grpSpPr>
            <a:xfrm rot="10065285" flipH="1">
              <a:off x="4260683" y="4833595"/>
              <a:ext cx="1023056" cy="353042"/>
              <a:chOff x="4586700" y="3008575"/>
              <a:chExt cx="1065750" cy="367775"/>
            </a:xfrm>
          </p:grpSpPr>
          <p:sp>
            <p:nvSpPr>
              <p:cNvPr id="5161" name="Google Shape;5161;p6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3" name="Google Shape;5163;p61"/>
            <p:cNvSpPr/>
            <p:nvPr/>
          </p:nvSpPr>
          <p:spPr>
            <a:xfrm rot="-4929948" flipH="1">
              <a:off x="6580358"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1"/>
            <p:cNvSpPr/>
            <p:nvPr/>
          </p:nvSpPr>
          <p:spPr>
            <a:xfrm rot="-4929948" flipH="1">
              <a:off x="6427097"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1"/>
            <p:cNvSpPr/>
            <p:nvPr/>
          </p:nvSpPr>
          <p:spPr>
            <a:xfrm rot="-4929948" flipH="1">
              <a:off x="62748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1"/>
            <p:cNvSpPr/>
            <p:nvPr/>
          </p:nvSpPr>
          <p:spPr>
            <a:xfrm rot="-4929948" flipH="1">
              <a:off x="6150364"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1"/>
            <p:cNvSpPr/>
            <p:nvPr/>
          </p:nvSpPr>
          <p:spPr>
            <a:xfrm rot="-4929948" flipH="1">
              <a:off x="6012659"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1"/>
            <p:cNvSpPr/>
            <p:nvPr/>
          </p:nvSpPr>
          <p:spPr>
            <a:xfrm rot="-4929948" flipH="1">
              <a:off x="5986745"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1"/>
            <p:cNvSpPr/>
            <p:nvPr/>
          </p:nvSpPr>
          <p:spPr>
            <a:xfrm rot="-4929948" flipH="1">
              <a:off x="612635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1"/>
            <p:cNvSpPr/>
            <p:nvPr/>
          </p:nvSpPr>
          <p:spPr>
            <a:xfrm rot="-4929948" flipH="1">
              <a:off x="624659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1"/>
            <p:cNvSpPr/>
            <p:nvPr/>
          </p:nvSpPr>
          <p:spPr>
            <a:xfrm rot="-4929948" flipH="1">
              <a:off x="6402590"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1"/>
            <p:cNvSpPr/>
            <p:nvPr/>
          </p:nvSpPr>
          <p:spPr>
            <a:xfrm rot="-4929948" flipH="1">
              <a:off x="656840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1"/>
            <p:cNvSpPr/>
            <p:nvPr/>
          </p:nvSpPr>
          <p:spPr>
            <a:xfrm rot="-4929948" flipH="1">
              <a:off x="6356676"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1"/>
            <p:cNvSpPr/>
            <p:nvPr/>
          </p:nvSpPr>
          <p:spPr>
            <a:xfrm rot="-4929948" flipH="1">
              <a:off x="5855725"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5" name="Google Shape;5175;p61"/>
            <p:cNvGrpSpPr/>
            <p:nvPr/>
          </p:nvGrpSpPr>
          <p:grpSpPr>
            <a:xfrm rot="2188332">
              <a:off x="6738992" y="4656666"/>
              <a:ext cx="1544475" cy="707621"/>
              <a:chOff x="-2353813" y="170553"/>
              <a:chExt cx="2077588" cy="951798"/>
            </a:xfrm>
          </p:grpSpPr>
          <p:sp>
            <p:nvSpPr>
              <p:cNvPr id="5176" name="Google Shape;5176;p6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61"/>
            <p:cNvGrpSpPr/>
            <p:nvPr/>
          </p:nvGrpSpPr>
          <p:grpSpPr>
            <a:xfrm flipH="1">
              <a:off x="8420971" y="4836401"/>
              <a:ext cx="722898" cy="249462"/>
              <a:chOff x="4586700" y="3008575"/>
              <a:chExt cx="1065750" cy="367775"/>
            </a:xfrm>
          </p:grpSpPr>
          <p:sp>
            <p:nvSpPr>
              <p:cNvPr id="5183" name="Google Shape;5183;p6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5" name="Google Shape;5185;p61"/>
            <p:cNvGrpSpPr/>
            <p:nvPr/>
          </p:nvGrpSpPr>
          <p:grpSpPr>
            <a:xfrm rot="-8425059" flipH="1">
              <a:off x="7877941" y="4690216"/>
              <a:ext cx="772845" cy="640869"/>
              <a:chOff x="4593250" y="3554450"/>
              <a:chExt cx="530825" cy="440225"/>
            </a:xfrm>
          </p:grpSpPr>
          <p:sp>
            <p:nvSpPr>
              <p:cNvPr id="5186" name="Google Shape;5186;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2" name="Google Shape;5192;p61"/>
            <p:cNvGrpSpPr/>
            <p:nvPr/>
          </p:nvGrpSpPr>
          <p:grpSpPr>
            <a:xfrm flipH="1">
              <a:off x="6417741" y="4788950"/>
              <a:ext cx="851199" cy="442923"/>
              <a:chOff x="721375" y="3644650"/>
              <a:chExt cx="866625" cy="450950"/>
            </a:xfrm>
          </p:grpSpPr>
          <p:sp>
            <p:nvSpPr>
              <p:cNvPr id="5193" name="Google Shape;5193;p61"/>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1"/>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1"/>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1"/>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1"/>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1"/>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1"/>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1"/>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61"/>
            <p:cNvGrpSpPr/>
            <p:nvPr/>
          </p:nvGrpSpPr>
          <p:grpSpPr>
            <a:xfrm flipH="1">
              <a:off x="7330745" y="4705201"/>
              <a:ext cx="617031" cy="511718"/>
              <a:chOff x="4593250" y="3554450"/>
              <a:chExt cx="530825" cy="440225"/>
            </a:xfrm>
          </p:grpSpPr>
          <p:sp>
            <p:nvSpPr>
              <p:cNvPr id="5202" name="Google Shape;5202;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8" name="Google Shape;5208;p61"/>
            <p:cNvGrpSpPr/>
            <p:nvPr/>
          </p:nvGrpSpPr>
          <p:grpSpPr>
            <a:xfrm rot="-3059037" flipH="1">
              <a:off x="5849173" y="4768551"/>
              <a:ext cx="942377" cy="619453"/>
              <a:chOff x="1506700" y="3966175"/>
              <a:chExt cx="674775" cy="443550"/>
            </a:xfrm>
          </p:grpSpPr>
          <p:sp>
            <p:nvSpPr>
              <p:cNvPr id="5209" name="Google Shape;5209;p61"/>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1"/>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1"/>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61"/>
            <p:cNvGrpSpPr/>
            <p:nvPr/>
          </p:nvGrpSpPr>
          <p:grpSpPr>
            <a:xfrm rot="462" flipH="1">
              <a:off x="4873302" y="4628954"/>
              <a:ext cx="1544479" cy="707662"/>
              <a:chOff x="-2353813" y="170553"/>
              <a:chExt cx="2077588" cy="951798"/>
            </a:xfrm>
          </p:grpSpPr>
          <p:sp>
            <p:nvSpPr>
              <p:cNvPr id="5213" name="Google Shape;5213;p6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61"/>
            <p:cNvGrpSpPr/>
            <p:nvPr/>
          </p:nvGrpSpPr>
          <p:grpSpPr>
            <a:xfrm rot="-5279132" flipH="1">
              <a:off x="4870183" y="4569859"/>
              <a:ext cx="943806" cy="782720"/>
              <a:chOff x="4593250" y="3554450"/>
              <a:chExt cx="530825" cy="440225"/>
            </a:xfrm>
          </p:grpSpPr>
          <p:sp>
            <p:nvSpPr>
              <p:cNvPr id="5220" name="Google Shape;5220;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61"/>
            <p:cNvGrpSpPr/>
            <p:nvPr/>
          </p:nvGrpSpPr>
          <p:grpSpPr>
            <a:xfrm rot="-10065285">
              <a:off x="3860261" y="4833595"/>
              <a:ext cx="1023056" cy="353042"/>
              <a:chOff x="4586700" y="3008575"/>
              <a:chExt cx="1065750" cy="367775"/>
            </a:xfrm>
          </p:grpSpPr>
          <p:sp>
            <p:nvSpPr>
              <p:cNvPr id="5227" name="Google Shape;5227;p61"/>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1"/>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9" name="Google Shape;5229;p61"/>
            <p:cNvSpPr/>
            <p:nvPr/>
          </p:nvSpPr>
          <p:spPr>
            <a:xfrm rot="4929948">
              <a:off x="2445024" y="4576335"/>
              <a:ext cx="118619" cy="152431"/>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1"/>
            <p:cNvSpPr/>
            <p:nvPr/>
          </p:nvSpPr>
          <p:spPr>
            <a:xfrm rot="4929948">
              <a:off x="2548742" y="4544978"/>
              <a:ext cx="168162" cy="164393"/>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1"/>
            <p:cNvSpPr/>
            <p:nvPr/>
          </p:nvSpPr>
          <p:spPr>
            <a:xfrm rot="4929948">
              <a:off x="2659101" y="4513427"/>
              <a:ext cx="210098" cy="158654"/>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1"/>
            <p:cNvSpPr/>
            <p:nvPr/>
          </p:nvSpPr>
          <p:spPr>
            <a:xfrm rot="4929948">
              <a:off x="2802138" y="4491102"/>
              <a:ext cx="191498" cy="144860"/>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1"/>
            <p:cNvSpPr/>
            <p:nvPr/>
          </p:nvSpPr>
          <p:spPr>
            <a:xfrm rot="4929948">
              <a:off x="2939808" y="4436594"/>
              <a:ext cx="191533" cy="144825"/>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1"/>
            <p:cNvSpPr/>
            <p:nvPr/>
          </p:nvSpPr>
          <p:spPr>
            <a:xfrm rot="4929948">
              <a:off x="3020036" y="4567291"/>
              <a:ext cx="137219" cy="196753"/>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1"/>
            <p:cNvSpPr/>
            <p:nvPr/>
          </p:nvSpPr>
          <p:spPr>
            <a:xfrm rot="4929948">
              <a:off x="2855149" y="4648486"/>
              <a:ext cx="162492" cy="176736"/>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1"/>
            <p:cNvSpPr/>
            <p:nvPr/>
          </p:nvSpPr>
          <p:spPr>
            <a:xfrm rot="4929948">
              <a:off x="2691112" y="4714361"/>
              <a:ext cx="206295" cy="162941"/>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1"/>
            <p:cNvSpPr/>
            <p:nvPr/>
          </p:nvSpPr>
          <p:spPr>
            <a:xfrm rot="4929948">
              <a:off x="2577051" y="4705552"/>
              <a:ext cx="164359" cy="16771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1"/>
            <p:cNvSpPr/>
            <p:nvPr/>
          </p:nvSpPr>
          <p:spPr>
            <a:xfrm rot="4929948">
              <a:off x="2427421" y="4720333"/>
              <a:ext cx="148179" cy="123908"/>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1"/>
            <p:cNvSpPr/>
            <p:nvPr/>
          </p:nvSpPr>
          <p:spPr>
            <a:xfrm rot="4929948">
              <a:off x="2577710" y="4173895"/>
              <a:ext cx="209614" cy="986635"/>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1"/>
            <p:cNvSpPr/>
            <p:nvPr/>
          </p:nvSpPr>
          <p:spPr>
            <a:xfrm rot="4929948">
              <a:off x="3137227" y="4333540"/>
              <a:ext cx="151048" cy="23533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1" name="Google Shape;5241;p61"/>
            <p:cNvGrpSpPr/>
            <p:nvPr/>
          </p:nvGrpSpPr>
          <p:grpSpPr>
            <a:xfrm rot="-2188332" flipH="1">
              <a:off x="860534" y="4656666"/>
              <a:ext cx="1544475" cy="707621"/>
              <a:chOff x="-2353813" y="170553"/>
              <a:chExt cx="2077588" cy="951798"/>
            </a:xfrm>
          </p:grpSpPr>
          <p:sp>
            <p:nvSpPr>
              <p:cNvPr id="5242" name="Google Shape;5242;p6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61"/>
            <p:cNvGrpSpPr/>
            <p:nvPr/>
          </p:nvGrpSpPr>
          <p:grpSpPr>
            <a:xfrm>
              <a:off x="-262252" y="4694238"/>
              <a:ext cx="722898" cy="249462"/>
              <a:chOff x="4199877" y="2798987"/>
              <a:chExt cx="1065750" cy="367775"/>
            </a:xfrm>
          </p:grpSpPr>
          <p:sp>
            <p:nvSpPr>
              <p:cNvPr id="5249" name="Google Shape;5249;p61"/>
              <p:cNvSpPr/>
              <p:nvPr/>
            </p:nvSpPr>
            <p:spPr>
              <a:xfrm>
                <a:off x="4500227" y="2798987"/>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1"/>
              <p:cNvSpPr/>
              <p:nvPr/>
            </p:nvSpPr>
            <p:spPr>
              <a:xfrm>
                <a:off x="4199877" y="2950612"/>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1" name="Google Shape;5251;p61"/>
            <p:cNvGrpSpPr/>
            <p:nvPr/>
          </p:nvGrpSpPr>
          <p:grpSpPr>
            <a:xfrm rot="8425059">
              <a:off x="493214" y="4690216"/>
              <a:ext cx="772845" cy="640869"/>
              <a:chOff x="4593250" y="3554450"/>
              <a:chExt cx="530825" cy="440225"/>
            </a:xfrm>
          </p:grpSpPr>
          <p:sp>
            <p:nvSpPr>
              <p:cNvPr id="5252" name="Google Shape;5252;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61"/>
            <p:cNvGrpSpPr/>
            <p:nvPr/>
          </p:nvGrpSpPr>
          <p:grpSpPr>
            <a:xfrm>
              <a:off x="1875060" y="4788950"/>
              <a:ext cx="851199" cy="442923"/>
              <a:chOff x="721375" y="3644650"/>
              <a:chExt cx="866625" cy="450950"/>
            </a:xfrm>
          </p:grpSpPr>
          <p:sp>
            <p:nvSpPr>
              <p:cNvPr id="5259" name="Google Shape;5259;p61"/>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1"/>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1"/>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1"/>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61"/>
            <p:cNvGrpSpPr/>
            <p:nvPr/>
          </p:nvGrpSpPr>
          <p:grpSpPr>
            <a:xfrm>
              <a:off x="1196224" y="4705201"/>
              <a:ext cx="617031" cy="511718"/>
              <a:chOff x="4593250" y="3554450"/>
              <a:chExt cx="530825" cy="440225"/>
            </a:xfrm>
          </p:grpSpPr>
          <p:sp>
            <p:nvSpPr>
              <p:cNvPr id="5268" name="Google Shape;5268;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61"/>
            <p:cNvGrpSpPr/>
            <p:nvPr/>
          </p:nvGrpSpPr>
          <p:grpSpPr>
            <a:xfrm rot="3059037">
              <a:off x="2352450" y="4768551"/>
              <a:ext cx="942377" cy="619453"/>
              <a:chOff x="1506700" y="3966175"/>
              <a:chExt cx="674775" cy="443550"/>
            </a:xfrm>
          </p:grpSpPr>
          <p:sp>
            <p:nvSpPr>
              <p:cNvPr id="5275" name="Google Shape;5275;p61"/>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61"/>
            <p:cNvGrpSpPr/>
            <p:nvPr/>
          </p:nvGrpSpPr>
          <p:grpSpPr>
            <a:xfrm rot="-462">
              <a:off x="2726219" y="4628954"/>
              <a:ext cx="1544479" cy="707662"/>
              <a:chOff x="-2353813" y="170553"/>
              <a:chExt cx="2077588" cy="951798"/>
            </a:xfrm>
          </p:grpSpPr>
          <p:sp>
            <p:nvSpPr>
              <p:cNvPr id="5279" name="Google Shape;5279;p61"/>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61"/>
            <p:cNvGrpSpPr/>
            <p:nvPr/>
          </p:nvGrpSpPr>
          <p:grpSpPr>
            <a:xfrm rot="5279132">
              <a:off x="3330011" y="4569859"/>
              <a:ext cx="943806" cy="782720"/>
              <a:chOff x="4593250" y="3554450"/>
              <a:chExt cx="530825" cy="440225"/>
            </a:xfrm>
          </p:grpSpPr>
          <p:sp>
            <p:nvSpPr>
              <p:cNvPr id="5286" name="Google Shape;5286;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61"/>
            <p:cNvGrpSpPr/>
            <p:nvPr/>
          </p:nvGrpSpPr>
          <p:grpSpPr>
            <a:xfrm>
              <a:off x="4137146" y="4514025"/>
              <a:ext cx="1031765" cy="855709"/>
              <a:chOff x="4593250" y="3554450"/>
              <a:chExt cx="530825" cy="440225"/>
            </a:xfrm>
          </p:grpSpPr>
          <p:sp>
            <p:nvSpPr>
              <p:cNvPr id="5293" name="Google Shape;5293;p61"/>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1"/>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02"/>
        <p:cNvGrpSpPr/>
        <p:nvPr/>
      </p:nvGrpSpPr>
      <p:grpSpPr>
        <a:xfrm>
          <a:off x="0" y="0"/>
          <a:ext cx="0" cy="0"/>
          <a:chOff x="0" y="0"/>
          <a:chExt cx="0" cy="0"/>
        </a:xfrm>
      </p:grpSpPr>
      <p:sp>
        <p:nvSpPr>
          <p:cNvPr id="5303" name="Google Shape;5303;p62"/>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5304" name="Google Shape;5304;p6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5305" name="Google Shape;5305;p62"/>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rId6" action="ppaction://hlinksldjump"/>
              </a:rPr>
              <a:t>Thanks</a:t>
            </a:r>
            <a:r>
              <a:rPr lang="en" sz="1000" u="sng">
                <a:solidFill>
                  <a:schemeClr val="hlink"/>
                </a:solidFill>
                <a:hlinkClick r:id="rId6" action="ppaction://hlinksldjump"/>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09"/>
        <p:cNvGrpSpPr/>
        <p:nvPr/>
      </p:nvGrpSpPr>
      <p:grpSpPr>
        <a:xfrm>
          <a:off x="0" y="0"/>
          <a:ext cx="0" cy="0"/>
          <a:chOff x="0" y="0"/>
          <a:chExt cx="0" cy="0"/>
        </a:xfrm>
      </p:grpSpPr>
      <p:sp>
        <p:nvSpPr>
          <p:cNvPr id="5310" name="Google Shape;5310;p63"/>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b="1" u="sng">
                <a:solidFill>
                  <a:schemeClr val="hlink"/>
                </a:solidFill>
                <a:hlinkClick r:id="rId4" action="ppaction://hlinksldjump"/>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5311" name="Google Shape;5311;p63"/>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5312" name="Google Shape;5312;p6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16"/>
        <p:cNvGrpSpPr/>
        <p:nvPr/>
      </p:nvGrpSpPr>
      <p:grpSpPr>
        <a:xfrm>
          <a:off x="0" y="0"/>
          <a:ext cx="0" cy="0"/>
          <a:chOff x="0" y="0"/>
          <a:chExt cx="0" cy="0"/>
        </a:xfrm>
      </p:grpSpPr>
      <p:sp>
        <p:nvSpPr>
          <p:cNvPr id="5317" name="Google Shape;5317;p64"/>
          <p:cNvSpPr txBox="1">
            <a:spLocks noGrp="1"/>
          </p:cNvSpPr>
          <p:nvPr>
            <p:ph type="body" idx="4294967295"/>
          </p:nvPr>
        </p:nvSpPr>
        <p:spPr>
          <a:xfrm>
            <a:off x="1068100" y="1087849"/>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5318" name="Google Shape;5318;p64"/>
          <p:cNvSpPr txBox="1">
            <a:spLocks noGrp="1"/>
          </p:cNvSpPr>
          <p:nvPr>
            <p:ph type="body" idx="4294967295"/>
          </p:nvPr>
        </p:nvSpPr>
        <p:spPr>
          <a:xfrm>
            <a:off x="1068100" y="1610422"/>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Fredoka One</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https://fonts.google.com/specimen/Fredoka+One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Barlow</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https://fonts.google.com/specimen/Barlow</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5319" name="Google Shape;5319;p64"/>
          <p:cNvSpPr/>
          <p:nvPr/>
        </p:nvSpPr>
        <p:spPr>
          <a:xfrm>
            <a:off x="2052650" y="2988225"/>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3114470" y="298822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4176289" y="2988225"/>
            <a:ext cx="791400" cy="754200"/>
          </a:xfrm>
          <a:prstGeom prst="roundRect">
            <a:avLst>
              <a:gd name="adj" fmla="val 16667"/>
            </a:avLst>
          </a:prstGeom>
          <a:solidFill>
            <a:srgbClr val="F5E7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5323" name="Google Shape;5323;p64"/>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5324" name="Google Shape;5324;p64"/>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#f5e7da</a:t>
            </a:r>
            <a:endParaRPr sz="1000">
              <a:solidFill>
                <a:schemeClr val="dk1"/>
              </a:solidFill>
            </a:endParaRPr>
          </a:p>
        </p:txBody>
      </p:sp>
      <p:sp>
        <p:nvSpPr>
          <p:cNvPr id="5325" name="Google Shape;5325;p64"/>
          <p:cNvSpPr/>
          <p:nvPr/>
        </p:nvSpPr>
        <p:spPr>
          <a:xfrm>
            <a:off x="5238125" y="2988225"/>
            <a:ext cx="791400" cy="754200"/>
          </a:xfrm>
          <a:prstGeom prst="roundRect">
            <a:avLst>
              <a:gd name="adj" fmla="val 16667"/>
            </a:avLst>
          </a:prstGeom>
          <a:solidFill>
            <a:srgbClr val="783F0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#783f04</a:t>
            </a:r>
            <a:endParaRPr sz="1000">
              <a:solidFill>
                <a:srgbClr val="FFFFFF"/>
              </a:solidFill>
            </a:endParaRPr>
          </a:p>
        </p:txBody>
      </p:sp>
      <p:sp>
        <p:nvSpPr>
          <p:cNvPr id="5327" name="Google Shape;5327;p64"/>
          <p:cNvSpPr/>
          <p:nvPr/>
        </p:nvSpPr>
        <p:spPr>
          <a:xfrm>
            <a:off x="2052650" y="3919325"/>
            <a:ext cx="791400" cy="754200"/>
          </a:xfrm>
          <a:prstGeom prst="roundRect">
            <a:avLst>
              <a:gd name="adj" fmla="val 16667"/>
            </a:avLst>
          </a:prstGeom>
          <a:solidFill>
            <a:srgbClr val="FFAB1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3114470" y="3919325"/>
            <a:ext cx="791400" cy="754200"/>
          </a:xfrm>
          <a:prstGeom prst="roundRect">
            <a:avLst>
              <a:gd name="adj" fmla="val 16667"/>
            </a:avLst>
          </a:prstGeom>
          <a:solidFill>
            <a:srgbClr val="B2311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4176289" y="3919325"/>
            <a:ext cx="791400" cy="754200"/>
          </a:xfrm>
          <a:prstGeom prst="roundRect">
            <a:avLst>
              <a:gd name="adj" fmla="val 16667"/>
            </a:avLst>
          </a:prstGeom>
          <a:solidFill>
            <a:srgbClr val="AFAF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#ffab15</a:t>
            </a:r>
            <a:endParaRPr sz="1000">
              <a:solidFill>
                <a:srgbClr val="FFFFFF"/>
              </a:solidFill>
            </a:endParaRPr>
          </a:p>
        </p:txBody>
      </p:sp>
      <p:sp>
        <p:nvSpPr>
          <p:cNvPr id="5331" name="Google Shape;5331;p64"/>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#b23112</a:t>
            </a:r>
            <a:endParaRPr sz="1000">
              <a:solidFill>
                <a:srgbClr val="FFFFFF"/>
              </a:solidFill>
            </a:endParaRPr>
          </a:p>
        </p:txBody>
      </p:sp>
      <p:sp>
        <p:nvSpPr>
          <p:cNvPr id="5332" name="Google Shape;5332;p64"/>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#afaf00</a:t>
            </a:r>
            <a:endParaRPr sz="1000">
              <a:solidFill>
                <a:srgbClr val="FFFFFF"/>
              </a:solidFill>
            </a:endParaRPr>
          </a:p>
        </p:txBody>
      </p:sp>
      <p:sp>
        <p:nvSpPr>
          <p:cNvPr id="5333" name="Google Shape;5333;p64"/>
          <p:cNvSpPr/>
          <p:nvPr/>
        </p:nvSpPr>
        <p:spPr>
          <a:xfrm>
            <a:off x="5238125" y="3919325"/>
            <a:ext cx="791400" cy="754200"/>
          </a:xfrm>
          <a:prstGeom prst="roundRect">
            <a:avLst>
              <a:gd name="adj" fmla="val 16667"/>
            </a:avLst>
          </a:prstGeom>
          <a:solidFill>
            <a:srgbClr val="827E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#827e00</a:t>
            </a:r>
            <a:endParaRPr sz="1000">
              <a:solidFill>
                <a:srgbClr val="FFFFFF"/>
              </a:solidFill>
            </a:endParaRPr>
          </a:p>
        </p:txBody>
      </p:sp>
      <p:sp>
        <p:nvSpPr>
          <p:cNvPr id="5335" name="Google Shape;5335;p64"/>
          <p:cNvSpPr/>
          <p:nvPr/>
        </p:nvSpPr>
        <p:spPr>
          <a:xfrm>
            <a:off x="6299950" y="2988225"/>
            <a:ext cx="791400" cy="754200"/>
          </a:xfrm>
          <a:prstGeom prst="roundRect">
            <a:avLst>
              <a:gd name="adj" fmla="val 16667"/>
            </a:avLst>
          </a:prstGeom>
          <a:solidFill>
            <a:srgbClr val="FF8A2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#ff8a26</a:t>
            </a:r>
            <a:endParaRPr sz="1000">
              <a:solidFill>
                <a:srgbClr val="FFFFFF"/>
              </a:solidFill>
            </a:endParaRPr>
          </a:p>
        </p:txBody>
      </p:sp>
      <p:sp>
        <p:nvSpPr>
          <p:cNvPr id="5337" name="Google Shape;5337;p64"/>
          <p:cNvSpPr/>
          <p:nvPr/>
        </p:nvSpPr>
        <p:spPr>
          <a:xfrm>
            <a:off x="6299950" y="3919325"/>
            <a:ext cx="791400" cy="754200"/>
          </a:xfrm>
          <a:prstGeom prst="roundRect">
            <a:avLst>
              <a:gd name="adj" fmla="val 16667"/>
            </a:avLst>
          </a:prstGeom>
          <a:solidFill>
            <a:srgbClr val="FF847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#ff847b</a:t>
            </a:r>
            <a:endParaRPr sz="1000">
              <a:solidFill>
                <a:srgbClr val="FFFFFF"/>
              </a:solidFill>
            </a:endParaRPr>
          </a:p>
        </p:txBody>
      </p:sp>
      <p:sp>
        <p:nvSpPr>
          <p:cNvPr id="5339" name="Google Shape;5339;p6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43"/>
        <p:cNvGrpSpPr/>
        <p:nvPr/>
      </p:nvGrpSpPr>
      <p:grpSpPr>
        <a:xfrm>
          <a:off x="0" y="0"/>
          <a:ext cx="0" cy="0"/>
          <a:chOff x="0" y="0"/>
          <a:chExt cx="0" cy="0"/>
        </a:xfrm>
      </p:grpSpPr>
      <p:sp>
        <p:nvSpPr>
          <p:cNvPr id="5344" name="Google Shape;5344;p65"/>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ho</a:t>
            </a:r>
            <a:r>
              <a:rPr lang="en" sz="1100">
                <a:solidFill>
                  <a:srgbClr val="869FB2"/>
                </a:solidFill>
                <a:uFill>
                  <a:noFill/>
                </a:uFill>
                <a:hlinkClick r:id="rId3">
                  <a:extLst>
                    <a:ext uri="{A12FA001-AC4F-418D-AE19-62706E023703}">
                      <ahyp:hlinkClr xmlns:ahyp="http://schemas.microsoft.com/office/drawing/2018/hyperlinkcolor" val="tx"/>
                    </a:ext>
                  </a:extLst>
                </a:hlinkClick>
              </a:rPr>
              <a:t>w it works.</a:t>
            </a:r>
            <a:endParaRPr sz="1100">
              <a:solidFill>
                <a:srgbClr val="869FB2"/>
              </a:solidFill>
            </a:endParaRPr>
          </a:p>
        </p:txBody>
      </p:sp>
      <p:pic>
        <p:nvPicPr>
          <p:cNvPr id="5345" name="Google Shape;5345;p65"/>
          <p:cNvPicPr preferRelativeResize="0"/>
          <p:nvPr/>
        </p:nvPicPr>
        <p:blipFill rotWithShape="1">
          <a:blip r:embed="rId4">
            <a:alphaModFix/>
          </a:blip>
          <a:srcRect t="16547" b="16540"/>
          <a:stretch/>
        </p:blipFill>
        <p:spPr>
          <a:xfrm>
            <a:off x="510820" y="2688639"/>
            <a:ext cx="1606720" cy="1075075"/>
          </a:xfrm>
          <a:prstGeom prst="rect">
            <a:avLst/>
          </a:prstGeom>
          <a:noFill/>
          <a:ln>
            <a:noFill/>
          </a:ln>
        </p:spPr>
      </p:pic>
      <p:sp>
        <p:nvSpPr>
          <p:cNvPr id="5346" name="Google Shape;5346;p65">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5347" name="Google Shape;5347;p65">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5348" name="Google Shape;5348;p65">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5349" name="Google Shape;5349;p65">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5350" name="Google Shape;5350;p65"/>
          <p:cNvPicPr preferRelativeResize="0"/>
          <p:nvPr/>
        </p:nvPicPr>
        <p:blipFill rotWithShape="1">
          <a:blip r:embed="rId9">
            <a:alphaModFix/>
          </a:blip>
          <a:srcRect/>
          <a:stretch/>
        </p:blipFill>
        <p:spPr>
          <a:xfrm>
            <a:off x="2255077" y="2410850"/>
            <a:ext cx="1340595" cy="1340605"/>
          </a:xfrm>
          <a:prstGeom prst="rect">
            <a:avLst/>
          </a:prstGeom>
          <a:noFill/>
          <a:ln>
            <a:noFill/>
          </a:ln>
        </p:spPr>
      </p:pic>
      <p:pic>
        <p:nvPicPr>
          <p:cNvPr id="5351" name="Google Shape;5351;p65"/>
          <p:cNvPicPr preferRelativeResize="0"/>
          <p:nvPr/>
        </p:nvPicPr>
        <p:blipFill rotWithShape="1">
          <a:blip r:embed="rId10">
            <a:alphaModFix/>
          </a:blip>
          <a:srcRect t="6377" b="6377"/>
          <a:stretch/>
        </p:blipFill>
        <p:spPr>
          <a:xfrm>
            <a:off x="3774275" y="2532512"/>
            <a:ext cx="1448305" cy="1263590"/>
          </a:xfrm>
          <a:prstGeom prst="rect">
            <a:avLst/>
          </a:prstGeom>
          <a:noFill/>
          <a:ln>
            <a:noFill/>
          </a:ln>
        </p:spPr>
      </p:pic>
      <p:pic>
        <p:nvPicPr>
          <p:cNvPr id="5352" name="Google Shape;5352;p65"/>
          <p:cNvPicPr preferRelativeResize="0"/>
          <p:nvPr/>
        </p:nvPicPr>
        <p:blipFill rotWithShape="1">
          <a:blip r:embed="rId11">
            <a:alphaModFix/>
          </a:blip>
          <a:srcRect t="9256" b="9256"/>
          <a:stretch/>
        </p:blipFill>
        <p:spPr>
          <a:xfrm>
            <a:off x="5347337" y="2581527"/>
            <a:ext cx="1448285" cy="1180165"/>
          </a:xfrm>
          <a:prstGeom prst="rect">
            <a:avLst/>
          </a:prstGeom>
          <a:noFill/>
          <a:ln>
            <a:noFill/>
          </a:ln>
        </p:spPr>
      </p:pic>
      <p:pic>
        <p:nvPicPr>
          <p:cNvPr id="5353" name="Google Shape;5353;p65"/>
          <p:cNvPicPr preferRelativeResize="0"/>
          <p:nvPr/>
        </p:nvPicPr>
        <p:blipFill rotWithShape="1">
          <a:blip r:embed="rId12">
            <a:alphaModFix/>
          </a:blip>
          <a:srcRect t="14837" b="14844"/>
          <a:stretch/>
        </p:blipFill>
        <p:spPr>
          <a:xfrm>
            <a:off x="6836257" y="2523903"/>
            <a:ext cx="1796925" cy="1263600"/>
          </a:xfrm>
          <a:prstGeom prst="rect">
            <a:avLst/>
          </a:prstGeom>
          <a:noFill/>
          <a:ln>
            <a:noFill/>
          </a:ln>
        </p:spPr>
      </p:pic>
      <p:sp>
        <p:nvSpPr>
          <p:cNvPr id="5354" name="Google Shape;5354;p65">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5355" name="Google Shape;5355;p6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59"/>
        <p:cNvGrpSpPr/>
        <p:nvPr/>
      </p:nvGrpSpPr>
      <p:grpSpPr>
        <a:xfrm>
          <a:off x="0" y="0"/>
          <a:ext cx="0" cy="0"/>
          <a:chOff x="0" y="0"/>
          <a:chExt cx="0" cy="0"/>
        </a:xfrm>
      </p:grpSpPr>
      <p:sp>
        <p:nvSpPr>
          <p:cNvPr id="5360" name="Google Shape;5360;p66"/>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5361" name="Google Shape;5361;p66"/>
          <p:cNvGrpSpPr/>
          <p:nvPr/>
        </p:nvGrpSpPr>
        <p:grpSpPr>
          <a:xfrm>
            <a:off x="5156078" y="3085736"/>
            <a:ext cx="474294" cy="551291"/>
            <a:chOff x="4727025" y="1332775"/>
            <a:chExt cx="59900" cy="69625"/>
          </a:xfrm>
        </p:grpSpPr>
        <p:sp>
          <p:nvSpPr>
            <p:cNvPr id="5362" name="Google Shape;5362;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66"/>
          <p:cNvGrpSpPr/>
          <p:nvPr/>
        </p:nvGrpSpPr>
        <p:grpSpPr>
          <a:xfrm>
            <a:off x="5769734" y="2314340"/>
            <a:ext cx="555653" cy="557031"/>
            <a:chOff x="4820425" y="1329900"/>
            <a:chExt cx="70175" cy="70350"/>
          </a:xfrm>
        </p:grpSpPr>
        <p:sp>
          <p:nvSpPr>
            <p:cNvPr id="5365" name="Google Shape;5365;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9" name="Google Shape;5369;p66"/>
          <p:cNvGrpSpPr/>
          <p:nvPr/>
        </p:nvGrpSpPr>
        <p:grpSpPr>
          <a:xfrm>
            <a:off x="6396103" y="2318845"/>
            <a:ext cx="582574" cy="533871"/>
            <a:chOff x="4903200" y="1331525"/>
            <a:chExt cx="73575" cy="67425"/>
          </a:xfrm>
        </p:grpSpPr>
        <p:sp>
          <p:nvSpPr>
            <p:cNvPr id="5370" name="Google Shape;5370;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66"/>
          <p:cNvGrpSpPr/>
          <p:nvPr/>
        </p:nvGrpSpPr>
        <p:grpSpPr>
          <a:xfrm>
            <a:off x="5755581" y="3078709"/>
            <a:ext cx="583960" cy="565345"/>
            <a:chOff x="4815575" y="1416800"/>
            <a:chExt cx="73750" cy="71400"/>
          </a:xfrm>
        </p:grpSpPr>
        <p:sp>
          <p:nvSpPr>
            <p:cNvPr id="5373" name="Google Shape;5373;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66"/>
          <p:cNvGrpSpPr/>
          <p:nvPr/>
        </p:nvGrpSpPr>
        <p:grpSpPr>
          <a:xfrm>
            <a:off x="6390362" y="3108896"/>
            <a:ext cx="589898" cy="504970"/>
            <a:chOff x="4902475" y="1418875"/>
            <a:chExt cx="74500" cy="63775"/>
          </a:xfrm>
        </p:grpSpPr>
        <p:sp>
          <p:nvSpPr>
            <p:cNvPr id="5377" name="Google Shape;5377;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66"/>
          <p:cNvGrpSpPr/>
          <p:nvPr/>
        </p:nvGrpSpPr>
        <p:grpSpPr>
          <a:xfrm>
            <a:off x="5765577" y="3826000"/>
            <a:ext cx="563967" cy="567127"/>
            <a:chOff x="4818100" y="1507675"/>
            <a:chExt cx="71225" cy="71625"/>
          </a:xfrm>
        </p:grpSpPr>
        <p:sp>
          <p:nvSpPr>
            <p:cNvPr id="5380" name="Google Shape;5380;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4" name="Google Shape;5384;p66"/>
          <p:cNvGrpSpPr/>
          <p:nvPr/>
        </p:nvGrpSpPr>
        <p:grpSpPr>
          <a:xfrm>
            <a:off x="5079075" y="3829461"/>
            <a:ext cx="628301" cy="588505"/>
            <a:chOff x="4721450" y="1509475"/>
            <a:chExt cx="79350" cy="74325"/>
          </a:xfrm>
        </p:grpSpPr>
        <p:sp>
          <p:nvSpPr>
            <p:cNvPr id="5385" name="Google Shape;5385;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66"/>
          <p:cNvGrpSpPr/>
          <p:nvPr/>
        </p:nvGrpSpPr>
        <p:grpSpPr>
          <a:xfrm>
            <a:off x="6424608" y="3814027"/>
            <a:ext cx="557038" cy="562772"/>
            <a:chOff x="4906800" y="1507500"/>
            <a:chExt cx="70350" cy="71075"/>
          </a:xfrm>
        </p:grpSpPr>
        <p:sp>
          <p:nvSpPr>
            <p:cNvPr id="5390" name="Google Shape;5390;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66"/>
          <p:cNvGrpSpPr/>
          <p:nvPr/>
        </p:nvGrpSpPr>
        <p:grpSpPr>
          <a:xfrm>
            <a:off x="4462216" y="2340963"/>
            <a:ext cx="517934" cy="517934"/>
            <a:chOff x="3736598" y="2170606"/>
            <a:chExt cx="404889" cy="404889"/>
          </a:xfrm>
        </p:grpSpPr>
        <p:sp>
          <p:nvSpPr>
            <p:cNvPr id="5396" name="Google Shape;5396;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66"/>
          <p:cNvGrpSpPr/>
          <p:nvPr/>
        </p:nvGrpSpPr>
        <p:grpSpPr>
          <a:xfrm>
            <a:off x="3729277" y="2341061"/>
            <a:ext cx="586986" cy="517740"/>
            <a:chOff x="3161917" y="2170682"/>
            <a:chExt cx="458870" cy="404737"/>
          </a:xfrm>
        </p:grpSpPr>
        <p:sp>
          <p:nvSpPr>
            <p:cNvPr id="5401" name="Google Shape;5401;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66"/>
          <p:cNvGrpSpPr/>
          <p:nvPr/>
        </p:nvGrpSpPr>
        <p:grpSpPr>
          <a:xfrm>
            <a:off x="3752299" y="3102400"/>
            <a:ext cx="540943" cy="517963"/>
            <a:chOff x="3179914" y="2889488"/>
            <a:chExt cx="422876" cy="404911"/>
          </a:xfrm>
        </p:grpSpPr>
        <p:sp>
          <p:nvSpPr>
            <p:cNvPr id="5405" name="Google Shape;5405;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66"/>
          <p:cNvGrpSpPr/>
          <p:nvPr/>
        </p:nvGrpSpPr>
        <p:grpSpPr>
          <a:xfrm>
            <a:off x="4453093" y="3102358"/>
            <a:ext cx="536180" cy="518047"/>
            <a:chOff x="3729467" y="2889422"/>
            <a:chExt cx="419153" cy="404977"/>
          </a:xfrm>
        </p:grpSpPr>
        <p:sp>
          <p:nvSpPr>
            <p:cNvPr id="5412" name="Google Shape;5412;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9" name="Google Shape;5419;p66"/>
          <p:cNvGrpSpPr/>
          <p:nvPr/>
        </p:nvGrpSpPr>
        <p:grpSpPr>
          <a:xfrm>
            <a:off x="1990126" y="3445787"/>
            <a:ext cx="965351" cy="134611"/>
            <a:chOff x="4411970" y="2962952"/>
            <a:chExt cx="706544" cy="104212"/>
          </a:xfrm>
        </p:grpSpPr>
        <p:sp>
          <p:nvSpPr>
            <p:cNvPr id="5420" name="Google Shape;5420;p6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66"/>
          <p:cNvGrpSpPr/>
          <p:nvPr/>
        </p:nvGrpSpPr>
        <p:grpSpPr>
          <a:xfrm>
            <a:off x="1990126" y="3041077"/>
            <a:ext cx="960158" cy="289172"/>
            <a:chOff x="4411970" y="2726085"/>
            <a:chExt cx="643107" cy="193659"/>
          </a:xfrm>
        </p:grpSpPr>
        <p:sp>
          <p:nvSpPr>
            <p:cNvPr id="5425" name="Google Shape;5425;p6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8" name="Google Shape;5428;p66"/>
          <p:cNvGrpSpPr/>
          <p:nvPr/>
        </p:nvGrpSpPr>
        <p:grpSpPr>
          <a:xfrm>
            <a:off x="998624" y="3295400"/>
            <a:ext cx="811503" cy="252584"/>
            <a:chOff x="4411970" y="4340222"/>
            <a:chExt cx="779467" cy="242683"/>
          </a:xfrm>
        </p:grpSpPr>
        <p:sp>
          <p:nvSpPr>
            <p:cNvPr id="5429" name="Google Shape;5429;p6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66"/>
          <p:cNvGrpSpPr/>
          <p:nvPr/>
        </p:nvGrpSpPr>
        <p:grpSpPr>
          <a:xfrm>
            <a:off x="1990126" y="2709308"/>
            <a:ext cx="965160" cy="216230"/>
            <a:chOff x="4411970" y="2468674"/>
            <a:chExt cx="747317" cy="167425"/>
          </a:xfrm>
        </p:grpSpPr>
        <p:sp>
          <p:nvSpPr>
            <p:cNvPr id="5433" name="Google Shape;5433;p6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5" name="Google Shape;5435;p6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6" name="Google Shape;5436;p66"/>
          <p:cNvGrpSpPr/>
          <p:nvPr/>
        </p:nvGrpSpPr>
        <p:grpSpPr>
          <a:xfrm>
            <a:off x="997692" y="2334687"/>
            <a:ext cx="1959041" cy="208784"/>
            <a:chOff x="6336019" y="3733725"/>
            <a:chExt cx="2566206" cy="351310"/>
          </a:xfrm>
        </p:grpSpPr>
        <p:sp>
          <p:nvSpPr>
            <p:cNvPr id="5437" name="Google Shape;5437;p6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1" name="Google Shape;5441;p66"/>
          <p:cNvGrpSpPr/>
          <p:nvPr/>
        </p:nvGrpSpPr>
        <p:grpSpPr>
          <a:xfrm>
            <a:off x="1990126" y="3950602"/>
            <a:ext cx="946551" cy="153200"/>
            <a:chOff x="4404545" y="3301592"/>
            <a:chExt cx="782403" cy="129272"/>
          </a:xfrm>
        </p:grpSpPr>
        <p:sp>
          <p:nvSpPr>
            <p:cNvPr id="5442" name="Google Shape;5442;p6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66"/>
          <p:cNvGrpSpPr/>
          <p:nvPr/>
        </p:nvGrpSpPr>
        <p:grpSpPr>
          <a:xfrm>
            <a:off x="1990126" y="3695937"/>
            <a:ext cx="962257" cy="139127"/>
            <a:chOff x="4411970" y="3131459"/>
            <a:chExt cx="710520" cy="117397"/>
          </a:xfrm>
        </p:grpSpPr>
        <p:sp>
          <p:nvSpPr>
            <p:cNvPr id="5445" name="Google Shape;5445;p6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7" name="Google Shape;5447;p6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8" name="Google Shape;5448;p66"/>
          <p:cNvGrpSpPr/>
          <p:nvPr/>
        </p:nvGrpSpPr>
        <p:grpSpPr>
          <a:xfrm>
            <a:off x="990271" y="3621603"/>
            <a:ext cx="823838" cy="458988"/>
            <a:chOff x="4411970" y="1801825"/>
            <a:chExt cx="734586" cy="409262"/>
          </a:xfrm>
        </p:grpSpPr>
        <p:sp>
          <p:nvSpPr>
            <p:cNvPr id="5449" name="Google Shape;5449;p6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66"/>
          <p:cNvGrpSpPr/>
          <p:nvPr/>
        </p:nvGrpSpPr>
        <p:grpSpPr>
          <a:xfrm>
            <a:off x="3095243" y="2339173"/>
            <a:ext cx="521514" cy="521514"/>
            <a:chOff x="5681300" y="2527788"/>
            <a:chExt cx="805800" cy="805800"/>
          </a:xfrm>
        </p:grpSpPr>
        <p:sp>
          <p:nvSpPr>
            <p:cNvPr id="5452" name="Google Shape;5452;p6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4" name="Google Shape;5454;p66"/>
          <p:cNvGrpSpPr/>
          <p:nvPr/>
        </p:nvGrpSpPr>
        <p:grpSpPr>
          <a:xfrm>
            <a:off x="3089483" y="3094865"/>
            <a:ext cx="533033" cy="533033"/>
            <a:chOff x="4049800" y="640400"/>
            <a:chExt cx="858900" cy="858900"/>
          </a:xfrm>
        </p:grpSpPr>
        <p:sp>
          <p:nvSpPr>
            <p:cNvPr id="5455" name="Google Shape;5455;p6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7" name="Google Shape;5457;p66"/>
          <p:cNvGrpSpPr/>
          <p:nvPr/>
        </p:nvGrpSpPr>
        <p:grpSpPr>
          <a:xfrm>
            <a:off x="3014966" y="3772543"/>
            <a:ext cx="682068" cy="682068"/>
            <a:chOff x="5080188" y="927900"/>
            <a:chExt cx="961200" cy="961200"/>
          </a:xfrm>
        </p:grpSpPr>
        <p:sp>
          <p:nvSpPr>
            <p:cNvPr id="5458" name="Google Shape;5458;p6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6" name="Google Shape;5466;p66"/>
          <p:cNvGrpSpPr/>
          <p:nvPr/>
        </p:nvGrpSpPr>
        <p:grpSpPr>
          <a:xfrm>
            <a:off x="4478465" y="3869234"/>
            <a:ext cx="505650" cy="504006"/>
            <a:chOff x="6039282" y="1042577"/>
            <a:chExt cx="734315" cy="731929"/>
          </a:xfrm>
        </p:grpSpPr>
        <p:sp>
          <p:nvSpPr>
            <p:cNvPr id="5467" name="Google Shape;5467;p6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8" name="Google Shape;5488;p66"/>
          <p:cNvGrpSpPr/>
          <p:nvPr/>
        </p:nvGrpSpPr>
        <p:grpSpPr>
          <a:xfrm>
            <a:off x="5091067" y="2298862"/>
            <a:ext cx="567744" cy="602136"/>
            <a:chOff x="1825800" y="1651625"/>
            <a:chExt cx="539989" cy="571775"/>
          </a:xfrm>
        </p:grpSpPr>
        <p:sp>
          <p:nvSpPr>
            <p:cNvPr id="5489" name="Google Shape;5489;p6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66"/>
          <p:cNvGrpSpPr/>
          <p:nvPr/>
        </p:nvGrpSpPr>
        <p:grpSpPr>
          <a:xfrm>
            <a:off x="3765995" y="3855579"/>
            <a:ext cx="508123" cy="507955"/>
            <a:chOff x="1897577" y="2802432"/>
            <a:chExt cx="492176" cy="492014"/>
          </a:xfrm>
        </p:grpSpPr>
        <p:sp>
          <p:nvSpPr>
            <p:cNvPr id="5494" name="Google Shape;5494;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66"/>
          <p:cNvGrpSpPr/>
          <p:nvPr/>
        </p:nvGrpSpPr>
        <p:grpSpPr>
          <a:xfrm>
            <a:off x="997525" y="4169123"/>
            <a:ext cx="809227" cy="200842"/>
            <a:chOff x="2013045" y="4813233"/>
            <a:chExt cx="921986" cy="228854"/>
          </a:xfrm>
        </p:grpSpPr>
        <p:sp>
          <p:nvSpPr>
            <p:cNvPr id="5507" name="Google Shape;5507;p6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66"/>
          <p:cNvGrpSpPr/>
          <p:nvPr/>
        </p:nvGrpSpPr>
        <p:grpSpPr>
          <a:xfrm>
            <a:off x="1005985" y="2656004"/>
            <a:ext cx="792421" cy="269941"/>
            <a:chOff x="1046767" y="4756633"/>
            <a:chExt cx="859646" cy="292841"/>
          </a:xfrm>
        </p:grpSpPr>
        <p:sp>
          <p:nvSpPr>
            <p:cNvPr id="5510" name="Google Shape;5510;p6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3" name="Google Shape;5513;p6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7" name="Google Shape;5517;p66"/>
          <p:cNvGrpSpPr/>
          <p:nvPr/>
        </p:nvGrpSpPr>
        <p:grpSpPr>
          <a:xfrm>
            <a:off x="7141841" y="2550562"/>
            <a:ext cx="166473" cy="141497"/>
            <a:chOff x="4660325" y="1866850"/>
            <a:chExt cx="68350" cy="58100"/>
          </a:xfrm>
        </p:grpSpPr>
        <p:sp>
          <p:nvSpPr>
            <p:cNvPr id="5518" name="Google Shape;5518;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66"/>
          <p:cNvGrpSpPr/>
          <p:nvPr/>
        </p:nvGrpSpPr>
        <p:grpSpPr>
          <a:xfrm>
            <a:off x="7451186" y="2576286"/>
            <a:ext cx="162515" cy="90049"/>
            <a:chOff x="4791775" y="1877500"/>
            <a:chExt cx="66725" cy="36975"/>
          </a:xfrm>
        </p:grpSpPr>
        <p:sp>
          <p:nvSpPr>
            <p:cNvPr id="5521" name="Google Shape;5521;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66"/>
          <p:cNvGrpSpPr/>
          <p:nvPr/>
        </p:nvGrpSpPr>
        <p:grpSpPr>
          <a:xfrm>
            <a:off x="7772899" y="2576286"/>
            <a:ext cx="144979" cy="90049"/>
            <a:chOff x="4923925" y="1877500"/>
            <a:chExt cx="59525" cy="36975"/>
          </a:xfrm>
        </p:grpSpPr>
        <p:sp>
          <p:nvSpPr>
            <p:cNvPr id="5524" name="Google Shape;5524;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66"/>
          <p:cNvGrpSpPr/>
          <p:nvPr/>
        </p:nvGrpSpPr>
        <p:grpSpPr>
          <a:xfrm>
            <a:off x="8067390" y="2558477"/>
            <a:ext cx="141447" cy="125667"/>
            <a:chOff x="5058450" y="1870100"/>
            <a:chExt cx="58075" cy="51600"/>
          </a:xfrm>
        </p:grpSpPr>
        <p:sp>
          <p:nvSpPr>
            <p:cNvPr id="5527" name="Google Shape;5527;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66"/>
          <p:cNvGrpSpPr/>
          <p:nvPr/>
        </p:nvGrpSpPr>
        <p:grpSpPr>
          <a:xfrm>
            <a:off x="7481905" y="2980885"/>
            <a:ext cx="101077" cy="107645"/>
            <a:chOff x="4811425" y="2065025"/>
            <a:chExt cx="41500" cy="44200"/>
          </a:xfrm>
        </p:grpSpPr>
        <p:sp>
          <p:nvSpPr>
            <p:cNvPr id="5530" name="Google Shape;5530;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66"/>
          <p:cNvGrpSpPr/>
          <p:nvPr/>
        </p:nvGrpSpPr>
        <p:grpSpPr>
          <a:xfrm>
            <a:off x="7774342" y="2981098"/>
            <a:ext cx="120867" cy="107218"/>
            <a:chOff x="4929875" y="2065025"/>
            <a:chExt cx="49625" cy="44025"/>
          </a:xfrm>
        </p:grpSpPr>
        <p:sp>
          <p:nvSpPr>
            <p:cNvPr id="5533" name="Google Shape;5533;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5" name="Google Shape;5535;p66"/>
          <p:cNvGrpSpPr/>
          <p:nvPr/>
        </p:nvGrpSpPr>
        <p:grpSpPr>
          <a:xfrm>
            <a:off x="8103011" y="2984112"/>
            <a:ext cx="70206" cy="101191"/>
            <a:chOff x="5083925" y="2066350"/>
            <a:chExt cx="28825" cy="41550"/>
          </a:xfrm>
        </p:grpSpPr>
        <p:sp>
          <p:nvSpPr>
            <p:cNvPr id="5536" name="Google Shape;5536;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66"/>
          <p:cNvGrpSpPr/>
          <p:nvPr/>
        </p:nvGrpSpPr>
        <p:grpSpPr>
          <a:xfrm>
            <a:off x="7134565" y="2999759"/>
            <a:ext cx="181026" cy="69896"/>
            <a:chOff x="4659775" y="2072775"/>
            <a:chExt cx="74325" cy="28700"/>
          </a:xfrm>
        </p:grpSpPr>
        <p:sp>
          <p:nvSpPr>
            <p:cNvPr id="5539" name="Google Shape;5539;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2" name="Google Shape;5542;p66"/>
          <p:cNvGrpSpPr/>
          <p:nvPr/>
        </p:nvGrpSpPr>
        <p:grpSpPr>
          <a:xfrm>
            <a:off x="8054421" y="2790324"/>
            <a:ext cx="167387" cy="89197"/>
            <a:chOff x="4662475" y="1976500"/>
            <a:chExt cx="68725" cy="36625"/>
          </a:xfrm>
        </p:grpSpPr>
        <p:sp>
          <p:nvSpPr>
            <p:cNvPr id="5543" name="Google Shape;5543;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6" name="Google Shape;5546;p66"/>
          <p:cNvGrpSpPr/>
          <p:nvPr/>
        </p:nvGrpSpPr>
        <p:grpSpPr>
          <a:xfrm>
            <a:off x="7751326" y="2793764"/>
            <a:ext cx="166899" cy="82317"/>
            <a:chOff x="4920150" y="1977875"/>
            <a:chExt cx="68525" cy="33800"/>
          </a:xfrm>
        </p:grpSpPr>
        <p:sp>
          <p:nvSpPr>
            <p:cNvPr id="5547" name="Google Shape;5547;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0" name="Google Shape;5550;p66"/>
          <p:cNvGrpSpPr/>
          <p:nvPr/>
        </p:nvGrpSpPr>
        <p:grpSpPr>
          <a:xfrm>
            <a:off x="7162483" y="3197682"/>
            <a:ext cx="125190" cy="127859"/>
            <a:chOff x="4676550" y="2160575"/>
            <a:chExt cx="51400" cy="52500"/>
          </a:xfrm>
        </p:grpSpPr>
        <p:sp>
          <p:nvSpPr>
            <p:cNvPr id="5551" name="Google Shape;5551;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66"/>
          <p:cNvGrpSpPr/>
          <p:nvPr/>
        </p:nvGrpSpPr>
        <p:grpSpPr>
          <a:xfrm>
            <a:off x="7459741" y="3204714"/>
            <a:ext cx="145405" cy="113794"/>
            <a:chOff x="4768325" y="2163475"/>
            <a:chExt cx="59700" cy="46725"/>
          </a:xfrm>
        </p:grpSpPr>
        <p:sp>
          <p:nvSpPr>
            <p:cNvPr id="5555" name="Google Shape;5555;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7" name="Google Shape;5557;p6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3" name="Google Shape;5563;p66"/>
          <p:cNvGrpSpPr/>
          <p:nvPr/>
        </p:nvGrpSpPr>
        <p:grpSpPr>
          <a:xfrm>
            <a:off x="7476059" y="3459808"/>
            <a:ext cx="112768" cy="106853"/>
            <a:chOff x="4768575" y="2253950"/>
            <a:chExt cx="46300" cy="43875"/>
          </a:xfrm>
        </p:grpSpPr>
        <p:sp>
          <p:nvSpPr>
            <p:cNvPr id="5564" name="Google Shape;5564;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66"/>
          <p:cNvGrpSpPr/>
          <p:nvPr/>
        </p:nvGrpSpPr>
        <p:grpSpPr>
          <a:xfrm>
            <a:off x="7775682" y="3948834"/>
            <a:ext cx="118187" cy="146246"/>
            <a:chOff x="4960900" y="2433225"/>
            <a:chExt cx="48525" cy="60050"/>
          </a:xfrm>
        </p:grpSpPr>
        <p:sp>
          <p:nvSpPr>
            <p:cNvPr id="5567" name="Google Shape;5567;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9" name="Google Shape;5569;p66"/>
          <p:cNvGrpSpPr/>
          <p:nvPr/>
        </p:nvGrpSpPr>
        <p:grpSpPr>
          <a:xfrm>
            <a:off x="7464247" y="4212895"/>
            <a:ext cx="136394" cy="143810"/>
            <a:chOff x="4854075" y="2527625"/>
            <a:chExt cx="56000" cy="59050"/>
          </a:xfrm>
        </p:grpSpPr>
        <p:sp>
          <p:nvSpPr>
            <p:cNvPr id="5570" name="Google Shape;5570;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2" name="Google Shape;5572;p6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5" name="Google Shape;5575;p66"/>
          <p:cNvGrpSpPr/>
          <p:nvPr/>
        </p:nvGrpSpPr>
        <p:grpSpPr>
          <a:xfrm>
            <a:off x="8088458" y="3676639"/>
            <a:ext cx="99312" cy="160797"/>
            <a:chOff x="5059700" y="2334775"/>
            <a:chExt cx="40775" cy="66025"/>
          </a:xfrm>
        </p:grpSpPr>
        <p:sp>
          <p:nvSpPr>
            <p:cNvPr id="5576" name="Google Shape;5576;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66"/>
          <p:cNvGrpSpPr/>
          <p:nvPr/>
        </p:nvGrpSpPr>
        <p:grpSpPr>
          <a:xfrm>
            <a:off x="8045622" y="3941771"/>
            <a:ext cx="184984" cy="160371"/>
            <a:chOff x="5037700" y="2430325"/>
            <a:chExt cx="75950" cy="65850"/>
          </a:xfrm>
        </p:grpSpPr>
        <p:sp>
          <p:nvSpPr>
            <p:cNvPr id="5586" name="Google Shape;5586;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8" name="Google Shape;5588;p66"/>
          <p:cNvGrpSpPr/>
          <p:nvPr/>
        </p:nvGrpSpPr>
        <p:grpSpPr>
          <a:xfrm>
            <a:off x="7465128" y="3708223"/>
            <a:ext cx="173014" cy="97629"/>
            <a:chOff x="4756975" y="2341800"/>
            <a:chExt cx="91975" cy="51925"/>
          </a:xfrm>
        </p:grpSpPr>
        <p:sp>
          <p:nvSpPr>
            <p:cNvPr id="5589" name="Google Shape;5589;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9" name="Google Shape;5609;p66"/>
          <p:cNvGrpSpPr/>
          <p:nvPr/>
        </p:nvGrpSpPr>
        <p:grpSpPr>
          <a:xfrm>
            <a:off x="7732065" y="4196920"/>
            <a:ext cx="212497" cy="175761"/>
            <a:chOff x="4943575" y="2516350"/>
            <a:chExt cx="98675" cy="81700"/>
          </a:xfrm>
        </p:grpSpPr>
        <p:sp>
          <p:nvSpPr>
            <p:cNvPr id="5610" name="Google Shape;5610;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8" name="Google Shape;5688;p6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5696"/>
        <p:cNvGrpSpPr/>
        <p:nvPr/>
      </p:nvGrpSpPr>
      <p:grpSpPr>
        <a:xfrm>
          <a:off x="0" y="0"/>
          <a:ext cx="0" cy="0"/>
          <a:chOff x="0" y="0"/>
          <a:chExt cx="0" cy="0"/>
        </a:xfrm>
      </p:grpSpPr>
      <p:grpSp>
        <p:nvGrpSpPr>
          <p:cNvPr id="5697" name="Google Shape;5697;p67"/>
          <p:cNvGrpSpPr/>
          <p:nvPr/>
        </p:nvGrpSpPr>
        <p:grpSpPr>
          <a:xfrm>
            <a:off x="719115" y="2852867"/>
            <a:ext cx="2622876" cy="1333540"/>
            <a:chOff x="238125" y="1038125"/>
            <a:chExt cx="7146800" cy="3633625"/>
          </a:xfrm>
        </p:grpSpPr>
        <p:sp>
          <p:nvSpPr>
            <p:cNvPr id="5698" name="Google Shape;5698;p6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67"/>
          <p:cNvGrpSpPr/>
          <p:nvPr/>
        </p:nvGrpSpPr>
        <p:grpSpPr>
          <a:xfrm>
            <a:off x="6647587" y="3567393"/>
            <a:ext cx="560636" cy="516497"/>
            <a:chOff x="6652051" y="3714143"/>
            <a:chExt cx="560636" cy="516497"/>
          </a:xfrm>
        </p:grpSpPr>
        <p:grpSp>
          <p:nvGrpSpPr>
            <p:cNvPr id="7271" name="Google Shape;7271;p67"/>
            <p:cNvGrpSpPr/>
            <p:nvPr/>
          </p:nvGrpSpPr>
          <p:grpSpPr>
            <a:xfrm>
              <a:off x="6669657" y="3716715"/>
              <a:ext cx="466768" cy="464314"/>
              <a:chOff x="3139766" y="765669"/>
              <a:chExt cx="886380" cy="881888"/>
            </a:xfrm>
          </p:grpSpPr>
          <p:grpSp>
            <p:nvGrpSpPr>
              <p:cNvPr id="7272" name="Google Shape;7272;p67"/>
              <p:cNvGrpSpPr/>
              <p:nvPr/>
            </p:nvGrpSpPr>
            <p:grpSpPr>
              <a:xfrm>
                <a:off x="3139766" y="765669"/>
                <a:ext cx="886380" cy="881888"/>
                <a:chOff x="3139766" y="765669"/>
                <a:chExt cx="886380" cy="881888"/>
              </a:xfrm>
            </p:grpSpPr>
            <p:sp>
              <p:nvSpPr>
                <p:cNvPr id="7273" name="Google Shape;7273;p6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2" name="Google Shape;7282;p6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6" name="Google Shape;7286;p6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67"/>
          <p:cNvGrpSpPr/>
          <p:nvPr/>
        </p:nvGrpSpPr>
        <p:grpSpPr>
          <a:xfrm>
            <a:off x="7646296" y="3047976"/>
            <a:ext cx="104231" cy="320340"/>
            <a:chOff x="7564426" y="3224343"/>
            <a:chExt cx="119985" cy="368801"/>
          </a:xfrm>
        </p:grpSpPr>
        <p:sp>
          <p:nvSpPr>
            <p:cNvPr id="7288" name="Google Shape;7288;p6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7"/>
          <p:cNvGrpSpPr/>
          <p:nvPr/>
        </p:nvGrpSpPr>
        <p:grpSpPr>
          <a:xfrm>
            <a:off x="7345785" y="3042077"/>
            <a:ext cx="189489" cy="332132"/>
            <a:chOff x="8370831" y="3202002"/>
            <a:chExt cx="218129" cy="382376"/>
          </a:xfrm>
        </p:grpSpPr>
        <p:sp>
          <p:nvSpPr>
            <p:cNvPr id="7291" name="Google Shape;7291;p6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67"/>
          <p:cNvGrpSpPr/>
          <p:nvPr/>
        </p:nvGrpSpPr>
        <p:grpSpPr>
          <a:xfrm>
            <a:off x="8069174" y="3453209"/>
            <a:ext cx="309429" cy="267000"/>
            <a:chOff x="6742064" y="3750480"/>
            <a:chExt cx="399315" cy="344560"/>
          </a:xfrm>
        </p:grpSpPr>
        <p:sp>
          <p:nvSpPr>
            <p:cNvPr id="7294" name="Google Shape;7294;p6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67"/>
          <p:cNvGrpSpPr/>
          <p:nvPr/>
        </p:nvGrpSpPr>
        <p:grpSpPr>
          <a:xfrm>
            <a:off x="7608193" y="3804257"/>
            <a:ext cx="180437" cy="281608"/>
            <a:chOff x="7248525" y="3739696"/>
            <a:chExt cx="230531" cy="359790"/>
          </a:xfrm>
        </p:grpSpPr>
        <p:sp>
          <p:nvSpPr>
            <p:cNvPr id="7297" name="Google Shape;7297;p6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67"/>
          <p:cNvGrpSpPr/>
          <p:nvPr/>
        </p:nvGrpSpPr>
        <p:grpSpPr>
          <a:xfrm>
            <a:off x="7854113" y="3447481"/>
            <a:ext cx="162896" cy="278710"/>
            <a:chOff x="7601242" y="3729267"/>
            <a:chExt cx="222566" cy="380803"/>
          </a:xfrm>
        </p:grpSpPr>
        <p:sp>
          <p:nvSpPr>
            <p:cNvPr id="7300" name="Google Shape;7300;p6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2" name="Google Shape;7302;p67"/>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3" name="Google Shape;7303;p67"/>
          <p:cNvGrpSpPr/>
          <p:nvPr/>
        </p:nvGrpSpPr>
        <p:grpSpPr>
          <a:xfrm>
            <a:off x="7343758" y="3448622"/>
            <a:ext cx="193543" cy="275990"/>
            <a:chOff x="8304647" y="3738687"/>
            <a:chExt cx="225076" cy="320956"/>
          </a:xfrm>
        </p:grpSpPr>
        <p:sp>
          <p:nvSpPr>
            <p:cNvPr id="7304" name="Google Shape;7304;p6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7"/>
          <p:cNvGrpSpPr/>
          <p:nvPr/>
        </p:nvGrpSpPr>
        <p:grpSpPr>
          <a:xfrm>
            <a:off x="7616251" y="3448622"/>
            <a:ext cx="178492" cy="275990"/>
            <a:chOff x="8615101" y="3738687"/>
            <a:chExt cx="207573" cy="320956"/>
          </a:xfrm>
        </p:grpSpPr>
        <p:sp>
          <p:nvSpPr>
            <p:cNvPr id="7308" name="Google Shape;7308;p6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1" name="Google Shape;7311;p67"/>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2" name="Google Shape;7312;p67"/>
          <p:cNvGrpSpPr/>
          <p:nvPr/>
        </p:nvGrpSpPr>
        <p:grpSpPr>
          <a:xfrm>
            <a:off x="7841782" y="3851282"/>
            <a:ext cx="187557" cy="187557"/>
            <a:chOff x="8565775" y="671075"/>
            <a:chExt cx="441000" cy="441000"/>
          </a:xfrm>
        </p:grpSpPr>
        <p:sp>
          <p:nvSpPr>
            <p:cNvPr id="7313" name="Google Shape;7313;p6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5" name="Google Shape;7315;p67"/>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7"/>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7" name="Google Shape;7317;p67"/>
          <p:cNvGrpSpPr/>
          <p:nvPr/>
        </p:nvGrpSpPr>
        <p:grpSpPr>
          <a:xfrm>
            <a:off x="5996254" y="2923808"/>
            <a:ext cx="587865" cy="517731"/>
            <a:chOff x="6000718" y="3070557"/>
            <a:chExt cx="587865" cy="517731"/>
          </a:xfrm>
        </p:grpSpPr>
        <p:sp>
          <p:nvSpPr>
            <p:cNvPr id="7318" name="Google Shape;7318;p6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67"/>
          <p:cNvGrpSpPr/>
          <p:nvPr/>
        </p:nvGrpSpPr>
        <p:grpSpPr>
          <a:xfrm>
            <a:off x="6011059" y="3567468"/>
            <a:ext cx="557665" cy="516387"/>
            <a:chOff x="6015523" y="3714217"/>
            <a:chExt cx="557665" cy="516387"/>
          </a:xfrm>
        </p:grpSpPr>
        <p:grpSp>
          <p:nvGrpSpPr>
            <p:cNvPr id="7329" name="Google Shape;7329;p67"/>
            <p:cNvGrpSpPr/>
            <p:nvPr/>
          </p:nvGrpSpPr>
          <p:grpSpPr>
            <a:xfrm>
              <a:off x="6036094" y="3716980"/>
              <a:ext cx="529822" cy="510480"/>
              <a:chOff x="3148311" y="-545634"/>
              <a:chExt cx="1006118" cy="969572"/>
            </a:xfrm>
          </p:grpSpPr>
          <p:sp>
            <p:nvSpPr>
              <p:cNvPr id="7330" name="Google Shape;7330;p6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0" name="Google Shape;7340;p6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7"/>
          <p:cNvGrpSpPr/>
          <p:nvPr/>
        </p:nvGrpSpPr>
        <p:grpSpPr>
          <a:xfrm>
            <a:off x="6639841" y="2926879"/>
            <a:ext cx="576302" cy="511871"/>
            <a:chOff x="6644304" y="3073628"/>
            <a:chExt cx="576302" cy="511871"/>
          </a:xfrm>
        </p:grpSpPr>
        <p:grpSp>
          <p:nvGrpSpPr>
            <p:cNvPr id="7342" name="Google Shape;7342;p67"/>
            <p:cNvGrpSpPr/>
            <p:nvPr/>
          </p:nvGrpSpPr>
          <p:grpSpPr>
            <a:xfrm>
              <a:off x="6712169" y="3073651"/>
              <a:ext cx="481611" cy="506713"/>
              <a:chOff x="1833536" y="-546641"/>
              <a:chExt cx="914567" cy="962419"/>
            </a:xfrm>
          </p:grpSpPr>
          <p:grpSp>
            <p:nvGrpSpPr>
              <p:cNvPr id="7343" name="Google Shape;7343;p67"/>
              <p:cNvGrpSpPr/>
              <p:nvPr/>
            </p:nvGrpSpPr>
            <p:grpSpPr>
              <a:xfrm>
                <a:off x="1833536" y="-524249"/>
                <a:ext cx="914567" cy="940027"/>
                <a:chOff x="1833536" y="-524249"/>
                <a:chExt cx="914567" cy="940027"/>
              </a:xfrm>
            </p:grpSpPr>
            <p:sp>
              <p:nvSpPr>
                <p:cNvPr id="7344" name="Google Shape;7344;p6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9" name="Google Shape;7349;p6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3" name="Google Shape;7353;p6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67"/>
          <p:cNvGrpSpPr/>
          <p:nvPr/>
        </p:nvGrpSpPr>
        <p:grpSpPr>
          <a:xfrm>
            <a:off x="5904877" y="1016248"/>
            <a:ext cx="2435960" cy="1297725"/>
            <a:chOff x="233350" y="949250"/>
            <a:chExt cx="7137300" cy="3802300"/>
          </a:xfrm>
        </p:grpSpPr>
        <p:sp>
          <p:nvSpPr>
            <p:cNvPr id="7355" name="Google Shape;7355;p6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67"/>
          <p:cNvGrpSpPr/>
          <p:nvPr/>
        </p:nvGrpSpPr>
        <p:grpSpPr>
          <a:xfrm>
            <a:off x="698034" y="977939"/>
            <a:ext cx="2665073" cy="1317140"/>
            <a:chOff x="793334" y="1192826"/>
            <a:chExt cx="2665073" cy="1317140"/>
          </a:xfrm>
        </p:grpSpPr>
        <p:sp>
          <p:nvSpPr>
            <p:cNvPr id="7407" name="Google Shape;7407;p6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67"/>
          <p:cNvGrpSpPr/>
          <p:nvPr/>
        </p:nvGrpSpPr>
        <p:grpSpPr>
          <a:xfrm>
            <a:off x="3416804" y="902588"/>
            <a:ext cx="2310381" cy="1488888"/>
            <a:chOff x="229225" y="549050"/>
            <a:chExt cx="7161750" cy="4615275"/>
          </a:xfrm>
        </p:grpSpPr>
        <p:sp>
          <p:nvSpPr>
            <p:cNvPr id="11375" name="Google Shape;11375;p67"/>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7"/>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7"/>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7"/>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7"/>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7"/>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7"/>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7"/>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7"/>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7"/>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7"/>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7"/>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7"/>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7"/>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7"/>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7"/>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7"/>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7"/>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7"/>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7"/>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7"/>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7"/>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7"/>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7"/>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7"/>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7"/>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7"/>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7"/>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7"/>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7"/>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7"/>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7"/>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7"/>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7"/>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7"/>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7"/>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7"/>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7"/>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7"/>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7"/>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7"/>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7"/>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7"/>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7"/>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7"/>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7"/>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7"/>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7"/>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7"/>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7"/>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7"/>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7"/>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7"/>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7"/>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7"/>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7"/>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7"/>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7"/>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7"/>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7"/>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7"/>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7"/>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7"/>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7"/>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7"/>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7"/>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7"/>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7"/>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7"/>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7"/>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7"/>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7"/>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7"/>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7"/>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7"/>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7"/>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7"/>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7"/>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7"/>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7"/>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7"/>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7"/>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7"/>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7"/>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7"/>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7"/>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7"/>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7"/>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7"/>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7"/>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7"/>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7"/>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7"/>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7"/>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7"/>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7"/>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7"/>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7"/>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7"/>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7"/>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7"/>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7"/>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7"/>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7"/>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7"/>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7"/>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7"/>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7"/>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7"/>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7"/>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7"/>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7"/>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7"/>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7"/>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7"/>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7"/>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7"/>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67"/>
          <p:cNvGrpSpPr/>
          <p:nvPr/>
        </p:nvGrpSpPr>
        <p:grpSpPr>
          <a:xfrm>
            <a:off x="3514722" y="2832485"/>
            <a:ext cx="2310282" cy="1374222"/>
            <a:chOff x="238125" y="732525"/>
            <a:chExt cx="7130500" cy="4241425"/>
          </a:xfrm>
        </p:grpSpPr>
        <p:sp>
          <p:nvSpPr>
            <p:cNvPr id="11493" name="Google Shape;11493;p67"/>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7"/>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7"/>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7"/>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7"/>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7"/>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7"/>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7"/>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7"/>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7"/>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7"/>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7"/>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7"/>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7"/>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7"/>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7"/>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7"/>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7"/>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7"/>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7"/>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7"/>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7"/>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7"/>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7"/>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7"/>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7"/>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7"/>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7"/>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7"/>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7"/>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7"/>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7"/>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7"/>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7"/>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7"/>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7"/>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7"/>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7"/>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7"/>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7"/>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7"/>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7"/>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7"/>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7"/>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7"/>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7"/>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7"/>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7"/>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7"/>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7"/>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7"/>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7"/>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7"/>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7"/>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7"/>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7"/>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7"/>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7"/>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7"/>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7"/>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7"/>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7"/>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7"/>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7"/>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7"/>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7"/>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7"/>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7"/>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7"/>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7"/>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7"/>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7"/>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7"/>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7"/>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7"/>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7"/>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7"/>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7"/>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7"/>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7"/>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7"/>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7"/>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7"/>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7"/>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7"/>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7"/>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7"/>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7"/>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7"/>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7"/>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7"/>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7"/>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7"/>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7"/>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7"/>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7"/>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7"/>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7"/>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7"/>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7"/>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7"/>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7"/>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7"/>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7"/>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7"/>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7"/>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7"/>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7"/>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7"/>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7"/>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7"/>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7"/>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7"/>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7"/>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610"/>
        <p:cNvGrpSpPr/>
        <p:nvPr/>
      </p:nvGrpSpPr>
      <p:grpSpPr>
        <a:xfrm>
          <a:off x="0" y="0"/>
          <a:ext cx="0" cy="0"/>
          <a:chOff x="0" y="0"/>
          <a:chExt cx="0" cy="0"/>
        </a:xfrm>
      </p:grpSpPr>
      <p:grpSp>
        <p:nvGrpSpPr>
          <p:cNvPr id="11611" name="Google Shape;11611;p68"/>
          <p:cNvGrpSpPr/>
          <p:nvPr/>
        </p:nvGrpSpPr>
        <p:grpSpPr>
          <a:xfrm>
            <a:off x="2100561" y="3398658"/>
            <a:ext cx="1102891" cy="760337"/>
            <a:chOff x="4967783" y="2151471"/>
            <a:chExt cx="3920692" cy="2702940"/>
          </a:xfrm>
        </p:grpSpPr>
        <p:grpSp>
          <p:nvGrpSpPr>
            <p:cNvPr id="11612" name="Google Shape;11612;p68"/>
            <p:cNvGrpSpPr/>
            <p:nvPr/>
          </p:nvGrpSpPr>
          <p:grpSpPr>
            <a:xfrm>
              <a:off x="5045709" y="2252109"/>
              <a:ext cx="3761071" cy="2501708"/>
              <a:chOff x="2691784" y="1805334"/>
              <a:chExt cx="3761071" cy="2501708"/>
            </a:xfrm>
          </p:grpSpPr>
          <p:sp>
            <p:nvSpPr>
              <p:cNvPr id="11613" name="Google Shape;11613;p6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0" name="Google Shape;11620;p68"/>
            <p:cNvGrpSpPr/>
            <p:nvPr/>
          </p:nvGrpSpPr>
          <p:grpSpPr>
            <a:xfrm>
              <a:off x="4967783" y="2151471"/>
              <a:ext cx="3920692" cy="2702940"/>
              <a:chOff x="2613858" y="1704696"/>
              <a:chExt cx="3920692" cy="2702940"/>
            </a:xfrm>
          </p:grpSpPr>
          <p:sp>
            <p:nvSpPr>
              <p:cNvPr id="11621" name="Google Shape;11621;p6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26" name="Google Shape;11626;p68"/>
          <p:cNvGrpSpPr/>
          <p:nvPr/>
        </p:nvGrpSpPr>
        <p:grpSpPr>
          <a:xfrm>
            <a:off x="3504470" y="1286935"/>
            <a:ext cx="1561911" cy="708580"/>
            <a:chOff x="3530532" y="1496185"/>
            <a:chExt cx="1561911" cy="708580"/>
          </a:xfrm>
        </p:grpSpPr>
        <p:grpSp>
          <p:nvGrpSpPr>
            <p:cNvPr id="11627" name="Google Shape;11627;p68"/>
            <p:cNvGrpSpPr/>
            <p:nvPr/>
          </p:nvGrpSpPr>
          <p:grpSpPr>
            <a:xfrm>
              <a:off x="3720318" y="1857562"/>
              <a:ext cx="1372125" cy="54"/>
              <a:chOff x="3720318" y="1857562"/>
              <a:chExt cx="1372125" cy="54"/>
            </a:xfrm>
          </p:grpSpPr>
          <p:cxnSp>
            <p:nvCxnSpPr>
              <p:cNvPr id="11628" name="Google Shape;11628;p68"/>
              <p:cNvCxnSpPr>
                <a:endCxn id="1162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630" name="Google Shape;11630;p6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631" name="Google Shape;11631;p6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632" name="Google Shape;11632;p68"/>
              <p:cNvCxnSpPr>
                <a:stCxn id="1162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1633" name="Google Shape;11633;p68"/>
            <p:cNvGrpSpPr/>
            <p:nvPr/>
          </p:nvGrpSpPr>
          <p:grpSpPr>
            <a:xfrm>
              <a:off x="3567462" y="1496185"/>
              <a:ext cx="286500" cy="272914"/>
              <a:chOff x="3567462" y="1496185"/>
              <a:chExt cx="286500" cy="272914"/>
            </a:xfrm>
          </p:grpSpPr>
          <p:cxnSp>
            <p:nvCxnSpPr>
              <p:cNvPr id="11634" name="Google Shape;11634;p6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635" name="Google Shape;11635;p6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6" name="Google Shape;11636;p6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8" name="Google Shape;11638;p68"/>
            <p:cNvGrpSpPr/>
            <p:nvPr/>
          </p:nvGrpSpPr>
          <p:grpSpPr>
            <a:xfrm>
              <a:off x="3929014" y="1960574"/>
              <a:ext cx="286500" cy="242342"/>
              <a:chOff x="3929014" y="1960574"/>
              <a:chExt cx="286500" cy="242342"/>
            </a:xfrm>
          </p:grpSpPr>
          <p:cxnSp>
            <p:nvCxnSpPr>
              <p:cNvPr id="11639" name="Google Shape;11639;p6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1640" name="Google Shape;11640;p6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68"/>
            <p:cNvGrpSpPr/>
            <p:nvPr/>
          </p:nvGrpSpPr>
          <p:grpSpPr>
            <a:xfrm>
              <a:off x="4290828" y="1496185"/>
              <a:ext cx="286500" cy="272914"/>
              <a:chOff x="4290828" y="1496185"/>
              <a:chExt cx="286500" cy="272914"/>
            </a:xfrm>
          </p:grpSpPr>
          <p:cxnSp>
            <p:nvCxnSpPr>
              <p:cNvPr id="11642" name="Google Shape;11642;p6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643" name="Google Shape;11643;p6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4" name="Google Shape;11644;p6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5" name="Google Shape;11645;p68"/>
            <p:cNvGrpSpPr/>
            <p:nvPr/>
          </p:nvGrpSpPr>
          <p:grpSpPr>
            <a:xfrm>
              <a:off x="4657726" y="1959674"/>
              <a:ext cx="286500" cy="245092"/>
              <a:chOff x="4657726" y="1959674"/>
              <a:chExt cx="286500" cy="245092"/>
            </a:xfrm>
          </p:grpSpPr>
          <p:cxnSp>
            <p:nvCxnSpPr>
              <p:cNvPr id="11646" name="Google Shape;11646;p6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1647" name="Google Shape;11647;p6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48" name="Google Shape;11648;p68"/>
          <p:cNvGrpSpPr/>
          <p:nvPr/>
        </p:nvGrpSpPr>
        <p:grpSpPr>
          <a:xfrm>
            <a:off x="3486489" y="2149032"/>
            <a:ext cx="1597032" cy="378649"/>
            <a:chOff x="3512551" y="2358282"/>
            <a:chExt cx="1597032" cy="378649"/>
          </a:xfrm>
        </p:grpSpPr>
        <p:grpSp>
          <p:nvGrpSpPr>
            <p:cNvPr id="11649" name="Google Shape;11649;p68"/>
            <p:cNvGrpSpPr/>
            <p:nvPr/>
          </p:nvGrpSpPr>
          <p:grpSpPr>
            <a:xfrm>
              <a:off x="3738198" y="2553002"/>
              <a:ext cx="1145834" cy="117"/>
              <a:chOff x="3738198" y="2553002"/>
              <a:chExt cx="1145834" cy="117"/>
            </a:xfrm>
          </p:grpSpPr>
          <p:cxnSp>
            <p:nvCxnSpPr>
              <p:cNvPr id="11650" name="Google Shape;11650;p6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651" name="Google Shape;11651;p6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652" name="Google Shape;11652;p68"/>
              <p:cNvCxnSpPr>
                <a:stCxn id="11653" idx="6"/>
                <a:endCxn id="1165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1655" name="Google Shape;11655;p68"/>
            <p:cNvGrpSpPr/>
            <p:nvPr/>
          </p:nvGrpSpPr>
          <p:grpSpPr>
            <a:xfrm>
              <a:off x="3969644" y="2440153"/>
              <a:ext cx="225900" cy="296779"/>
              <a:chOff x="3969644" y="2440153"/>
              <a:chExt cx="225900" cy="296779"/>
            </a:xfrm>
          </p:grpSpPr>
          <p:cxnSp>
            <p:nvCxnSpPr>
              <p:cNvPr id="11656" name="Google Shape;11656;p6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1654" name="Google Shape;11654;p6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68"/>
            <p:cNvGrpSpPr/>
            <p:nvPr/>
          </p:nvGrpSpPr>
          <p:grpSpPr>
            <a:xfrm>
              <a:off x="4426818" y="2358282"/>
              <a:ext cx="225600" cy="307471"/>
              <a:chOff x="4426818" y="2358282"/>
              <a:chExt cx="225600" cy="307471"/>
            </a:xfrm>
          </p:grpSpPr>
          <p:cxnSp>
            <p:nvCxnSpPr>
              <p:cNvPr id="11659" name="Google Shape;11659;p68"/>
              <p:cNvCxnSpPr>
                <a:stCxn id="1166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1661" name="Google Shape;11661;p6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68"/>
            <p:cNvGrpSpPr/>
            <p:nvPr/>
          </p:nvGrpSpPr>
          <p:grpSpPr>
            <a:xfrm>
              <a:off x="4883984" y="2440153"/>
              <a:ext cx="225600" cy="296479"/>
              <a:chOff x="4883984" y="2440153"/>
              <a:chExt cx="225600" cy="296479"/>
            </a:xfrm>
          </p:grpSpPr>
          <p:cxnSp>
            <p:nvCxnSpPr>
              <p:cNvPr id="11663" name="Google Shape;11663;p6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1664" name="Google Shape;11664;p6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68"/>
            <p:cNvGrpSpPr/>
            <p:nvPr/>
          </p:nvGrpSpPr>
          <p:grpSpPr>
            <a:xfrm>
              <a:off x="3512551" y="2358356"/>
              <a:ext cx="225647" cy="307629"/>
              <a:chOff x="2182679" y="2005014"/>
              <a:chExt cx="792300" cy="1080158"/>
            </a:xfrm>
          </p:grpSpPr>
          <p:cxnSp>
            <p:nvCxnSpPr>
              <p:cNvPr id="11667" name="Google Shape;11667;p68"/>
              <p:cNvCxnSpPr>
                <a:stCxn id="1166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1653" name="Google Shape;11653;p6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69" name="Google Shape;11669;p68"/>
          <p:cNvGrpSpPr/>
          <p:nvPr/>
        </p:nvGrpSpPr>
        <p:grpSpPr>
          <a:xfrm>
            <a:off x="6846571" y="972829"/>
            <a:ext cx="1559809" cy="722610"/>
            <a:chOff x="634175" y="2986275"/>
            <a:chExt cx="3147949" cy="1458344"/>
          </a:xfrm>
        </p:grpSpPr>
        <p:cxnSp>
          <p:nvCxnSpPr>
            <p:cNvPr id="11670" name="Google Shape;11670;p68"/>
            <p:cNvCxnSpPr>
              <a:stCxn id="11671" idx="4"/>
              <a:endCxn id="11672"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1673" name="Google Shape;11673;p68"/>
            <p:cNvCxnSpPr>
              <a:stCxn id="11672" idx="0"/>
              <a:endCxn id="11674"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675" name="Google Shape;11675;p68"/>
            <p:cNvCxnSpPr>
              <a:stCxn id="11674" idx="4"/>
              <a:endCxn id="11676"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677" name="Google Shape;11677;p68"/>
            <p:cNvCxnSpPr>
              <a:stCxn id="11676" idx="0"/>
              <a:endCxn id="11678"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1678" name="Google Shape;11678;p6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674" name="Google Shape;11674;p6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671" name="Google Shape;11671;p6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676" name="Google Shape;11676;p6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672" name="Google Shape;11672;p6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1679" name="Google Shape;11679;p68"/>
          <p:cNvGrpSpPr/>
          <p:nvPr/>
        </p:nvGrpSpPr>
        <p:grpSpPr>
          <a:xfrm>
            <a:off x="3500361" y="2682737"/>
            <a:ext cx="1570719" cy="294123"/>
            <a:chOff x="998425" y="1182125"/>
            <a:chExt cx="1065400" cy="199500"/>
          </a:xfrm>
        </p:grpSpPr>
        <p:sp>
          <p:nvSpPr>
            <p:cNvPr id="11680" name="Google Shape;11680;p6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68"/>
          <p:cNvGrpSpPr/>
          <p:nvPr/>
        </p:nvGrpSpPr>
        <p:grpSpPr>
          <a:xfrm>
            <a:off x="6843617" y="1800224"/>
            <a:ext cx="1565716" cy="366729"/>
            <a:chOff x="1247650" y="2075423"/>
            <a:chExt cx="6648477" cy="1557238"/>
          </a:xfrm>
        </p:grpSpPr>
        <p:sp>
          <p:nvSpPr>
            <p:cNvPr id="11686" name="Google Shape;11686;p6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68"/>
          <p:cNvGrpSpPr/>
          <p:nvPr/>
        </p:nvGrpSpPr>
        <p:grpSpPr>
          <a:xfrm>
            <a:off x="6827929" y="2949039"/>
            <a:ext cx="1597061" cy="663440"/>
            <a:chOff x="6796238" y="3158297"/>
            <a:chExt cx="1630319" cy="677257"/>
          </a:xfrm>
        </p:grpSpPr>
        <p:cxnSp>
          <p:nvCxnSpPr>
            <p:cNvPr id="11693" name="Google Shape;11693;p6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1694" name="Google Shape;11694;p6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1695" name="Google Shape;11695;p6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1696" name="Google Shape;11696;p6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1697" name="Google Shape;11697;p68"/>
            <p:cNvGrpSpPr/>
            <p:nvPr/>
          </p:nvGrpSpPr>
          <p:grpSpPr>
            <a:xfrm>
              <a:off x="6796238" y="3311904"/>
              <a:ext cx="1630319" cy="377697"/>
              <a:chOff x="6796238" y="3311904"/>
              <a:chExt cx="1630319" cy="377697"/>
            </a:xfrm>
          </p:grpSpPr>
          <p:sp>
            <p:nvSpPr>
              <p:cNvPr id="11698" name="Google Shape;11698;p6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01" name="Google Shape;11701;p68"/>
          <p:cNvGrpSpPr/>
          <p:nvPr/>
        </p:nvGrpSpPr>
        <p:grpSpPr>
          <a:xfrm>
            <a:off x="5349067" y="970431"/>
            <a:ext cx="1368606" cy="1593805"/>
            <a:chOff x="1839112" y="2209163"/>
            <a:chExt cx="1918159" cy="2233784"/>
          </a:xfrm>
        </p:grpSpPr>
        <p:sp>
          <p:nvSpPr>
            <p:cNvPr id="11702" name="Google Shape;11702;p6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705" name="Google Shape;11705;p68"/>
            <p:cNvCxnSpPr>
              <a:stCxn id="11702" idx="6"/>
              <a:endCxn id="11703"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1706" name="Google Shape;11706;p68"/>
            <p:cNvCxnSpPr>
              <a:stCxn id="11703" idx="4"/>
              <a:endCxn id="1170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1708" name="Google Shape;11708;p68"/>
            <p:cNvCxnSpPr>
              <a:stCxn id="11707" idx="6"/>
              <a:endCxn id="11704"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1709" name="Google Shape;11709;p68"/>
            <p:cNvCxnSpPr>
              <a:stCxn id="11704" idx="4"/>
              <a:endCxn id="1171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1707" name="Google Shape;11707;p6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712" name="Google Shape;11712;p68"/>
            <p:cNvCxnSpPr>
              <a:endCxn id="1171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1713" name="Google Shape;11713;p68"/>
          <p:cNvGrpSpPr/>
          <p:nvPr/>
        </p:nvGrpSpPr>
        <p:grpSpPr>
          <a:xfrm>
            <a:off x="3481440" y="976667"/>
            <a:ext cx="1637968" cy="154942"/>
            <a:chOff x="238125" y="2506075"/>
            <a:chExt cx="7115411" cy="673075"/>
          </a:xfrm>
        </p:grpSpPr>
        <p:sp>
          <p:nvSpPr>
            <p:cNvPr id="11714" name="Google Shape;11714;p6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68"/>
          <p:cNvGrpSpPr/>
          <p:nvPr/>
        </p:nvGrpSpPr>
        <p:grpSpPr>
          <a:xfrm>
            <a:off x="720125" y="1298264"/>
            <a:ext cx="2476762" cy="91743"/>
            <a:chOff x="1464850" y="436376"/>
            <a:chExt cx="6001362" cy="222300"/>
          </a:xfrm>
        </p:grpSpPr>
        <p:sp>
          <p:nvSpPr>
            <p:cNvPr id="11720" name="Google Shape;11720;p6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725" name="Google Shape;11725;p6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726" name="Google Shape;11726;p6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727" name="Google Shape;11727;p6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728" name="Google Shape;11728;p6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1729" name="Google Shape;11729;p68"/>
          <p:cNvGrpSpPr/>
          <p:nvPr/>
        </p:nvGrpSpPr>
        <p:grpSpPr>
          <a:xfrm>
            <a:off x="706392" y="2533730"/>
            <a:ext cx="1452710" cy="651923"/>
            <a:chOff x="803162" y="2667727"/>
            <a:chExt cx="1411906" cy="633611"/>
          </a:xfrm>
        </p:grpSpPr>
        <p:cxnSp>
          <p:nvCxnSpPr>
            <p:cNvPr id="11730" name="Google Shape;11730;p68"/>
            <p:cNvCxnSpPr>
              <a:stCxn id="11731" idx="2"/>
              <a:endCxn id="1173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733" name="Google Shape;11733;p68"/>
            <p:cNvCxnSpPr>
              <a:stCxn id="11734" idx="0"/>
              <a:endCxn id="1173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735" name="Google Shape;11735;p68"/>
            <p:cNvCxnSpPr>
              <a:stCxn id="11734" idx="2"/>
              <a:endCxn id="1173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737" name="Google Shape;11737;p68"/>
            <p:cNvCxnSpPr>
              <a:stCxn id="11738" idx="0"/>
              <a:endCxn id="1173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739" name="Google Shape;11739;p68"/>
            <p:cNvCxnSpPr>
              <a:stCxn id="11732" idx="2"/>
              <a:endCxn id="1174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741" name="Google Shape;11741;p68"/>
            <p:cNvCxnSpPr>
              <a:stCxn id="11742" idx="0"/>
              <a:endCxn id="1173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1738" name="Google Shape;11738;p6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36" name="Google Shape;11736;p6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42" name="Google Shape;11742;p6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40" name="Google Shape;11740;p6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32" name="Google Shape;11732;p6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34" name="Google Shape;11734;p6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31" name="Google Shape;11731;p6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1743" name="Google Shape;11743;p68"/>
          <p:cNvGrpSpPr/>
          <p:nvPr/>
        </p:nvGrpSpPr>
        <p:grpSpPr>
          <a:xfrm>
            <a:off x="706394" y="969268"/>
            <a:ext cx="2518541" cy="209309"/>
            <a:chOff x="803163" y="1111966"/>
            <a:chExt cx="2447800" cy="203430"/>
          </a:xfrm>
        </p:grpSpPr>
        <p:grpSp>
          <p:nvGrpSpPr>
            <p:cNvPr id="11744" name="Google Shape;11744;p68"/>
            <p:cNvGrpSpPr/>
            <p:nvPr/>
          </p:nvGrpSpPr>
          <p:grpSpPr>
            <a:xfrm>
              <a:off x="1958180" y="1111966"/>
              <a:ext cx="588019" cy="121396"/>
              <a:chOff x="4808316" y="2800065"/>
              <a:chExt cx="1999386" cy="412910"/>
            </a:xfrm>
          </p:grpSpPr>
          <p:sp>
            <p:nvSpPr>
              <p:cNvPr id="11745" name="Google Shape;11745;p6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6" name="Google Shape;11746;p68"/>
              <p:cNvGrpSpPr/>
              <p:nvPr/>
            </p:nvGrpSpPr>
            <p:grpSpPr>
              <a:xfrm>
                <a:off x="4808316" y="2800065"/>
                <a:ext cx="92400" cy="411825"/>
                <a:chOff x="845575" y="2563700"/>
                <a:chExt cx="92400" cy="411825"/>
              </a:xfrm>
            </p:grpSpPr>
            <p:cxnSp>
              <p:nvCxnSpPr>
                <p:cNvPr id="11747" name="Google Shape;11747;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748" name="Google Shape;11748;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1749" name="Google Shape;11749;p6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1750" name="Google Shape;11750;p68"/>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51" name="Google Shape;11751;p68"/>
            <p:cNvGrpSpPr/>
            <p:nvPr/>
          </p:nvGrpSpPr>
          <p:grpSpPr>
            <a:xfrm>
              <a:off x="803163" y="1111974"/>
              <a:ext cx="591158" cy="121545"/>
              <a:chOff x="803163" y="1111974"/>
              <a:chExt cx="591158" cy="121545"/>
            </a:xfrm>
          </p:grpSpPr>
          <p:grpSp>
            <p:nvGrpSpPr>
              <p:cNvPr id="11752" name="Google Shape;11752;p68"/>
              <p:cNvGrpSpPr/>
              <p:nvPr/>
            </p:nvGrpSpPr>
            <p:grpSpPr>
              <a:xfrm>
                <a:off x="803163" y="1111974"/>
                <a:ext cx="27175" cy="121077"/>
                <a:chOff x="845575" y="2563700"/>
                <a:chExt cx="92400" cy="411825"/>
              </a:xfrm>
            </p:grpSpPr>
            <p:cxnSp>
              <p:nvCxnSpPr>
                <p:cNvPr id="11753" name="Google Shape;11753;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754" name="Google Shape;11754;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5" name="Google Shape;11755;p6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68"/>
            <p:cNvGrpSpPr/>
            <p:nvPr/>
          </p:nvGrpSpPr>
          <p:grpSpPr>
            <a:xfrm>
              <a:off x="1381910" y="1194219"/>
              <a:ext cx="588341" cy="121177"/>
              <a:chOff x="1381910" y="1194219"/>
              <a:chExt cx="588341" cy="121177"/>
            </a:xfrm>
          </p:grpSpPr>
          <p:grpSp>
            <p:nvGrpSpPr>
              <p:cNvPr id="11757" name="Google Shape;11757;p68"/>
              <p:cNvGrpSpPr/>
              <p:nvPr/>
            </p:nvGrpSpPr>
            <p:grpSpPr>
              <a:xfrm rot="10800000">
                <a:off x="1381910" y="1194319"/>
                <a:ext cx="27175" cy="121077"/>
                <a:chOff x="2070100" y="2563700"/>
                <a:chExt cx="92400" cy="411825"/>
              </a:xfrm>
            </p:grpSpPr>
            <p:cxnSp>
              <p:nvCxnSpPr>
                <p:cNvPr id="11758" name="Google Shape;11758;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759" name="Google Shape;11759;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0" name="Google Shape;11760;p6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1" name="Google Shape;11761;p68"/>
            <p:cNvGrpSpPr/>
            <p:nvPr/>
          </p:nvGrpSpPr>
          <p:grpSpPr>
            <a:xfrm>
              <a:off x="2532079" y="1194219"/>
              <a:ext cx="704927" cy="121177"/>
              <a:chOff x="2532079" y="1194219"/>
              <a:chExt cx="704927" cy="121177"/>
            </a:xfrm>
          </p:grpSpPr>
          <p:grpSp>
            <p:nvGrpSpPr>
              <p:cNvPr id="11762" name="Google Shape;11762;p68"/>
              <p:cNvGrpSpPr/>
              <p:nvPr/>
            </p:nvGrpSpPr>
            <p:grpSpPr>
              <a:xfrm rot="10800000">
                <a:off x="2532079" y="1194319"/>
                <a:ext cx="27175" cy="121077"/>
                <a:chOff x="2070100" y="2563700"/>
                <a:chExt cx="92400" cy="411825"/>
              </a:xfrm>
            </p:grpSpPr>
            <p:cxnSp>
              <p:nvCxnSpPr>
                <p:cNvPr id="11763" name="Google Shape;11763;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764" name="Google Shape;11764;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5" name="Google Shape;11765;p6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66" name="Google Shape;11766;p68"/>
          <p:cNvGrpSpPr/>
          <p:nvPr/>
        </p:nvGrpSpPr>
        <p:grpSpPr>
          <a:xfrm>
            <a:off x="3499404" y="3665900"/>
            <a:ext cx="1567778" cy="491677"/>
            <a:chOff x="5194708" y="3484366"/>
            <a:chExt cx="3148148" cy="987304"/>
          </a:xfrm>
        </p:grpSpPr>
        <p:grpSp>
          <p:nvGrpSpPr>
            <p:cNvPr id="11767" name="Google Shape;11767;p68"/>
            <p:cNvGrpSpPr/>
            <p:nvPr/>
          </p:nvGrpSpPr>
          <p:grpSpPr>
            <a:xfrm>
              <a:off x="7531521" y="3484366"/>
              <a:ext cx="811335" cy="987304"/>
              <a:chOff x="3379425" y="1617275"/>
              <a:chExt cx="1090650" cy="1327200"/>
            </a:xfrm>
          </p:grpSpPr>
          <p:sp>
            <p:nvSpPr>
              <p:cNvPr id="11768" name="Google Shape;11768;p6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68"/>
            <p:cNvGrpSpPr/>
            <p:nvPr/>
          </p:nvGrpSpPr>
          <p:grpSpPr>
            <a:xfrm>
              <a:off x="6752546" y="3484366"/>
              <a:ext cx="811428" cy="987304"/>
              <a:chOff x="2332275" y="1617275"/>
              <a:chExt cx="1090775" cy="1327200"/>
            </a:xfrm>
          </p:grpSpPr>
          <p:sp>
            <p:nvSpPr>
              <p:cNvPr id="11772" name="Google Shape;11772;p6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5" name="Google Shape;11775;p68"/>
            <p:cNvGrpSpPr/>
            <p:nvPr/>
          </p:nvGrpSpPr>
          <p:grpSpPr>
            <a:xfrm>
              <a:off x="5973664" y="3484366"/>
              <a:ext cx="811335" cy="987304"/>
              <a:chOff x="1285250" y="1617275"/>
              <a:chExt cx="1090650" cy="1327200"/>
            </a:xfrm>
          </p:grpSpPr>
          <p:sp>
            <p:nvSpPr>
              <p:cNvPr id="11776" name="Google Shape;11776;p6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68"/>
            <p:cNvGrpSpPr/>
            <p:nvPr/>
          </p:nvGrpSpPr>
          <p:grpSpPr>
            <a:xfrm>
              <a:off x="5194708" y="3484366"/>
              <a:ext cx="811409" cy="987304"/>
              <a:chOff x="238125" y="1617275"/>
              <a:chExt cx="1090750" cy="1327200"/>
            </a:xfrm>
          </p:grpSpPr>
          <p:sp>
            <p:nvSpPr>
              <p:cNvPr id="11780" name="Google Shape;11780;p6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83" name="Google Shape;11783;p68"/>
          <p:cNvGrpSpPr/>
          <p:nvPr/>
        </p:nvGrpSpPr>
        <p:grpSpPr>
          <a:xfrm>
            <a:off x="3460013" y="3146311"/>
            <a:ext cx="1616964" cy="346256"/>
            <a:chOff x="1808063" y="4294338"/>
            <a:chExt cx="3370782" cy="721817"/>
          </a:xfrm>
        </p:grpSpPr>
        <p:sp>
          <p:nvSpPr>
            <p:cNvPr id="11784" name="Google Shape;11784;p6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4" name="Google Shape;11794;p68"/>
          <p:cNvGrpSpPr/>
          <p:nvPr/>
        </p:nvGrpSpPr>
        <p:grpSpPr>
          <a:xfrm>
            <a:off x="738225" y="3432340"/>
            <a:ext cx="1295882" cy="646587"/>
            <a:chOff x="834100" y="3642869"/>
            <a:chExt cx="1259483" cy="628426"/>
          </a:xfrm>
        </p:grpSpPr>
        <p:sp>
          <p:nvSpPr>
            <p:cNvPr id="11795" name="Google Shape;11795;p6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0" name="Google Shape;11820;p68"/>
            <p:cNvGrpSpPr/>
            <p:nvPr/>
          </p:nvGrpSpPr>
          <p:grpSpPr>
            <a:xfrm>
              <a:off x="1360364" y="3847835"/>
              <a:ext cx="208119" cy="224359"/>
              <a:chOff x="1360769" y="3847100"/>
              <a:chExt cx="208119" cy="224359"/>
            </a:xfrm>
          </p:grpSpPr>
          <p:sp>
            <p:nvSpPr>
              <p:cNvPr id="11821" name="Google Shape;11821;p6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1" name="Google Shape;11841;p6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5" name="Google Shape;11855;p68"/>
          <p:cNvGrpSpPr/>
          <p:nvPr/>
        </p:nvGrpSpPr>
        <p:grpSpPr>
          <a:xfrm rot="5400000">
            <a:off x="5951338" y="3228837"/>
            <a:ext cx="164064" cy="1414916"/>
            <a:chOff x="4428249" y="1369375"/>
            <a:chExt cx="36905" cy="429569"/>
          </a:xfrm>
        </p:grpSpPr>
        <p:sp>
          <p:nvSpPr>
            <p:cNvPr id="11856" name="Google Shape;11856;p6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68"/>
          <p:cNvGrpSpPr/>
          <p:nvPr/>
        </p:nvGrpSpPr>
        <p:grpSpPr>
          <a:xfrm rot="10800000" flipH="1">
            <a:off x="5323767" y="2817380"/>
            <a:ext cx="1419207" cy="24808"/>
            <a:chOff x="219558" y="4738465"/>
            <a:chExt cx="5852400" cy="102300"/>
          </a:xfrm>
        </p:grpSpPr>
        <p:cxnSp>
          <p:nvCxnSpPr>
            <p:cNvPr id="11889" name="Google Shape;11889;p6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1890" name="Google Shape;11890;p68"/>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8"/>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8"/>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8"/>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8"/>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68"/>
          <p:cNvGrpSpPr/>
          <p:nvPr/>
        </p:nvGrpSpPr>
        <p:grpSpPr>
          <a:xfrm>
            <a:off x="5335086" y="3190444"/>
            <a:ext cx="1396570" cy="385016"/>
            <a:chOff x="5286284" y="2966544"/>
            <a:chExt cx="1396570" cy="385016"/>
          </a:xfrm>
        </p:grpSpPr>
        <p:cxnSp>
          <p:nvCxnSpPr>
            <p:cNvPr id="11896" name="Google Shape;11896;p6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1897" name="Google Shape;11897;p6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1898" name="Google Shape;11898;p68"/>
            <p:cNvGrpSpPr/>
            <p:nvPr/>
          </p:nvGrpSpPr>
          <p:grpSpPr>
            <a:xfrm>
              <a:off x="5287688" y="3173364"/>
              <a:ext cx="1395166" cy="74100"/>
              <a:chOff x="5287688" y="3173364"/>
              <a:chExt cx="1395166" cy="74100"/>
            </a:xfrm>
          </p:grpSpPr>
          <p:cxnSp>
            <p:nvCxnSpPr>
              <p:cNvPr id="11899" name="Google Shape;11899;p6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1900" name="Google Shape;11900;p6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1901" name="Google Shape;11901;p6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902" name="Google Shape;11902;p6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903" name="Google Shape;11903;p6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904" name="Google Shape;11904;p6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905" name="Google Shape;11905;p6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906" name="Google Shape;11906;p6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1907" name="Google Shape;11907;p6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1908" name="Google Shape;11908;p68"/>
          <p:cNvGrpSpPr/>
          <p:nvPr/>
        </p:nvGrpSpPr>
        <p:grpSpPr>
          <a:xfrm>
            <a:off x="2021151" y="1609220"/>
            <a:ext cx="1182276" cy="662027"/>
            <a:chOff x="2029517" y="1732295"/>
            <a:chExt cx="1149068" cy="643432"/>
          </a:xfrm>
        </p:grpSpPr>
        <p:grpSp>
          <p:nvGrpSpPr>
            <p:cNvPr id="11909" name="Google Shape;11909;p68"/>
            <p:cNvGrpSpPr/>
            <p:nvPr/>
          </p:nvGrpSpPr>
          <p:grpSpPr>
            <a:xfrm>
              <a:off x="2708660" y="1746937"/>
              <a:ext cx="455427" cy="244429"/>
              <a:chOff x="2700693" y="1746937"/>
              <a:chExt cx="455427" cy="244429"/>
            </a:xfrm>
          </p:grpSpPr>
          <p:grpSp>
            <p:nvGrpSpPr>
              <p:cNvPr id="11910" name="Google Shape;11910;p68"/>
              <p:cNvGrpSpPr/>
              <p:nvPr/>
            </p:nvGrpSpPr>
            <p:grpSpPr>
              <a:xfrm>
                <a:off x="2905682" y="1782817"/>
                <a:ext cx="250438" cy="208549"/>
                <a:chOff x="2905682" y="1782817"/>
                <a:chExt cx="250438" cy="208549"/>
              </a:xfrm>
            </p:grpSpPr>
            <p:cxnSp>
              <p:nvCxnSpPr>
                <p:cNvPr id="11911" name="Google Shape;11911;p6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912" name="Google Shape;11912;p6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68"/>
              <p:cNvGrpSpPr/>
              <p:nvPr/>
            </p:nvGrpSpPr>
            <p:grpSpPr>
              <a:xfrm>
                <a:off x="2700693" y="1746937"/>
                <a:ext cx="449967" cy="72374"/>
                <a:chOff x="2700693" y="1746937"/>
                <a:chExt cx="449967" cy="72374"/>
              </a:xfrm>
            </p:grpSpPr>
            <p:cxnSp>
              <p:nvCxnSpPr>
                <p:cNvPr id="11914" name="Google Shape;11914;p6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915" name="Google Shape;11915;p6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16" name="Google Shape;11916;p68"/>
            <p:cNvGrpSpPr/>
            <p:nvPr/>
          </p:nvGrpSpPr>
          <p:grpSpPr>
            <a:xfrm>
              <a:off x="2029517" y="1732295"/>
              <a:ext cx="1149068" cy="643432"/>
              <a:chOff x="2029517" y="1732295"/>
              <a:chExt cx="1149068" cy="643432"/>
            </a:xfrm>
          </p:grpSpPr>
          <p:grpSp>
            <p:nvGrpSpPr>
              <p:cNvPr id="11917" name="Google Shape;11917;p68"/>
              <p:cNvGrpSpPr/>
              <p:nvPr/>
            </p:nvGrpSpPr>
            <p:grpSpPr>
              <a:xfrm>
                <a:off x="2703618" y="2103152"/>
                <a:ext cx="474966" cy="260017"/>
                <a:chOff x="2703618" y="2103152"/>
                <a:chExt cx="474966" cy="260017"/>
              </a:xfrm>
            </p:grpSpPr>
            <p:grpSp>
              <p:nvGrpSpPr>
                <p:cNvPr id="11918" name="Google Shape;11918;p68"/>
                <p:cNvGrpSpPr/>
                <p:nvPr/>
              </p:nvGrpSpPr>
              <p:grpSpPr>
                <a:xfrm>
                  <a:off x="2703618" y="2290640"/>
                  <a:ext cx="450291" cy="72529"/>
                  <a:chOff x="2703618" y="2290640"/>
                  <a:chExt cx="450291" cy="72529"/>
                </a:xfrm>
              </p:grpSpPr>
              <p:cxnSp>
                <p:nvCxnSpPr>
                  <p:cNvPr id="11919" name="Google Shape;11919;p6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920" name="Google Shape;11920;p6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68"/>
                <p:cNvGrpSpPr/>
                <p:nvPr/>
              </p:nvGrpSpPr>
              <p:grpSpPr>
                <a:xfrm>
                  <a:off x="2908607" y="2103152"/>
                  <a:ext cx="269977" cy="223538"/>
                  <a:chOff x="2908607" y="2103152"/>
                  <a:chExt cx="269977" cy="223538"/>
                </a:xfrm>
              </p:grpSpPr>
              <p:cxnSp>
                <p:nvCxnSpPr>
                  <p:cNvPr id="11922" name="Google Shape;11922;p6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923" name="Google Shape;11923;p6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24" name="Google Shape;11924;p68"/>
              <p:cNvGrpSpPr/>
              <p:nvPr/>
            </p:nvGrpSpPr>
            <p:grpSpPr>
              <a:xfrm>
                <a:off x="2029517" y="1732295"/>
                <a:ext cx="685827" cy="643432"/>
                <a:chOff x="2029517" y="1732295"/>
                <a:chExt cx="685827" cy="643432"/>
              </a:xfrm>
            </p:grpSpPr>
            <p:sp>
              <p:nvSpPr>
                <p:cNvPr id="11925" name="Google Shape;11925;p6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6" name="Google Shape;11926;p68"/>
                <p:cNvGrpSpPr/>
                <p:nvPr/>
              </p:nvGrpSpPr>
              <p:grpSpPr>
                <a:xfrm>
                  <a:off x="2158948" y="1732295"/>
                  <a:ext cx="556396" cy="333108"/>
                  <a:chOff x="2158948" y="1732295"/>
                  <a:chExt cx="556396" cy="333108"/>
                </a:xfrm>
              </p:grpSpPr>
              <p:cxnSp>
                <p:nvCxnSpPr>
                  <p:cNvPr id="11927" name="Google Shape;11927;p6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928" name="Google Shape;11928;p6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9" name="Google Shape;11929;p68"/>
                <p:cNvGrpSpPr/>
                <p:nvPr/>
              </p:nvGrpSpPr>
              <p:grpSpPr>
                <a:xfrm>
                  <a:off x="2159908" y="2065057"/>
                  <a:ext cx="550884" cy="310670"/>
                  <a:chOff x="2159908" y="2065057"/>
                  <a:chExt cx="550884" cy="310670"/>
                </a:xfrm>
              </p:grpSpPr>
              <p:cxnSp>
                <p:nvCxnSpPr>
                  <p:cNvPr id="11930" name="Google Shape;11930;p6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931" name="Google Shape;11931;p6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1932" name="Google Shape;11932;p68"/>
          <p:cNvGrpSpPr/>
          <p:nvPr/>
        </p:nvGrpSpPr>
        <p:grpSpPr>
          <a:xfrm>
            <a:off x="706400" y="1556833"/>
            <a:ext cx="962651" cy="810058"/>
            <a:chOff x="732462" y="1766083"/>
            <a:chExt cx="962651" cy="810058"/>
          </a:xfrm>
        </p:grpSpPr>
        <p:grpSp>
          <p:nvGrpSpPr>
            <p:cNvPr id="11933" name="Google Shape;11933;p68"/>
            <p:cNvGrpSpPr/>
            <p:nvPr/>
          </p:nvGrpSpPr>
          <p:grpSpPr>
            <a:xfrm>
              <a:off x="732462" y="1908333"/>
              <a:ext cx="339369" cy="524756"/>
              <a:chOff x="844912" y="1819635"/>
              <a:chExt cx="329836" cy="510016"/>
            </a:xfrm>
          </p:grpSpPr>
          <p:sp>
            <p:nvSpPr>
              <p:cNvPr id="11934" name="Google Shape;11934;p6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68"/>
            <p:cNvGrpSpPr/>
            <p:nvPr/>
          </p:nvGrpSpPr>
          <p:grpSpPr>
            <a:xfrm>
              <a:off x="1184858" y="2256650"/>
              <a:ext cx="510255" cy="319491"/>
              <a:chOff x="1284601" y="2158168"/>
              <a:chExt cx="495923" cy="310517"/>
            </a:xfrm>
          </p:grpSpPr>
          <p:sp>
            <p:nvSpPr>
              <p:cNvPr id="11941" name="Google Shape;11941;p6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2" name="Google Shape;11942;p68"/>
              <p:cNvGrpSpPr/>
              <p:nvPr/>
            </p:nvGrpSpPr>
            <p:grpSpPr>
              <a:xfrm>
                <a:off x="1507666" y="2158168"/>
                <a:ext cx="272858" cy="310517"/>
                <a:chOff x="1507666" y="2158168"/>
                <a:chExt cx="272858" cy="310517"/>
              </a:xfrm>
            </p:grpSpPr>
            <p:grpSp>
              <p:nvGrpSpPr>
                <p:cNvPr id="11943" name="Google Shape;11943;p68"/>
                <p:cNvGrpSpPr/>
                <p:nvPr/>
              </p:nvGrpSpPr>
              <p:grpSpPr>
                <a:xfrm>
                  <a:off x="1507666" y="2176104"/>
                  <a:ext cx="166395" cy="273149"/>
                  <a:chOff x="1507666" y="2176104"/>
                  <a:chExt cx="166395" cy="273149"/>
                </a:xfrm>
              </p:grpSpPr>
              <p:sp>
                <p:nvSpPr>
                  <p:cNvPr id="11944" name="Google Shape;11944;p6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1" name="Google Shape;11951;p6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53" name="Google Shape;11953;p68"/>
            <p:cNvGrpSpPr/>
            <p:nvPr/>
          </p:nvGrpSpPr>
          <p:grpSpPr>
            <a:xfrm>
              <a:off x="1184858" y="1766083"/>
              <a:ext cx="510255" cy="319491"/>
              <a:chOff x="1284601" y="1681380"/>
              <a:chExt cx="495923" cy="310517"/>
            </a:xfrm>
          </p:grpSpPr>
          <p:sp>
            <p:nvSpPr>
              <p:cNvPr id="11954" name="Google Shape;11954;p6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5" name="Google Shape;11955;p68"/>
              <p:cNvGrpSpPr/>
              <p:nvPr/>
            </p:nvGrpSpPr>
            <p:grpSpPr>
              <a:xfrm>
                <a:off x="1507666" y="1681380"/>
                <a:ext cx="272858" cy="310517"/>
                <a:chOff x="1507666" y="1681380"/>
                <a:chExt cx="272858" cy="310517"/>
              </a:xfrm>
            </p:grpSpPr>
            <p:grpSp>
              <p:nvGrpSpPr>
                <p:cNvPr id="11956" name="Google Shape;11956;p68"/>
                <p:cNvGrpSpPr/>
                <p:nvPr/>
              </p:nvGrpSpPr>
              <p:grpSpPr>
                <a:xfrm>
                  <a:off x="1507666" y="1700120"/>
                  <a:ext cx="166395" cy="272984"/>
                  <a:chOff x="1507666" y="1700120"/>
                  <a:chExt cx="166395" cy="272984"/>
                </a:xfrm>
              </p:grpSpPr>
              <p:sp>
                <p:nvSpPr>
                  <p:cNvPr id="11957" name="Google Shape;11957;p6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4" name="Google Shape;11964;p6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966" name="Google Shape;11966;p68"/>
          <p:cNvGrpSpPr/>
          <p:nvPr/>
        </p:nvGrpSpPr>
        <p:grpSpPr>
          <a:xfrm>
            <a:off x="6815341" y="2324262"/>
            <a:ext cx="1622269" cy="552443"/>
            <a:chOff x="6894650" y="2574740"/>
            <a:chExt cx="1445100" cy="492111"/>
          </a:xfrm>
        </p:grpSpPr>
        <p:sp>
          <p:nvSpPr>
            <p:cNvPr id="11967" name="Google Shape;11967;p6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972" name="Google Shape;11972;p6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1973" name="Google Shape;11973;p68"/>
          <p:cNvGrpSpPr/>
          <p:nvPr/>
        </p:nvGrpSpPr>
        <p:grpSpPr>
          <a:xfrm>
            <a:off x="6834884" y="3698518"/>
            <a:ext cx="1583206" cy="475705"/>
            <a:chOff x="6953919" y="3907920"/>
            <a:chExt cx="1377300" cy="475705"/>
          </a:xfrm>
        </p:grpSpPr>
        <p:cxnSp>
          <p:nvCxnSpPr>
            <p:cNvPr id="11974" name="Google Shape;11974;p6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975" name="Google Shape;11975;p6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1976" name="Google Shape;11976;p6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977" name="Google Shape;11977;p6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1978" name="Google Shape;11978;p6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1979" name="Google Shape;11979;p68"/>
          <p:cNvGrpSpPr/>
          <p:nvPr/>
        </p:nvGrpSpPr>
        <p:grpSpPr>
          <a:xfrm>
            <a:off x="2338472" y="2459663"/>
            <a:ext cx="836286" cy="824529"/>
            <a:chOff x="2389399" y="2595741"/>
            <a:chExt cx="812796" cy="801369"/>
          </a:xfrm>
        </p:grpSpPr>
        <p:grpSp>
          <p:nvGrpSpPr>
            <p:cNvPr id="11980" name="Google Shape;11980;p68"/>
            <p:cNvGrpSpPr/>
            <p:nvPr/>
          </p:nvGrpSpPr>
          <p:grpSpPr>
            <a:xfrm>
              <a:off x="2492145" y="2881565"/>
              <a:ext cx="607300" cy="229751"/>
              <a:chOff x="2492145" y="2881565"/>
              <a:chExt cx="607300" cy="229751"/>
            </a:xfrm>
          </p:grpSpPr>
          <p:sp>
            <p:nvSpPr>
              <p:cNvPr id="11981" name="Google Shape;11981;p6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68"/>
            <p:cNvGrpSpPr/>
            <p:nvPr/>
          </p:nvGrpSpPr>
          <p:grpSpPr>
            <a:xfrm>
              <a:off x="2389399" y="2595741"/>
              <a:ext cx="812796" cy="296825"/>
              <a:chOff x="2389399" y="2595741"/>
              <a:chExt cx="812796" cy="296825"/>
            </a:xfrm>
          </p:grpSpPr>
          <p:grpSp>
            <p:nvGrpSpPr>
              <p:cNvPr id="11985" name="Google Shape;11985;p68"/>
              <p:cNvGrpSpPr/>
              <p:nvPr/>
            </p:nvGrpSpPr>
            <p:grpSpPr>
              <a:xfrm>
                <a:off x="2389399" y="2595741"/>
                <a:ext cx="363638" cy="296825"/>
                <a:chOff x="2389399" y="2595741"/>
                <a:chExt cx="363638" cy="296825"/>
              </a:xfrm>
            </p:grpSpPr>
            <p:grpSp>
              <p:nvGrpSpPr>
                <p:cNvPr id="11986" name="Google Shape;11986;p68"/>
                <p:cNvGrpSpPr/>
                <p:nvPr/>
              </p:nvGrpSpPr>
              <p:grpSpPr>
                <a:xfrm>
                  <a:off x="2493852" y="2794333"/>
                  <a:ext cx="259185" cy="98232"/>
                  <a:chOff x="2493852" y="2794333"/>
                  <a:chExt cx="259185" cy="98232"/>
                </a:xfrm>
              </p:grpSpPr>
              <p:sp>
                <p:nvSpPr>
                  <p:cNvPr id="11987" name="Google Shape;11987;p6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68"/>
                <p:cNvGrpSpPr/>
                <p:nvPr/>
              </p:nvGrpSpPr>
              <p:grpSpPr>
                <a:xfrm>
                  <a:off x="2389399" y="2595741"/>
                  <a:ext cx="224343" cy="182054"/>
                  <a:chOff x="2389399" y="2595741"/>
                  <a:chExt cx="224343" cy="182054"/>
                </a:xfrm>
              </p:grpSpPr>
              <p:sp>
                <p:nvSpPr>
                  <p:cNvPr id="11991" name="Google Shape;11991;p6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93" name="Google Shape;11993;p68"/>
              <p:cNvGrpSpPr/>
              <p:nvPr/>
            </p:nvGrpSpPr>
            <p:grpSpPr>
              <a:xfrm>
                <a:off x="2683630" y="2595741"/>
                <a:ext cx="224334" cy="296825"/>
                <a:chOff x="2683630" y="2595741"/>
                <a:chExt cx="224334" cy="296825"/>
              </a:xfrm>
            </p:grpSpPr>
            <p:grpSp>
              <p:nvGrpSpPr>
                <p:cNvPr id="11994" name="Google Shape;11994;p68"/>
                <p:cNvGrpSpPr/>
                <p:nvPr/>
              </p:nvGrpSpPr>
              <p:grpSpPr>
                <a:xfrm>
                  <a:off x="2788083" y="2794333"/>
                  <a:ext cx="15356" cy="98232"/>
                  <a:chOff x="2788083" y="2794333"/>
                  <a:chExt cx="15356" cy="98232"/>
                </a:xfrm>
              </p:grpSpPr>
              <p:sp>
                <p:nvSpPr>
                  <p:cNvPr id="11995" name="Google Shape;11995;p6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68"/>
                <p:cNvGrpSpPr/>
                <p:nvPr/>
              </p:nvGrpSpPr>
              <p:grpSpPr>
                <a:xfrm>
                  <a:off x="2683630" y="2595741"/>
                  <a:ext cx="224334" cy="182054"/>
                  <a:chOff x="2683630" y="2595741"/>
                  <a:chExt cx="224334" cy="182054"/>
                </a:xfrm>
              </p:grpSpPr>
              <p:sp>
                <p:nvSpPr>
                  <p:cNvPr id="11999" name="Google Shape;11999;p6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01" name="Google Shape;12001;p68"/>
              <p:cNvGrpSpPr/>
              <p:nvPr/>
            </p:nvGrpSpPr>
            <p:grpSpPr>
              <a:xfrm>
                <a:off x="2838475" y="2595741"/>
                <a:ext cx="363719" cy="296825"/>
                <a:chOff x="2838475" y="2595741"/>
                <a:chExt cx="363719" cy="296825"/>
              </a:xfrm>
            </p:grpSpPr>
            <p:grpSp>
              <p:nvGrpSpPr>
                <p:cNvPr id="12002" name="Google Shape;12002;p68"/>
                <p:cNvGrpSpPr/>
                <p:nvPr/>
              </p:nvGrpSpPr>
              <p:grpSpPr>
                <a:xfrm>
                  <a:off x="2838475" y="2794333"/>
                  <a:ext cx="259185" cy="98232"/>
                  <a:chOff x="2838475" y="2794333"/>
                  <a:chExt cx="259185" cy="98232"/>
                </a:xfrm>
              </p:grpSpPr>
              <p:sp>
                <p:nvSpPr>
                  <p:cNvPr id="12003" name="Google Shape;12003;p6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68"/>
                <p:cNvGrpSpPr/>
                <p:nvPr/>
              </p:nvGrpSpPr>
              <p:grpSpPr>
                <a:xfrm>
                  <a:off x="2977852" y="2595741"/>
                  <a:ext cx="224343" cy="182054"/>
                  <a:chOff x="2977852" y="2595741"/>
                  <a:chExt cx="224343" cy="182054"/>
                </a:xfrm>
              </p:grpSpPr>
              <p:sp>
                <p:nvSpPr>
                  <p:cNvPr id="12007" name="Google Shape;12007;p6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009" name="Google Shape;12009;p68"/>
            <p:cNvGrpSpPr/>
            <p:nvPr/>
          </p:nvGrpSpPr>
          <p:grpSpPr>
            <a:xfrm>
              <a:off x="2389399" y="3100241"/>
              <a:ext cx="812796" cy="296869"/>
              <a:chOff x="2389399" y="3100241"/>
              <a:chExt cx="812796" cy="296869"/>
            </a:xfrm>
          </p:grpSpPr>
          <p:grpSp>
            <p:nvGrpSpPr>
              <p:cNvPr id="12010" name="Google Shape;12010;p68"/>
              <p:cNvGrpSpPr/>
              <p:nvPr/>
            </p:nvGrpSpPr>
            <p:grpSpPr>
              <a:xfrm>
                <a:off x="2683630" y="3100241"/>
                <a:ext cx="224334" cy="296869"/>
                <a:chOff x="2683630" y="3100241"/>
                <a:chExt cx="224334" cy="296869"/>
              </a:xfrm>
            </p:grpSpPr>
            <p:grpSp>
              <p:nvGrpSpPr>
                <p:cNvPr id="12011" name="Google Shape;12011;p68"/>
                <p:cNvGrpSpPr/>
                <p:nvPr/>
              </p:nvGrpSpPr>
              <p:grpSpPr>
                <a:xfrm>
                  <a:off x="2788083" y="3100241"/>
                  <a:ext cx="15356" cy="98237"/>
                  <a:chOff x="2788083" y="3100241"/>
                  <a:chExt cx="15356" cy="98237"/>
                </a:xfrm>
              </p:grpSpPr>
              <p:sp>
                <p:nvSpPr>
                  <p:cNvPr id="12012" name="Google Shape;12012;p6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68"/>
                <p:cNvGrpSpPr/>
                <p:nvPr/>
              </p:nvGrpSpPr>
              <p:grpSpPr>
                <a:xfrm>
                  <a:off x="2683630" y="3215065"/>
                  <a:ext cx="224334" cy="182045"/>
                  <a:chOff x="2683630" y="3215065"/>
                  <a:chExt cx="224334" cy="182045"/>
                </a:xfrm>
              </p:grpSpPr>
              <p:sp>
                <p:nvSpPr>
                  <p:cNvPr id="12016" name="Google Shape;12016;p6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8" name="Google Shape;12018;p68"/>
              <p:cNvGrpSpPr/>
              <p:nvPr/>
            </p:nvGrpSpPr>
            <p:grpSpPr>
              <a:xfrm>
                <a:off x="2389399" y="3100241"/>
                <a:ext cx="363638" cy="296869"/>
                <a:chOff x="2389399" y="3100241"/>
                <a:chExt cx="363638" cy="296869"/>
              </a:xfrm>
            </p:grpSpPr>
            <p:grpSp>
              <p:nvGrpSpPr>
                <p:cNvPr id="12019" name="Google Shape;12019;p68"/>
                <p:cNvGrpSpPr/>
                <p:nvPr/>
              </p:nvGrpSpPr>
              <p:grpSpPr>
                <a:xfrm>
                  <a:off x="2493852" y="3100241"/>
                  <a:ext cx="259185" cy="98237"/>
                  <a:chOff x="2493852" y="3100241"/>
                  <a:chExt cx="259185" cy="98237"/>
                </a:xfrm>
              </p:grpSpPr>
              <p:sp>
                <p:nvSpPr>
                  <p:cNvPr id="12020" name="Google Shape;12020;p6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68"/>
                <p:cNvGrpSpPr/>
                <p:nvPr/>
              </p:nvGrpSpPr>
              <p:grpSpPr>
                <a:xfrm>
                  <a:off x="2389399" y="3215065"/>
                  <a:ext cx="224343" cy="182045"/>
                  <a:chOff x="2389399" y="3215065"/>
                  <a:chExt cx="224343" cy="182045"/>
                </a:xfrm>
              </p:grpSpPr>
              <p:sp>
                <p:nvSpPr>
                  <p:cNvPr id="12024" name="Google Shape;12024;p6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26" name="Google Shape;12026;p68"/>
              <p:cNvGrpSpPr/>
              <p:nvPr/>
            </p:nvGrpSpPr>
            <p:grpSpPr>
              <a:xfrm>
                <a:off x="2838475" y="3100241"/>
                <a:ext cx="363719" cy="296869"/>
                <a:chOff x="2838475" y="3100241"/>
                <a:chExt cx="363719" cy="296869"/>
              </a:xfrm>
            </p:grpSpPr>
            <p:grpSp>
              <p:nvGrpSpPr>
                <p:cNvPr id="12027" name="Google Shape;12027;p68"/>
                <p:cNvGrpSpPr/>
                <p:nvPr/>
              </p:nvGrpSpPr>
              <p:grpSpPr>
                <a:xfrm>
                  <a:off x="2838475" y="3100241"/>
                  <a:ext cx="259185" cy="98237"/>
                  <a:chOff x="2838475" y="3100241"/>
                  <a:chExt cx="259185" cy="98237"/>
                </a:xfrm>
              </p:grpSpPr>
              <p:sp>
                <p:nvSpPr>
                  <p:cNvPr id="12028" name="Google Shape;12028;p6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68"/>
                <p:cNvGrpSpPr/>
                <p:nvPr/>
              </p:nvGrpSpPr>
              <p:grpSpPr>
                <a:xfrm>
                  <a:off x="2977852" y="3215065"/>
                  <a:ext cx="224343" cy="182045"/>
                  <a:chOff x="2977852" y="3215065"/>
                  <a:chExt cx="224343" cy="182045"/>
                </a:xfrm>
              </p:grpSpPr>
              <p:sp>
                <p:nvSpPr>
                  <p:cNvPr id="12032" name="Google Shape;12032;p6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a:extLst>
              <a:ext uri="{FF2B5EF4-FFF2-40B4-BE49-F238E27FC236}">
                <a16:creationId xmlns:a16="http://schemas.microsoft.com/office/drawing/2014/main" id="{BED80E2E-C9F5-EE00-136F-3A6006AA7360}"/>
              </a:ext>
            </a:extLst>
          </p:cNvPr>
          <p:cNvSpPr/>
          <p:nvPr/>
        </p:nvSpPr>
        <p:spPr>
          <a:xfrm>
            <a:off x="5401735" y="4261555"/>
            <a:ext cx="530578" cy="462845"/>
          </a:xfrm>
          <a:prstGeom prst="ellipse">
            <a:avLst/>
          </a:prstGeom>
        </p:spPr>
        <p:style>
          <a:lnRef idx="2">
            <a:schemeClr val="accent3"/>
          </a:lnRef>
          <a:fillRef idx="1">
            <a:schemeClr val="lt1"/>
          </a:fillRef>
          <a:effectRef idx="0">
            <a:schemeClr val="accent3"/>
          </a:effectRef>
          <a:fontRef idx="minor">
            <a:schemeClr val="dk1"/>
          </a:fontRef>
        </p:style>
        <p:txBody>
          <a:bodyPr rtlCol="0" anchor="ctr"/>
          <a:lstStyle/>
          <a:p>
            <a:pPr algn="ctr"/>
            <a:endParaRPr lang="en-US"/>
          </a:p>
        </p:txBody>
      </p:sp>
      <p:sp>
        <p:nvSpPr>
          <p:cNvPr id="6" name="Oval 5">
            <a:extLst>
              <a:ext uri="{FF2B5EF4-FFF2-40B4-BE49-F238E27FC236}">
                <a16:creationId xmlns:a16="http://schemas.microsoft.com/office/drawing/2014/main" id="{75087CB7-942C-92E8-97E3-A3496D378F14}"/>
              </a:ext>
            </a:extLst>
          </p:cNvPr>
          <p:cNvSpPr/>
          <p:nvPr/>
        </p:nvSpPr>
        <p:spPr>
          <a:xfrm>
            <a:off x="79022" y="3578577"/>
            <a:ext cx="530578" cy="462845"/>
          </a:xfrm>
          <a:prstGeom prst="ellipse">
            <a:avLst/>
          </a:prstGeom>
        </p:spPr>
        <p:style>
          <a:lnRef idx="2">
            <a:schemeClr val="accent3"/>
          </a:lnRef>
          <a:fillRef idx="1">
            <a:schemeClr val="lt1"/>
          </a:fillRef>
          <a:effectRef idx="0">
            <a:schemeClr val="accent3"/>
          </a:effectRef>
          <a:fontRef idx="minor">
            <a:schemeClr val="dk1"/>
          </a:fontRef>
        </p:style>
        <p:txBody>
          <a:bodyPr rtlCol="0" anchor="ctr"/>
          <a:lstStyle/>
          <a:p>
            <a:pPr algn="ctr"/>
            <a:endParaRPr lang="en-US"/>
          </a:p>
        </p:txBody>
      </p:sp>
      <p:sp>
        <p:nvSpPr>
          <p:cNvPr id="7" name="Oval 6">
            <a:extLst>
              <a:ext uri="{FF2B5EF4-FFF2-40B4-BE49-F238E27FC236}">
                <a16:creationId xmlns:a16="http://schemas.microsoft.com/office/drawing/2014/main" id="{FF4A1DF1-AE13-39E6-F0E4-B62B11722EC0}"/>
              </a:ext>
            </a:extLst>
          </p:cNvPr>
          <p:cNvSpPr/>
          <p:nvPr/>
        </p:nvSpPr>
        <p:spPr>
          <a:xfrm>
            <a:off x="3561647" y="2858100"/>
            <a:ext cx="530578" cy="462845"/>
          </a:xfrm>
          <a:prstGeom prst="ellipse">
            <a:avLst/>
          </a:prstGeom>
        </p:spPr>
        <p:style>
          <a:lnRef idx="2">
            <a:schemeClr val="accent3"/>
          </a:lnRef>
          <a:fillRef idx="1">
            <a:schemeClr val="lt1"/>
          </a:fillRef>
          <a:effectRef idx="0">
            <a:schemeClr val="accent3"/>
          </a:effectRef>
          <a:fontRef idx="minor">
            <a:schemeClr val="dk1"/>
          </a:fontRef>
        </p:style>
        <p:txBody>
          <a:bodyPr rtlCol="0" anchor="ctr"/>
          <a:lstStyle/>
          <a:p>
            <a:pPr algn="ctr"/>
            <a:endParaRPr lang="en-US"/>
          </a:p>
        </p:txBody>
      </p:sp>
      <p:sp>
        <p:nvSpPr>
          <p:cNvPr id="8" name="Oval 7">
            <a:extLst>
              <a:ext uri="{FF2B5EF4-FFF2-40B4-BE49-F238E27FC236}">
                <a16:creationId xmlns:a16="http://schemas.microsoft.com/office/drawing/2014/main" id="{4FEB6281-E20A-9697-FFA0-C347724B8F35}"/>
              </a:ext>
            </a:extLst>
          </p:cNvPr>
          <p:cNvSpPr/>
          <p:nvPr/>
        </p:nvSpPr>
        <p:spPr>
          <a:xfrm>
            <a:off x="5401735" y="2163833"/>
            <a:ext cx="530578" cy="462845"/>
          </a:xfrm>
          <a:prstGeom prst="ellipse">
            <a:avLst/>
          </a:prstGeom>
        </p:spPr>
        <p:style>
          <a:lnRef idx="2">
            <a:schemeClr val="accent3"/>
          </a:lnRef>
          <a:fillRef idx="1">
            <a:schemeClr val="lt1"/>
          </a:fillRef>
          <a:effectRef idx="0">
            <a:schemeClr val="accent3"/>
          </a:effectRef>
          <a:fontRef idx="minor">
            <a:schemeClr val="dk1"/>
          </a:fontRef>
        </p:style>
        <p:txBody>
          <a:bodyPr rtlCol="0" anchor="ctr"/>
          <a:lstStyle/>
          <a:p>
            <a:pPr algn="ctr"/>
            <a:endParaRPr lang="en-US"/>
          </a:p>
        </p:txBody>
      </p:sp>
      <p:sp>
        <p:nvSpPr>
          <p:cNvPr id="4" name="Oval 3">
            <a:extLst>
              <a:ext uri="{FF2B5EF4-FFF2-40B4-BE49-F238E27FC236}">
                <a16:creationId xmlns:a16="http://schemas.microsoft.com/office/drawing/2014/main" id="{AF3EB507-E881-2414-C672-4338DA4CA4A9}"/>
              </a:ext>
            </a:extLst>
          </p:cNvPr>
          <p:cNvSpPr/>
          <p:nvPr/>
        </p:nvSpPr>
        <p:spPr>
          <a:xfrm>
            <a:off x="2664179" y="1490133"/>
            <a:ext cx="530578" cy="462845"/>
          </a:xfrm>
          <a:prstGeom prst="ellipse">
            <a:avLst/>
          </a:prstGeom>
        </p:spPr>
        <p:style>
          <a:lnRef idx="2">
            <a:schemeClr val="accent3"/>
          </a:lnRef>
          <a:fillRef idx="1">
            <a:schemeClr val="lt1"/>
          </a:fillRef>
          <a:effectRef idx="0">
            <a:schemeClr val="accent3"/>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68D4FD54-341D-F2F2-8500-4C7C3A16D39A}"/>
              </a:ext>
            </a:extLst>
          </p:cNvPr>
          <p:cNvSpPr>
            <a:spLocks noGrp="1"/>
          </p:cNvSpPr>
          <p:nvPr>
            <p:ph type="title"/>
          </p:nvPr>
        </p:nvSpPr>
        <p:spPr>
          <a:xfrm>
            <a:off x="629688" y="165100"/>
            <a:ext cx="7704000" cy="572700"/>
          </a:xfrm>
        </p:spPr>
        <p:txBody>
          <a:bodyPr/>
          <a:lstStyle/>
          <a:p>
            <a:r>
              <a:rPr lang="en-US" sz="4000" dirty="0"/>
              <a:t>II. Practice</a:t>
            </a:r>
          </a:p>
        </p:txBody>
      </p:sp>
      <p:sp>
        <p:nvSpPr>
          <p:cNvPr id="3" name="Text Placeholder 2">
            <a:extLst>
              <a:ext uri="{FF2B5EF4-FFF2-40B4-BE49-F238E27FC236}">
                <a16:creationId xmlns:a16="http://schemas.microsoft.com/office/drawing/2014/main" id="{FE1A8B5D-97E5-3160-AEA4-600942CC7D53}"/>
              </a:ext>
            </a:extLst>
          </p:cNvPr>
          <p:cNvSpPr>
            <a:spLocks noGrp="1"/>
          </p:cNvSpPr>
          <p:nvPr>
            <p:ph type="body" idx="1"/>
          </p:nvPr>
        </p:nvSpPr>
        <p:spPr>
          <a:xfrm>
            <a:off x="79022" y="737800"/>
            <a:ext cx="8805334" cy="4240601"/>
          </a:xfrm>
        </p:spPr>
        <p:txBody>
          <a:bodyPr/>
          <a:lstStyle/>
          <a:p>
            <a:pPr marL="139700" indent="0">
              <a:buNone/>
            </a:pPr>
            <a:r>
              <a:rPr lang="en-US" sz="2000" b="1" dirty="0">
                <a:solidFill>
                  <a:srgbClr val="FF0000"/>
                </a:solidFill>
              </a:rPr>
              <a:t>Task 1: Circle the correct answer A,B, or C to complete each sentence.</a:t>
            </a:r>
          </a:p>
          <a:p>
            <a:pPr marL="139700" indent="0">
              <a:buNone/>
            </a:pPr>
            <a:r>
              <a:rPr lang="en-US" sz="2000" dirty="0">
                <a:latin typeface="+mj-lt"/>
              </a:rPr>
              <a:t>1. Green School ___________ vegetables for an orphanage last spring.</a:t>
            </a:r>
          </a:p>
          <a:p>
            <a:pPr marL="139700" indent="0">
              <a:buNone/>
            </a:pPr>
            <a:r>
              <a:rPr lang="en-US" sz="2000" dirty="0">
                <a:latin typeface="+mj-lt"/>
              </a:rPr>
              <a:t>A. grows   		B. grew		C. is growing</a:t>
            </a:r>
          </a:p>
          <a:p>
            <a:pPr marL="139700" indent="0">
              <a:buNone/>
            </a:pPr>
            <a:r>
              <a:rPr lang="en-US" sz="2000" dirty="0">
                <a:latin typeface="+mj-lt"/>
              </a:rPr>
              <a:t>2. Children ___________ plastic bottles for recycling a month ago.</a:t>
            </a:r>
          </a:p>
          <a:p>
            <a:pPr marL="139700" indent="0">
              <a:buNone/>
            </a:pPr>
            <a:r>
              <a:rPr lang="en-US" sz="2000" dirty="0">
                <a:latin typeface="+mj-lt"/>
              </a:rPr>
              <a:t>A. are collecting	B. collect		C. collected</a:t>
            </a:r>
          </a:p>
          <a:p>
            <a:pPr marL="139700" indent="0">
              <a:buNone/>
            </a:pPr>
            <a:r>
              <a:rPr lang="en-US" sz="2000" dirty="0">
                <a:latin typeface="+mj-lt"/>
              </a:rPr>
              <a:t>3. We ___________ English to children in a primary school last summer.</a:t>
            </a:r>
          </a:p>
          <a:p>
            <a:pPr marL="139700" indent="0">
              <a:buNone/>
            </a:pPr>
            <a:r>
              <a:rPr lang="en-US" sz="2000" dirty="0">
                <a:latin typeface="+mj-lt"/>
              </a:rPr>
              <a:t>A. are teaching		B. taught		C. teach</a:t>
            </a:r>
          </a:p>
          <a:p>
            <a:pPr marL="139700" indent="0">
              <a:buNone/>
            </a:pPr>
            <a:r>
              <a:rPr lang="en-US" sz="2000" dirty="0">
                <a:latin typeface="+mj-lt"/>
              </a:rPr>
              <a:t>4. Our school club ____ gloves for old people in nursing homes last winter.</a:t>
            </a:r>
          </a:p>
          <a:p>
            <a:pPr marL="139700" indent="0">
              <a:buNone/>
            </a:pPr>
            <a:r>
              <a:rPr lang="en-US" sz="2000" dirty="0">
                <a:latin typeface="+mj-lt"/>
              </a:rPr>
              <a:t>A. made		B. is making		C. make</a:t>
            </a:r>
          </a:p>
          <a:p>
            <a:pPr marL="139700" indent="0">
              <a:buNone/>
            </a:pPr>
            <a:r>
              <a:rPr lang="en-US" sz="2000" dirty="0">
                <a:latin typeface="+mj-lt"/>
              </a:rPr>
              <a:t>5.We ___________ bottles to help the environment last month.</a:t>
            </a:r>
          </a:p>
          <a:p>
            <a:pPr marL="139700" indent="0">
              <a:buNone/>
            </a:pPr>
            <a:r>
              <a:rPr lang="en-US" sz="2000" dirty="0">
                <a:latin typeface="+mj-lt"/>
              </a:rPr>
              <a:t>A. are reusing		B. reuse		C. reused</a:t>
            </a:r>
          </a:p>
          <a:p>
            <a:pPr marL="139700" indent="0" algn="r">
              <a:buNone/>
            </a:pPr>
            <a:endParaRPr lang="en-US" b="1" i="0" dirty="0">
              <a:solidFill>
                <a:srgbClr val="F06649"/>
              </a:solidFill>
              <a:effectLst/>
              <a:latin typeface="Helvetica Neue"/>
            </a:endParaRPr>
          </a:p>
          <a:p>
            <a:pPr marL="139700" indent="0">
              <a:buNone/>
            </a:pPr>
            <a:endParaRPr lang="en-US" dirty="0"/>
          </a:p>
        </p:txBody>
      </p:sp>
      <p:cxnSp>
        <p:nvCxnSpPr>
          <p:cNvPr id="10" name="Straight Connector 9">
            <a:extLst>
              <a:ext uri="{FF2B5EF4-FFF2-40B4-BE49-F238E27FC236}">
                <a16:creationId xmlns:a16="http://schemas.microsoft.com/office/drawing/2014/main" id="{A33D3E28-3BAC-51EC-583B-EA825F0FAC83}"/>
              </a:ext>
            </a:extLst>
          </p:cNvPr>
          <p:cNvCxnSpPr/>
          <p:nvPr/>
        </p:nvCxnSpPr>
        <p:spPr>
          <a:xfrm>
            <a:off x="7157156" y="1490133"/>
            <a:ext cx="1176532" cy="0"/>
          </a:xfrm>
          <a:prstGeom prst="line">
            <a:avLst/>
          </a:prstGeom>
        </p:spPr>
        <p:style>
          <a:lnRef idx="2">
            <a:schemeClr val="accent3"/>
          </a:lnRef>
          <a:fillRef idx="0">
            <a:schemeClr val="accent3"/>
          </a:fillRef>
          <a:effectRef idx="1">
            <a:schemeClr val="accent3"/>
          </a:effectRef>
          <a:fontRef idx="minor">
            <a:schemeClr val="tx1"/>
          </a:fontRef>
        </p:style>
      </p:cxnSp>
      <p:cxnSp>
        <p:nvCxnSpPr>
          <p:cNvPr id="11" name="Straight Connector 10">
            <a:extLst>
              <a:ext uri="{FF2B5EF4-FFF2-40B4-BE49-F238E27FC236}">
                <a16:creationId xmlns:a16="http://schemas.microsoft.com/office/drawing/2014/main" id="{DF5875AF-8F2A-69B3-0594-176372902BF7}"/>
              </a:ext>
            </a:extLst>
          </p:cNvPr>
          <p:cNvCxnSpPr/>
          <p:nvPr/>
        </p:nvCxnSpPr>
        <p:spPr>
          <a:xfrm>
            <a:off x="6135512" y="4267199"/>
            <a:ext cx="1176532" cy="0"/>
          </a:xfrm>
          <a:prstGeom prst="line">
            <a:avLst/>
          </a:prstGeom>
        </p:spPr>
        <p:style>
          <a:lnRef idx="2">
            <a:schemeClr val="accent3"/>
          </a:lnRef>
          <a:fillRef idx="0">
            <a:schemeClr val="accent3"/>
          </a:fillRef>
          <a:effectRef idx="1">
            <a:schemeClr val="accent3"/>
          </a:effectRef>
          <a:fontRef idx="minor">
            <a:schemeClr val="tx1"/>
          </a:fontRef>
        </p:style>
      </p:cxnSp>
      <p:cxnSp>
        <p:nvCxnSpPr>
          <p:cNvPr id="12" name="Straight Connector 11">
            <a:extLst>
              <a:ext uri="{FF2B5EF4-FFF2-40B4-BE49-F238E27FC236}">
                <a16:creationId xmlns:a16="http://schemas.microsoft.com/office/drawing/2014/main" id="{C5A504F7-8047-61A0-FDA9-523DD3842320}"/>
              </a:ext>
            </a:extLst>
          </p:cNvPr>
          <p:cNvCxnSpPr/>
          <p:nvPr/>
        </p:nvCxnSpPr>
        <p:spPr>
          <a:xfrm>
            <a:off x="7453157" y="3578577"/>
            <a:ext cx="1176532" cy="0"/>
          </a:xfrm>
          <a:prstGeom prst="line">
            <a:avLst/>
          </a:prstGeom>
        </p:spPr>
        <p:style>
          <a:lnRef idx="2">
            <a:schemeClr val="accent3"/>
          </a:lnRef>
          <a:fillRef idx="0">
            <a:schemeClr val="accent3"/>
          </a:fillRef>
          <a:effectRef idx="1">
            <a:schemeClr val="accent3"/>
          </a:effectRef>
          <a:fontRef idx="minor">
            <a:schemeClr val="tx1"/>
          </a:fontRef>
        </p:style>
      </p:cxnSp>
      <p:cxnSp>
        <p:nvCxnSpPr>
          <p:cNvPr id="13" name="Straight Connector 12">
            <a:extLst>
              <a:ext uri="{FF2B5EF4-FFF2-40B4-BE49-F238E27FC236}">
                <a16:creationId xmlns:a16="http://schemas.microsoft.com/office/drawing/2014/main" id="{61B362C9-3196-D4D1-92FA-85523A13FE22}"/>
              </a:ext>
            </a:extLst>
          </p:cNvPr>
          <p:cNvCxnSpPr/>
          <p:nvPr/>
        </p:nvCxnSpPr>
        <p:spPr>
          <a:xfrm>
            <a:off x="7026090" y="2897611"/>
            <a:ext cx="1176532" cy="0"/>
          </a:xfrm>
          <a:prstGeom prst="line">
            <a:avLst/>
          </a:prstGeom>
        </p:spPr>
        <p:style>
          <a:lnRef idx="2">
            <a:schemeClr val="accent3"/>
          </a:lnRef>
          <a:fillRef idx="0">
            <a:schemeClr val="accent3"/>
          </a:fillRef>
          <a:effectRef idx="1">
            <a:schemeClr val="accent3"/>
          </a:effectRef>
          <a:fontRef idx="minor">
            <a:schemeClr val="tx1"/>
          </a:fontRef>
        </p:style>
      </p:cxnSp>
      <p:cxnSp>
        <p:nvCxnSpPr>
          <p:cNvPr id="14" name="Straight Connector 13">
            <a:extLst>
              <a:ext uri="{FF2B5EF4-FFF2-40B4-BE49-F238E27FC236}">
                <a16:creationId xmlns:a16="http://schemas.microsoft.com/office/drawing/2014/main" id="{F15D7A55-54DA-1F3F-36D0-496790B47A51}"/>
              </a:ext>
            </a:extLst>
          </p:cNvPr>
          <p:cNvCxnSpPr/>
          <p:nvPr/>
        </p:nvCxnSpPr>
        <p:spPr>
          <a:xfrm>
            <a:off x="6437824" y="2163833"/>
            <a:ext cx="1176532" cy="0"/>
          </a:xfrm>
          <a:prstGeom prst="line">
            <a:avLst/>
          </a:prstGeom>
        </p:spPr>
        <p:style>
          <a:lnRef idx="2">
            <a:schemeClr val="accent3"/>
          </a:lnRef>
          <a:fillRef idx="0">
            <a:schemeClr val="accent3"/>
          </a:fillRef>
          <a:effectRef idx="1">
            <a:schemeClr val="accent3"/>
          </a:effectRef>
          <a:fontRef idx="minor">
            <a:schemeClr val="tx1"/>
          </a:fontRef>
        </p:style>
      </p:cxnSp>
    </p:spTree>
    <p:extLst>
      <p:ext uri="{BB962C8B-B14F-4D97-AF65-F5344CB8AC3E}">
        <p14:creationId xmlns:p14="http://schemas.microsoft.com/office/powerpoint/2010/main" val="2955789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1000"/>
                                        <p:tgtEl>
                                          <p:spTgt spid="6"/>
                                        </p:tgtEl>
                                      </p:cBhvr>
                                    </p:animEffect>
                                    <p:anim calcmode="lin" valueType="num">
                                      <p:cBhvr>
                                        <p:cTn id="44" dur="1000" fill="hold"/>
                                        <p:tgtEl>
                                          <p:spTgt spid="6"/>
                                        </p:tgtEl>
                                        <p:attrNameLst>
                                          <p:attrName>ppt_x</p:attrName>
                                        </p:attrNameLst>
                                      </p:cBhvr>
                                      <p:tavLst>
                                        <p:tav tm="0">
                                          <p:val>
                                            <p:strVal val="#ppt_x"/>
                                          </p:val>
                                        </p:tav>
                                        <p:tav tm="100000">
                                          <p:val>
                                            <p:strVal val="#ppt_x"/>
                                          </p:val>
                                        </p:tav>
                                      </p:tavLst>
                                    </p:anim>
                                    <p:anim calcmode="lin" valueType="num">
                                      <p:cBhvr>
                                        <p:cTn id="4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fade">
                                      <p:cBhvr>
                                        <p:cTn id="50" dur="500"/>
                                        <p:tgtEl>
                                          <p:spTgt spid="12"/>
                                        </p:tgtEl>
                                      </p:cBhvr>
                                    </p:animEffect>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5"/>
                                        </p:tgtEl>
                                        <p:attrNameLst>
                                          <p:attrName>style.visibility</p:attrName>
                                        </p:attrNameLst>
                                      </p:cBhvr>
                                      <p:to>
                                        <p:strVal val="visible"/>
                                      </p:to>
                                    </p:set>
                                    <p:animEffect transition="in" filter="fade">
                                      <p:cBhvr>
                                        <p:cTn id="55" dur="1000"/>
                                        <p:tgtEl>
                                          <p:spTgt spid="5"/>
                                        </p:tgtEl>
                                      </p:cBhvr>
                                    </p:animEffect>
                                    <p:anim calcmode="lin" valueType="num">
                                      <p:cBhvr>
                                        <p:cTn id="56" dur="1000" fill="hold"/>
                                        <p:tgtEl>
                                          <p:spTgt spid="5"/>
                                        </p:tgtEl>
                                        <p:attrNameLst>
                                          <p:attrName>ppt_x</p:attrName>
                                        </p:attrNameLst>
                                      </p:cBhvr>
                                      <p:tavLst>
                                        <p:tav tm="0">
                                          <p:val>
                                            <p:strVal val="#ppt_x"/>
                                          </p:val>
                                        </p:tav>
                                        <p:tav tm="100000">
                                          <p:val>
                                            <p:strVal val="#ppt_x"/>
                                          </p:val>
                                        </p:tav>
                                      </p:tavLst>
                                    </p:anim>
                                    <p:anim calcmode="lin" valueType="num">
                                      <p:cBhvr>
                                        <p:cTn id="5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1"/>
                                        </p:tgtEl>
                                        <p:attrNameLst>
                                          <p:attrName>style.visibility</p:attrName>
                                        </p:attrNameLst>
                                      </p:cBhvr>
                                      <p:to>
                                        <p:strVal val="visible"/>
                                      </p:to>
                                    </p:set>
                                    <p:animEffect transition="in" filter="fade">
                                      <p:cBhvr>
                                        <p:cTn id="6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2037"/>
        <p:cNvGrpSpPr/>
        <p:nvPr/>
      </p:nvGrpSpPr>
      <p:grpSpPr>
        <a:xfrm>
          <a:off x="0" y="0"/>
          <a:ext cx="0" cy="0"/>
          <a:chOff x="0" y="0"/>
          <a:chExt cx="0" cy="0"/>
        </a:xfrm>
      </p:grpSpPr>
      <p:grpSp>
        <p:nvGrpSpPr>
          <p:cNvPr id="12038" name="Google Shape;12038;p69"/>
          <p:cNvGrpSpPr/>
          <p:nvPr/>
        </p:nvGrpSpPr>
        <p:grpSpPr>
          <a:xfrm>
            <a:off x="702075" y="3155925"/>
            <a:ext cx="2390414" cy="1024800"/>
            <a:chOff x="728925" y="3296613"/>
            <a:chExt cx="2390414" cy="1024800"/>
          </a:xfrm>
        </p:grpSpPr>
        <p:grpSp>
          <p:nvGrpSpPr>
            <p:cNvPr id="12039" name="Google Shape;12039;p69"/>
            <p:cNvGrpSpPr/>
            <p:nvPr/>
          </p:nvGrpSpPr>
          <p:grpSpPr>
            <a:xfrm>
              <a:off x="728925" y="3619800"/>
              <a:ext cx="2390414" cy="500893"/>
              <a:chOff x="728925" y="3619800"/>
              <a:chExt cx="2390414" cy="500893"/>
            </a:xfrm>
          </p:grpSpPr>
          <p:sp>
            <p:nvSpPr>
              <p:cNvPr id="12040" name="Google Shape;12040;p6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041" name="Google Shape;12041;p6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042" name="Google Shape;12042;p69"/>
            <p:cNvGrpSpPr/>
            <p:nvPr/>
          </p:nvGrpSpPr>
          <p:grpSpPr>
            <a:xfrm>
              <a:off x="1348050" y="3296613"/>
              <a:ext cx="1706152" cy="1024800"/>
              <a:chOff x="1348050" y="3296613"/>
              <a:chExt cx="1706152" cy="1024800"/>
            </a:xfrm>
          </p:grpSpPr>
          <p:sp>
            <p:nvSpPr>
              <p:cNvPr id="12043" name="Google Shape;12043;p6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044" name="Google Shape;12044;p6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045" name="Google Shape;12045;p6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046" name="Google Shape;12046;p6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047" name="Google Shape;12047;p6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048" name="Google Shape;12048;p69"/>
            <p:cNvGrpSpPr/>
            <p:nvPr/>
          </p:nvGrpSpPr>
          <p:grpSpPr>
            <a:xfrm>
              <a:off x="1455707" y="3654858"/>
              <a:ext cx="1491150" cy="417657"/>
              <a:chOff x="1455707" y="3654858"/>
              <a:chExt cx="1491150" cy="417657"/>
            </a:xfrm>
          </p:grpSpPr>
          <p:sp>
            <p:nvSpPr>
              <p:cNvPr id="12049" name="Google Shape;12049;p6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2069" name="Google Shape;12069;p69"/>
          <p:cNvGraphicFramePr/>
          <p:nvPr/>
        </p:nvGraphicFramePr>
        <p:xfrm>
          <a:off x="5937775" y="2153837"/>
          <a:ext cx="3000000" cy="3000000"/>
        </p:xfrm>
        <a:graphic>
          <a:graphicData uri="http://schemas.openxmlformats.org/drawingml/2006/table">
            <a:tbl>
              <a:tblPr>
                <a:noFill/>
                <a:tableStyleId>{701D0530-04C6-43B2-8B4C-8109DDB4B34B}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2070" name="Google Shape;12070;p69"/>
          <p:cNvGrpSpPr/>
          <p:nvPr/>
        </p:nvGrpSpPr>
        <p:grpSpPr>
          <a:xfrm>
            <a:off x="710451" y="981601"/>
            <a:ext cx="2396505" cy="976502"/>
            <a:chOff x="749309" y="1112739"/>
            <a:chExt cx="2371603" cy="976502"/>
          </a:xfrm>
        </p:grpSpPr>
        <p:grpSp>
          <p:nvGrpSpPr>
            <p:cNvPr id="12071" name="Google Shape;12071;p69"/>
            <p:cNvGrpSpPr/>
            <p:nvPr/>
          </p:nvGrpSpPr>
          <p:grpSpPr>
            <a:xfrm>
              <a:off x="1092126" y="1112739"/>
              <a:ext cx="2028786" cy="975464"/>
              <a:chOff x="1092126" y="1112739"/>
              <a:chExt cx="2028786" cy="975464"/>
            </a:xfrm>
          </p:grpSpPr>
          <p:sp>
            <p:nvSpPr>
              <p:cNvPr id="12072" name="Google Shape;12072;p6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69"/>
            <p:cNvGrpSpPr/>
            <p:nvPr/>
          </p:nvGrpSpPr>
          <p:grpSpPr>
            <a:xfrm>
              <a:off x="749309" y="1112739"/>
              <a:ext cx="314700" cy="975464"/>
              <a:chOff x="749309" y="1112739"/>
              <a:chExt cx="314700" cy="975464"/>
            </a:xfrm>
          </p:grpSpPr>
          <p:sp>
            <p:nvSpPr>
              <p:cNvPr id="12097" name="Google Shape;12097;p6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1" name="Google Shape;12101;p6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2105" name="Google Shape;12105;p69"/>
          <p:cNvGraphicFramePr/>
          <p:nvPr/>
        </p:nvGraphicFramePr>
        <p:xfrm>
          <a:off x="5937800" y="981587"/>
          <a:ext cx="3000000" cy="3000000"/>
        </p:xfrm>
        <a:graphic>
          <a:graphicData uri="http://schemas.openxmlformats.org/drawingml/2006/table">
            <a:tbl>
              <a:tblPr>
                <a:noFill/>
                <a:tableStyleId>{701D0530-04C6-43B2-8B4C-8109DDB4B34B}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2106" name="Google Shape;12106;p69"/>
          <p:cNvGraphicFramePr/>
          <p:nvPr/>
        </p:nvGraphicFramePr>
        <p:xfrm>
          <a:off x="3358663" y="2153837"/>
          <a:ext cx="3000000" cy="3000000"/>
        </p:xfrm>
        <a:graphic>
          <a:graphicData uri="http://schemas.openxmlformats.org/drawingml/2006/table">
            <a:tbl>
              <a:tblPr>
                <a:noFill/>
                <a:tableStyleId>{701D0530-04C6-43B2-8B4C-8109DDB4B34B}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2107" name="Google Shape;12107;p69"/>
          <p:cNvGrpSpPr/>
          <p:nvPr/>
        </p:nvGrpSpPr>
        <p:grpSpPr>
          <a:xfrm>
            <a:off x="3360649" y="3144798"/>
            <a:ext cx="2363377" cy="1047062"/>
            <a:chOff x="3358399" y="3285485"/>
            <a:chExt cx="2363377" cy="1047062"/>
          </a:xfrm>
        </p:grpSpPr>
        <p:grpSp>
          <p:nvGrpSpPr>
            <p:cNvPr id="12108" name="Google Shape;12108;p69"/>
            <p:cNvGrpSpPr/>
            <p:nvPr/>
          </p:nvGrpSpPr>
          <p:grpSpPr>
            <a:xfrm>
              <a:off x="3358412" y="3285485"/>
              <a:ext cx="2363244" cy="139500"/>
              <a:chOff x="3358412" y="3285485"/>
              <a:chExt cx="2363244" cy="139500"/>
            </a:xfrm>
          </p:grpSpPr>
          <p:sp>
            <p:nvSpPr>
              <p:cNvPr id="12109" name="Google Shape;12109;p6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69"/>
            <p:cNvGrpSpPr/>
            <p:nvPr/>
          </p:nvGrpSpPr>
          <p:grpSpPr>
            <a:xfrm>
              <a:off x="3358412" y="3466996"/>
              <a:ext cx="2363244" cy="139500"/>
              <a:chOff x="3358412" y="3466996"/>
              <a:chExt cx="2363244" cy="139500"/>
            </a:xfrm>
          </p:grpSpPr>
          <p:sp>
            <p:nvSpPr>
              <p:cNvPr id="12115" name="Google Shape;12115;p6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69"/>
            <p:cNvGrpSpPr/>
            <p:nvPr/>
          </p:nvGrpSpPr>
          <p:grpSpPr>
            <a:xfrm>
              <a:off x="3358412" y="3648507"/>
              <a:ext cx="2363244" cy="139500"/>
              <a:chOff x="3358412" y="3648507"/>
              <a:chExt cx="2363244" cy="139500"/>
            </a:xfrm>
          </p:grpSpPr>
          <p:sp>
            <p:nvSpPr>
              <p:cNvPr id="12121" name="Google Shape;12121;p6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69"/>
            <p:cNvGrpSpPr/>
            <p:nvPr/>
          </p:nvGrpSpPr>
          <p:grpSpPr>
            <a:xfrm>
              <a:off x="3358412" y="3830018"/>
              <a:ext cx="2363244" cy="139500"/>
              <a:chOff x="3358412" y="3830018"/>
              <a:chExt cx="2363244" cy="139500"/>
            </a:xfrm>
          </p:grpSpPr>
          <p:sp>
            <p:nvSpPr>
              <p:cNvPr id="12127" name="Google Shape;12127;p6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69"/>
            <p:cNvGrpSpPr/>
            <p:nvPr/>
          </p:nvGrpSpPr>
          <p:grpSpPr>
            <a:xfrm>
              <a:off x="3358399" y="4011514"/>
              <a:ext cx="2363377" cy="139537"/>
              <a:chOff x="3294800" y="4134603"/>
              <a:chExt cx="2638876" cy="152400"/>
            </a:xfrm>
          </p:grpSpPr>
          <p:sp>
            <p:nvSpPr>
              <p:cNvPr id="12133" name="Google Shape;12133;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69"/>
            <p:cNvGrpSpPr/>
            <p:nvPr/>
          </p:nvGrpSpPr>
          <p:grpSpPr>
            <a:xfrm>
              <a:off x="3358399" y="4193010"/>
              <a:ext cx="2363377" cy="139537"/>
              <a:chOff x="3294800" y="4134603"/>
              <a:chExt cx="2638876" cy="152400"/>
            </a:xfrm>
          </p:grpSpPr>
          <p:sp>
            <p:nvSpPr>
              <p:cNvPr id="12139" name="Google Shape;12139;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2144" name="Google Shape;12144;p69"/>
          <p:cNvGraphicFramePr/>
          <p:nvPr/>
        </p:nvGraphicFramePr>
        <p:xfrm>
          <a:off x="711450" y="2153837"/>
          <a:ext cx="3000000" cy="3000000"/>
        </p:xfrm>
        <a:graphic>
          <a:graphicData uri="http://schemas.openxmlformats.org/drawingml/2006/table">
            <a:tbl>
              <a:tblPr>
                <a:noFill/>
                <a:tableStyleId>{701D0530-04C6-43B2-8B4C-8109DDB4B34B}</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2145" name="Google Shape;12145;p69"/>
          <p:cNvGrpSpPr/>
          <p:nvPr/>
        </p:nvGrpSpPr>
        <p:grpSpPr>
          <a:xfrm>
            <a:off x="4161119" y="2557652"/>
            <a:ext cx="1302095" cy="60959"/>
            <a:chOff x="3558802" y="4011427"/>
            <a:chExt cx="1866000" cy="111300"/>
          </a:xfrm>
        </p:grpSpPr>
        <p:sp>
          <p:nvSpPr>
            <p:cNvPr id="12146" name="Google Shape;12146;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69"/>
          <p:cNvGrpSpPr/>
          <p:nvPr/>
        </p:nvGrpSpPr>
        <p:grpSpPr>
          <a:xfrm>
            <a:off x="4706607" y="2839811"/>
            <a:ext cx="914340" cy="60959"/>
            <a:chOff x="3558802" y="4011427"/>
            <a:chExt cx="1866000" cy="111300"/>
          </a:xfrm>
        </p:grpSpPr>
        <p:sp>
          <p:nvSpPr>
            <p:cNvPr id="12149" name="Google Shape;12149;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69"/>
          <p:cNvGrpSpPr/>
          <p:nvPr/>
        </p:nvGrpSpPr>
        <p:grpSpPr>
          <a:xfrm>
            <a:off x="5874449" y="3167609"/>
            <a:ext cx="2519825" cy="1001454"/>
            <a:chOff x="1906114" y="789980"/>
            <a:chExt cx="1487676" cy="606868"/>
          </a:xfrm>
        </p:grpSpPr>
        <p:cxnSp>
          <p:nvCxnSpPr>
            <p:cNvPr id="12152" name="Google Shape;12152;p6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153" name="Google Shape;12153;p6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154" name="Google Shape;12154;p6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2155" name="Google Shape;12155;p6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2156" name="Google Shape;12156;p6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2157" name="Google Shape;12157;p6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2158" name="Google Shape;12158;p6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2159" name="Google Shape;12159;p6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2166" name="Google Shape;12166;p6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2167" name="Google Shape;12167;p6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2168" name="Google Shape;12168;p6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69"/>
          <p:cNvGrpSpPr/>
          <p:nvPr/>
        </p:nvGrpSpPr>
        <p:grpSpPr>
          <a:xfrm>
            <a:off x="3355812" y="951645"/>
            <a:ext cx="2363393" cy="1005865"/>
            <a:chOff x="3292400" y="1193188"/>
            <a:chExt cx="2615240" cy="1131075"/>
          </a:xfrm>
        </p:grpSpPr>
        <p:sp>
          <p:nvSpPr>
            <p:cNvPr id="12170" name="Google Shape;12170;p6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71" name="Google Shape;12171;p6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72" name="Google Shape;12172;p6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2173" name="Google Shape;12173;p6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2174" name="Google Shape;12174;p6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2175" name="Google Shape;12175;p6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2176" name="Google Shape;12176;p6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2177" name="Google Shape;12177;p6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2178" name="Google Shape;12178;p6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2179" name="Google Shape;12179;p6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2180" name="Google Shape;12180;p6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181" name="Google Shape;12181;p6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2182" name="Google Shape;12182;p6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183" name="Google Shape;12183;p6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2184" name="Google Shape;12184;p69"/>
            <p:cNvGrpSpPr/>
            <p:nvPr/>
          </p:nvGrpSpPr>
          <p:grpSpPr>
            <a:xfrm>
              <a:off x="3748438" y="1378608"/>
              <a:ext cx="2159202" cy="903971"/>
              <a:chOff x="1683525" y="2179850"/>
              <a:chExt cx="4519050" cy="2134525"/>
            </a:xfrm>
          </p:grpSpPr>
          <p:sp>
            <p:nvSpPr>
              <p:cNvPr id="12185" name="Google Shape;12185;p6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86" name="Google Shape;12186;p6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87" name="Google Shape;12187;p6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88" name="Google Shape;12188;p6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89" name="Google Shape;12189;p6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90" name="Google Shape;12190;p6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91" name="Google Shape;12191;p6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92" name="Google Shape;12192;p6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93" name="Google Shape;12193;p6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94" name="Google Shape;12194;p6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95" name="Google Shape;12195;p6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96" name="Google Shape;12196;p6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200"/>
        <p:cNvGrpSpPr/>
        <p:nvPr/>
      </p:nvGrpSpPr>
      <p:grpSpPr>
        <a:xfrm>
          <a:off x="0" y="0"/>
          <a:ext cx="0" cy="0"/>
          <a:chOff x="0" y="0"/>
          <a:chExt cx="0" cy="0"/>
        </a:xfrm>
      </p:grpSpPr>
      <p:grpSp>
        <p:nvGrpSpPr>
          <p:cNvPr id="12201" name="Google Shape;12201;p70"/>
          <p:cNvGrpSpPr/>
          <p:nvPr/>
        </p:nvGrpSpPr>
        <p:grpSpPr>
          <a:xfrm>
            <a:off x="4796684" y="970929"/>
            <a:ext cx="745431" cy="718863"/>
            <a:chOff x="4249973" y="1201875"/>
            <a:chExt cx="1958568" cy="1888762"/>
          </a:xfrm>
        </p:grpSpPr>
        <p:sp>
          <p:nvSpPr>
            <p:cNvPr id="12202" name="Google Shape;12202;p7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3" name="Google Shape;12203;p70"/>
            <p:cNvGrpSpPr/>
            <p:nvPr/>
          </p:nvGrpSpPr>
          <p:grpSpPr>
            <a:xfrm>
              <a:off x="5853086" y="1789142"/>
              <a:ext cx="355454" cy="1048099"/>
              <a:chOff x="5576108" y="2016725"/>
              <a:chExt cx="565200" cy="1666560"/>
            </a:xfrm>
          </p:grpSpPr>
          <p:sp>
            <p:nvSpPr>
              <p:cNvPr id="12204" name="Google Shape;12204;p7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205" name="Google Shape;12205;p7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70"/>
            <p:cNvGrpSpPr/>
            <p:nvPr/>
          </p:nvGrpSpPr>
          <p:grpSpPr>
            <a:xfrm>
              <a:off x="4869455" y="2691676"/>
              <a:ext cx="1013897" cy="398961"/>
              <a:chOff x="4012057" y="3451825"/>
              <a:chExt cx="1612175" cy="634379"/>
            </a:xfrm>
          </p:grpSpPr>
          <p:sp>
            <p:nvSpPr>
              <p:cNvPr id="12207" name="Google Shape;12207;p7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208" name="Google Shape;12208;p7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70"/>
            <p:cNvGrpSpPr/>
            <p:nvPr/>
          </p:nvGrpSpPr>
          <p:grpSpPr>
            <a:xfrm>
              <a:off x="4276937" y="2155961"/>
              <a:ext cx="651965" cy="891358"/>
              <a:chOff x="3069908" y="2599997"/>
              <a:chExt cx="1036675" cy="1417328"/>
            </a:xfrm>
          </p:grpSpPr>
          <p:sp>
            <p:nvSpPr>
              <p:cNvPr id="12210" name="Google Shape;12210;p7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211" name="Google Shape;12211;p7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70"/>
            <p:cNvGrpSpPr/>
            <p:nvPr/>
          </p:nvGrpSpPr>
          <p:grpSpPr>
            <a:xfrm>
              <a:off x="5054918" y="1201875"/>
              <a:ext cx="999548" cy="602711"/>
              <a:chOff x="4306958" y="1082925"/>
              <a:chExt cx="1589359" cy="958358"/>
            </a:xfrm>
          </p:grpSpPr>
          <p:sp>
            <p:nvSpPr>
              <p:cNvPr id="12213" name="Google Shape;12213;p7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214" name="Google Shape;12214;p7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70"/>
            <p:cNvGrpSpPr/>
            <p:nvPr/>
          </p:nvGrpSpPr>
          <p:grpSpPr>
            <a:xfrm>
              <a:off x="4249973" y="1303451"/>
              <a:ext cx="799317" cy="841334"/>
              <a:chOff x="3027033" y="1244439"/>
              <a:chExt cx="1270977" cy="1337786"/>
            </a:xfrm>
          </p:grpSpPr>
          <p:sp>
            <p:nvSpPr>
              <p:cNvPr id="12216" name="Google Shape;12216;p7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217" name="Google Shape;12217;p7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18" name="Google Shape;12218;p70"/>
          <p:cNvGrpSpPr/>
          <p:nvPr/>
        </p:nvGrpSpPr>
        <p:grpSpPr>
          <a:xfrm>
            <a:off x="713057" y="1849378"/>
            <a:ext cx="761767" cy="729896"/>
            <a:chOff x="2657744" y="2337745"/>
            <a:chExt cx="832987" cy="798137"/>
          </a:xfrm>
        </p:grpSpPr>
        <p:sp>
          <p:nvSpPr>
            <p:cNvPr id="12219" name="Google Shape;12219;p7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5" name="Google Shape;12225;p70"/>
          <p:cNvGrpSpPr/>
          <p:nvPr/>
        </p:nvGrpSpPr>
        <p:grpSpPr>
          <a:xfrm>
            <a:off x="3224022" y="1852584"/>
            <a:ext cx="685569" cy="723586"/>
            <a:chOff x="3398134" y="2057755"/>
            <a:chExt cx="704087" cy="743130"/>
          </a:xfrm>
        </p:grpSpPr>
        <p:grpSp>
          <p:nvGrpSpPr>
            <p:cNvPr id="12226" name="Google Shape;12226;p70"/>
            <p:cNvGrpSpPr/>
            <p:nvPr/>
          </p:nvGrpSpPr>
          <p:grpSpPr>
            <a:xfrm>
              <a:off x="3398134" y="2290183"/>
              <a:ext cx="315300" cy="219900"/>
              <a:chOff x="3398134" y="2290183"/>
              <a:chExt cx="315300" cy="219900"/>
            </a:xfrm>
          </p:grpSpPr>
          <p:sp>
            <p:nvSpPr>
              <p:cNvPr id="12227" name="Google Shape;12227;p7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228" name="Google Shape;12228;p70"/>
              <p:cNvCxnSpPr>
                <a:stCxn id="1222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2229" name="Google Shape;12229;p70"/>
            <p:cNvGrpSpPr/>
            <p:nvPr/>
          </p:nvGrpSpPr>
          <p:grpSpPr>
            <a:xfrm>
              <a:off x="3547823" y="2467358"/>
              <a:ext cx="219900" cy="333527"/>
              <a:chOff x="3547823" y="2467358"/>
              <a:chExt cx="219900" cy="333527"/>
            </a:xfrm>
          </p:grpSpPr>
          <p:sp>
            <p:nvSpPr>
              <p:cNvPr id="12230" name="Google Shape;12230;p7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231" name="Google Shape;12231;p7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2232" name="Google Shape;12232;p70"/>
            <p:cNvGrpSpPr/>
            <p:nvPr/>
          </p:nvGrpSpPr>
          <p:grpSpPr>
            <a:xfrm>
              <a:off x="3734138" y="2467358"/>
              <a:ext cx="219900" cy="333527"/>
              <a:chOff x="3734138" y="2467358"/>
              <a:chExt cx="219900" cy="333527"/>
            </a:xfrm>
          </p:grpSpPr>
          <p:sp>
            <p:nvSpPr>
              <p:cNvPr id="12233" name="Google Shape;12233;p7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234" name="Google Shape;12234;p7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2235" name="Google Shape;12235;p70"/>
            <p:cNvGrpSpPr/>
            <p:nvPr/>
          </p:nvGrpSpPr>
          <p:grpSpPr>
            <a:xfrm>
              <a:off x="3787560" y="2288011"/>
              <a:ext cx="314661" cy="219900"/>
              <a:chOff x="3787560" y="2288011"/>
              <a:chExt cx="314661" cy="219900"/>
            </a:xfrm>
          </p:grpSpPr>
          <p:sp>
            <p:nvSpPr>
              <p:cNvPr id="12236" name="Google Shape;12236;p7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237" name="Google Shape;12237;p7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2238" name="Google Shape;12238;p70"/>
            <p:cNvGrpSpPr/>
            <p:nvPr/>
          </p:nvGrpSpPr>
          <p:grpSpPr>
            <a:xfrm>
              <a:off x="3637290" y="2057755"/>
              <a:ext cx="219900" cy="335499"/>
              <a:chOff x="3637290" y="2057755"/>
              <a:chExt cx="219900" cy="335499"/>
            </a:xfrm>
          </p:grpSpPr>
          <p:sp>
            <p:nvSpPr>
              <p:cNvPr id="12239" name="Google Shape;12239;p7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2240" name="Google Shape;12240;p7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2241" name="Google Shape;12241;p70"/>
          <p:cNvGrpSpPr/>
          <p:nvPr/>
        </p:nvGrpSpPr>
        <p:grpSpPr>
          <a:xfrm>
            <a:off x="4899244" y="1859280"/>
            <a:ext cx="710153" cy="710153"/>
            <a:chOff x="5007123" y="2079403"/>
            <a:chExt cx="687600" cy="687600"/>
          </a:xfrm>
        </p:grpSpPr>
        <p:sp>
          <p:nvSpPr>
            <p:cNvPr id="12242" name="Google Shape;12242;p7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70"/>
          <p:cNvGrpSpPr/>
          <p:nvPr/>
        </p:nvGrpSpPr>
        <p:grpSpPr>
          <a:xfrm>
            <a:off x="5708681" y="1853787"/>
            <a:ext cx="720998" cy="721183"/>
            <a:chOff x="5797446" y="2063053"/>
            <a:chExt cx="698100" cy="698280"/>
          </a:xfrm>
        </p:grpSpPr>
        <p:sp>
          <p:nvSpPr>
            <p:cNvPr id="12247" name="Google Shape;12247;p7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70"/>
          <p:cNvGrpSpPr/>
          <p:nvPr/>
        </p:nvGrpSpPr>
        <p:grpSpPr>
          <a:xfrm>
            <a:off x="8153828" y="3499392"/>
            <a:ext cx="280585" cy="673164"/>
            <a:chOff x="8075075" y="3754290"/>
            <a:chExt cx="255612" cy="613194"/>
          </a:xfrm>
        </p:grpSpPr>
        <p:grpSp>
          <p:nvGrpSpPr>
            <p:cNvPr id="12252" name="Google Shape;12252;p70"/>
            <p:cNvGrpSpPr/>
            <p:nvPr/>
          </p:nvGrpSpPr>
          <p:grpSpPr>
            <a:xfrm>
              <a:off x="8075075" y="3754290"/>
              <a:ext cx="255612" cy="613194"/>
              <a:chOff x="8075075" y="3754290"/>
              <a:chExt cx="255612" cy="613194"/>
            </a:xfrm>
          </p:grpSpPr>
          <p:sp>
            <p:nvSpPr>
              <p:cNvPr id="12253" name="Google Shape;12253;p7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5" name="Google Shape;12255;p7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70"/>
          <p:cNvGrpSpPr/>
          <p:nvPr/>
        </p:nvGrpSpPr>
        <p:grpSpPr>
          <a:xfrm>
            <a:off x="5270887" y="3488188"/>
            <a:ext cx="470352" cy="683745"/>
            <a:chOff x="1697726" y="3244179"/>
            <a:chExt cx="788124" cy="1146069"/>
          </a:xfrm>
        </p:grpSpPr>
        <p:sp>
          <p:nvSpPr>
            <p:cNvPr id="12257" name="Google Shape;12257;p7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9" name="Google Shape;12259;p70"/>
          <p:cNvSpPr/>
          <p:nvPr/>
        </p:nvSpPr>
        <p:spPr>
          <a:xfrm>
            <a:off x="8128351" y="3402190"/>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0" name="Google Shape;12260;p70"/>
          <p:cNvGrpSpPr/>
          <p:nvPr/>
        </p:nvGrpSpPr>
        <p:grpSpPr>
          <a:xfrm>
            <a:off x="5892037" y="3499390"/>
            <a:ext cx="293891" cy="293845"/>
            <a:chOff x="6134814" y="3754290"/>
            <a:chExt cx="293891" cy="293845"/>
          </a:xfrm>
        </p:grpSpPr>
        <p:sp>
          <p:nvSpPr>
            <p:cNvPr id="12261" name="Google Shape;12261;p7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3" name="Google Shape;12263;p70"/>
          <p:cNvGrpSpPr/>
          <p:nvPr/>
        </p:nvGrpSpPr>
        <p:grpSpPr>
          <a:xfrm>
            <a:off x="5892037" y="3878061"/>
            <a:ext cx="293891" cy="293891"/>
            <a:chOff x="6134814" y="4086186"/>
            <a:chExt cx="293891" cy="293891"/>
          </a:xfrm>
        </p:grpSpPr>
        <p:sp>
          <p:nvSpPr>
            <p:cNvPr id="12264" name="Google Shape;12264;p7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6" name="Google Shape;12266;p70"/>
          <p:cNvSpPr/>
          <p:nvPr/>
        </p:nvSpPr>
        <p:spPr>
          <a:xfrm>
            <a:off x="6930464" y="3498587"/>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0"/>
          <p:cNvSpPr/>
          <p:nvPr/>
        </p:nvSpPr>
        <p:spPr>
          <a:xfrm rot="10800000">
            <a:off x="6336727" y="3496325"/>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8" name="Google Shape;12268;p70"/>
          <p:cNvGrpSpPr/>
          <p:nvPr/>
        </p:nvGrpSpPr>
        <p:grpSpPr>
          <a:xfrm>
            <a:off x="7817013" y="2706754"/>
            <a:ext cx="622883" cy="621944"/>
            <a:chOff x="1187048" y="238125"/>
            <a:chExt cx="5256397" cy="5248476"/>
          </a:xfrm>
        </p:grpSpPr>
        <p:sp>
          <p:nvSpPr>
            <p:cNvPr id="12269" name="Google Shape;12269;p7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3" name="Google Shape;12273;p70"/>
          <p:cNvGrpSpPr/>
          <p:nvPr/>
        </p:nvGrpSpPr>
        <p:grpSpPr>
          <a:xfrm>
            <a:off x="2274118" y="2716363"/>
            <a:ext cx="1310987" cy="612407"/>
            <a:chOff x="238125" y="1188750"/>
            <a:chExt cx="7140450" cy="3335550"/>
          </a:xfrm>
        </p:grpSpPr>
        <p:sp>
          <p:nvSpPr>
            <p:cNvPr id="12274" name="Google Shape;12274;p7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70"/>
          <p:cNvGrpSpPr/>
          <p:nvPr/>
        </p:nvGrpSpPr>
        <p:grpSpPr>
          <a:xfrm>
            <a:off x="6599990" y="2706917"/>
            <a:ext cx="1110299" cy="621702"/>
            <a:chOff x="238125" y="1335475"/>
            <a:chExt cx="5418735" cy="3034175"/>
          </a:xfrm>
        </p:grpSpPr>
        <p:sp>
          <p:nvSpPr>
            <p:cNvPr id="12280" name="Google Shape;12280;p7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70"/>
          <p:cNvGrpSpPr/>
          <p:nvPr/>
        </p:nvGrpSpPr>
        <p:grpSpPr>
          <a:xfrm>
            <a:off x="5417649" y="2703814"/>
            <a:ext cx="1074451" cy="627181"/>
            <a:chOff x="5359127" y="2910889"/>
            <a:chExt cx="1097723" cy="640831"/>
          </a:xfrm>
        </p:grpSpPr>
        <p:grpSp>
          <p:nvGrpSpPr>
            <p:cNvPr id="12284" name="Google Shape;12284;p70"/>
            <p:cNvGrpSpPr/>
            <p:nvPr/>
          </p:nvGrpSpPr>
          <p:grpSpPr>
            <a:xfrm>
              <a:off x="5929791" y="3263088"/>
              <a:ext cx="527060" cy="287097"/>
              <a:chOff x="5929791" y="3263088"/>
              <a:chExt cx="527060" cy="287097"/>
            </a:xfrm>
          </p:grpSpPr>
          <p:sp>
            <p:nvSpPr>
              <p:cNvPr id="12285" name="Google Shape;12285;p7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286" name="Google Shape;12286;p7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287" name="Google Shape;12287;p70"/>
            <p:cNvGrpSpPr/>
            <p:nvPr/>
          </p:nvGrpSpPr>
          <p:grpSpPr>
            <a:xfrm>
              <a:off x="5359127" y="3263089"/>
              <a:ext cx="526428" cy="288631"/>
              <a:chOff x="5359127" y="3263089"/>
              <a:chExt cx="526428" cy="288631"/>
            </a:xfrm>
          </p:grpSpPr>
          <p:sp>
            <p:nvSpPr>
              <p:cNvPr id="12288" name="Google Shape;12288;p7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289" name="Google Shape;12289;p7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290" name="Google Shape;12290;p70"/>
            <p:cNvGrpSpPr/>
            <p:nvPr/>
          </p:nvGrpSpPr>
          <p:grpSpPr>
            <a:xfrm>
              <a:off x="5551525" y="2910889"/>
              <a:ext cx="520901" cy="610283"/>
              <a:chOff x="5551525" y="2910889"/>
              <a:chExt cx="520901" cy="610283"/>
            </a:xfrm>
          </p:grpSpPr>
          <p:sp>
            <p:nvSpPr>
              <p:cNvPr id="12291" name="Google Shape;12291;p7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292" name="Google Shape;12292;p7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293" name="Google Shape;12293;p70"/>
            <p:cNvGrpSpPr/>
            <p:nvPr/>
          </p:nvGrpSpPr>
          <p:grpSpPr>
            <a:xfrm>
              <a:off x="5743962" y="2919100"/>
              <a:ext cx="623674" cy="284502"/>
              <a:chOff x="5743962" y="2919100"/>
              <a:chExt cx="623674" cy="284502"/>
            </a:xfrm>
          </p:grpSpPr>
          <p:sp>
            <p:nvSpPr>
              <p:cNvPr id="12294" name="Google Shape;12294;p7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295" name="Google Shape;12295;p7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2296" name="Google Shape;12296;p70"/>
          <p:cNvGrpSpPr/>
          <p:nvPr/>
        </p:nvGrpSpPr>
        <p:grpSpPr>
          <a:xfrm>
            <a:off x="7568863" y="1854526"/>
            <a:ext cx="874976" cy="719600"/>
            <a:chOff x="7608988" y="2093194"/>
            <a:chExt cx="817276" cy="672147"/>
          </a:xfrm>
        </p:grpSpPr>
        <p:cxnSp>
          <p:nvCxnSpPr>
            <p:cNvPr id="12297" name="Google Shape;12297;p7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298" name="Google Shape;12298;p7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299" name="Google Shape;12299;p7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300" name="Google Shape;12300;p7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301" name="Google Shape;12301;p7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2302" name="Google Shape;12302;p7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2303" name="Google Shape;12303;p70"/>
            <p:cNvGrpSpPr/>
            <p:nvPr/>
          </p:nvGrpSpPr>
          <p:grpSpPr>
            <a:xfrm>
              <a:off x="7721175" y="2093194"/>
              <a:ext cx="599587" cy="623846"/>
              <a:chOff x="7721175" y="2093194"/>
              <a:chExt cx="599587" cy="623846"/>
            </a:xfrm>
          </p:grpSpPr>
          <p:grpSp>
            <p:nvGrpSpPr>
              <p:cNvPr id="12304" name="Google Shape;12304;p70"/>
              <p:cNvGrpSpPr/>
              <p:nvPr/>
            </p:nvGrpSpPr>
            <p:grpSpPr>
              <a:xfrm>
                <a:off x="7721175" y="2093194"/>
                <a:ext cx="291605" cy="623846"/>
                <a:chOff x="9405575" y="2061418"/>
                <a:chExt cx="291605" cy="623846"/>
              </a:xfrm>
            </p:grpSpPr>
            <p:sp>
              <p:nvSpPr>
                <p:cNvPr id="12305" name="Google Shape;12305;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70"/>
              <p:cNvGrpSpPr/>
              <p:nvPr/>
            </p:nvGrpSpPr>
            <p:grpSpPr>
              <a:xfrm flipH="1">
                <a:off x="8029157" y="2093194"/>
                <a:ext cx="291605" cy="623846"/>
                <a:chOff x="9405575" y="2061418"/>
                <a:chExt cx="291605" cy="623846"/>
              </a:xfrm>
            </p:grpSpPr>
            <p:sp>
              <p:nvSpPr>
                <p:cNvPr id="12313" name="Google Shape;12313;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320" name="Google Shape;12320;p70"/>
          <p:cNvGrpSpPr/>
          <p:nvPr/>
        </p:nvGrpSpPr>
        <p:grpSpPr>
          <a:xfrm>
            <a:off x="4013299" y="970929"/>
            <a:ext cx="712557" cy="785901"/>
            <a:chOff x="4206459" y="1191441"/>
            <a:chExt cx="712557" cy="785901"/>
          </a:xfrm>
        </p:grpSpPr>
        <p:sp>
          <p:nvSpPr>
            <p:cNvPr id="12321" name="Google Shape;12321;p7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5" name="Google Shape;12325;p70"/>
            <p:cNvGrpSpPr/>
            <p:nvPr/>
          </p:nvGrpSpPr>
          <p:grpSpPr>
            <a:xfrm>
              <a:off x="4644280" y="1290523"/>
              <a:ext cx="143716" cy="29463"/>
              <a:chOff x="4644280" y="1290523"/>
              <a:chExt cx="143716" cy="29463"/>
            </a:xfrm>
          </p:grpSpPr>
          <p:sp>
            <p:nvSpPr>
              <p:cNvPr id="12326" name="Google Shape;12326;p7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70"/>
            <p:cNvGrpSpPr/>
            <p:nvPr/>
          </p:nvGrpSpPr>
          <p:grpSpPr>
            <a:xfrm>
              <a:off x="4356567" y="1191441"/>
              <a:ext cx="143690" cy="29488"/>
              <a:chOff x="4356567" y="1191441"/>
              <a:chExt cx="143690" cy="29488"/>
            </a:xfrm>
          </p:grpSpPr>
          <p:sp>
            <p:nvSpPr>
              <p:cNvPr id="12331" name="Google Shape;12331;p7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70"/>
            <p:cNvGrpSpPr/>
            <p:nvPr/>
          </p:nvGrpSpPr>
          <p:grpSpPr>
            <a:xfrm>
              <a:off x="4339009" y="1863727"/>
              <a:ext cx="143703" cy="29476"/>
              <a:chOff x="4339009" y="1863727"/>
              <a:chExt cx="143703" cy="29476"/>
            </a:xfrm>
          </p:grpSpPr>
          <p:sp>
            <p:nvSpPr>
              <p:cNvPr id="12336" name="Google Shape;12336;p7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70"/>
            <p:cNvGrpSpPr/>
            <p:nvPr/>
          </p:nvGrpSpPr>
          <p:grpSpPr>
            <a:xfrm>
              <a:off x="4206459" y="1607315"/>
              <a:ext cx="29539" cy="142899"/>
              <a:chOff x="4206459" y="1607315"/>
              <a:chExt cx="29539" cy="142899"/>
            </a:xfrm>
          </p:grpSpPr>
          <p:sp>
            <p:nvSpPr>
              <p:cNvPr id="12341" name="Google Shape;12341;p7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5" name="Google Shape;12345;p7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9" name="Google Shape;12349;p70"/>
            <p:cNvGrpSpPr/>
            <p:nvPr/>
          </p:nvGrpSpPr>
          <p:grpSpPr>
            <a:xfrm>
              <a:off x="4889463" y="1423737"/>
              <a:ext cx="29552" cy="142899"/>
              <a:chOff x="4889463" y="1423737"/>
              <a:chExt cx="29552" cy="142899"/>
            </a:xfrm>
          </p:grpSpPr>
          <p:sp>
            <p:nvSpPr>
              <p:cNvPr id="12350" name="Google Shape;12350;p7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4" name="Google Shape;12354;p70"/>
            <p:cNvGrpSpPr/>
            <p:nvPr/>
          </p:nvGrpSpPr>
          <p:grpSpPr>
            <a:xfrm>
              <a:off x="4771663" y="1876896"/>
              <a:ext cx="108651" cy="100447"/>
              <a:chOff x="4771663" y="1876896"/>
              <a:chExt cx="108651" cy="100447"/>
            </a:xfrm>
          </p:grpSpPr>
          <p:sp>
            <p:nvSpPr>
              <p:cNvPr id="12355" name="Google Shape;12355;p7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59" name="Google Shape;12359;p70"/>
          <p:cNvGrpSpPr/>
          <p:nvPr/>
        </p:nvGrpSpPr>
        <p:grpSpPr>
          <a:xfrm>
            <a:off x="4008774" y="1854151"/>
            <a:ext cx="791287" cy="720350"/>
            <a:chOff x="267375" y="1071875"/>
            <a:chExt cx="470500" cy="428550"/>
          </a:xfrm>
        </p:grpSpPr>
        <p:sp>
          <p:nvSpPr>
            <p:cNvPr id="12360" name="Google Shape;12360;p7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8" name="Google Shape;12368;p70"/>
          <p:cNvGrpSpPr/>
          <p:nvPr/>
        </p:nvGrpSpPr>
        <p:grpSpPr>
          <a:xfrm>
            <a:off x="709269" y="3498781"/>
            <a:ext cx="1408444" cy="673166"/>
            <a:chOff x="712664" y="3693287"/>
            <a:chExt cx="1460738" cy="698160"/>
          </a:xfrm>
        </p:grpSpPr>
        <p:grpSp>
          <p:nvGrpSpPr>
            <p:cNvPr id="12369" name="Google Shape;12369;p70"/>
            <p:cNvGrpSpPr/>
            <p:nvPr/>
          </p:nvGrpSpPr>
          <p:grpSpPr>
            <a:xfrm>
              <a:off x="1380079" y="4133090"/>
              <a:ext cx="234048" cy="258099"/>
              <a:chOff x="1380079" y="4133090"/>
              <a:chExt cx="234048" cy="258099"/>
            </a:xfrm>
          </p:grpSpPr>
          <p:sp>
            <p:nvSpPr>
              <p:cNvPr id="12370" name="Google Shape;12370;p7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3" name="Google Shape;12373;p70"/>
            <p:cNvGrpSpPr/>
            <p:nvPr/>
          </p:nvGrpSpPr>
          <p:grpSpPr>
            <a:xfrm>
              <a:off x="884610" y="3864082"/>
              <a:ext cx="1118566" cy="527275"/>
              <a:chOff x="890961" y="3865463"/>
              <a:chExt cx="1115221" cy="525698"/>
            </a:xfrm>
          </p:grpSpPr>
          <p:sp>
            <p:nvSpPr>
              <p:cNvPr id="12374" name="Google Shape;12374;p7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70"/>
            <p:cNvGrpSpPr/>
            <p:nvPr/>
          </p:nvGrpSpPr>
          <p:grpSpPr>
            <a:xfrm>
              <a:off x="712664" y="3693287"/>
              <a:ext cx="1460738" cy="698160"/>
              <a:chOff x="712664" y="3693025"/>
              <a:chExt cx="1460738" cy="698160"/>
            </a:xfrm>
          </p:grpSpPr>
          <p:sp>
            <p:nvSpPr>
              <p:cNvPr id="12378" name="Google Shape;12378;p7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84" name="Google Shape;12384;p70"/>
          <p:cNvGrpSpPr/>
          <p:nvPr/>
        </p:nvGrpSpPr>
        <p:grpSpPr>
          <a:xfrm>
            <a:off x="3146985" y="970929"/>
            <a:ext cx="795485" cy="738831"/>
            <a:chOff x="3348603" y="1236445"/>
            <a:chExt cx="749256" cy="695894"/>
          </a:xfrm>
        </p:grpSpPr>
        <p:grpSp>
          <p:nvGrpSpPr>
            <p:cNvPr id="12385" name="Google Shape;12385;p70"/>
            <p:cNvGrpSpPr/>
            <p:nvPr/>
          </p:nvGrpSpPr>
          <p:grpSpPr>
            <a:xfrm>
              <a:off x="3583779" y="1236445"/>
              <a:ext cx="293795" cy="285811"/>
              <a:chOff x="3750225" y="1774000"/>
              <a:chExt cx="149575" cy="145525"/>
            </a:xfrm>
          </p:grpSpPr>
          <p:sp>
            <p:nvSpPr>
              <p:cNvPr id="12386" name="Google Shape;12386;p7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70"/>
            <p:cNvGrpSpPr/>
            <p:nvPr/>
          </p:nvGrpSpPr>
          <p:grpSpPr>
            <a:xfrm>
              <a:off x="3775534" y="1462599"/>
              <a:ext cx="322325" cy="285958"/>
              <a:chOff x="3847850" y="1889150"/>
              <a:chExt cx="164100" cy="145600"/>
            </a:xfrm>
          </p:grpSpPr>
          <p:sp>
            <p:nvSpPr>
              <p:cNvPr id="12389" name="Google Shape;12389;p7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70"/>
            <p:cNvGrpSpPr/>
            <p:nvPr/>
          </p:nvGrpSpPr>
          <p:grpSpPr>
            <a:xfrm>
              <a:off x="3545329" y="1646528"/>
              <a:ext cx="293746" cy="285811"/>
              <a:chOff x="3730650" y="1982800"/>
              <a:chExt cx="149550" cy="145525"/>
            </a:xfrm>
          </p:grpSpPr>
          <p:sp>
            <p:nvSpPr>
              <p:cNvPr id="12392" name="Google Shape;12392;p7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70"/>
            <p:cNvGrpSpPr/>
            <p:nvPr/>
          </p:nvGrpSpPr>
          <p:grpSpPr>
            <a:xfrm>
              <a:off x="3348603" y="1415046"/>
              <a:ext cx="294384" cy="284387"/>
              <a:chOff x="3630494" y="1864938"/>
              <a:chExt cx="149875" cy="144800"/>
            </a:xfrm>
          </p:grpSpPr>
          <p:sp>
            <p:nvSpPr>
              <p:cNvPr id="12395" name="Google Shape;12395;p7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97" name="Google Shape;12397;p70"/>
          <p:cNvGrpSpPr/>
          <p:nvPr/>
        </p:nvGrpSpPr>
        <p:grpSpPr>
          <a:xfrm>
            <a:off x="2268512" y="3493825"/>
            <a:ext cx="1324924" cy="678083"/>
            <a:chOff x="2413923" y="3711366"/>
            <a:chExt cx="1374117" cy="703260"/>
          </a:xfrm>
        </p:grpSpPr>
        <p:grpSp>
          <p:nvGrpSpPr>
            <p:cNvPr id="12398" name="Google Shape;12398;p70"/>
            <p:cNvGrpSpPr/>
            <p:nvPr/>
          </p:nvGrpSpPr>
          <p:grpSpPr>
            <a:xfrm>
              <a:off x="2413923" y="3711366"/>
              <a:ext cx="1374117" cy="703260"/>
              <a:chOff x="2413923" y="3711366"/>
              <a:chExt cx="1374117" cy="703260"/>
            </a:xfrm>
          </p:grpSpPr>
          <p:sp>
            <p:nvSpPr>
              <p:cNvPr id="12399" name="Google Shape;12399;p7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0" name="Google Shape;12400;p70"/>
              <p:cNvGrpSpPr/>
              <p:nvPr/>
            </p:nvGrpSpPr>
            <p:grpSpPr>
              <a:xfrm>
                <a:off x="2600284" y="3808654"/>
                <a:ext cx="234506" cy="138009"/>
                <a:chOff x="2600284" y="3808654"/>
                <a:chExt cx="234506" cy="138009"/>
              </a:xfrm>
            </p:grpSpPr>
            <p:sp>
              <p:nvSpPr>
                <p:cNvPr id="12401" name="Google Shape;12401;p70"/>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402" name="Google Shape;12402;p7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403" name="Google Shape;12403;p70"/>
              <p:cNvGrpSpPr/>
              <p:nvPr/>
            </p:nvGrpSpPr>
            <p:grpSpPr>
              <a:xfrm>
                <a:off x="3359659" y="3805664"/>
                <a:ext cx="232294" cy="141000"/>
                <a:chOff x="3359659" y="3805664"/>
                <a:chExt cx="232294" cy="141000"/>
              </a:xfrm>
            </p:grpSpPr>
            <p:sp>
              <p:nvSpPr>
                <p:cNvPr id="12404" name="Google Shape;12404;p70"/>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405" name="Google Shape;12405;p7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406" name="Google Shape;12406;p70"/>
              <p:cNvGrpSpPr/>
              <p:nvPr/>
            </p:nvGrpSpPr>
            <p:grpSpPr>
              <a:xfrm>
                <a:off x="3067316" y="3711366"/>
                <a:ext cx="66900" cy="166809"/>
                <a:chOff x="3067316" y="3711366"/>
                <a:chExt cx="66900" cy="166809"/>
              </a:xfrm>
            </p:grpSpPr>
            <p:sp>
              <p:nvSpPr>
                <p:cNvPr id="12407" name="Google Shape;12407;p70"/>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408" name="Google Shape;12408;p7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409" name="Google Shape;12409;p70"/>
              <p:cNvGrpSpPr/>
              <p:nvPr/>
            </p:nvGrpSpPr>
            <p:grpSpPr>
              <a:xfrm>
                <a:off x="2413923" y="4058666"/>
                <a:ext cx="224119" cy="66900"/>
                <a:chOff x="2413923" y="4058666"/>
                <a:chExt cx="224119" cy="66900"/>
              </a:xfrm>
            </p:grpSpPr>
            <p:sp>
              <p:nvSpPr>
                <p:cNvPr id="12410" name="Google Shape;12410;p70"/>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411" name="Google Shape;12411;p7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412" name="Google Shape;12412;p70"/>
              <p:cNvGrpSpPr/>
              <p:nvPr/>
            </p:nvGrpSpPr>
            <p:grpSpPr>
              <a:xfrm>
                <a:off x="3564643" y="4058666"/>
                <a:ext cx="223397" cy="66900"/>
                <a:chOff x="3564643" y="4058666"/>
                <a:chExt cx="223397" cy="66900"/>
              </a:xfrm>
            </p:grpSpPr>
            <p:sp>
              <p:nvSpPr>
                <p:cNvPr id="12413" name="Google Shape;12413;p70"/>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414" name="Google Shape;12414;p7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2415" name="Google Shape;12415;p70"/>
            <p:cNvGrpSpPr/>
            <p:nvPr/>
          </p:nvGrpSpPr>
          <p:grpSpPr>
            <a:xfrm>
              <a:off x="2633353" y="3965763"/>
              <a:ext cx="933975" cy="445687"/>
              <a:chOff x="2633353" y="3965763"/>
              <a:chExt cx="933975" cy="445687"/>
            </a:xfrm>
          </p:grpSpPr>
          <p:sp>
            <p:nvSpPr>
              <p:cNvPr id="12416" name="Google Shape;12416;p7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18" name="Google Shape;12418;p70"/>
          <p:cNvGrpSpPr/>
          <p:nvPr/>
        </p:nvGrpSpPr>
        <p:grpSpPr>
          <a:xfrm>
            <a:off x="6392784" y="1044372"/>
            <a:ext cx="1131087" cy="587383"/>
            <a:chOff x="238125" y="999450"/>
            <a:chExt cx="7140700" cy="3708225"/>
          </a:xfrm>
        </p:grpSpPr>
        <p:sp>
          <p:nvSpPr>
            <p:cNvPr id="12419" name="Google Shape;12419;p7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8" name="Google Shape;12428;p70"/>
          <p:cNvGrpSpPr/>
          <p:nvPr/>
        </p:nvGrpSpPr>
        <p:grpSpPr>
          <a:xfrm>
            <a:off x="3744234" y="3493867"/>
            <a:ext cx="1375854" cy="678131"/>
            <a:chOff x="3913765" y="3641905"/>
            <a:chExt cx="1522805" cy="750560"/>
          </a:xfrm>
        </p:grpSpPr>
        <p:grpSp>
          <p:nvGrpSpPr>
            <p:cNvPr id="12429" name="Google Shape;12429;p70"/>
            <p:cNvGrpSpPr/>
            <p:nvPr/>
          </p:nvGrpSpPr>
          <p:grpSpPr>
            <a:xfrm>
              <a:off x="3913765" y="3997002"/>
              <a:ext cx="1522805" cy="395463"/>
              <a:chOff x="3913765" y="3997002"/>
              <a:chExt cx="1522805" cy="395463"/>
            </a:xfrm>
          </p:grpSpPr>
          <p:grpSp>
            <p:nvGrpSpPr>
              <p:cNvPr id="12430" name="Google Shape;12430;p70"/>
              <p:cNvGrpSpPr/>
              <p:nvPr/>
            </p:nvGrpSpPr>
            <p:grpSpPr>
              <a:xfrm>
                <a:off x="3913765" y="4138659"/>
                <a:ext cx="507602" cy="253806"/>
                <a:chOff x="3913765" y="4138659"/>
                <a:chExt cx="507602" cy="253806"/>
              </a:xfrm>
            </p:grpSpPr>
            <p:sp>
              <p:nvSpPr>
                <p:cNvPr id="12431" name="Google Shape;12431;p7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2433" name="Google Shape;12433;p70"/>
              <p:cNvGrpSpPr/>
              <p:nvPr/>
            </p:nvGrpSpPr>
            <p:grpSpPr>
              <a:xfrm>
                <a:off x="4421361" y="3997002"/>
                <a:ext cx="507618" cy="395463"/>
                <a:chOff x="4421361" y="3997002"/>
                <a:chExt cx="507618" cy="395463"/>
              </a:xfrm>
            </p:grpSpPr>
            <p:sp>
              <p:nvSpPr>
                <p:cNvPr id="12434" name="Google Shape;12434;p7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6" name="Google Shape;12436;p70"/>
              <p:cNvGrpSpPr/>
              <p:nvPr/>
            </p:nvGrpSpPr>
            <p:grpSpPr>
              <a:xfrm>
                <a:off x="4928973" y="4189418"/>
                <a:ext cx="507596" cy="203047"/>
                <a:chOff x="4928973" y="4189418"/>
                <a:chExt cx="507596" cy="203047"/>
              </a:xfrm>
            </p:grpSpPr>
            <p:sp>
              <p:nvSpPr>
                <p:cNvPr id="12437" name="Google Shape;12437;p7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39" name="Google Shape;12439;p70"/>
            <p:cNvGrpSpPr/>
            <p:nvPr/>
          </p:nvGrpSpPr>
          <p:grpSpPr>
            <a:xfrm>
              <a:off x="4482186" y="3641905"/>
              <a:ext cx="397605" cy="349784"/>
              <a:chOff x="2906375" y="1159725"/>
              <a:chExt cx="1860575" cy="1636800"/>
            </a:xfrm>
          </p:grpSpPr>
          <p:sp>
            <p:nvSpPr>
              <p:cNvPr id="12440" name="Google Shape;12440;p7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44" name="Google Shape;12444;p70"/>
          <p:cNvGrpSpPr/>
          <p:nvPr/>
        </p:nvGrpSpPr>
        <p:grpSpPr>
          <a:xfrm>
            <a:off x="6528943" y="1853793"/>
            <a:ext cx="940737" cy="721067"/>
            <a:chOff x="6599718" y="2068734"/>
            <a:chExt cx="940737" cy="721067"/>
          </a:xfrm>
        </p:grpSpPr>
        <p:sp>
          <p:nvSpPr>
            <p:cNvPr id="12445" name="Google Shape;12445;p7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1" name="Google Shape;12451;p70"/>
            <p:cNvGrpSpPr/>
            <p:nvPr/>
          </p:nvGrpSpPr>
          <p:grpSpPr>
            <a:xfrm>
              <a:off x="6836957" y="2068734"/>
              <a:ext cx="461892" cy="721067"/>
              <a:chOff x="6836957" y="2068734"/>
              <a:chExt cx="461892" cy="721067"/>
            </a:xfrm>
          </p:grpSpPr>
          <p:sp>
            <p:nvSpPr>
              <p:cNvPr id="12452" name="Google Shape;12452;p7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8" name="Google Shape;12458;p70"/>
              <p:cNvGrpSpPr/>
              <p:nvPr/>
            </p:nvGrpSpPr>
            <p:grpSpPr>
              <a:xfrm>
                <a:off x="6836957" y="2068734"/>
                <a:ext cx="461892" cy="721067"/>
                <a:chOff x="6836957" y="2068734"/>
                <a:chExt cx="461892" cy="721067"/>
              </a:xfrm>
            </p:grpSpPr>
            <p:sp>
              <p:nvSpPr>
                <p:cNvPr id="12459" name="Google Shape;12459;p7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466" name="Google Shape;12466;p70"/>
          <p:cNvGrpSpPr/>
          <p:nvPr/>
        </p:nvGrpSpPr>
        <p:grpSpPr>
          <a:xfrm>
            <a:off x="2412262" y="1858139"/>
            <a:ext cx="712577" cy="712374"/>
            <a:chOff x="2559249" y="2069323"/>
            <a:chExt cx="685566" cy="685634"/>
          </a:xfrm>
        </p:grpSpPr>
        <p:sp>
          <p:nvSpPr>
            <p:cNvPr id="12467" name="Google Shape;12467;p7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70"/>
          <p:cNvGrpSpPr/>
          <p:nvPr/>
        </p:nvGrpSpPr>
        <p:grpSpPr>
          <a:xfrm>
            <a:off x="7594699" y="970929"/>
            <a:ext cx="845645" cy="711911"/>
            <a:chOff x="951975" y="315800"/>
            <a:chExt cx="5860325" cy="4933550"/>
          </a:xfrm>
        </p:grpSpPr>
        <p:sp>
          <p:nvSpPr>
            <p:cNvPr id="12481" name="Google Shape;12481;p7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9" name="Google Shape;12489;p70"/>
          <p:cNvGrpSpPr/>
          <p:nvPr/>
        </p:nvGrpSpPr>
        <p:grpSpPr>
          <a:xfrm>
            <a:off x="3691828" y="2707037"/>
            <a:ext cx="1617932" cy="621724"/>
            <a:chOff x="3862800" y="3038525"/>
            <a:chExt cx="1329006" cy="510698"/>
          </a:xfrm>
        </p:grpSpPr>
        <p:sp>
          <p:nvSpPr>
            <p:cNvPr id="12490" name="Google Shape;12490;p7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2" name="Google Shape;12492;p70"/>
            <p:cNvGrpSpPr/>
            <p:nvPr/>
          </p:nvGrpSpPr>
          <p:grpSpPr>
            <a:xfrm>
              <a:off x="3967075" y="3040337"/>
              <a:ext cx="1019927" cy="402126"/>
              <a:chOff x="3967075" y="3040337"/>
              <a:chExt cx="1019927" cy="402126"/>
            </a:xfrm>
          </p:grpSpPr>
          <p:sp>
            <p:nvSpPr>
              <p:cNvPr id="12493" name="Google Shape;12493;p7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70"/>
            <p:cNvGrpSpPr/>
            <p:nvPr/>
          </p:nvGrpSpPr>
          <p:grpSpPr>
            <a:xfrm>
              <a:off x="4186700" y="3040337"/>
              <a:ext cx="390475" cy="183289"/>
              <a:chOff x="4186700" y="3040337"/>
              <a:chExt cx="390475" cy="183289"/>
            </a:xfrm>
          </p:grpSpPr>
          <p:sp>
            <p:nvSpPr>
              <p:cNvPr id="12496" name="Google Shape;12496;p7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70"/>
            <p:cNvGrpSpPr/>
            <p:nvPr/>
          </p:nvGrpSpPr>
          <p:grpSpPr>
            <a:xfrm>
              <a:off x="4073727" y="3040337"/>
              <a:ext cx="697794" cy="296263"/>
              <a:chOff x="4073727" y="3040337"/>
              <a:chExt cx="697794" cy="296263"/>
            </a:xfrm>
          </p:grpSpPr>
          <p:sp>
            <p:nvSpPr>
              <p:cNvPr id="12499" name="Google Shape;12499;p7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70"/>
            <p:cNvGrpSpPr/>
            <p:nvPr/>
          </p:nvGrpSpPr>
          <p:grpSpPr>
            <a:xfrm>
              <a:off x="3862800" y="3038525"/>
              <a:ext cx="1329006" cy="510698"/>
              <a:chOff x="3862800" y="3038525"/>
              <a:chExt cx="1329006" cy="510698"/>
            </a:xfrm>
          </p:grpSpPr>
          <p:sp>
            <p:nvSpPr>
              <p:cNvPr id="12502" name="Google Shape;12502;p7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04" name="Google Shape;12504;p70"/>
          <p:cNvGrpSpPr/>
          <p:nvPr/>
        </p:nvGrpSpPr>
        <p:grpSpPr>
          <a:xfrm>
            <a:off x="700150" y="970929"/>
            <a:ext cx="883205" cy="775176"/>
            <a:chOff x="649648" y="271400"/>
            <a:chExt cx="6215377" cy="5455143"/>
          </a:xfrm>
        </p:grpSpPr>
        <p:sp>
          <p:nvSpPr>
            <p:cNvPr id="12505" name="Google Shape;12505;p7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7" name="Google Shape;12517;p70"/>
          <p:cNvGrpSpPr/>
          <p:nvPr/>
        </p:nvGrpSpPr>
        <p:grpSpPr>
          <a:xfrm>
            <a:off x="2308452" y="970929"/>
            <a:ext cx="767704" cy="815489"/>
            <a:chOff x="2499700" y="1135950"/>
            <a:chExt cx="732402" cy="777990"/>
          </a:xfrm>
        </p:grpSpPr>
        <p:grpSp>
          <p:nvGrpSpPr>
            <p:cNvPr id="12518" name="Google Shape;12518;p70"/>
            <p:cNvGrpSpPr/>
            <p:nvPr/>
          </p:nvGrpSpPr>
          <p:grpSpPr>
            <a:xfrm>
              <a:off x="2499700" y="1135950"/>
              <a:ext cx="732402" cy="694705"/>
              <a:chOff x="2499700" y="1135950"/>
              <a:chExt cx="732402" cy="694705"/>
            </a:xfrm>
          </p:grpSpPr>
          <p:sp>
            <p:nvSpPr>
              <p:cNvPr id="12519" name="Google Shape;12519;p7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6" name="Google Shape;12546;p70"/>
            <p:cNvGrpSpPr/>
            <p:nvPr/>
          </p:nvGrpSpPr>
          <p:grpSpPr>
            <a:xfrm>
              <a:off x="2517909" y="1188726"/>
              <a:ext cx="702702" cy="725214"/>
              <a:chOff x="2517909" y="1188726"/>
              <a:chExt cx="702702" cy="725214"/>
            </a:xfrm>
          </p:grpSpPr>
          <p:sp>
            <p:nvSpPr>
              <p:cNvPr id="12547" name="Google Shape;12547;p7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52" name="Google Shape;12552;p70"/>
          <p:cNvGrpSpPr/>
          <p:nvPr/>
        </p:nvGrpSpPr>
        <p:grpSpPr>
          <a:xfrm>
            <a:off x="1654184" y="970929"/>
            <a:ext cx="583439" cy="870229"/>
            <a:chOff x="1716825" y="1121550"/>
            <a:chExt cx="622800" cy="928938"/>
          </a:xfrm>
        </p:grpSpPr>
        <p:grpSp>
          <p:nvGrpSpPr>
            <p:cNvPr id="12553" name="Google Shape;12553;p70"/>
            <p:cNvGrpSpPr/>
            <p:nvPr/>
          </p:nvGrpSpPr>
          <p:grpSpPr>
            <a:xfrm>
              <a:off x="1716825" y="1121550"/>
              <a:ext cx="622800" cy="928938"/>
              <a:chOff x="1716825" y="1121550"/>
              <a:chExt cx="622800" cy="928938"/>
            </a:xfrm>
          </p:grpSpPr>
          <p:cxnSp>
            <p:nvCxnSpPr>
              <p:cNvPr id="12554" name="Google Shape;12554;p7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2555" name="Google Shape;12555;p7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70"/>
            <p:cNvGrpSpPr/>
            <p:nvPr/>
          </p:nvGrpSpPr>
          <p:grpSpPr>
            <a:xfrm>
              <a:off x="1768050" y="1172775"/>
              <a:ext cx="520200" cy="832000"/>
              <a:chOff x="1768050" y="1172775"/>
              <a:chExt cx="520200" cy="832000"/>
            </a:xfrm>
          </p:grpSpPr>
          <p:cxnSp>
            <p:nvCxnSpPr>
              <p:cNvPr id="12557" name="Google Shape;12557;p7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2558" name="Google Shape;12558;p7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70"/>
            <p:cNvGrpSpPr/>
            <p:nvPr/>
          </p:nvGrpSpPr>
          <p:grpSpPr>
            <a:xfrm>
              <a:off x="1820100" y="1225475"/>
              <a:ext cx="416400" cy="729575"/>
              <a:chOff x="1820100" y="1225475"/>
              <a:chExt cx="416400" cy="729575"/>
            </a:xfrm>
          </p:grpSpPr>
          <p:cxnSp>
            <p:nvCxnSpPr>
              <p:cNvPr id="12560" name="Google Shape;12560;p7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2561" name="Google Shape;12561;p7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70"/>
            <p:cNvGrpSpPr/>
            <p:nvPr/>
          </p:nvGrpSpPr>
          <p:grpSpPr>
            <a:xfrm>
              <a:off x="1874250" y="1278825"/>
              <a:ext cx="308100" cy="605275"/>
              <a:chOff x="1874250" y="1278825"/>
              <a:chExt cx="308100" cy="605275"/>
            </a:xfrm>
          </p:grpSpPr>
          <p:cxnSp>
            <p:nvCxnSpPr>
              <p:cNvPr id="12563" name="Google Shape;12563;p7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2564" name="Google Shape;12564;p7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5" name="Google Shape;12565;p7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70"/>
          <p:cNvGrpSpPr/>
          <p:nvPr/>
        </p:nvGrpSpPr>
        <p:grpSpPr>
          <a:xfrm>
            <a:off x="1574007" y="1857250"/>
            <a:ext cx="739072" cy="714152"/>
            <a:chOff x="4334725" y="1355875"/>
            <a:chExt cx="3106650" cy="3001900"/>
          </a:xfrm>
        </p:grpSpPr>
        <p:grpSp>
          <p:nvGrpSpPr>
            <p:cNvPr id="12567" name="Google Shape;12567;p70"/>
            <p:cNvGrpSpPr/>
            <p:nvPr/>
          </p:nvGrpSpPr>
          <p:grpSpPr>
            <a:xfrm>
              <a:off x="4516050" y="1724875"/>
              <a:ext cx="2693725" cy="2632900"/>
              <a:chOff x="4516050" y="1724875"/>
              <a:chExt cx="2693725" cy="2632900"/>
            </a:xfrm>
          </p:grpSpPr>
          <p:sp>
            <p:nvSpPr>
              <p:cNvPr id="12568" name="Google Shape;12568;p7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0"/>
            <p:cNvGrpSpPr/>
            <p:nvPr/>
          </p:nvGrpSpPr>
          <p:grpSpPr>
            <a:xfrm>
              <a:off x="4334725" y="1355875"/>
              <a:ext cx="3106650" cy="2709650"/>
              <a:chOff x="4334725" y="1355875"/>
              <a:chExt cx="3106650" cy="2709650"/>
            </a:xfrm>
          </p:grpSpPr>
          <p:sp>
            <p:nvSpPr>
              <p:cNvPr id="12572" name="Google Shape;12572;p7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75" name="Google Shape;12575;p70"/>
          <p:cNvGrpSpPr/>
          <p:nvPr/>
        </p:nvGrpSpPr>
        <p:grpSpPr>
          <a:xfrm>
            <a:off x="7690956" y="3488021"/>
            <a:ext cx="312074" cy="684173"/>
            <a:chOff x="7645573" y="3754300"/>
            <a:chExt cx="293855" cy="644170"/>
          </a:xfrm>
        </p:grpSpPr>
        <p:sp>
          <p:nvSpPr>
            <p:cNvPr id="12576" name="Google Shape;12576;p7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70"/>
          <p:cNvGrpSpPr/>
          <p:nvPr/>
        </p:nvGrpSpPr>
        <p:grpSpPr>
          <a:xfrm>
            <a:off x="5612944" y="970929"/>
            <a:ext cx="709011" cy="739359"/>
            <a:chOff x="5830645" y="1256617"/>
            <a:chExt cx="530340" cy="553040"/>
          </a:xfrm>
        </p:grpSpPr>
        <p:grpSp>
          <p:nvGrpSpPr>
            <p:cNvPr id="12579" name="Google Shape;12579;p70"/>
            <p:cNvGrpSpPr/>
            <p:nvPr/>
          </p:nvGrpSpPr>
          <p:grpSpPr>
            <a:xfrm>
              <a:off x="5830645" y="1256617"/>
              <a:ext cx="259743" cy="269909"/>
              <a:chOff x="5830645" y="1256617"/>
              <a:chExt cx="259743" cy="269909"/>
            </a:xfrm>
          </p:grpSpPr>
          <p:sp>
            <p:nvSpPr>
              <p:cNvPr id="12580" name="Google Shape;12580;p7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70"/>
            <p:cNvGrpSpPr/>
            <p:nvPr/>
          </p:nvGrpSpPr>
          <p:grpSpPr>
            <a:xfrm>
              <a:off x="6101293" y="1256617"/>
              <a:ext cx="259692" cy="269909"/>
              <a:chOff x="6101293" y="1256617"/>
              <a:chExt cx="259692" cy="269909"/>
            </a:xfrm>
          </p:grpSpPr>
          <p:sp>
            <p:nvSpPr>
              <p:cNvPr id="12583" name="Google Shape;12583;p7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70"/>
            <p:cNvGrpSpPr/>
            <p:nvPr/>
          </p:nvGrpSpPr>
          <p:grpSpPr>
            <a:xfrm>
              <a:off x="5830645" y="1539749"/>
              <a:ext cx="259692" cy="269909"/>
              <a:chOff x="5830645" y="1539749"/>
              <a:chExt cx="259692" cy="269909"/>
            </a:xfrm>
          </p:grpSpPr>
          <p:sp>
            <p:nvSpPr>
              <p:cNvPr id="12586" name="Google Shape;12586;p7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8" name="Google Shape;12588;p70"/>
            <p:cNvGrpSpPr/>
            <p:nvPr/>
          </p:nvGrpSpPr>
          <p:grpSpPr>
            <a:xfrm>
              <a:off x="6101293" y="1539749"/>
              <a:ext cx="259692" cy="269909"/>
              <a:chOff x="6101293" y="1539749"/>
              <a:chExt cx="259692" cy="269909"/>
            </a:xfrm>
          </p:grpSpPr>
          <p:sp>
            <p:nvSpPr>
              <p:cNvPr id="12589" name="Google Shape;12589;p7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1" name="Google Shape;12591;p7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70"/>
          <p:cNvGrpSpPr/>
          <p:nvPr/>
        </p:nvGrpSpPr>
        <p:grpSpPr>
          <a:xfrm>
            <a:off x="714438" y="2707044"/>
            <a:ext cx="1452955" cy="621360"/>
            <a:chOff x="732422" y="2990152"/>
            <a:chExt cx="1337773" cy="572102"/>
          </a:xfrm>
        </p:grpSpPr>
        <p:sp>
          <p:nvSpPr>
            <p:cNvPr id="12593" name="Google Shape;12593;p7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602"/>
        <p:cNvGrpSpPr/>
        <p:nvPr/>
      </p:nvGrpSpPr>
      <p:grpSpPr>
        <a:xfrm>
          <a:off x="0" y="0"/>
          <a:ext cx="0" cy="0"/>
          <a:chOff x="0" y="0"/>
          <a:chExt cx="0" cy="0"/>
        </a:xfrm>
      </p:grpSpPr>
      <p:grpSp>
        <p:nvGrpSpPr>
          <p:cNvPr id="12603" name="Google Shape;12603;p71"/>
          <p:cNvGrpSpPr/>
          <p:nvPr/>
        </p:nvGrpSpPr>
        <p:grpSpPr>
          <a:xfrm>
            <a:off x="708575" y="965865"/>
            <a:ext cx="1636117" cy="1526144"/>
            <a:chOff x="729238" y="1179665"/>
            <a:chExt cx="1636117" cy="1526144"/>
          </a:xfrm>
        </p:grpSpPr>
        <p:grpSp>
          <p:nvGrpSpPr>
            <p:cNvPr id="12604" name="Google Shape;12604;p71"/>
            <p:cNvGrpSpPr/>
            <p:nvPr/>
          </p:nvGrpSpPr>
          <p:grpSpPr>
            <a:xfrm>
              <a:off x="729238" y="1179665"/>
              <a:ext cx="80700" cy="1526144"/>
              <a:chOff x="729238" y="1179665"/>
              <a:chExt cx="80700" cy="1526144"/>
            </a:xfrm>
          </p:grpSpPr>
          <p:sp>
            <p:nvSpPr>
              <p:cNvPr id="12605" name="Google Shape;12605;p7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5" name="Google Shape;12615;p71"/>
            <p:cNvGrpSpPr/>
            <p:nvPr/>
          </p:nvGrpSpPr>
          <p:grpSpPr>
            <a:xfrm>
              <a:off x="903098" y="1179665"/>
              <a:ext cx="80700" cy="1526144"/>
              <a:chOff x="903098" y="1179665"/>
              <a:chExt cx="80700" cy="1526144"/>
            </a:xfrm>
          </p:grpSpPr>
          <p:sp>
            <p:nvSpPr>
              <p:cNvPr id="12616" name="Google Shape;12616;p7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71"/>
            <p:cNvGrpSpPr/>
            <p:nvPr/>
          </p:nvGrpSpPr>
          <p:grpSpPr>
            <a:xfrm>
              <a:off x="1076958" y="1179665"/>
              <a:ext cx="80700" cy="1526144"/>
              <a:chOff x="1076958" y="1179665"/>
              <a:chExt cx="80700" cy="1526144"/>
            </a:xfrm>
          </p:grpSpPr>
          <p:sp>
            <p:nvSpPr>
              <p:cNvPr id="12627" name="Google Shape;12627;p7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71"/>
            <p:cNvGrpSpPr/>
            <p:nvPr/>
          </p:nvGrpSpPr>
          <p:grpSpPr>
            <a:xfrm>
              <a:off x="1247707" y="1179665"/>
              <a:ext cx="80700" cy="1526144"/>
              <a:chOff x="1247707" y="1179665"/>
              <a:chExt cx="80700" cy="1526144"/>
            </a:xfrm>
          </p:grpSpPr>
          <p:sp>
            <p:nvSpPr>
              <p:cNvPr id="12638" name="Google Shape;12638;p7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71"/>
            <p:cNvGrpSpPr/>
            <p:nvPr/>
          </p:nvGrpSpPr>
          <p:grpSpPr>
            <a:xfrm>
              <a:off x="1421567" y="1179665"/>
              <a:ext cx="80700" cy="1526144"/>
              <a:chOff x="1421567" y="1179665"/>
              <a:chExt cx="80700" cy="1526144"/>
            </a:xfrm>
          </p:grpSpPr>
          <p:sp>
            <p:nvSpPr>
              <p:cNvPr id="12649" name="Google Shape;12649;p7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71"/>
            <p:cNvGrpSpPr/>
            <p:nvPr/>
          </p:nvGrpSpPr>
          <p:grpSpPr>
            <a:xfrm>
              <a:off x="1592327" y="1179665"/>
              <a:ext cx="80700" cy="1526144"/>
              <a:chOff x="1592327" y="1179665"/>
              <a:chExt cx="80700" cy="1526144"/>
            </a:xfrm>
          </p:grpSpPr>
          <p:sp>
            <p:nvSpPr>
              <p:cNvPr id="12660" name="Google Shape;12660;p7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71"/>
            <p:cNvGrpSpPr/>
            <p:nvPr/>
          </p:nvGrpSpPr>
          <p:grpSpPr>
            <a:xfrm>
              <a:off x="1766187" y="1179665"/>
              <a:ext cx="80700" cy="1526144"/>
              <a:chOff x="1766187" y="1179665"/>
              <a:chExt cx="80700" cy="1526144"/>
            </a:xfrm>
          </p:grpSpPr>
          <p:sp>
            <p:nvSpPr>
              <p:cNvPr id="12671" name="Google Shape;12671;p7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71"/>
            <p:cNvGrpSpPr/>
            <p:nvPr/>
          </p:nvGrpSpPr>
          <p:grpSpPr>
            <a:xfrm>
              <a:off x="1936935" y="1179665"/>
              <a:ext cx="80700" cy="1526144"/>
              <a:chOff x="1936935" y="1179665"/>
              <a:chExt cx="80700" cy="1526144"/>
            </a:xfrm>
          </p:grpSpPr>
          <p:sp>
            <p:nvSpPr>
              <p:cNvPr id="12682" name="Google Shape;12682;p7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71"/>
            <p:cNvGrpSpPr/>
            <p:nvPr/>
          </p:nvGrpSpPr>
          <p:grpSpPr>
            <a:xfrm>
              <a:off x="2110795" y="1179665"/>
              <a:ext cx="80700" cy="1526144"/>
              <a:chOff x="2110795" y="1179665"/>
              <a:chExt cx="80700" cy="1526144"/>
            </a:xfrm>
          </p:grpSpPr>
          <p:sp>
            <p:nvSpPr>
              <p:cNvPr id="12693" name="Google Shape;12693;p7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71"/>
            <p:cNvGrpSpPr/>
            <p:nvPr/>
          </p:nvGrpSpPr>
          <p:grpSpPr>
            <a:xfrm>
              <a:off x="2284655" y="1179665"/>
              <a:ext cx="80700" cy="1526144"/>
              <a:chOff x="2284655" y="1179665"/>
              <a:chExt cx="80700" cy="1526144"/>
            </a:xfrm>
          </p:grpSpPr>
          <p:sp>
            <p:nvSpPr>
              <p:cNvPr id="12704" name="Google Shape;12704;p7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14" name="Google Shape;12714;p71"/>
          <p:cNvGrpSpPr/>
          <p:nvPr/>
        </p:nvGrpSpPr>
        <p:grpSpPr>
          <a:xfrm>
            <a:off x="2603242" y="985003"/>
            <a:ext cx="1364248" cy="1102133"/>
            <a:chOff x="2623904" y="1198803"/>
            <a:chExt cx="1364248" cy="1102133"/>
          </a:xfrm>
        </p:grpSpPr>
        <p:grpSp>
          <p:nvGrpSpPr>
            <p:cNvPr id="12715" name="Google Shape;12715;p71"/>
            <p:cNvGrpSpPr/>
            <p:nvPr/>
          </p:nvGrpSpPr>
          <p:grpSpPr>
            <a:xfrm>
              <a:off x="2623907" y="1198803"/>
              <a:ext cx="1364245" cy="273000"/>
              <a:chOff x="2623907" y="1198803"/>
              <a:chExt cx="1364245" cy="273000"/>
            </a:xfrm>
          </p:grpSpPr>
          <p:sp>
            <p:nvSpPr>
              <p:cNvPr id="12716" name="Google Shape;12716;p7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71"/>
            <p:cNvGrpSpPr/>
            <p:nvPr/>
          </p:nvGrpSpPr>
          <p:grpSpPr>
            <a:xfrm>
              <a:off x="2623904" y="1476964"/>
              <a:ext cx="1364245" cy="273000"/>
              <a:chOff x="2623904" y="1476964"/>
              <a:chExt cx="1364245" cy="273000"/>
            </a:xfrm>
          </p:grpSpPr>
          <p:sp>
            <p:nvSpPr>
              <p:cNvPr id="12722" name="Google Shape;12722;p7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1"/>
            <p:cNvGrpSpPr/>
            <p:nvPr/>
          </p:nvGrpSpPr>
          <p:grpSpPr>
            <a:xfrm>
              <a:off x="2623907" y="1749775"/>
              <a:ext cx="1364245" cy="273000"/>
              <a:chOff x="2623907" y="1749775"/>
              <a:chExt cx="1364245" cy="273000"/>
            </a:xfrm>
          </p:grpSpPr>
          <p:sp>
            <p:nvSpPr>
              <p:cNvPr id="12728" name="Google Shape;12728;p7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71"/>
            <p:cNvGrpSpPr/>
            <p:nvPr/>
          </p:nvGrpSpPr>
          <p:grpSpPr>
            <a:xfrm>
              <a:off x="2623904" y="2027936"/>
              <a:ext cx="1364245" cy="273000"/>
              <a:chOff x="2623904" y="2027936"/>
              <a:chExt cx="1364245" cy="273000"/>
            </a:xfrm>
          </p:grpSpPr>
          <p:sp>
            <p:nvSpPr>
              <p:cNvPr id="12734" name="Google Shape;12734;p7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39" name="Google Shape;12739;p71"/>
          <p:cNvGrpSpPr/>
          <p:nvPr/>
        </p:nvGrpSpPr>
        <p:grpSpPr>
          <a:xfrm>
            <a:off x="2592703" y="2444186"/>
            <a:ext cx="1387541" cy="159124"/>
            <a:chOff x="3200660" y="2180272"/>
            <a:chExt cx="2563824" cy="378237"/>
          </a:xfrm>
        </p:grpSpPr>
        <p:sp>
          <p:nvSpPr>
            <p:cNvPr id="12740" name="Google Shape;12740;p7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71"/>
          <p:cNvGrpSpPr/>
          <p:nvPr/>
        </p:nvGrpSpPr>
        <p:grpSpPr>
          <a:xfrm>
            <a:off x="2589227" y="2722011"/>
            <a:ext cx="1390502" cy="159625"/>
            <a:chOff x="3530150" y="2790075"/>
            <a:chExt cx="1962600" cy="225300"/>
          </a:xfrm>
        </p:grpSpPr>
        <p:sp>
          <p:nvSpPr>
            <p:cNvPr id="12759" name="Google Shape;12759;p7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1"/>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71"/>
          <p:cNvGrpSpPr/>
          <p:nvPr/>
        </p:nvGrpSpPr>
        <p:grpSpPr>
          <a:xfrm>
            <a:off x="2589880" y="3000337"/>
            <a:ext cx="1411629" cy="153761"/>
            <a:chOff x="3558802" y="4011427"/>
            <a:chExt cx="1866000" cy="111300"/>
          </a:xfrm>
        </p:grpSpPr>
        <p:sp>
          <p:nvSpPr>
            <p:cNvPr id="12762" name="Google Shape;12762;p7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1"/>
          <p:cNvGrpSpPr/>
          <p:nvPr/>
        </p:nvGrpSpPr>
        <p:grpSpPr>
          <a:xfrm>
            <a:off x="2589573" y="2205736"/>
            <a:ext cx="1383503" cy="119749"/>
            <a:chOff x="3465975" y="2270276"/>
            <a:chExt cx="1986364" cy="171929"/>
          </a:xfrm>
        </p:grpSpPr>
        <p:sp>
          <p:nvSpPr>
            <p:cNvPr id="12765" name="Google Shape;12765;p7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71"/>
          <p:cNvGrpSpPr/>
          <p:nvPr/>
        </p:nvGrpSpPr>
        <p:grpSpPr>
          <a:xfrm>
            <a:off x="2600580" y="3569387"/>
            <a:ext cx="1369531" cy="195460"/>
            <a:chOff x="723300" y="4253549"/>
            <a:chExt cx="2276482" cy="324900"/>
          </a:xfrm>
        </p:grpSpPr>
        <p:sp>
          <p:nvSpPr>
            <p:cNvPr id="12774" name="Google Shape;12774;p7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71"/>
          <p:cNvGrpSpPr/>
          <p:nvPr/>
        </p:nvGrpSpPr>
        <p:grpSpPr>
          <a:xfrm>
            <a:off x="2590141" y="3270567"/>
            <a:ext cx="1389066" cy="180119"/>
            <a:chOff x="705948" y="3788465"/>
            <a:chExt cx="2308953" cy="299400"/>
          </a:xfrm>
        </p:grpSpPr>
        <p:sp>
          <p:nvSpPr>
            <p:cNvPr id="12780" name="Google Shape;12780;p7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5" name="Google Shape;12785;p71"/>
          <p:cNvGrpSpPr/>
          <p:nvPr/>
        </p:nvGrpSpPr>
        <p:grpSpPr>
          <a:xfrm>
            <a:off x="2638078" y="3883547"/>
            <a:ext cx="1304609" cy="294074"/>
            <a:chOff x="2658741" y="4097347"/>
            <a:chExt cx="1304609" cy="294074"/>
          </a:xfrm>
        </p:grpSpPr>
        <p:grpSp>
          <p:nvGrpSpPr>
            <p:cNvPr id="12786" name="Google Shape;12786;p71"/>
            <p:cNvGrpSpPr/>
            <p:nvPr/>
          </p:nvGrpSpPr>
          <p:grpSpPr>
            <a:xfrm>
              <a:off x="2658741" y="4097347"/>
              <a:ext cx="118572" cy="294074"/>
              <a:chOff x="3343310" y="4475555"/>
              <a:chExt cx="127717" cy="316753"/>
            </a:xfrm>
          </p:grpSpPr>
          <p:sp>
            <p:nvSpPr>
              <p:cNvPr id="12787" name="Google Shape;12787;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71"/>
            <p:cNvGrpSpPr/>
            <p:nvPr/>
          </p:nvGrpSpPr>
          <p:grpSpPr>
            <a:xfrm>
              <a:off x="3815519" y="4098388"/>
              <a:ext cx="147831" cy="291991"/>
              <a:chOff x="3527539" y="4476677"/>
              <a:chExt cx="159232" cy="314510"/>
            </a:xfrm>
          </p:grpSpPr>
          <p:sp>
            <p:nvSpPr>
              <p:cNvPr id="12790" name="Google Shape;12790;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71"/>
            <p:cNvGrpSpPr/>
            <p:nvPr/>
          </p:nvGrpSpPr>
          <p:grpSpPr>
            <a:xfrm>
              <a:off x="3511696" y="4098388"/>
              <a:ext cx="147831" cy="291991"/>
              <a:chOff x="3527539" y="4476677"/>
              <a:chExt cx="159232" cy="314510"/>
            </a:xfrm>
          </p:grpSpPr>
          <p:sp>
            <p:nvSpPr>
              <p:cNvPr id="12793" name="Google Shape;12793;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71"/>
            <p:cNvGrpSpPr/>
            <p:nvPr/>
          </p:nvGrpSpPr>
          <p:grpSpPr>
            <a:xfrm>
              <a:off x="3207874" y="4098388"/>
              <a:ext cx="147831" cy="291991"/>
              <a:chOff x="3527539" y="4476677"/>
              <a:chExt cx="159232" cy="314510"/>
            </a:xfrm>
          </p:grpSpPr>
          <p:sp>
            <p:nvSpPr>
              <p:cNvPr id="12796" name="Google Shape;12796;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71"/>
            <p:cNvGrpSpPr/>
            <p:nvPr/>
          </p:nvGrpSpPr>
          <p:grpSpPr>
            <a:xfrm>
              <a:off x="2933305" y="4097347"/>
              <a:ext cx="118572" cy="294074"/>
              <a:chOff x="3343310" y="4475555"/>
              <a:chExt cx="127717" cy="316753"/>
            </a:xfrm>
          </p:grpSpPr>
          <p:sp>
            <p:nvSpPr>
              <p:cNvPr id="12799" name="Google Shape;12799;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01" name="Google Shape;12801;p71"/>
          <p:cNvGrpSpPr/>
          <p:nvPr/>
        </p:nvGrpSpPr>
        <p:grpSpPr>
          <a:xfrm>
            <a:off x="4256908" y="1866669"/>
            <a:ext cx="1433821" cy="191501"/>
            <a:chOff x="4273350" y="2080469"/>
            <a:chExt cx="1433821" cy="191501"/>
          </a:xfrm>
        </p:grpSpPr>
        <p:grpSp>
          <p:nvGrpSpPr>
            <p:cNvPr id="12802" name="Google Shape;12802;p71"/>
            <p:cNvGrpSpPr/>
            <p:nvPr/>
          </p:nvGrpSpPr>
          <p:grpSpPr>
            <a:xfrm>
              <a:off x="4273350" y="2080469"/>
              <a:ext cx="1433821" cy="0"/>
              <a:chOff x="5224975" y="2962250"/>
              <a:chExt cx="1544400" cy="0"/>
            </a:xfrm>
          </p:grpSpPr>
          <p:cxnSp>
            <p:nvCxnSpPr>
              <p:cNvPr id="12803" name="Google Shape;12803;p7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2804" name="Google Shape;12804;p7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2805" name="Google Shape;12805;p71"/>
            <p:cNvGrpSpPr/>
            <p:nvPr/>
          </p:nvGrpSpPr>
          <p:grpSpPr>
            <a:xfrm>
              <a:off x="4273350" y="2271969"/>
              <a:ext cx="1433821" cy="0"/>
              <a:chOff x="5224975" y="2962250"/>
              <a:chExt cx="1544400" cy="0"/>
            </a:xfrm>
          </p:grpSpPr>
          <p:cxnSp>
            <p:nvCxnSpPr>
              <p:cNvPr id="12806" name="Google Shape;12806;p7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2807" name="Google Shape;12807;p7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2808" name="Google Shape;12808;p71"/>
          <p:cNvGrpSpPr/>
          <p:nvPr/>
        </p:nvGrpSpPr>
        <p:grpSpPr>
          <a:xfrm>
            <a:off x="4258463" y="969236"/>
            <a:ext cx="1430711" cy="743389"/>
            <a:chOff x="5159450" y="1919950"/>
            <a:chExt cx="1541050" cy="862500"/>
          </a:xfrm>
        </p:grpSpPr>
        <p:sp>
          <p:nvSpPr>
            <p:cNvPr id="12809" name="Google Shape;12809;p7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2810" name="Google Shape;12810;p71"/>
            <p:cNvGrpSpPr/>
            <p:nvPr/>
          </p:nvGrpSpPr>
          <p:grpSpPr>
            <a:xfrm>
              <a:off x="5159450" y="1919950"/>
              <a:ext cx="1541050" cy="862500"/>
              <a:chOff x="5159450" y="1919950"/>
              <a:chExt cx="1541050" cy="862500"/>
            </a:xfrm>
          </p:grpSpPr>
          <p:cxnSp>
            <p:nvCxnSpPr>
              <p:cNvPr id="12811" name="Google Shape;12811;p7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2812" name="Google Shape;12812;p7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2813" name="Google Shape;12813;p71"/>
          <p:cNvGrpSpPr/>
          <p:nvPr/>
        </p:nvGrpSpPr>
        <p:grpSpPr>
          <a:xfrm>
            <a:off x="4248577" y="2192564"/>
            <a:ext cx="1450484" cy="1052087"/>
            <a:chOff x="5230575" y="1554475"/>
            <a:chExt cx="2137150" cy="1550150"/>
          </a:xfrm>
        </p:grpSpPr>
        <p:sp>
          <p:nvSpPr>
            <p:cNvPr id="12814" name="Google Shape;12814;p7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71"/>
          <p:cNvGrpSpPr/>
          <p:nvPr/>
        </p:nvGrpSpPr>
        <p:grpSpPr>
          <a:xfrm rot="10800000">
            <a:off x="4265127" y="3284753"/>
            <a:ext cx="1417383" cy="887946"/>
            <a:chOff x="5645403" y="2920021"/>
            <a:chExt cx="2650800" cy="2180614"/>
          </a:xfrm>
        </p:grpSpPr>
        <p:sp>
          <p:nvSpPr>
            <p:cNvPr id="12828" name="Google Shape;12828;p7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29" name="Google Shape;12829;p71"/>
            <p:cNvCxnSpPr>
              <a:stCxn id="1282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2830" name="Google Shape;12830;p7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31" name="Google Shape;12831;p71"/>
            <p:cNvCxnSpPr>
              <a:endCxn id="1283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2832" name="Google Shape;12832;p7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33" name="Google Shape;12833;p71"/>
            <p:cNvCxnSpPr>
              <a:stCxn id="1283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2834" name="Google Shape;12834;p7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35" name="Google Shape;12835;p71"/>
            <p:cNvCxnSpPr>
              <a:endCxn id="1283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2836" name="Google Shape;12836;p71"/>
          <p:cNvGrpSpPr/>
          <p:nvPr/>
        </p:nvGrpSpPr>
        <p:grpSpPr>
          <a:xfrm>
            <a:off x="7365487" y="2188108"/>
            <a:ext cx="1071743" cy="1021579"/>
            <a:chOff x="7189833" y="2022667"/>
            <a:chExt cx="1251159" cy="1192597"/>
          </a:xfrm>
        </p:grpSpPr>
        <p:sp>
          <p:nvSpPr>
            <p:cNvPr id="12837" name="Google Shape;12837;p7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71"/>
          <p:cNvGrpSpPr/>
          <p:nvPr/>
        </p:nvGrpSpPr>
        <p:grpSpPr>
          <a:xfrm>
            <a:off x="706758" y="2614515"/>
            <a:ext cx="1695374" cy="1560837"/>
            <a:chOff x="727421" y="2828315"/>
            <a:chExt cx="1695374" cy="1560837"/>
          </a:xfrm>
        </p:grpSpPr>
        <p:grpSp>
          <p:nvGrpSpPr>
            <p:cNvPr id="12842" name="Google Shape;12842;p71"/>
            <p:cNvGrpSpPr/>
            <p:nvPr/>
          </p:nvGrpSpPr>
          <p:grpSpPr>
            <a:xfrm>
              <a:off x="819108" y="2882501"/>
              <a:ext cx="103104" cy="1426186"/>
              <a:chOff x="4674013" y="3100904"/>
              <a:chExt cx="122758" cy="1698043"/>
            </a:xfrm>
          </p:grpSpPr>
          <p:sp>
            <p:nvSpPr>
              <p:cNvPr id="12843" name="Google Shape;12843;p7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71"/>
            <p:cNvGrpSpPr/>
            <p:nvPr/>
          </p:nvGrpSpPr>
          <p:grpSpPr>
            <a:xfrm>
              <a:off x="1062475" y="2882501"/>
              <a:ext cx="103104" cy="1426186"/>
              <a:chOff x="4940438" y="3100904"/>
              <a:chExt cx="122758" cy="1698043"/>
            </a:xfrm>
          </p:grpSpPr>
          <p:sp>
            <p:nvSpPr>
              <p:cNvPr id="12851" name="Google Shape;12851;p7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71"/>
            <p:cNvGrpSpPr/>
            <p:nvPr/>
          </p:nvGrpSpPr>
          <p:grpSpPr>
            <a:xfrm>
              <a:off x="1299324" y="2882501"/>
              <a:ext cx="103104" cy="1426186"/>
              <a:chOff x="5206863" y="3100904"/>
              <a:chExt cx="122758" cy="1698043"/>
            </a:xfrm>
          </p:grpSpPr>
          <p:sp>
            <p:nvSpPr>
              <p:cNvPr id="12859" name="Google Shape;12859;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71"/>
            <p:cNvGrpSpPr/>
            <p:nvPr/>
          </p:nvGrpSpPr>
          <p:grpSpPr>
            <a:xfrm>
              <a:off x="1786057" y="2882501"/>
              <a:ext cx="103104" cy="1426186"/>
              <a:chOff x="6006138" y="3143629"/>
              <a:chExt cx="122758" cy="1698043"/>
            </a:xfrm>
          </p:grpSpPr>
          <p:sp>
            <p:nvSpPr>
              <p:cNvPr id="12867" name="Google Shape;12867;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4" name="Google Shape;12874;p71"/>
            <p:cNvGrpSpPr/>
            <p:nvPr/>
          </p:nvGrpSpPr>
          <p:grpSpPr>
            <a:xfrm>
              <a:off x="2029422" y="2882501"/>
              <a:ext cx="103104" cy="1426186"/>
              <a:chOff x="6805413" y="3100904"/>
              <a:chExt cx="122758" cy="1698043"/>
            </a:xfrm>
          </p:grpSpPr>
          <p:sp>
            <p:nvSpPr>
              <p:cNvPr id="12875" name="Google Shape;12875;p7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71"/>
            <p:cNvGrpSpPr/>
            <p:nvPr/>
          </p:nvGrpSpPr>
          <p:grpSpPr>
            <a:xfrm>
              <a:off x="727421" y="2828315"/>
              <a:ext cx="1695374" cy="1560837"/>
              <a:chOff x="734799" y="2782450"/>
              <a:chExt cx="1571100" cy="1577400"/>
            </a:xfrm>
          </p:grpSpPr>
          <p:cxnSp>
            <p:nvCxnSpPr>
              <p:cNvPr id="12883" name="Google Shape;12883;p7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2884" name="Google Shape;12884;p7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2885" name="Google Shape;12885;p71"/>
            <p:cNvGrpSpPr/>
            <p:nvPr/>
          </p:nvGrpSpPr>
          <p:grpSpPr>
            <a:xfrm>
              <a:off x="2272795" y="2882501"/>
              <a:ext cx="103104" cy="1426186"/>
              <a:chOff x="5206863" y="3100904"/>
              <a:chExt cx="122758" cy="1698043"/>
            </a:xfrm>
          </p:grpSpPr>
          <p:sp>
            <p:nvSpPr>
              <p:cNvPr id="12886" name="Google Shape;12886;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3" name="Google Shape;12893;p71"/>
            <p:cNvGrpSpPr/>
            <p:nvPr/>
          </p:nvGrpSpPr>
          <p:grpSpPr>
            <a:xfrm>
              <a:off x="1542694" y="2882501"/>
              <a:ext cx="103104" cy="1426186"/>
              <a:chOff x="6006138" y="3143629"/>
              <a:chExt cx="122758" cy="1698043"/>
            </a:xfrm>
          </p:grpSpPr>
          <p:sp>
            <p:nvSpPr>
              <p:cNvPr id="12894" name="Google Shape;12894;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01" name="Google Shape;12901;p71"/>
          <p:cNvGrpSpPr/>
          <p:nvPr/>
        </p:nvGrpSpPr>
        <p:grpSpPr>
          <a:xfrm>
            <a:off x="5915338" y="2192087"/>
            <a:ext cx="1248543" cy="1025319"/>
            <a:chOff x="5183758" y="1210600"/>
            <a:chExt cx="3605380" cy="2960783"/>
          </a:xfrm>
        </p:grpSpPr>
        <p:sp>
          <p:nvSpPr>
            <p:cNvPr id="12902" name="Google Shape;12902;p7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06" name="Google Shape;12906;p7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2907" name="Google Shape;12907;p7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2908" name="Google Shape;12908;p7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2909" name="Google Shape;12909;p7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2910" name="Google Shape;12910;p7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71"/>
          <p:cNvGrpSpPr/>
          <p:nvPr/>
        </p:nvGrpSpPr>
        <p:grpSpPr>
          <a:xfrm>
            <a:off x="5772399" y="3330404"/>
            <a:ext cx="2664831" cy="843440"/>
            <a:chOff x="5916567" y="1099697"/>
            <a:chExt cx="2556683" cy="809211"/>
          </a:xfrm>
        </p:grpSpPr>
        <p:sp>
          <p:nvSpPr>
            <p:cNvPr id="12912" name="Google Shape;12912;p7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0" name="Google Shape;12920;p71"/>
          <p:cNvGrpSpPr/>
          <p:nvPr/>
        </p:nvGrpSpPr>
        <p:grpSpPr>
          <a:xfrm>
            <a:off x="5879940" y="979263"/>
            <a:ext cx="1299851" cy="1023338"/>
            <a:chOff x="5900602" y="1193063"/>
            <a:chExt cx="1299851" cy="1023338"/>
          </a:xfrm>
        </p:grpSpPr>
        <p:grpSp>
          <p:nvGrpSpPr>
            <p:cNvPr id="12921" name="Google Shape;12921;p71"/>
            <p:cNvGrpSpPr/>
            <p:nvPr/>
          </p:nvGrpSpPr>
          <p:grpSpPr>
            <a:xfrm>
              <a:off x="6743564" y="1193063"/>
              <a:ext cx="456889" cy="700379"/>
              <a:chOff x="6743564" y="1193063"/>
              <a:chExt cx="456889" cy="700379"/>
            </a:xfrm>
          </p:grpSpPr>
          <p:grpSp>
            <p:nvGrpSpPr>
              <p:cNvPr id="12922" name="Google Shape;12922;p71"/>
              <p:cNvGrpSpPr/>
              <p:nvPr/>
            </p:nvGrpSpPr>
            <p:grpSpPr>
              <a:xfrm>
                <a:off x="6743564" y="1690731"/>
                <a:ext cx="214402" cy="202710"/>
                <a:chOff x="6743564" y="1690731"/>
                <a:chExt cx="214402" cy="202710"/>
              </a:xfrm>
            </p:grpSpPr>
            <p:sp>
              <p:nvSpPr>
                <p:cNvPr id="12923" name="Google Shape;12923;p7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5" name="Google Shape;12925;p71"/>
              <p:cNvGrpSpPr/>
              <p:nvPr/>
            </p:nvGrpSpPr>
            <p:grpSpPr>
              <a:xfrm>
                <a:off x="6915505" y="1193063"/>
                <a:ext cx="284947" cy="589637"/>
                <a:chOff x="6915505" y="1193063"/>
                <a:chExt cx="284947" cy="589637"/>
              </a:xfrm>
            </p:grpSpPr>
            <p:sp>
              <p:nvSpPr>
                <p:cNvPr id="12926" name="Google Shape;12926;p7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27" name="Google Shape;12927;p7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2928" name="Google Shape;12928;p71"/>
            <p:cNvGrpSpPr/>
            <p:nvPr/>
          </p:nvGrpSpPr>
          <p:grpSpPr>
            <a:xfrm>
              <a:off x="6520337" y="1193063"/>
              <a:ext cx="341815" cy="801589"/>
              <a:chOff x="6520337" y="1193063"/>
              <a:chExt cx="341815" cy="801589"/>
            </a:xfrm>
          </p:grpSpPr>
          <p:grpSp>
            <p:nvGrpSpPr>
              <p:cNvPr id="12929" name="Google Shape;12929;p71"/>
              <p:cNvGrpSpPr/>
              <p:nvPr/>
            </p:nvGrpSpPr>
            <p:grpSpPr>
              <a:xfrm>
                <a:off x="6520337" y="1589527"/>
                <a:ext cx="213950" cy="405125"/>
                <a:chOff x="6520337" y="1589527"/>
                <a:chExt cx="213950" cy="405125"/>
              </a:xfrm>
            </p:grpSpPr>
            <p:sp>
              <p:nvSpPr>
                <p:cNvPr id="12930" name="Google Shape;12930;p7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2" name="Google Shape;12932;p71"/>
              <p:cNvGrpSpPr/>
              <p:nvPr/>
            </p:nvGrpSpPr>
            <p:grpSpPr>
              <a:xfrm>
                <a:off x="6577204" y="1193063"/>
                <a:ext cx="284947" cy="453562"/>
                <a:chOff x="6577204" y="1193063"/>
                <a:chExt cx="284947" cy="453562"/>
              </a:xfrm>
            </p:grpSpPr>
            <p:sp>
              <p:nvSpPr>
                <p:cNvPr id="12933" name="Google Shape;12933;p7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34" name="Google Shape;12934;p7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2935" name="Google Shape;12935;p71"/>
            <p:cNvGrpSpPr/>
            <p:nvPr/>
          </p:nvGrpSpPr>
          <p:grpSpPr>
            <a:xfrm>
              <a:off x="6238903" y="1193063"/>
              <a:ext cx="300475" cy="901782"/>
              <a:chOff x="6238903" y="1193063"/>
              <a:chExt cx="300475" cy="901782"/>
            </a:xfrm>
          </p:grpSpPr>
          <p:grpSp>
            <p:nvGrpSpPr>
              <p:cNvPr id="12936" name="Google Shape;12936;p71"/>
              <p:cNvGrpSpPr/>
              <p:nvPr/>
            </p:nvGrpSpPr>
            <p:grpSpPr>
              <a:xfrm>
                <a:off x="6290865" y="1489315"/>
                <a:ext cx="248514" cy="605530"/>
                <a:chOff x="6290865" y="1489315"/>
                <a:chExt cx="248514" cy="605530"/>
              </a:xfrm>
            </p:grpSpPr>
            <p:sp>
              <p:nvSpPr>
                <p:cNvPr id="12937" name="Google Shape;12937;p7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9" name="Google Shape;12939;p71"/>
              <p:cNvGrpSpPr/>
              <p:nvPr/>
            </p:nvGrpSpPr>
            <p:grpSpPr>
              <a:xfrm>
                <a:off x="6238903" y="1193063"/>
                <a:ext cx="284947" cy="327512"/>
                <a:chOff x="6238903" y="1193063"/>
                <a:chExt cx="284947" cy="327512"/>
              </a:xfrm>
            </p:grpSpPr>
            <p:sp>
              <p:nvSpPr>
                <p:cNvPr id="12940" name="Google Shape;12940;p7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41" name="Google Shape;12941;p7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2942" name="Google Shape;12942;p71"/>
            <p:cNvGrpSpPr/>
            <p:nvPr/>
          </p:nvGrpSpPr>
          <p:grpSpPr>
            <a:xfrm>
              <a:off x="5900602" y="1193063"/>
              <a:ext cx="444345" cy="1023338"/>
              <a:chOff x="5900602" y="1193063"/>
              <a:chExt cx="444345" cy="1023338"/>
            </a:xfrm>
          </p:grpSpPr>
          <p:grpSp>
            <p:nvGrpSpPr>
              <p:cNvPr id="12943" name="Google Shape;12943;p71"/>
              <p:cNvGrpSpPr/>
              <p:nvPr/>
            </p:nvGrpSpPr>
            <p:grpSpPr>
              <a:xfrm>
                <a:off x="6046501" y="1367785"/>
                <a:ext cx="298446" cy="848616"/>
                <a:chOff x="6046501" y="1367785"/>
                <a:chExt cx="298446" cy="848616"/>
              </a:xfrm>
            </p:grpSpPr>
            <p:sp>
              <p:nvSpPr>
                <p:cNvPr id="12944" name="Google Shape;12944;p7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71"/>
              <p:cNvGrpSpPr/>
              <p:nvPr/>
            </p:nvGrpSpPr>
            <p:grpSpPr>
              <a:xfrm>
                <a:off x="5900602" y="1193063"/>
                <a:ext cx="284947" cy="182312"/>
                <a:chOff x="5900602" y="1193063"/>
                <a:chExt cx="284947" cy="182312"/>
              </a:xfrm>
            </p:grpSpPr>
            <p:sp>
              <p:nvSpPr>
                <p:cNvPr id="12947" name="Google Shape;12947;p7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48" name="Google Shape;12948;p7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2949" name="Google Shape;12949;p71"/>
          <p:cNvGrpSpPr/>
          <p:nvPr/>
        </p:nvGrpSpPr>
        <p:grpSpPr>
          <a:xfrm>
            <a:off x="7217822" y="979408"/>
            <a:ext cx="1219413" cy="1051365"/>
            <a:chOff x="7287122" y="1165658"/>
            <a:chExt cx="1219413" cy="1051365"/>
          </a:xfrm>
        </p:grpSpPr>
        <p:grpSp>
          <p:nvGrpSpPr>
            <p:cNvPr id="12950" name="Google Shape;12950;p71"/>
            <p:cNvGrpSpPr/>
            <p:nvPr/>
          </p:nvGrpSpPr>
          <p:grpSpPr>
            <a:xfrm>
              <a:off x="7287122" y="1969723"/>
              <a:ext cx="1219413" cy="247300"/>
              <a:chOff x="7287122" y="1969723"/>
              <a:chExt cx="1219413" cy="247300"/>
            </a:xfrm>
          </p:grpSpPr>
          <p:sp>
            <p:nvSpPr>
              <p:cNvPr id="12951" name="Google Shape;12951;p7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2" name="Google Shape;12952;p71"/>
              <p:cNvGrpSpPr/>
              <p:nvPr/>
            </p:nvGrpSpPr>
            <p:grpSpPr>
              <a:xfrm>
                <a:off x="7287122" y="2063892"/>
                <a:ext cx="1151753" cy="73428"/>
                <a:chOff x="7287122" y="2063892"/>
                <a:chExt cx="1151753" cy="73428"/>
              </a:xfrm>
            </p:grpSpPr>
            <p:sp>
              <p:nvSpPr>
                <p:cNvPr id="12953" name="Google Shape;12953;p7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54" name="Google Shape;12954;p7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2955" name="Google Shape;12955;p71"/>
            <p:cNvGrpSpPr/>
            <p:nvPr/>
          </p:nvGrpSpPr>
          <p:grpSpPr>
            <a:xfrm>
              <a:off x="7287122" y="1712201"/>
              <a:ext cx="1219403" cy="246767"/>
              <a:chOff x="7287122" y="1712201"/>
              <a:chExt cx="1219403" cy="246767"/>
            </a:xfrm>
          </p:grpSpPr>
          <p:sp>
            <p:nvSpPr>
              <p:cNvPr id="12956" name="Google Shape;12956;p7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7" name="Google Shape;12957;p71"/>
              <p:cNvGrpSpPr/>
              <p:nvPr/>
            </p:nvGrpSpPr>
            <p:grpSpPr>
              <a:xfrm>
                <a:off x="7287122" y="1842861"/>
                <a:ext cx="1005303" cy="73419"/>
                <a:chOff x="7287122" y="1842861"/>
                <a:chExt cx="1005303" cy="73419"/>
              </a:xfrm>
            </p:grpSpPr>
            <p:sp>
              <p:nvSpPr>
                <p:cNvPr id="12958" name="Google Shape;12958;p7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59" name="Google Shape;12959;p7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2960" name="Google Shape;12960;p71"/>
            <p:cNvGrpSpPr/>
            <p:nvPr/>
          </p:nvGrpSpPr>
          <p:grpSpPr>
            <a:xfrm>
              <a:off x="7287122" y="1447520"/>
              <a:ext cx="1219403" cy="286667"/>
              <a:chOff x="7287122" y="1447520"/>
              <a:chExt cx="1219403" cy="286667"/>
            </a:xfrm>
          </p:grpSpPr>
          <p:sp>
            <p:nvSpPr>
              <p:cNvPr id="12961" name="Google Shape;12961;p7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2" name="Google Shape;12962;p71"/>
              <p:cNvGrpSpPr/>
              <p:nvPr/>
            </p:nvGrpSpPr>
            <p:grpSpPr>
              <a:xfrm>
                <a:off x="7287122" y="1581977"/>
                <a:ext cx="852803" cy="73428"/>
                <a:chOff x="7287122" y="1581977"/>
                <a:chExt cx="852803" cy="73428"/>
              </a:xfrm>
            </p:grpSpPr>
            <p:sp>
              <p:nvSpPr>
                <p:cNvPr id="12963" name="Google Shape;12963;p7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64" name="Google Shape;12964;p7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2965" name="Google Shape;12965;p71"/>
            <p:cNvGrpSpPr/>
            <p:nvPr/>
          </p:nvGrpSpPr>
          <p:grpSpPr>
            <a:xfrm>
              <a:off x="7287122" y="1165658"/>
              <a:ext cx="1219403" cy="344253"/>
              <a:chOff x="7287122" y="1165658"/>
              <a:chExt cx="1219403" cy="344253"/>
            </a:xfrm>
          </p:grpSpPr>
          <p:sp>
            <p:nvSpPr>
              <p:cNvPr id="12966" name="Google Shape;12966;p7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7" name="Google Shape;12967;p71"/>
              <p:cNvGrpSpPr/>
              <p:nvPr/>
            </p:nvGrpSpPr>
            <p:grpSpPr>
              <a:xfrm>
                <a:off x="7287122" y="1341025"/>
                <a:ext cx="695703" cy="73419"/>
                <a:chOff x="7287122" y="1341025"/>
                <a:chExt cx="695703" cy="73419"/>
              </a:xfrm>
            </p:grpSpPr>
            <p:sp>
              <p:nvSpPr>
                <p:cNvPr id="12968" name="Google Shape;12968;p7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69" name="Google Shape;12969;p7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73"/>
        <p:cNvGrpSpPr/>
        <p:nvPr/>
      </p:nvGrpSpPr>
      <p:grpSpPr>
        <a:xfrm>
          <a:off x="0" y="0"/>
          <a:ext cx="0" cy="0"/>
          <a:chOff x="0" y="0"/>
          <a:chExt cx="0" cy="0"/>
        </a:xfrm>
      </p:grpSpPr>
      <p:sp>
        <p:nvSpPr>
          <p:cNvPr id="12974" name="Google Shape;12974;p72"/>
          <p:cNvSpPr txBox="1">
            <a:spLocks noGrp="1"/>
          </p:cNvSpPr>
          <p:nvPr>
            <p:ph type="body" idx="4294967295"/>
          </p:nvPr>
        </p:nvSpPr>
        <p:spPr>
          <a:xfrm>
            <a:off x="828875" y="1176707"/>
            <a:ext cx="7525800" cy="76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chemeClr val="hlink"/>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endParaRPr>
              <a:solidFill>
                <a:srgbClr val="435D74"/>
              </a:solidFill>
              <a:latin typeface="Arial"/>
              <a:ea typeface="Arial"/>
              <a:cs typeface="Arial"/>
              <a:sym typeface="Arial"/>
            </a:endParaRPr>
          </a:p>
        </p:txBody>
      </p:sp>
      <p:grpSp>
        <p:nvGrpSpPr>
          <p:cNvPr id="12975" name="Google Shape;12975;p72"/>
          <p:cNvGrpSpPr/>
          <p:nvPr/>
        </p:nvGrpSpPr>
        <p:grpSpPr>
          <a:xfrm>
            <a:off x="845855" y="2307733"/>
            <a:ext cx="340168" cy="298978"/>
            <a:chOff x="892750" y="267400"/>
            <a:chExt cx="483125" cy="424625"/>
          </a:xfrm>
        </p:grpSpPr>
        <p:sp>
          <p:nvSpPr>
            <p:cNvPr id="12976" name="Google Shape;12976;p72"/>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77" name="Google Shape;12977;p72"/>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78" name="Google Shape;12978;p72"/>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979" name="Google Shape;12979;p72"/>
          <p:cNvGrpSpPr/>
          <p:nvPr/>
        </p:nvGrpSpPr>
        <p:grpSpPr>
          <a:xfrm>
            <a:off x="1284289" y="2287121"/>
            <a:ext cx="298996" cy="340204"/>
            <a:chOff x="1516475" y="238075"/>
            <a:chExt cx="424650" cy="483175"/>
          </a:xfrm>
        </p:grpSpPr>
        <p:sp>
          <p:nvSpPr>
            <p:cNvPr id="12980" name="Google Shape;12980;p72"/>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81" name="Google Shape;12981;p72"/>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982" name="Google Shape;12982;p72"/>
          <p:cNvGrpSpPr/>
          <p:nvPr/>
        </p:nvGrpSpPr>
        <p:grpSpPr>
          <a:xfrm>
            <a:off x="1677380" y="2367520"/>
            <a:ext cx="341488" cy="179405"/>
            <a:chOff x="2080675" y="352325"/>
            <a:chExt cx="485000" cy="254800"/>
          </a:xfrm>
        </p:grpSpPr>
        <p:sp>
          <p:nvSpPr>
            <p:cNvPr id="12983" name="Google Shape;12983;p72"/>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84" name="Google Shape;12984;p72"/>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985" name="Google Shape;12985;p72"/>
          <p:cNvGrpSpPr/>
          <p:nvPr/>
        </p:nvGrpSpPr>
        <p:grpSpPr>
          <a:xfrm>
            <a:off x="2126559" y="2287138"/>
            <a:ext cx="298996" cy="340168"/>
            <a:chOff x="2705375" y="238125"/>
            <a:chExt cx="424650" cy="483125"/>
          </a:xfrm>
        </p:grpSpPr>
        <p:sp>
          <p:nvSpPr>
            <p:cNvPr id="12986" name="Google Shape;12986;p72"/>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87" name="Google Shape;12987;p72"/>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88" name="Google Shape;12988;p72"/>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89" name="Google Shape;12989;p72"/>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990" name="Google Shape;12990;p72"/>
          <p:cNvGrpSpPr/>
          <p:nvPr/>
        </p:nvGrpSpPr>
        <p:grpSpPr>
          <a:xfrm>
            <a:off x="2542700" y="2287455"/>
            <a:ext cx="301161" cy="339535"/>
            <a:chOff x="3299850" y="238575"/>
            <a:chExt cx="427725" cy="482225"/>
          </a:xfrm>
        </p:grpSpPr>
        <p:sp>
          <p:nvSpPr>
            <p:cNvPr id="12991" name="Google Shape;12991;p72"/>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92" name="Google Shape;12992;p72"/>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93" name="Google Shape;12993;p72"/>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94" name="Google Shape;12994;p72"/>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95" name="Google Shape;12995;p72"/>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996" name="Google Shape;12996;p72"/>
          <p:cNvGrpSpPr/>
          <p:nvPr/>
        </p:nvGrpSpPr>
        <p:grpSpPr>
          <a:xfrm>
            <a:off x="2929622" y="2287138"/>
            <a:ext cx="352455" cy="340168"/>
            <a:chOff x="3857225" y="238125"/>
            <a:chExt cx="500575" cy="483125"/>
          </a:xfrm>
        </p:grpSpPr>
        <p:sp>
          <p:nvSpPr>
            <p:cNvPr id="12997" name="Google Shape;12997;p72"/>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98" name="Google Shape;12998;p72"/>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99" name="Google Shape;12999;p72"/>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00" name="Google Shape;13000;p72"/>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01" name="Google Shape;13001;p72"/>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02" name="Google Shape;13002;p72"/>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03" name="Google Shape;13003;p72"/>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004" name="Google Shape;13004;p72"/>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005" name="Google Shape;13005;p72"/>
          <p:cNvGrpSpPr/>
          <p:nvPr/>
        </p:nvGrpSpPr>
        <p:grpSpPr>
          <a:xfrm>
            <a:off x="3776398" y="2287165"/>
            <a:ext cx="340186" cy="340116"/>
            <a:chOff x="5053900" y="238200"/>
            <a:chExt cx="483150" cy="483050"/>
          </a:xfrm>
        </p:grpSpPr>
        <p:sp>
          <p:nvSpPr>
            <p:cNvPr id="13006" name="Google Shape;13006;p72"/>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07" name="Google Shape;13007;p72"/>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08" name="Google Shape;13008;p72"/>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09" name="Google Shape;13009;p72"/>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10" name="Google Shape;13010;p72"/>
          <p:cNvGrpSpPr/>
          <p:nvPr/>
        </p:nvGrpSpPr>
        <p:grpSpPr>
          <a:xfrm>
            <a:off x="4190348" y="2287138"/>
            <a:ext cx="340168" cy="340168"/>
            <a:chOff x="5648375" y="238125"/>
            <a:chExt cx="483125" cy="483125"/>
          </a:xfrm>
        </p:grpSpPr>
        <p:sp>
          <p:nvSpPr>
            <p:cNvPr id="13011" name="Google Shape;13011;p72"/>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12" name="Google Shape;13012;p72"/>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13" name="Google Shape;13013;p72"/>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14" name="Google Shape;13014;p72"/>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15" name="Google Shape;13015;p72"/>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16" name="Google Shape;13016;p72"/>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17" name="Google Shape;13017;p72"/>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18" name="Google Shape;13018;p72"/>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19" name="Google Shape;13019;p72"/>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20" name="Google Shape;13020;p72"/>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21" name="Google Shape;13021;p72"/>
          <p:cNvGrpSpPr/>
          <p:nvPr/>
        </p:nvGrpSpPr>
        <p:grpSpPr>
          <a:xfrm>
            <a:off x="4607035" y="2287138"/>
            <a:ext cx="340168" cy="340168"/>
            <a:chOff x="6242825" y="238125"/>
            <a:chExt cx="483125" cy="483125"/>
          </a:xfrm>
        </p:grpSpPr>
        <p:sp>
          <p:nvSpPr>
            <p:cNvPr id="13022" name="Google Shape;13022;p72"/>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23" name="Google Shape;13023;p72"/>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24" name="Google Shape;13024;p72"/>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25" name="Google Shape;13025;p72"/>
          <p:cNvGrpSpPr/>
          <p:nvPr/>
        </p:nvGrpSpPr>
        <p:grpSpPr>
          <a:xfrm>
            <a:off x="844156" y="2727362"/>
            <a:ext cx="343566" cy="298943"/>
            <a:chOff x="889275" y="861850"/>
            <a:chExt cx="487950" cy="424575"/>
          </a:xfrm>
        </p:grpSpPr>
        <p:sp>
          <p:nvSpPr>
            <p:cNvPr id="13026" name="Google Shape;13026;p72"/>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27" name="Google Shape;13027;p72"/>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28" name="Google Shape;13028;p72"/>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29" name="Google Shape;13029;p72"/>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030" name="Google Shape;13030;p72"/>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31" name="Google Shape;13031;p72"/>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032" name="Google Shape;13032;p72"/>
          <p:cNvGrpSpPr/>
          <p:nvPr/>
        </p:nvGrpSpPr>
        <p:grpSpPr>
          <a:xfrm>
            <a:off x="2105973" y="2706749"/>
            <a:ext cx="340168" cy="340168"/>
            <a:chOff x="2676100" y="832575"/>
            <a:chExt cx="483125" cy="483125"/>
          </a:xfrm>
        </p:grpSpPr>
        <p:sp>
          <p:nvSpPr>
            <p:cNvPr id="13033" name="Google Shape;13033;p72"/>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34" name="Google Shape;13034;p72"/>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35" name="Google Shape;13035;p72"/>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36" name="Google Shape;13036;p72"/>
          <p:cNvGrpSpPr/>
          <p:nvPr/>
        </p:nvGrpSpPr>
        <p:grpSpPr>
          <a:xfrm>
            <a:off x="2517477" y="2706749"/>
            <a:ext cx="351610" cy="340168"/>
            <a:chOff x="3270550" y="832575"/>
            <a:chExt cx="499375" cy="483125"/>
          </a:xfrm>
        </p:grpSpPr>
        <p:sp>
          <p:nvSpPr>
            <p:cNvPr id="13037" name="Google Shape;13037;p72"/>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38" name="Google Shape;13038;p72"/>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39" name="Google Shape;13039;p72"/>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40" name="Google Shape;13040;p72"/>
          <p:cNvGrpSpPr/>
          <p:nvPr/>
        </p:nvGrpSpPr>
        <p:grpSpPr>
          <a:xfrm>
            <a:off x="2935756" y="2717381"/>
            <a:ext cx="340186" cy="318904"/>
            <a:chOff x="3865000" y="847675"/>
            <a:chExt cx="483150" cy="452925"/>
          </a:xfrm>
        </p:grpSpPr>
        <p:sp>
          <p:nvSpPr>
            <p:cNvPr id="13041" name="Google Shape;13041;p72"/>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42" name="Google Shape;13042;p72"/>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43" name="Google Shape;13043;p72"/>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44" name="Google Shape;13044;p72"/>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45" name="Google Shape;13045;p72"/>
          <p:cNvGrpSpPr/>
          <p:nvPr/>
        </p:nvGrpSpPr>
        <p:grpSpPr>
          <a:xfrm>
            <a:off x="3351439" y="2727300"/>
            <a:ext cx="344798" cy="299066"/>
            <a:chOff x="4452900" y="861750"/>
            <a:chExt cx="489700" cy="424750"/>
          </a:xfrm>
        </p:grpSpPr>
        <p:sp>
          <p:nvSpPr>
            <p:cNvPr id="13046" name="Google Shape;13046;p72"/>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47" name="Google Shape;13047;p72"/>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48" name="Google Shape;13048;p72"/>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49" name="Google Shape;13049;p72"/>
          <p:cNvGrpSpPr/>
          <p:nvPr/>
        </p:nvGrpSpPr>
        <p:grpSpPr>
          <a:xfrm>
            <a:off x="3768671" y="2706758"/>
            <a:ext cx="355641" cy="340151"/>
            <a:chOff x="5049750" y="832600"/>
            <a:chExt cx="505100" cy="483100"/>
          </a:xfrm>
        </p:grpSpPr>
        <p:sp>
          <p:nvSpPr>
            <p:cNvPr id="13050" name="Google Shape;13050;p72"/>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51" name="Google Shape;13051;p72"/>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052" name="Google Shape;13052;p72"/>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053" name="Google Shape;13053;p72"/>
          <p:cNvGrpSpPr/>
          <p:nvPr/>
        </p:nvGrpSpPr>
        <p:grpSpPr>
          <a:xfrm>
            <a:off x="4627621" y="2706749"/>
            <a:ext cx="298996" cy="340168"/>
            <a:chOff x="6272100" y="832575"/>
            <a:chExt cx="424650" cy="483125"/>
          </a:xfrm>
        </p:grpSpPr>
        <p:sp>
          <p:nvSpPr>
            <p:cNvPr id="13054" name="Google Shape;13054;p72"/>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55" name="Google Shape;13055;p72"/>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56" name="Google Shape;13056;p72"/>
          <p:cNvGrpSpPr/>
          <p:nvPr/>
        </p:nvGrpSpPr>
        <p:grpSpPr>
          <a:xfrm>
            <a:off x="845828" y="3125798"/>
            <a:ext cx="340221" cy="340186"/>
            <a:chOff x="893650" y="1428000"/>
            <a:chExt cx="483200" cy="483150"/>
          </a:xfrm>
        </p:grpSpPr>
        <p:sp>
          <p:nvSpPr>
            <p:cNvPr id="13057" name="Google Shape;13057;p72"/>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58" name="Google Shape;13058;p72"/>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59" name="Google Shape;13059;p72"/>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60" name="Google Shape;13060;p72"/>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061" name="Google Shape;13061;p72"/>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62" name="Google Shape;13062;p72"/>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063" name="Google Shape;13063;p72"/>
          <p:cNvGrpSpPr/>
          <p:nvPr/>
        </p:nvGrpSpPr>
        <p:grpSpPr>
          <a:xfrm>
            <a:off x="2099646" y="3146463"/>
            <a:ext cx="352825" cy="298855"/>
            <a:chOff x="2676100" y="1456375"/>
            <a:chExt cx="501100" cy="424450"/>
          </a:xfrm>
        </p:grpSpPr>
        <p:sp>
          <p:nvSpPr>
            <p:cNvPr id="13064" name="Google Shape;13064;p72"/>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65" name="Google Shape;13065;p72"/>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66" name="Google Shape;13066;p72"/>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67" name="Google Shape;13067;p72"/>
          <p:cNvGrpSpPr/>
          <p:nvPr/>
        </p:nvGrpSpPr>
        <p:grpSpPr>
          <a:xfrm>
            <a:off x="2523170" y="3125806"/>
            <a:ext cx="340221" cy="340168"/>
            <a:chOff x="3270475" y="1427025"/>
            <a:chExt cx="483200" cy="483125"/>
          </a:xfrm>
        </p:grpSpPr>
        <p:sp>
          <p:nvSpPr>
            <p:cNvPr id="13068" name="Google Shape;13068;p72"/>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69" name="Google Shape;13069;p72"/>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70" name="Google Shape;13070;p72"/>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71" name="Google Shape;13071;p72"/>
          <p:cNvGrpSpPr/>
          <p:nvPr/>
        </p:nvGrpSpPr>
        <p:grpSpPr>
          <a:xfrm>
            <a:off x="2934083" y="3125780"/>
            <a:ext cx="343530" cy="340221"/>
            <a:chOff x="3860250" y="1427025"/>
            <a:chExt cx="487900" cy="483200"/>
          </a:xfrm>
        </p:grpSpPr>
        <p:sp>
          <p:nvSpPr>
            <p:cNvPr id="13072" name="Google Shape;13072;p72"/>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73" name="Google Shape;13073;p72"/>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74" name="Google Shape;13074;p72"/>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075" name="Google Shape;13075;p72"/>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76" name="Google Shape;13076;p72"/>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077" name="Google Shape;13077;p72"/>
          <p:cNvGrpSpPr/>
          <p:nvPr/>
        </p:nvGrpSpPr>
        <p:grpSpPr>
          <a:xfrm>
            <a:off x="4190322" y="3125806"/>
            <a:ext cx="340221" cy="340168"/>
            <a:chOff x="5648375" y="1427025"/>
            <a:chExt cx="483200" cy="483125"/>
          </a:xfrm>
        </p:grpSpPr>
        <p:sp>
          <p:nvSpPr>
            <p:cNvPr id="13078" name="Google Shape;13078;p72"/>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79" name="Google Shape;13079;p72"/>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80" name="Google Shape;13080;p72"/>
          <p:cNvGrpSpPr/>
          <p:nvPr/>
        </p:nvGrpSpPr>
        <p:grpSpPr>
          <a:xfrm>
            <a:off x="4604808" y="3125789"/>
            <a:ext cx="344622" cy="340204"/>
            <a:chOff x="6238300" y="1426975"/>
            <a:chExt cx="489450" cy="483175"/>
          </a:xfrm>
        </p:grpSpPr>
        <p:sp>
          <p:nvSpPr>
            <p:cNvPr id="13081" name="Google Shape;13081;p72"/>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82" name="Google Shape;13082;p72"/>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83" name="Google Shape;13083;p72"/>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084" name="Google Shape;13084;p72"/>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085" name="Google Shape;13085;p72"/>
          <p:cNvGrpSpPr/>
          <p:nvPr/>
        </p:nvGrpSpPr>
        <p:grpSpPr>
          <a:xfrm>
            <a:off x="1263703" y="3544794"/>
            <a:ext cx="340168" cy="340186"/>
            <a:chOff x="1487200" y="2021475"/>
            <a:chExt cx="483125" cy="483150"/>
          </a:xfrm>
        </p:grpSpPr>
        <p:sp>
          <p:nvSpPr>
            <p:cNvPr id="13086" name="Google Shape;13086;p72"/>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87" name="Google Shape;13087;p72"/>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88" name="Google Shape;13088;p72"/>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89" name="Google Shape;13089;p72"/>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90" name="Google Shape;13090;p72"/>
          <p:cNvGrpSpPr/>
          <p:nvPr/>
        </p:nvGrpSpPr>
        <p:grpSpPr>
          <a:xfrm>
            <a:off x="1678040" y="3565398"/>
            <a:ext cx="340168" cy="298978"/>
            <a:chOff x="2081650" y="2050750"/>
            <a:chExt cx="483125" cy="424625"/>
          </a:xfrm>
        </p:grpSpPr>
        <p:sp>
          <p:nvSpPr>
            <p:cNvPr id="13091" name="Google Shape;13091;p72"/>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92" name="Google Shape;13092;p72"/>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93" name="Google Shape;13093;p72"/>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94" name="Google Shape;13094;p72"/>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95" name="Google Shape;13095;p72"/>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96" name="Google Shape;13096;p72"/>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97" name="Google Shape;13097;p72"/>
          <p:cNvGrpSpPr/>
          <p:nvPr/>
        </p:nvGrpSpPr>
        <p:grpSpPr>
          <a:xfrm>
            <a:off x="2105973" y="3588721"/>
            <a:ext cx="340168" cy="252332"/>
            <a:chOff x="2676100" y="2083800"/>
            <a:chExt cx="483125" cy="358375"/>
          </a:xfrm>
        </p:grpSpPr>
        <p:sp>
          <p:nvSpPr>
            <p:cNvPr id="13098" name="Google Shape;13098;p72"/>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99" name="Google Shape;13099;p72"/>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00" name="Google Shape;13100;p72"/>
          <p:cNvGrpSpPr/>
          <p:nvPr/>
        </p:nvGrpSpPr>
        <p:grpSpPr>
          <a:xfrm>
            <a:off x="2531487" y="3554766"/>
            <a:ext cx="323587" cy="320242"/>
            <a:chOff x="3282325" y="2035675"/>
            <a:chExt cx="459575" cy="454825"/>
          </a:xfrm>
        </p:grpSpPr>
        <p:sp>
          <p:nvSpPr>
            <p:cNvPr id="13101" name="Google Shape;13101;p72"/>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02" name="Google Shape;13102;p72"/>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03" name="Google Shape;13103;p72"/>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04" name="Google Shape;13104;p72"/>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105" name="Google Shape;13105;p72"/>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06" name="Google Shape;13106;p72"/>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107" name="Google Shape;13107;p72"/>
          <p:cNvGrpSpPr/>
          <p:nvPr/>
        </p:nvGrpSpPr>
        <p:grpSpPr>
          <a:xfrm>
            <a:off x="3776187" y="3544803"/>
            <a:ext cx="340608" cy="340168"/>
            <a:chOff x="5053900" y="2021500"/>
            <a:chExt cx="483750" cy="483125"/>
          </a:xfrm>
        </p:grpSpPr>
        <p:sp>
          <p:nvSpPr>
            <p:cNvPr id="13108" name="Google Shape;13108;p72"/>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09" name="Google Shape;13109;p72"/>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10" name="Google Shape;13110;p72"/>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11" name="Google Shape;13111;p72"/>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12" name="Google Shape;13112;p72"/>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13" name="Google Shape;13113;p72"/>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14" name="Google Shape;13114;p72"/>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15" name="Google Shape;13115;p72"/>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116" name="Google Shape;13116;p72"/>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117" name="Google Shape;13117;p72"/>
          <p:cNvGrpSpPr/>
          <p:nvPr/>
        </p:nvGrpSpPr>
        <p:grpSpPr>
          <a:xfrm>
            <a:off x="4601286" y="3547971"/>
            <a:ext cx="351663" cy="333831"/>
            <a:chOff x="6222125" y="2025975"/>
            <a:chExt cx="499450" cy="474125"/>
          </a:xfrm>
        </p:grpSpPr>
        <p:sp>
          <p:nvSpPr>
            <p:cNvPr id="13118" name="Google Shape;13118;p72"/>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19" name="Google Shape;13119;p72"/>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20" name="Google Shape;13120;p72"/>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21" name="Google Shape;13121;p72"/>
          <p:cNvGrpSpPr/>
          <p:nvPr/>
        </p:nvGrpSpPr>
        <p:grpSpPr>
          <a:xfrm>
            <a:off x="5058848" y="2364541"/>
            <a:ext cx="335504" cy="185953"/>
            <a:chOff x="896050" y="2725450"/>
            <a:chExt cx="476500" cy="264100"/>
          </a:xfrm>
        </p:grpSpPr>
        <p:sp>
          <p:nvSpPr>
            <p:cNvPr id="13122" name="Google Shape;13122;p72"/>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23" name="Google Shape;13123;p72"/>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24" name="Google Shape;13124;p72"/>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25" name="Google Shape;13125;p72"/>
          <p:cNvGrpSpPr/>
          <p:nvPr/>
        </p:nvGrpSpPr>
        <p:grpSpPr>
          <a:xfrm>
            <a:off x="5489588" y="2287425"/>
            <a:ext cx="340168" cy="340186"/>
            <a:chOff x="1487200" y="2615925"/>
            <a:chExt cx="483125" cy="483150"/>
          </a:xfrm>
        </p:grpSpPr>
        <p:sp>
          <p:nvSpPr>
            <p:cNvPr id="13126" name="Google Shape;13126;p72"/>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27" name="Google Shape;13127;p72"/>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28" name="Google Shape;13128;p72"/>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29" name="Google Shape;13129;p72"/>
          <p:cNvGrpSpPr/>
          <p:nvPr/>
        </p:nvGrpSpPr>
        <p:grpSpPr>
          <a:xfrm>
            <a:off x="5889537" y="2287425"/>
            <a:ext cx="353564" cy="340186"/>
            <a:chOff x="2077575" y="2615925"/>
            <a:chExt cx="502150" cy="483150"/>
          </a:xfrm>
        </p:grpSpPr>
        <p:sp>
          <p:nvSpPr>
            <p:cNvPr id="13130" name="Google Shape;13130;p72"/>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31" name="Google Shape;13131;p72"/>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32" name="Google Shape;13132;p72"/>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33" name="Google Shape;13133;p72"/>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34" name="Google Shape;13134;p72"/>
          <p:cNvGrpSpPr/>
          <p:nvPr/>
        </p:nvGrpSpPr>
        <p:grpSpPr>
          <a:xfrm>
            <a:off x="6313326" y="2303452"/>
            <a:ext cx="334536" cy="308132"/>
            <a:chOff x="2680100" y="2638725"/>
            <a:chExt cx="475125" cy="437625"/>
          </a:xfrm>
        </p:grpSpPr>
        <p:sp>
          <p:nvSpPr>
            <p:cNvPr id="13135" name="Google Shape;13135;p72"/>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36" name="Google Shape;13136;p72"/>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37" name="Google Shape;13137;p72"/>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38" name="Google Shape;13138;p72"/>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39" name="Google Shape;13139;p72"/>
          <p:cNvGrpSpPr/>
          <p:nvPr/>
        </p:nvGrpSpPr>
        <p:grpSpPr>
          <a:xfrm>
            <a:off x="6778965" y="2287425"/>
            <a:ext cx="239183" cy="340186"/>
            <a:chOff x="3342275" y="2615925"/>
            <a:chExt cx="339700" cy="483150"/>
          </a:xfrm>
        </p:grpSpPr>
        <p:sp>
          <p:nvSpPr>
            <p:cNvPr id="13140" name="Google Shape;13140;p72"/>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41" name="Google Shape;13141;p72"/>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142" name="Google Shape;13142;p72"/>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43" name="Google Shape;13143;p72"/>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44" name="Google Shape;13144;p72"/>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145" name="Google Shape;13145;p72"/>
          <p:cNvGrpSpPr/>
          <p:nvPr/>
        </p:nvGrpSpPr>
        <p:grpSpPr>
          <a:xfrm>
            <a:off x="6216571" y="3956426"/>
            <a:ext cx="339482" cy="339271"/>
            <a:chOff x="5648900" y="2616600"/>
            <a:chExt cx="482150" cy="481850"/>
          </a:xfrm>
        </p:grpSpPr>
        <p:sp>
          <p:nvSpPr>
            <p:cNvPr id="13146" name="Google Shape;13146;p72"/>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47" name="Google Shape;13147;p72"/>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48" name="Google Shape;13148;p72"/>
          <p:cNvGrpSpPr/>
          <p:nvPr/>
        </p:nvGrpSpPr>
        <p:grpSpPr>
          <a:xfrm>
            <a:off x="4535855" y="3963142"/>
            <a:ext cx="325626" cy="325694"/>
            <a:chOff x="6242825" y="2615925"/>
            <a:chExt cx="483125" cy="483225"/>
          </a:xfrm>
        </p:grpSpPr>
        <p:sp>
          <p:nvSpPr>
            <p:cNvPr id="13149" name="Google Shape;13149;p72"/>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50" name="Google Shape;13150;p72"/>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51" name="Google Shape;13151;p72"/>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52" name="Google Shape;13152;p72"/>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53" name="Google Shape;13153;p72"/>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154" name="Google Shape;13154;p72"/>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155" name="Google Shape;13155;p72"/>
          <p:cNvGrpSpPr/>
          <p:nvPr/>
        </p:nvGrpSpPr>
        <p:grpSpPr>
          <a:xfrm>
            <a:off x="5488629" y="2707036"/>
            <a:ext cx="342087" cy="340186"/>
            <a:chOff x="1487200" y="3210375"/>
            <a:chExt cx="485850" cy="483150"/>
          </a:xfrm>
        </p:grpSpPr>
        <p:sp>
          <p:nvSpPr>
            <p:cNvPr id="13156" name="Google Shape;13156;p72"/>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57" name="Google Shape;13157;p72"/>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58" name="Google Shape;13158;p72"/>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159" name="Google Shape;13159;p72"/>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60" name="Google Shape;13160;p72"/>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161" name="Google Shape;13161;p72"/>
          <p:cNvGrpSpPr/>
          <p:nvPr/>
        </p:nvGrpSpPr>
        <p:grpSpPr>
          <a:xfrm>
            <a:off x="6727988" y="2707027"/>
            <a:ext cx="341136" cy="340204"/>
            <a:chOff x="3269875" y="3210400"/>
            <a:chExt cx="484500" cy="483175"/>
          </a:xfrm>
        </p:grpSpPr>
        <p:sp>
          <p:nvSpPr>
            <p:cNvPr id="13162" name="Google Shape;13162;p72"/>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63" name="Google Shape;13163;p72"/>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64" name="Google Shape;13164;p72"/>
          <p:cNvGrpSpPr/>
          <p:nvPr/>
        </p:nvGrpSpPr>
        <p:grpSpPr>
          <a:xfrm>
            <a:off x="7227082" y="2706666"/>
            <a:ext cx="170216" cy="340925"/>
            <a:chOff x="3985700" y="3210375"/>
            <a:chExt cx="241750" cy="484200"/>
          </a:xfrm>
        </p:grpSpPr>
        <p:sp>
          <p:nvSpPr>
            <p:cNvPr id="13165" name="Google Shape;13165;p72"/>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66" name="Google Shape;13166;p72"/>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67" name="Google Shape;13167;p72"/>
          <p:cNvGrpSpPr/>
          <p:nvPr/>
        </p:nvGrpSpPr>
        <p:grpSpPr>
          <a:xfrm>
            <a:off x="7566351" y="2707678"/>
            <a:ext cx="339007" cy="338901"/>
            <a:chOff x="4460225" y="3211300"/>
            <a:chExt cx="481475" cy="481325"/>
          </a:xfrm>
        </p:grpSpPr>
        <p:sp>
          <p:nvSpPr>
            <p:cNvPr id="13168" name="Google Shape;13168;p72"/>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69" name="Google Shape;13169;p72"/>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170" name="Google Shape;13170;p72"/>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171" name="Google Shape;13171;p72"/>
          <p:cNvGrpSpPr/>
          <p:nvPr/>
        </p:nvGrpSpPr>
        <p:grpSpPr>
          <a:xfrm>
            <a:off x="6660413" y="3985756"/>
            <a:ext cx="342034" cy="280654"/>
            <a:chOff x="5647000" y="3252650"/>
            <a:chExt cx="485775" cy="398600"/>
          </a:xfrm>
        </p:grpSpPr>
        <p:sp>
          <p:nvSpPr>
            <p:cNvPr id="13172" name="Google Shape;13172;p72"/>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73" name="Google Shape;13173;p72"/>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74" name="Google Shape;13174;p72"/>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75" name="Google Shape;13175;p72"/>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76" name="Google Shape;13176;p72"/>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77" name="Google Shape;13177;p72"/>
          <p:cNvGrpSpPr/>
          <p:nvPr/>
        </p:nvGrpSpPr>
        <p:grpSpPr>
          <a:xfrm>
            <a:off x="4965853" y="3991768"/>
            <a:ext cx="326536" cy="268454"/>
            <a:chOff x="6242450" y="3252800"/>
            <a:chExt cx="484475" cy="398300"/>
          </a:xfrm>
        </p:grpSpPr>
        <p:sp>
          <p:nvSpPr>
            <p:cNvPr id="13178" name="Google Shape;13178;p72"/>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79" name="Google Shape;13179;p72"/>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80" name="Google Shape;13180;p72"/>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81" name="Google Shape;13181;p72"/>
          <p:cNvGrpSpPr/>
          <p:nvPr/>
        </p:nvGrpSpPr>
        <p:grpSpPr>
          <a:xfrm>
            <a:off x="5077111" y="3126102"/>
            <a:ext cx="298978" cy="340168"/>
            <a:chOff x="922025" y="3804850"/>
            <a:chExt cx="424625" cy="483125"/>
          </a:xfrm>
        </p:grpSpPr>
        <p:sp>
          <p:nvSpPr>
            <p:cNvPr id="13182" name="Google Shape;13182;p72"/>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83" name="Google Shape;13183;p72"/>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184" name="Google Shape;13184;p72"/>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185" name="Google Shape;13185;p72"/>
          <p:cNvGrpSpPr/>
          <p:nvPr/>
        </p:nvGrpSpPr>
        <p:grpSpPr>
          <a:xfrm>
            <a:off x="5909841" y="3126102"/>
            <a:ext cx="312955" cy="340168"/>
            <a:chOff x="2100300" y="3804850"/>
            <a:chExt cx="444475" cy="483125"/>
          </a:xfrm>
        </p:grpSpPr>
        <p:sp>
          <p:nvSpPr>
            <p:cNvPr id="13186" name="Google Shape;13186;p72"/>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87" name="Google Shape;13187;p72"/>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88" name="Google Shape;13188;p72"/>
          <p:cNvGrpSpPr/>
          <p:nvPr/>
        </p:nvGrpSpPr>
        <p:grpSpPr>
          <a:xfrm>
            <a:off x="6333463" y="3126102"/>
            <a:ext cx="294261" cy="340168"/>
            <a:chOff x="2708700" y="3804850"/>
            <a:chExt cx="417925" cy="483125"/>
          </a:xfrm>
        </p:grpSpPr>
        <p:sp>
          <p:nvSpPr>
            <p:cNvPr id="13189" name="Google Shape;13189;p72"/>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90" name="Google Shape;13190;p72"/>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91" name="Google Shape;13191;p72"/>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92" name="Google Shape;13192;p72"/>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193" name="Google Shape;13193;p72"/>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94" name="Google Shape;13194;p72"/>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195" name="Google Shape;13195;p72"/>
          <p:cNvGrpSpPr/>
          <p:nvPr/>
        </p:nvGrpSpPr>
        <p:grpSpPr>
          <a:xfrm>
            <a:off x="7570338" y="3127378"/>
            <a:ext cx="331033" cy="337616"/>
            <a:chOff x="4467450" y="3808475"/>
            <a:chExt cx="470150" cy="479500"/>
          </a:xfrm>
        </p:grpSpPr>
        <p:sp>
          <p:nvSpPr>
            <p:cNvPr id="13196" name="Google Shape;13196;p72"/>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97" name="Google Shape;13197;p72"/>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98" name="Google Shape;13198;p72"/>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99" name="Google Shape;13199;p72"/>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00" name="Google Shape;13200;p72"/>
          <p:cNvGrpSpPr/>
          <p:nvPr/>
        </p:nvGrpSpPr>
        <p:grpSpPr>
          <a:xfrm>
            <a:off x="7990685" y="3126102"/>
            <a:ext cx="340186" cy="340168"/>
            <a:chOff x="5053900" y="3804850"/>
            <a:chExt cx="483150" cy="483125"/>
          </a:xfrm>
        </p:grpSpPr>
        <p:sp>
          <p:nvSpPr>
            <p:cNvPr id="13201" name="Google Shape;13201;p72"/>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02" name="Google Shape;13202;p72"/>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03" name="Google Shape;13203;p72"/>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04" name="Google Shape;13204;p72"/>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05" name="Google Shape;13205;p72"/>
          <p:cNvGrpSpPr/>
          <p:nvPr/>
        </p:nvGrpSpPr>
        <p:grpSpPr>
          <a:xfrm>
            <a:off x="7106806" y="3956021"/>
            <a:ext cx="340168" cy="340168"/>
            <a:chOff x="5648375" y="3804850"/>
            <a:chExt cx="483125" cy="483125"/>
          </a:xfrm>
        </p:grpSpPr>
        <p:sp>
          <p:nvSpPr>
            <p:cNvPr id="13206" name="Google Shape;13206;p72"/>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07" name="Google Shape;13207;p72"/>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08" name="Google Shape;13208;p72"/>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09" name="Google Shape;13209;p72"/>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10" name="Google Shape;13210;p72"/>
          <p:cNvGrpSpPr/>
          <p:nvPr/>
        </p:nvGrpSpPr>
        <p:grpSpPr>
          <a:xfrm>
            <a:off x="5396761" y="3968278"/>
            <a:ext cx="280923" cy="315449"/>
            <a:chOff x="6276025" y="3812400"/>
            <a:chExt cx="416800" cy="468025"/>
          </a:xfrm>
        </p:grpSpPr>
        <p:sp>
          <p:nvSpPr>
            <p:cNvPr id="13211" name="Google Shape;13211;p72"/>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12" name="Google Shape;13212;p72"/>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13" name="Google Shape;13213;p72"/>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14" name="Google Shape;13214;p72"/>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15" name="Google Shape;13215;p72"/>
          <p:cNvGrpSpPr/>
          <p:nvPr/>
        </p:nvGrpSpPr>
        <p:grpSpPr>
          <a:xfrm>
            <a:off x="5055293" y="3545089"/>
            <a:ext cx="342615" cy="340186"/>
            <a:chOff x="890400" y="4399350"/>
            <a:chExt cx="486600" cy="483150"/>
          </a:xfrm>
        </p:grpSpPr>
        <p:sp>
          <p:nvSpPr>
            <p:cNvPr id="13216" name="Google Shape;13216;p72"/>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17" name="Google Shape;13217;p72"/>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18" name="Google Shape;13218;p72"/>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19" name="Google Shape;13219;p72"/>
          <p:cNvGrpSpPr/>
          <p:nvPr/>
        </p:nvGrpSpPr>
        <p:grpSpPr>
          <a:xfrm>
            <a:off x="5489588" y="3560368"/>
            <a:ext cx="340168" cy="309628"/>
            <a:chOff x="1487200" y="4421025"/>
            <a:chExt cx="483125" cy="439750"/>
          </a:xfrm>
        </p:grpSpPr>
        <p:sp>
          <p:nvSpPr>
            <p:cNvPr id="13220" name="Google Shape;13220;p72"/>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21" name="Google Shape;13221;p72"/>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22" name="Google Shape;13222;p72"/>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23" name="Google Shape;13223;p72"/>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24" name="Google Shape;13224;p72"/>
          <p:cNvGrpSpPr/>
          <p:nvPr/>
        </p:nvGrpSpPr>
        <p:grpSpPr>
          <a:xfrm>
            <a:off x="5893867" y="3545107"/>
            <a:ext cx="344903" cy="340151"/>
            <a:chOff x="2079300" y="4399325"/>
            <a:chExt cx="489850" cy="483100"/>
          </a:xfrm>
        </p:grpSpPr>
        <p:sp>
          <p:nvSpPr>
            <p:cNvPr id="13225" name="Google Shape;13225;p72"/>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26" name="Google Shape;13226;p72"/>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227" name="Google Shape;13227;p72"/>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228" name="Google Shape;13228;p72"/>
          <p:cNvGrpSpPr/>
          <p:nvPr/>
        </p:nvGrpSpPr>
        <p:grpSpPr>
          <a:xfrm>
            <a:off x="6760439" y="3545107"/>
            <a:ext cx="276236" cy="340151"/>
            <a:chOff x="3316000" y="4399325"/>
            <a:chExt cx="392325" cy="483100"/>
          </a:xfrm>
        </p:grpSpPr>
        <p:sp>
          <p:nvSpPr>
            <p:cNvPr id="13229" name="Google Shape;13229;p72"/>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30" name="Google Shape;13230;p72"/>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31" name="Google Shape;13231;p72"/>
          <p:cNvGrpSpPr/>
          <p:nvPr/>
        </p:nvGrpSpPr>
        <p:grpSpPr>
          <a:xfrm>
            <a:off x="7185179" y="3545089"/>
            <a:ext cx="254022" cy="340186"/>
            <a:chOff x="3926225" y="4399275"/>
            <a:chExt cx="360775" cy="483150"/>
          </a:xfrm>
        </p:grpSpPr>
        <p:sp>
          <p:nvSpPr>
            <p:cNvPr id="13232" name="Google Shape;13232;p72"/>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33" name="Google Shape;13233;p72"/>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234" name="Google Shape;13234;p72"/>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235" name="Google Shape;13235;p72"/>
          <p:cNvGrpSpPr/>
          <p:nvPr/>
        </p:nvGrpSpPr>
        <p:grpSpPr>
          <a:xfrm>
            <a:off x="7990738" y="3545151"/>
            <a:ext cx="340080" cy="340063"/>
            <a:chOff x="5053975" y="4399375"/>
            <a:chExt cx="483000" cy="482975"/>
          </a:xfrm>
        </p:grpSpPr>
        <p:sp>
          <p:nvSpPr>
            <p:cNvPr id="13236" name="Google Shape;13236;p72"/>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37" name="Google Shape;13237;p72"/>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38" name="Google Shape;13238;p72"/>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39" name="Google Shape;13239;p72"/>
          <p:cNvGrpSpPr/>
          <p:nvPr/>
        </p:nvGrpSpPr>
        <p:grpSpPr>
          <a:xfrm>
            <a:off x="7551334" y="3956042"/>
            <a:ext cx="340168" cy="340168"/>
            <a:chOff x="5648375" y="4399300"/>
            <a:chExt cx="483125" cy="483125"/>
          </a:xfrm>
        </p:grpSpPr>
        <p:sp>
          <p:nvSpPr>
            <p:cNvPr id="13240" name="Google Shape;13240;p72"/>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41" name="Google Shape;13241;p72"/>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42" name="Google Shape;13242;p72"/>
          <p:cNvGrpSpPr/>
          <p:nvPr/>
        </p:nvGrpSpPr>
        <p:grpSpPr>
          <a:xfrm>
            <a:off x="5782056" y="3974637"/>
            <a:ext cx="330007" cy="302744"/>
            <a:chOff x="6239575" y="4416275"/>
            <a:chExt cx="489625" cy="449175"/>
          </a:xfrm>
        </p:grpSpPr>
        <p:sp>
          <p:nvSpPr>
            <p:cNvPr id="13243" name="Google Shape;13243;p72"/>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44" name="Google Shape;13244;p72"/>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45" name="Google Shape;13245;p72"/>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46" name="Google Shape;13246;p72"/>
          <p:cNvGrpSpPr/>
          <p:nvPr/>
        </p:nvGrpSpPr>
        <p:grpSpPr>
          <a:xfrm>
            <a:off x="2885335" y="3971815"/>
            <a:ext cx="308234" cy="308234"/>
            <a:chOff x="892750" y="4993750"/>
            <a:chExt cx="483125" cy="483125"/>
          </a:xfrm>
        </p:grpSpPr>
        <p:sp>
          <p:nvSpPr>
            <p:cNvPr id="13247" name="Google Shape;13247;p72"/>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48" name="Google Shape;13248;p72"/>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49" name="Google Shape;13249;p72"/>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50" name="Google Shape;13250;p72"/>
          <p:cNvGrpSpPr/>
          <p:nvPr/>
        </p:nvGrpSpPr>
        <p:grpSpPr>
          <a:xfrm>
            <a:off x="1292053" y="3979188"/>
            <a:ext cx="293982" cy="293982"/>
            <a:chOff x="2676100" y="4993750"/>
            <a:chExt cx="483125" cy="483125"/>
          </a:xfrm>
        </p:grpSpPr>
        <p:sp>
          <p:nvSpPr>
            <p:cNvPr id="13251" name="Google Shape;13251;p72"/>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52" name="Google Shape;13252;p72"/>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53" name="Google Shape;13253;p72"/>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54" name="Google Shape;13254;p72"/>
          <p:cNvGrpSpPr/>
          <p:nvPr/>
        </p:nvGrpSpPr>
        <p:grpSpPr>
          <a:xfrm>
            <a:off x="4123160" y="3971815"/>
            <a:ext cx="308234" cy="308234"/>
            <a:chOff x="3270550" y="4993750"/>
            <a:chExt cx="483125" cy="483125"/>
          </a:xfrm>
        </p:grpSpPr>
        <p:sp>
          <p:nvSpPr>
            <p:cNvPr id="13255" name="Google Shape;13255;p72"/>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56" name="Google Shape;13256;p72"/>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57" name="Google Shape;13257;p72"/>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258" name="Google Shape;13258;p72"/>
          <p:cNvSpPr/>
          <p:nvPr/>
        </p:nvSpPr>
        <p:spPr>
          <a:xfrm>
            <a:off x="1690280"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259" name="Google Shape;13259;p72"/>
          <p:cNvGrpSpPr/>
          <p:nvPr/>
        </p:nvGrpSpPr>
        <p:grpSpPr>
          <a:xfrm>
            <a:off x="2088818" y="3979142"/>
            <a:ext cx="293997" cy="294073"/>
            <a:chOff x="4459450" y="4993700"/>
            <a:chExt cx="483150" cy="483275"/>
          </a:xfrm>
        </p:grpSpPr>
        <p:sp>
          <p:nvSpPr>
            <p:cNvPr id="13260" name="Google Shape;13260;p72"/>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61" name="Google Shape;13261;p72"/>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62" name="Google Shape;13262;p72"/>
          <p:cNvGrpSpPr/>
          <p:nvPr/>
        </p:nvGrpSpPr>
        <p:grpSpPr>
          <a:xfrm>
            <a:off x="3297944" y="3971815"/>
            <a:ext cx="308234" cy="308234"/>
            <a:chOff x="1487200" y="4993750"/>
            <a:chExt cx="483125" cy="483125"/>
          </a:xfrm>
        </p:grpSpPr>
        <p:sp>
          <p:nvSpPr>
            <p:cNvPr id="13263" name="Google Shape;13263;p72"/>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64" name="Google Shape;13264;p72"/>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65" name="Google Shape;13265;p72"/>
          <p:cNvGrpSpPr/>
          <p:nvPr/>
        </p:nvGrpSpPr>
        <p:grpSpPr>
          <a:xfrm>
            <a:off x="3710554" y="3971815"/>
            <a:ext cx="308234" cy="308234"/>
            <a:chOff x="2081650" y="4993750"/>
            <a:chExt cx="483125" cy="483125"/>
          </a:xfrm>
        </p:grpSpPr>
        <p:sp>
          <p:nvSpPr>
            <p:cNvPr id="13266" name="Google Shape;13266;p72"/>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67" name="Google Shape;13267;p72"/>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268" name="Google Shape;13268;p72"/>
          <p:cNvGrpSpPr/>
          <p:nvPr/>
        </p:nvGrpSpPr>
        <p:grpSpPr>
          <a:xfrm>
            <a:off x="2487196" y="3979142"/>
            <a:ext cx="293997" cy="294073"/>
            <a:chOff x="5053900" y="4993700"/>
            <a:chExt cx="483150" cy="483275"/>
          </a:xfrm>
        </p:grpSpPr>
        <p:sp>
          <p:nvSpPr>
            <p:cNvPr id="13269" name="Google Shape;13269;p72"/>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70" name="Google Shape;13270;p72"/>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271" name="Google Shape;13271;p7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75"/>
        <p:cNvGrpSpPr/>
        <p:nvPr/>
      </p:nvGrpSpPr>
      <p:grpSpPr>
        <a:xfrm>
          <a:off x="0" y="0"/>
          <a:ext cx="0" cy="0"/>
          <a:chOff x="0" y="0"/>
          <a:chExt cx="0" cy="0"/>
        </a:xfrm>
      </p:grpSpPr>
      <p:sp>
        <p:nvSpPr>
          <p:cNvPr id="13276" name="Google Shape;13276;p73"/>
          <p:cNvSpPr/>
          <p:nvPr/>
        </p:nvSpPr>
        <p:spPr>
          <a:xfrm>
            <a:off x="844100" y="1308173"/>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3"/>
          <p:cNvSpPr/>
          <p:nvPr/>
        </p:nvSpPr>
        <p:spPr>
          <a:xfrm>
            <a:off x="844104" y="1772778"/>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3"/>
          <p:cNvSpPr/>
          <p:nvPr/>
        </p:nvSpPr>
        <p:spPr>
          <a:xfrm>
            <a:off x="852434" y="2202562"/>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9" name="Google Shape;13279;p73"/>
          <p:cNvGrpSpPr/>
          <p:nvPr/>
        </p:nvGrpSpPr>
        <p:grpSpPr>
          <a:xfrm>
            <a:off x="2987728" y="1336070"/>
            <a:ext cx="371882" cy="373766"/>
            <a:chOff x="-41270450" y="1973375"/>
            <a:chExt cx="315850" cy="317450"/>
          </a:xfrm>
        </p:grpSpPr>
        <p:sp>
          <p:nvSpPr>
            <p:cNvPr id="13280" name="Google Shape;13280;p73"/>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3"/>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3"/>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3"/>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4" name="Google Shape;13284;p73"/>
          <p:cNvGrpSpPr/>
          <p:nvPr/>
        </p:nvGrpSpPr>
        <p:grpSpPr>
          <a:xfrm>
            <a:off x="3005407" y="1783026"/>
            <a:ext cx="395871" cy="372088"/>
            <a:chOff x="-41291625" y="2339025"/>
            <a:chExt cx="336225" cy="316025"/>
          </a:xfrm>
        </p:grpSpPr>
        <p:sp>
          <p:nvSpPr>
            <p:cNvPr id="13285" name="Google Shape;13285;p73"/>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3"/>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7" name="Google Shape;13287;p73"/>
          <p:cNvSpPr/>
          <p:nvPr/>
        </p:nvSpPr>
        <p:spPr>
          <a:xfrm>
            <a:off x="2982027" y="1970041"/>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3"/>
          <p:cNvSpPr/>
          <p:nvPr/>
        </p:nvSpPr>
        <p:spPr>
          <a:xfrm>
            <a:off x="3016426" y="2215314"/>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3"/>
          <p:cNvSpPr/>
          <p:nvPr/>
        </p:nvSpPr>
        <p:spPr>
          <a:xfrm>
            <a:off x="1807487" y="2652012"/>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3"/>
          <p:cNvSpPr/>
          <p:nvPr/>
        </p:nvSpPr>
        <p:spPr>
          <a:xfrm>
            <a:off x="1759274" y="3082043"/>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3"/>
          <p:cNvSpPr/>
          <p:nvPr/>
        </p:nvSpPr>
        <p:spPr>
          <a:xfrm>
            <a:off x="1735189" y="3576077"/>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3"/>
          <p:cNvSpPr/>
          <p:nvPr/>
        </p:nvSpPr>
        <p:spPr>
          <a:xfrm>
            <a:off x="3953247" y="2652248"/>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3" name="Google Shape;13293;p73"/>
          <p:cNvGrpSpPr/>
          <p:nvPr/>
        </p:nvGrpSpPr>
        <p:grpSpPr>
          <a:xfrm>
            <a:off x="1229534" y="1308077"/>
            <a:ext cx="396931" cy="373147"/>
            <a:chOff x="-42804750" y="1949600"/>
            <a:chExt cx="337125" cy="316925"/>
          </a:xfrm>
        </p:grpSpPr>
        <p:sp>
          <p:nvSpPr>
            <p:cNvPr id="13294" name="Google Shape;13294;p73"/>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3"/>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3"/>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7" name="Google Shape;13297;p73"/>
          <p:cNvGrpSpPr/>
          <p:nvPr/>
        </p:nvGrpSpPr>
        <p:grpSpPr>
          <a:xfrm>
            <a:off x="1292211" y="1760773"/>
            <a:ext cx="335706" cy="364258"/>
            <a:chOff x="-42778750" y="2320125"/>
            <a:chExt cx="285125" cy="309375"/>
          </a:xfrm>
        </p:grpSpPr>
        <p:sp>
          <p:nvSpPr>
            <p:cNvPr id="13298" name="Google Shape;13298;p73"/>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3"/>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0" name="Google Shape;13300;p73"/>
          <p:cNvGrpSpPr/>
          <p:nvPr/>
        </p:nvGrpSpPr>
        <p:grpSpPr>
          <a:xfrm>
            <a:off x="1269879" y="2207778"/>
            <a:ext cx="375591" cy="374678"/>
            <a:chOff x="-42796875" y="2680675"/>
            <a:chExt cx="319000" cy="318225"/>
          </a:xfrm>
        </p:grpSpPr>
        <p:sp>
          <p:nvSpPr>
            <p:cNvPr id="13301" name="Google Shape;13301;p73"/>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3"/>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3"/>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3"/>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3"/>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6" name="Google Shape;13306;p73"/>
          <p:cNvSpPr/>
          <p:nvPr/>
        </p:nvSpPr>
        <p:spPr>
          <a:xfrm>
            <a:off x="3439644" y="1333692"/>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3"/>
          <p:cNvSpPr/>
          <p:nvPr/>
        </p:nvSpPr>
        <p:spPr>
          <a:xfrm>
            <a:off x="3459773" y="1815159"/>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3"/>
          <p:cNvSpPr/>
          <p:nvPr/>
        </p:nvSpPr>
        <p:spPr>
          <a:xfrm>
            <a:off x="3469303" y="2215314"/>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3"/>
          <p:cNvSpPr/>
          <p:nvPr/>
        </p:nvSpPr>
        <p:spPr>
          <a:xfrm>
            <a:off x="2230466" y="2652012"/>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3"/>
          <p:cNvSpPr/>
          <p:nvPr/>
        </p:nvSpPr>
        <p:spPr>
          <a:xfrm>
            <a:off x="2117481" y="3435574"/>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1" name="Google Shape;13311;p73"/>
          <p:cNvGrpSpPr/>
          <p:nvPr/>
        </p:nvGrpSpPr>
        <p:grpSpPr>
          <a:xfrm>
            <a:off x="2168150" y="3086053"/>
            <a:ext cx="390426" cy="369586"/>
            <a:chOff x="-39055650" y="2315975"/>
            <a:chExt cx="331600" cy="313900"/>
          </a:xfrm>
        </p:grpSpPr>
        <p:sp>
          <p:nvSpPr>
            <p:cNvPr id="13312" name="Google Shape;13312;p73"/>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3"/>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4" name="Google Shape;13314;p73"/>
          <p:cNvSpPr/>
          <p:nvPr/>
        </p:nvSpPr>
        <p:spPr>
          <a:xfrm>
            <a:off x="2174857" y="3604055"/>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3"/>
          <p:cNvSpPr/>
          <p:nvPr/>
        </p:nvSpPr>
        <p:spPr>
          <a:xfrm>
            <a:off x="3995440" y="3071387"/>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6" name="Google Shape;13316;p73"/>
          <p:cNvGrpSpPr/>
          <p:nvPr/>
        </p:nvGrpSpPr>
        <p:grpSpPr>
          <a:xfrm>
            <a:off x="1659816" y="1308254"/>
            <a:ext cx="380241" cy="371793"/>
            <a:chOff x="-42430625" y="1949750"/>
            <a:chExt cx="322950" cy="315775"/>
          </a:xfrm>
        </p:grpSpPr>
        <p:sp>
          <p:nvSpPr>
            <p:cNvPr id="13317" name="Google Shape;13317;p73"/>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3"/>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3"/>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3"/>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1" name="Google Shape;13321;p73"/>
          <p:cNvSpPr/>
          <p:nvPr/>
        </p:nvSpPr>
        <p:spPr>
          <a:xfrm>
            <a:off x="1719036" y="1755820"/>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3"/>
          <p:cNvSpPr/>
          <p:nvPr/>
        </p:nvSpPr>
        <p:spPr>
          <a:xfrm>
            <a:off x="1696509" y="2188264"/>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3"/>
          <p:cNvSpPr/>
          <p:nvPr/>
        </p:nvSpPr>
        <p:spPr>
          <a:xfrm>
            <a:off x="3917021" y="1342493"/>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3"/>
          <p:cNvSpPr/>
          <p:nvPr/>
        </p:nvSpPr>
        <p:spPr>
          <a:xfrm>
            <a:off x="3936416" y="1781781"/>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3"/>
          <p:cNvSpPr/>
          <p:nvPr/>
        </p:nvSpPr>
        <p:spPr>
          <a:xfrm>
            <a:off x="3906859" y="2214107"/>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3"/>
          <p:cNvSpPr/>
          <p:nvPr/>
        </p:nvSpPr>
        <p:spPr>
          <a:xfrm>
            <a:off x="2616350" y="2648981"/>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7" name="Google Shape;13327;p73"/>
          <p:cNvGrpSpPr/>
          <p:nvPr/>
        </p:nvGrpSpPr>
        <p:grpSpPr>
          <a:xfrm>
            <a:off x="2623344" y="3084199"/>
            <a:ext cx="372824" cy="372058"/>
            <a:chOff x="-38686275" y="2314400"/>
            <a:chExt cx="316650" cy="316000"/>
          </a:xfrm>
        </p:grpSpPr>
        <p:sp>
          <p:nvSpPr>
            <p:cNvPr id="13328" name="Google Shape;13328;p73"/>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3"/>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0" name="Google Shape;13330;p73"/>
          <p:cNvGrpSpPr/>
          <p:nvPr/>
        </p:nvGrpSpPr>
        <p:grpSpPr>
          <a:xfrm>
            <a:off x="2621946" y="3576239"/>
            <a:ext cx="375620" cy="373736"/>
            <a:chOff x="-38686275" y="2682250"/>
            <a:chExt cx="319025" cy="317425"/>
          </a:xfrm>
        </p:grpSpPr>
        <p:sp>
          <p:nvSpPr>
            <p:cNvPr id="13331" name="Google Shape;13331;p73"/>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3"/>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73"/>
          <p:cNvGrpSpPr/>
          <p:nvPr/>
        </p:nvGrpSpPr>
        <p:grpSpPr>
          <a:xfrm>
            <a:off x="3940328" y="3574782"/>
            <a:ext cx="391368" cy="376650"/>
            <a:chOff x="-37534750" y="2668075"/>
            <a:chExt cx="332400" cy="319900"/>
          </a:xfrm>
        </p:grpSpPr>
        <p:sp>
          <p:nvSpPr>
            <p:cNvPr id="13334" name="Google Shape;13334;p73"/>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3"/>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6" name="Google Shape;13336;p73"/>
          <p:cNvSpPr/>
          <p:nvPr/>
        </p:nvSpPr>
        <p:spPr>
          <a:xfrm>
            <a:off x="2106751" y="1307496"/>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37" name="Google Shape;13337;p73"/>
          <p:cNvGrpSpPr/>
          <p:nvPr/>
        </p:nvGrpSpPr>
        <p:grpSpPr>
          <a:xfrm>
            <a:off x="2131694" y="1755917"/>
            <a:ext cx="375591" cy="374060"/>
            <a:chOff x="-42062025" y="2316000"/>
            <a:chExt cx="319000" cy="317700"/>
          </a:xfrm>
        </p:grpSpPr>
        <p:sp>
          <p:nvSpPr>
            <p:cNvPr id="13338" name="Google Shape;13338;p73"/>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3"/>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0" name="Google Shape;13340;p73"/>
          <p:cNvSpPr/>
          <p:nvPr/>
        </p:nvSpPr>
        <p:spPr>
          <a:xfrm>
            <a:off x="2135027" y="2187352"/>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1" name="Google Shape;13341;p73"/>
          <p:cNvGrpSpPr/>
          <p:nvPr/>
        </p:nvGrpSpPr>
        <p:grpSpPr>
          <a:xfrm>
            <a:off x="876569" y="2667020"/>
            <a:ext cx="330143" cy="368173"/>
            <a:chOff x="-40150450" y="1977325"/>
            <a:chExt cx="280400" cy="312700"/>
          </a:xfrm>
        </p:grpSpPr>
        <p:sp>
          <p:nvSpPr>
            <p:cNvPr id="13342" name="Google Shape;13342;p73"/>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3"/>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3"/>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3"/>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6" name="Google Shape;13346;p73"/>
          <p:cNvGrpSpPr/>
          <p:nvPr/>
        </p:nvGrpSpPr>
        <p:grpSpPr>
          <a:xfrm>
            <a:off x="870534" y="3126239"/>
            <a:ext cx="342211" cy="372824"/>
            <a:chOff x="-40160700" y="2339625"/>
            <a:chExt cx="290650" cy="316650"/>
          </a:xfrm>
        </p:grpSpPr>
        <p:sp>
          <p:nvSpPr>
            <p:cNvPr id="13347" name="Google Shape;13347;p73"/>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3"/>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3"/>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3"/>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1" name="Google Shape;13351;p73"/>
          <p:cNvGrpSpPr/>
          <p:nvPr/>
        </p:nvGrpSpPr>
        <p:grpSpPr>
          <a:xfrm>
            <a:off x="852359" y="3576695"/>
            <a:ext cx="375591" cy="372824"/>
            <a:chOff x="-40171725" y="2705875"/>
            <a:chExt cx="319000" cy="316650"/>
          </a:xfrm>
        </p:grpSpPr>
        <p:sp>
          <p:nvSpPr>
            <p:cNvPr id="13352" name="Google Shape;13352;p73"/>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3"/>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73"/>
          <p:cNvGrpSpPr/>
          <p:nvPr/>
        </p:nvGrpSpPr>
        <p:grpSpPr>
          <a:xfrm>
            <a:off x="3109957" y="2651151"/>
            <a:ext cx="272686" cy="373766"/>
            <a:chOff x="-38275925" y="1946600"/>
            <a:chExt cx="231600" cy="317450"/>
          </a:xfrm>
        </p:grpSpPr>
        <p:sp>
          <p:nvSpPr>
            <p:cNvPr id="13355" name="Google Shape;13355;p73"/>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3"/>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7" name="Google Shape;13357;p73"/>
          <p:cNvSpPr/>
          <p:nvPr/>
        </p:nvSpPr>
        <p:spPr>
          <a:xfrm>
            <a:off x="3057873" y="3082867"/>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3"/>
          <p:cNvSpPr/>
          <p:nvPr/>
        </p:nvSpPr>
        <p:spPr>
          <a:xfrm>
            <a:off x="3137950" y="3575768"/>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9" name="Google Shape;13359;p73"/>
          <p:cNvGrpSpPr/>
          <p:nvPr/>
        </p:nvGrpSpPr>
        <p:grpSpPr>
          <a:xfrm>
            <a:off x="2173841" y="4048593"/>
            <a:ext cx="382096" cy="371911"/>
            <a:chOff x="-37190575" y="1951325"/>
            <a:chExt cx="324525" cy="315875"/>
          </a:xfrm>
        </p:grpSpPr>
        <p:sp>
          <p:nvSpPr>
            <p:cNvPr id="13360" name="Google Shape;13360;p73"/>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3"/>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3"/>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3"/>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3"/>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5" name="Google Shape;13365;p73"/>
          <p:cNvSpPr/>
          <p:nvPr/>
        </p:nvSpPr>
        <p:spPr>
          <a:xfrm>
            <a:off x="2541596" y="1305641"/>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6" name="Google Shape;13366;p73"/>
          <p:cNvGrpSpPr/>
          <p:nvPr/>
        </p:nvGrpSpPr>
        <p:grpSpPr>
          <a:xfrm>
            <a:off x="2574144" y="1834744"/>
            <a:ext cx="373736" cy="293055"/>
            <a:chOff x="-41694200" y="2382950"/>
            <a:chExt cx="317425" cy="248900"/>
          </a:xfrm>
        </p:grpSpPr>
        <p:sp>
          <p:nvSpPr>
            <p:cNvPr id="13367" name="Google Shape;13367;p73"/>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3"/>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9" name="Google Shape;13369;p73"/>
          <p:cNvGrpSpPr/>
          <p:nvPr/>
        </p:nvGrpSpPr>
        <p:grpSpPr>
          <a:xfrm>
            <a:off x="2570967" y="2188052"/>
            <a:ext cx="375591" cy="373766"/>
            <a:chOff x="-41695775" y="2683025"/>
            <a:chExt cx="319000" cy="317450"/>
          </a:xfrm>
        </p:grpSpPr>
        <p:sp>
          <p:nvSpPr>
            <p:cNvPr id="13370" name="Google Shape;13370;p73"/>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3"/>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3"/>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73"/>
          <p:cNvGrpSpPr/>
          <p:nvPr/>
        </p:nvGrpSpPr>
        <p:grpSpPr>
          <a:xfrm>
            <a:off x="1313266" y="2680822"/>
            <a:ext cx="342211" cy="375620"/>
            <a:chOff x="-39792875" y="1971800"/>
            <a:chExt cx="290650" cy="319025"/>
          </a:xfrm>
        </p:grpSpPr>
        <p:sp>
          <p:nvSpPr>
            <p:cNvPr id="13374" name="Google Shape;13374;p73"/>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3"/>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76" name="Google Shape;13376;p73"/>
          <p:cNvSpPr/>
          <p:nvPr/>
        </p:nvSpPr>
        <p:spPr>
          <a:xfrm>
            <a:off x="1296433" y="3576475"/>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7" name="Google Shape;13377;p73"/>
          <p:cNvGrpSpPr/>
          <p:nvPr/>
        </p:nvGrpSpPr>
        <p:grpSpPr>
          <a:xfrm>
            <a:off x="3490328" y="2653006"/>
            <a:ext cx="383950" cy="372618"/>
            <a:chOff x="-37956150" y="1948175"/>
            <a:chExt cx="326100" cy="316475"/>
          </a:xfrm>
        </p:grpSpPr>
        <p:sp>
          <p:nvSpPr>
            <p:cNvPr id="13378" name="Google Shape;13378;p73"/>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3"/>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3"/>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1" name="Google Shape;13381;p73"/>
          <p:cNvGrpSpPr/>
          <p:nvPr/>
        </p:nvGrpSpPr>
        <p:grpSpPr>
          <a:xfrm>
            <a:off x="1323705" y="3129047"/>
            <a:ext cx="324609" cy="374825"/>
            <a:chOff x="-39783425" y="2337925"/>
            <a:chExt cx="275700" cy="318350"/>
          </a:xfrm>
        </p:grpSpPr>
        <p:sp>
          <p:nvSpPr>
            <p:cNvPr id="13382" name="Google Shape;13382;p73"/>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3"/>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4" name="Google Shape;13384;p73"/>
          <p:cNvGrpSpPr/>
          <p:nvPr/>
        </p:nvGrpSpPr>
        <p:grpSpPr>
          <a:xfrm>
            <a:off x="3497847" y="3160259"/>
            <a:ext cx="375620" cy="243015"/>
            <a:chOff x="-37953000" y="2379000"/>
            <a:chExt cx="319025" cy="206400"/>
          </a:xfrm>
        </p:grpSpPr>
        <p:sp>
          <p:nvSpPr>
            <p:cNvPr id="13385" name="Google Shape;13385;p73"/>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3"/>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3"/>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3"/>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3"/>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90" name="Google Shape;13390;p73"/>
          <p:cNvSpPr/>
          <p:nvPr/>
        </p:nvSpPr>
        <p:spPr>
          <a:xfrm>
            <a:off x="3490950" y="3575768"/>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3"/>
          <p:cNvSpPr/>
          <p:nvPr/>
        </p:nvSpPr>
        <p:spPr>
          <a:xfrm>
            <a:off x="2669201" y="4047649"/>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3"/>
          <p:cNvSpPr txBox="1">
            <a:spLocks noGrp="1"/>
          </p:cNvSpPr>
          <p:nvPr>
            <p:ph type="title" idx="4294967295"/>
          </p:nvPr>
        </p:nvSpPr>
        <p:spPr>
          <a:xfrm>
            <a:off x="849675" y="7220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393" name="Google Shape;13393;p73"/>
          <p:cNvSpPr txBox="1">
            <a:spLocks noGrp="1"/>
          </p:cNvSpPr>
          <p:nvPr>
            <p:ph type="title" idx="4294967295"/>
          </p:nvPr>
        </p:nvSpPr>
        <p:spPr>
          <a:xfrm>
            <a:off x="4858400" y="7220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3394" name="Google Shape;13394;p73"/>
          <p:cNvSpPr/>
          <p:nvPr/>
        </p:nvSpPr>
        <p:spPr>
          <a:xfrm>
            <a:off x="4866545" y="1355406"/>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95" name="Google Shape;13395;p73"/>
          <p:cNvGrpSpPr/>
          <p:nvPr/>
        </p:nvGrpSpPr>
        <p:grpSpPr>
          <a:xfrm>
            <a:off x="4865594" y="1782519"/>
            <a:ext cx="354107" cy="355063"/>
            <a:chOff x="-28467625" y="2331750"/>
            <a:chExt cx="296150" cy="296950"/>
          </a:xfrm>
        </p:grpSpPr>
        <p:sp>
          <p:nvSpPr>
            <p:cNvPr id="13396" name="Google Shape;13396;p73"/>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3"/>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73"/>
          <p:cNvGrpSpPr/>
          <p:nvPr/>
        </p:nvGrpSpPr>
        <p:grpSpPr>
          <a:xfrm>
            <a:off x="4879719" y="2225601"/>
            <a:ext cx="325858" cy="351327"/>
            <a:chOff x="-28461325" y="2701925"/>
            <a:chExt cx="272525" cy="293825"/>
          </a:xfrm>
        </p:grpSpPr>
        <p:sp>
          <p:nvSpPr>
            <p:cNvPr id="13399" name="Google Shape;13399;p73"/>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3"/>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3"/>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73"/>
          <p:cNvGrpSpPr/>
          <p:nvPr/>
        </p:nvGrpSpPr>
        <p:grpSpPr>
          <a:xfrm>
            <a:off x="7103910" y="1399238"/>
            <a:ext cx="354107" cy="226974"/>
            <a:chOff x="-26585200" y="2025375"/>
            <a:chExt cx="296150" cy="189825"/>
          </a:xfrm>
        </p:grpSpPr>
        <p:sp>
          <p:nvSpPr>
            <p:cNvPr id="13403" name="Google Shape;13403;p73"/>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3"/>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3"/>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3"/>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3"/>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8" name="Google Shape;13408;p73"/>
          <p:cNvGrpSpPr/>
          <p:nvPr/>
        </p:nvGrpSpPr>
        <p:grpSpPr>
          <a:xfrm>
            <a:off x="7104373" y="1783461"/>
            <a:ext cx="353180" cy="353180"/>
            <a:chOff x="-26584425" y="2340425"/>
            <a:chExt cx="295375" cy="295375"/>
          </a:xfrm>
        </p:grpSpPr>
        <p:sp>
          <p:nvSpPr>
            <p:cNvPr id="13409" name="Google Shape;13409;p73"/>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3"/>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3"/>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3"/>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3"/>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4" name="Google Shape;13414;p73"/>
          <p:cNvGrpSpPr/>
          <p:nvPr/>
        </p:nvGrpSpPr>
        <p:grpSpPr>
          <a:xfrm>
            <a:off x="7099202" y="2224555"/>
            <a:ext cx="363523" cy="353419"/>
            <a:chOff x="-26585200" y="2710400"/>
            <a:chExt cx="304025" cy="295575"/>
          </a:xfrm>
        </p:grpSpPr>
        <p:sp>
          <p:nvSpPr>
            <p:cNvPr id="13415" name="Google Shape;13415;p73"/>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3"/>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3"/>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3"/>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3"/>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3"/>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3"/>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3"/>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3"/>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3"/>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3"/>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3"/>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7" name="Google Shape;13427;p73"/>
          <p:cNvGrpSpPr/>
          <p:nvPr/>
        </p:nvGrpSpPr>
        <p:grpSpPr>
          <a:xfrm>
            <a:off x="5754337" y="2666033"/>
            <a:ext cx="354136" cy="353210"/>
            <a:chOff x="-24709875" y="1970225"/>
            <a:chExt cx="296175" cy="295400"/>
          </a:xfrm>
        </p:grpSpPr>
        <p:sp>
          <p:nvSpPr>
            <p:cNvPr id="13428" name="Google Shape;13428;p73"/>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3"/>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0" name="Google Shape;13430;p73"/>
          <p:cNvGrpSpPr/>
          <p:nvPr/>
        </p:nvGrpSpPr>
        <p:grpSpPr>
          <a:xfrm>
            <a:off x="5786352" y="3112911"/>
            <a:ext cx="290107" cy="354107"/>
            <a:chOff x="-24683100" y="2340425"/>
            <a:chExt cx="242625" cy="296150"/>
          </a:xfrm>
        </p:grpSpPr>
        <p:sp>
          <p:nvSpPr>
            <p:cNvPr id="13431" name="Google Shape;13431;p73"/>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3"/>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3"/>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3"/>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35" name="Google Shape;13435;p73"/>
          <p:cNvSpPr/>
          <p:nvPr/>
        </p:nvSpPr>
        <p:spPr>
          <a:xfrm>
            <a:off x="5786789" y="3554076"/>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6" name="Google Shape;13436;p73"/>
          <p:cNvGrpSpPr/>
          <p:nvPr/>
        </p:nvGrpSpPr>
        <p:grpSpPr>
          <a:xfrm>
            <a:off x="7992594" y="2666033"/>
            <a:ext cx="360713" cy="353210"/>
            <a:chOff x="-22881800" y="1971800"/>
            <a:chExt cx="301675" cy="295400"/>
          </a:xfrm>
        </p:grpSpPr>
        <p:sp>
          <p:nvSpPr>
            <p:cNvPr id="13437" name="Google Shape;13437;p73"/>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3"/>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3"/>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3"/>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3"/>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3"/>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3" name="Google Shape;13443;p73"/>
          <p:cNvSpPr/>
          <p:nvPr/>
        </p:nvSpPr>
        <p:spPr>
          <a:xfrm>
            <a:off x="5326091" y="1335633"/>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3"/>
          <p:cNvSpPr/>
          <p:nvPr/>
        </p:nvSpPr>
        <p:spPr>
          <a:xfrm>
            <a:off x="5304434" y="1783074"/>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5" name="Google Shape;13445;p73"/>
          <p:cNvGrpSpPr/>
          <p:nvPr/>
        </p:nvGrpSpPr>
        <p:grpSpPr>
          <a:xfrm>
            <a:off x="5368939" y="2224196"/>
            <a:ext cx="227930" cy="354136"/>
            <a:chOff x="-28043900" y="2701925"/>
            <a:chExt cx="190625" cy="296175"/>
          </a:xfrm>
        </p:grpSpPr>
        <p:sp>
          <p:nvSpPr>
            <p:cNvPr id="13446" name="Google Shape;13446;p73"/>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3"/>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3"/>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3"/>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3"/>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1" name="Google Shape;13451;p73"/>
          <p:cNvGrpSpPr/>
          <p:nvPr/>
        </p:nvGrpSpPr>
        <p:grpSpPr>
          <a:xfrm>
            <a:off x="7541805" y="1336135"/>
            <a:ext cx="354136" cy="353180"/>
            <a:chOff x="-26215025" y="1971025"/>
            <a:chExt cx="296175" cy="295375"/>
          </a:xfrm>
        </p:grpSpPr>
        <p:sp>
          <p:nvSpPr>
            <p:cNvPr id="13452" name="Google Shape;13452;p73"/>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3"/>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3"/>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3"/>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3"/>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3"/>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3"/>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3"/>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73"/>
          <p:cNvGrpSpPr/>
          <p:nvPr/>
        </p:nvGrpSpPr>
        <p:grpSpPr>
          <a:xfrm>
            <a:off x="7541327" y="1783924"/>
            <a:ext cx="355093" cy="352253"/>
            <a:chOff x="-26215825" y="2341200"/>
            <a:chExt cx="296975" cy="294600"/>
          </a:xfrm>
        </p:grpSpPr>
        <p:sp>
          <p:nvSpPr>
            <p:cNvPr id="13461" name="Google Shape;13461;p73"/>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3"/>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3" name="Google Shape;13463;p73"/>
          <p:cNvGrpSpPr/>
          <p:nvPr/>
        </p:nvGrpSpPr>
        <p:grpSpPr>
          <a:xfrm>
            <a:off x="7573357" y="2224674"/>
            <a:ext cx="291033" cy="353180"/>
            <a:chOff x="-26179575" y="2710600"/>
            <a:chExt cx="243400" cy="295375"/>
          </a:xfrm>
        </p:grpSpPr>
        <p:sp>
          <p:nvSpPr>
            <p:cNvPr id="13464" name="Google Shape;13464;p73"/>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3"/>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3"/>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7" name="Google Shape;13467;p73"/>
          <p:cNvGrpSpPr/>
          <p:nvPr/>
        </p:nvGrpSpPr>
        <p:grpSpPr>
          <a:xfrm>
            <a:off x="6212417" y="2666048"/>
            <a:ext cx="337187" cy="353180"/>
            <a:chOff x="-24328675" y="1971025"/>
            <a:chExt cx="282000" cy="295375"/>
          </a:xfrm>
        </p:grpSpPr>
        <p:sp>
          <p:nvSpPr>
            <p:cNvPr id="13468" name="Google Shape;13468;p73"/>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3"/>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0" name="Google Shape;13470;p73"/>
          <p:cNvGrpSpPr/>
          <p:nvPr/>
        </p:nvGrpSpPr>
        <p:grpSpPr>
          <a:xfrm>
            <a:off x="6214778" y="3113374"/>
            <a:ext cx="332464" cy="353180"/>
            <a:chOff x="-24330250" y="2340425"/>
            <a:chExt cx="278050" cy="295375"/>
          </a:xfrm>
        </p:grpSpPr>
        <p:sp>
          <p:nvSpPr>
            <p:cNvPr id="13471" name="Google Shape;13471;p73"/>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3"/>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3"/>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3"/>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3"/>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3"/>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3"/>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8" name="Google Shape;13478;p73"/>
          <p:cNvGrpSpPr/>
          <p:nvPr/>
        </p:nvGrpSpPr>
        <p:grpSpPr>
          <a:xfrm>
            <a:off x="6204420" y="3554587"/>
            <a:ext cx="353180" cy="353180"/>
            <a:chOff x="-24338900" y="2710600"/>
            <a:chExt cx="295375" cy="295375"/>
          </a:xfrm>
        </p:grpSpPr>
        <p:sp>
          <p:nvSpPr>
            <p:cNvPr id="13479" name="Google Shape;13479;p73"/>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3"/>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73"/>
          <p:cNvGrpSpPr/>
          <p:nvPr/>
        </p:nvGrpSpPr>
        <p:grpSpPr>
          <a:xfrm>
            <a:off x="7995419" y="3113972"/>
            <a:ext cx="355063" cy="351984"/>
            <a:chOff x="-22859750" y="2335900"/>
            <a:chExt cx="296950" cy="294375"/>
          </a:xfrm>
        </p:grpSpPr>
        <p:sp>
          <p:nvSpPr>
            <p:cNvPr id="13482" name="Google Shape;13482;p73"/>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3"/>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3"/>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5" name="Google Shape;13485;p73"/>
          <p:cNvGrpSpPr/>
          <p:nvPr/>
        </p:nvGrpSpPr>
        <p:grpSpPr>
          <a:xfrm>
            <a:off x="5774767" y="1336120"/>
            <a:ext cx="311749" cy="353210"/>
            <a:chOff x="-27710725" y="1959200"/>
            <a:chExt cx="260725" cy="295400"/>
          </a:xfrm>
        </p:grpSpPr>
        <p:sp>
          <p:nvSpPr>
            <p:cNvPr id="13486" name="Google Shape;13486;p73"/>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3"/>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8" name="Google Shape;13488;p73"/>
          <p:cNvGrpSpPr/>
          <p:nvPr/>
        </p:nvGrpSpPr>
        <p:grpSpPr>
          <a:xfrm>
            <a:off x="5752631" y="1844666"/>
            <a:ext cx="356020" cy="230770"/>
            <a:chOff x="-27728850" y="2382950"/>
            <a:chExt cx="297750" cy="193000"/>
          </a:xfrm>
        </p:grpSpPr>
        <p:sp>
          <p:nvSpPr>
            <p:cNvPr id="13489" name="Google Shape;13489;p73"/>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3"/>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3"/>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92" name="Google Shape;13492;p73"/>
          <p:cNvSpPr/>
          <p:nvPr/>
        </p:nvSpPr>
        <p:spPr>
          <a:xfrm>
            <a:off x="5753569" y="2230994"/>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3"/>
          <p:cNvSpPr/>
          <p:nvPr/>
        </p:nvSpPr>
        <p:spPr>
          <a:xfrm>
            <a:off x="7984417" y="1335633"/>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4" name="Google Shape;13494;p73"/>
          <p:cNvGrpSpPr/>
          <p:nvPr/>
        </p:nvGrpSpPr>
        <p:grpSpPr>
          <a:xfrm>
            <a:off x="7983975" y="1792877"/>
            <a:ext cx="354136" cy="334348"/>
            <a:chOff x="-25844850" y="2357750"/>
            <a:chExt cx="296175" cy="279625"/>
          </a:xfrm>
        </p:grpSpPr>
        <p:sp>
          <p:nvSpPr>
            <p:cNvPr id="13495" name="Google Shape;13495;p73"/>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3"/>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3"/>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3"/>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3"/>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3"/>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1" name="Google Shape;13501;p73"/>
          <p:cNvSpPr/>
          <p:nvPr/>
        </p:nvSpPr>
        <p:spPr>
          <a:xfrm>
            <a:off x="7982071" y="2224283"/>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2" name="Google Shape;13502;p73"/>
          <p:cNvGrpSpPr/>
          <p:nvPr/>
        </p:nvGrpSpPr>
        <p:grpSpPr>
          <a:xfrm>
            <a:off x="6712883" y="2666033"/>
            <a:ext cx="228887" cy="353210"/>
            <a:chOff x="-23917525" y="1970225"/>
            <a:chExt cx="191425" cy="295400"/>
          </a:xfrm>
        </p:grpSpPr>
        <p:sp>
          <p:nvSpPr>
            <p:cNvPr id="13503" name="Google Shape;13503;p73"/>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3"/>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3"/>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6" name="Google Shape;13506;p73"/>
          <p:cNvGrpSpPr/>
          <p:nvPr/>
        </p:nvGrpSpPr>
        <p:grpSpPr>
          <a:xfrm>
            <a:off x="6668164" y="3112911"/>
            <a:ext cx="318325" cy="354107"/>
            <a:chOff x="-23952175" y="2340425"/>
            <a:chExt cx="266225" cy="296150"/>
          </a:xfrm>
        </p:grpSpPr>
        <p:sp>
          <p:nvSpPr>
            <p:cNvPr id="13507" name="Google Shape;13507;p73"/>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3"/>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9" name="Google Shape;13509;p73"/>
          <p:cNvSpPr/>
          <p:nvPr/>
        </p:nvSpPr>
        <p:spPr>
          <a:xfrm>
            <a:off x="6641253" y="3554898"/>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0" name="Google Shape;13510;p73"/>
          <p:cNvGrpSpPr/>
          <p:nvPr/>
        </p:nvGrpSpPr>
        <p:grpSpPr>
          <a:xfrm>
            <a:off x="8053336" y="3553167"/>
            <a:ext cx="239230" cy="356020"/>
            <a:chOff x="-22811700" y="2700350"/>
            <a:chExt cx="200075" cy="297750"/>
          </a:xfrm>
        </p:grpSpPr>
        <p:sp>
          <p:nvSpPr>
            <p:cNvPr id="13511" name="Google Shape;13511;p73"/>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3"/>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3"/>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73"/>
          <p:cNvGrpSpPr/>
          <p:nvPr/>
        </p:nvGrpSpPr>
        <p:grpSpPr>
          <a:xfrm>
            <a:off x="6201787" y="1335656"/>
            <a:ext cx="355063" cy="354136"/>
            <a:chOff x="-27358650" y="1961575"/>
            <a:chExt cx="296950" cy="296175"/>
          </a:xfrm>
        </p:grpSpPr>
        <p:sp>
          <p:nvSpPr>
            <p:cNvPr id="13515" name="Google Shape;13515;p73"/>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3"/>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17" name="Google Shape;13517;p73"/>
          <p:cNvSpPr/>
          <p:nvPr/>
        </p:nvSpPr>
        <p:spPr>
          <a:xfrm>
            <a:off x="6243686" y="1783403"/>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3"/>
          <p:cNvSpPr/>
          <p:nvPr/>
        </p:nvSpPr>
        <p:spPr>
          <a:xfrm>
            <a:off x="6202255" y="2224163"/>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9" name="Google Shape;13519;p73"/>
          <p:cNvGrpSpPr/>
          <p:nvPr/>
        </p:nvGrpSpPr>
        <p:grpSpPr>
          <a:xfrm>
            <a:off x="7100357" y="2666048"/>
            <a:ext cx="354136" cy="353180"/>
            <a:chOff x="-23599325" y="1971025"/>
            <a:chExt cx="296175" cy="295375"/>
          </a:xfrm>
        </p:grpSpPr>
        <p:sp>
          <p:nvSpPr>
            <p:cNvPr id="13520" name="Google Shape;13520;p73"/>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3"/>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22" name="Google Shape;13522;p73"/>
          <p:cNvSpPr/>
          <p:nvPr/>
        </p:nvSpPr>
        <p:spPr>
          <a:xfrm>
            <a:off x="7101239" y="3112404"/>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3"/>
          <p:cNvSpPr/>
          <p:nvPr/>
        </p:nvSpPr>
        <p:spPr>
          <a:xfrm>
            <a:off x="7098877" y="3565376"/>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3"/>
          <p:cNvSpPr/>
          <p:nvPr/>
        </p:nvSpPr>
        <p:spPr>
          <a:xfrm>
            <a:off x="6201949" y="4047139"/>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5" name="Google Shape;13525;p73"/>
          <p:cNvGrpSpPr/>
          <p:nvPr/>
        </p:nvGrpSpPr>
        <p:grpSpPr>
          <a:xfrm>
            <a:off x="6644801" y="1335776"/>
            <a:ext cx="360713" cy="353897"/>
            <a:chOff x="-26993200" y="1961775"/>
            <a:chExt cx="301675" cy="295975"/>
          </a:xfrm>
        </p:grpSpPr>
        <p:sp>
          <p:nvSpPr>
            <p:cNvPr id="13526" name="Google Shape;13526;p73"/>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3"/>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3"/>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73"/>
          <p:cNvGrpSpPr/>
          <p:nvPr/>
        </p:nvGrpSpPr>
        <p:grpSpPr>
          <a:xfrm>
            <a:off x="6669761" y="1783461"/>
            <a:ext cx="310792" cy="353180"/>
            <a:chOff x="-26970350" y="2332550"/>
            <a:chExt cx="259925" cy="295375"/>
          </a:xfrm>
        </p:grpSpPr>
        <p:sp>
          <p:nvSpPr>
            <p:cNvPr id="13530" name="Google Shape;13530;p73"/>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3"/>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2" name="Google Shape;13532;p73"/>
          <p:cNvGrpSpPr/>
          <p:nvPr/>
        </p:nvGrpSpPr>
        <p:grpSpPr>
          <a:xfrm>
            <a:off x="6649046" y="2256226"/>
            <a:ext cx="352223" cy="290077"/>
            <a:chOff x="-26986100" y="2735800"/>
            <a:chExt cx="294575" cy="242600"/>
          </a:xfrm>
        </p:grpSpPr>
        <p:sp>
          <p:nvSpPr>
            <p:cNvPr id="13533" name="Google Shape;13533;p73"/>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3"/>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5" name="Google Shape;13535;p73"/>
          <p:cNvGrpSpPr/>
          <p:nvPr/>
        </p:nvGrpSpPr>
        <p:grpSpPr>
          <a:xfrm>
            <a:off x="7548093" y="2665569"/>
            <a:ext cx="355063" cy="354136"/>
            <a:chOff x="-23229925" y="1970225"/>
            <a:chExt cx="296950" cy="296175"/>
          </a:xfrm>
        </p:grpSpPr>
        <p:sp>
          <p:nvSpPr>
            <p:cNvPr id="13536" name="Google Shape;13536;p73"/>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3"/>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3"/>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3"/>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0" name="Google Shape;13540;p73"/>
          <p:cNvGrpSpPr/>
          <p:nvPr/>
        </p:nvGrpSpPr>
        <p:grpSpPr>
          <a:xfrm>
            <a:off x="7590466" y="3112432"/>
            <a:ext cx="270318" cy="355063"/>
            <a:chOff x="-23177950" y="2340425"/>
            <a:chExt cx="226075" cy="296950"/>
          </a:xfrm>
        </p:grpSpPr>
        <p:sp>
          <p:nvSpPr>
            <p:cNvPr id="13541" name="Google Shape;13541;p73"/>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3"/>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73"/>
          <p:cNvGrpSpPr/>
          <p:nvPr/>
        </p:nvGrpSpPr>
        <p:grpSpPr>
          <a:xfrm>
            <a:off x="7548556" y="3554109"/>
            <a:ext cx="354136" cy="354136"/>
            <a:chOff x="-23229150" y="2710600"/>
            <a:chExt cx="296175" cy="296175"/>
          </a:xfrm>
        </p:grpSpPr>
        <p:sp>
          <p:nvSpPr>
            <p:cNvPr id="13544" name="Google Shape;13544;p73"/>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3"/>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46" name="Google Shape;13546;p73"/>
          <p:cNvSpPr/>
          <p:nvPr/>
        </p:nvSpPr>
        <p:spPr>
          <a:xfrm>
            <a:off x="6650549" y="4047621"/>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3"/>
          <p:cNvSpPr/>
          <p:nvPr/>
        </p:nvSpPr>
        <p:spPr>
          <a:xfrm>
            <a:off x="4883479" y="2666487"/>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8" name="Google Shape;13548;p73"/>
          <p:cNvGrpSpPr/>
          <p:nvPr/>
        </p:nvGrpSpPr>
        <p:grpSpPr>
          <a:xfrm>
            <a:off x="4865631" y="3123732"/>
            <a:ext cx="356946" cy="332464"/>
            <a:chOff x="-25477800" y="2357750"/>
            <a:chExt cx="298525" cy="278050"/>
          </a:xfrm>
        </p:grpSpPr>
        <p:sp>
          <p:nvSpPr>
            <p:cNvPr id="13549" name="Google Shape;13549;p73"/>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3"/>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1" name="Google Shape;13551;p73"/>
          <p:cNvSpPr/>
          <p:nvPr/>
        </p:nvSpPr>
        <p:spPr>
          <a:xfrm>
            <a:off x="4867009" y="3554480"/>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3"/>
          <p:cNvSpPr/>
          <p:nvPr/>
        </p:nvSpPr>
        <p:spPr>
          <a:xfrm>
            <a:off x="5308694" y="2666024"/>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53" name="Google Shape;13553;p73"/>
          <p:cNvGrpSpPr/>
          <p:nvPr/>
        </p:nvGrpSpPr>
        <p:grpSpPr>
          <a:xfrm>
            <a:off x="5308265" y="3112911"/>
            <a:ext cx="353180" cy="354107"/>
            <a:chOff x="-25104475" y="2340425"/>
            <a:chExt cx="295375" cy="296150"/>
          </a:xfrm>
        </p:grpSpPr>
        <p:sp>
          <p:nvSpPr>
            <p:cNvPr id="13554" name="Google Shape;13554;p73"/>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3"/>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3"/>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3"/>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3"/>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3"/>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3"/>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3"/>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3"/>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63" name="Google Shape;13563;p73"/>
          <p:cNvSpPr/>
          <p:nvPr/>
        </p:nvSpPr>
        <p:spPr>
          <a:xfrm>
            <a:off x="5306811" y="3599288"/>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67"/>
        <p:cNvGrpSpPr/>
        <p:nvPr/>
      </p:nvGrpSpPr>
      <p:grpSpPr>
        <a:xfrm>
          <a:off x="0" y="0"/>
          <a:ext cx="0" cy="0"/>
          <a:chOff x="0" y="0"/>
          <a:chExt cx="0" cy="0"/>
        </a:xfrm>
      </p:grpSpPr>
      <p:sp>
        <p:nvSpPr>
          <p:cNvPr id="13568" name="Google Shape;13568;p74"/>
          <p:cNvSpPr txBox="1">
            <a:spLocks noGrp="1"/>
          </p:cNvSpPr>
          <p:nvPr>
            <p:ph type="title" idx="4294967295"/>
          </p:nvPr>
        </p:nvSpPr>
        <p:spPr>
          <a:xfrm>
            <a:off x="849675" y="7159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569" name="Google Shape;13569;p74"/>
          <p:cNvSpPr txBox="1">
            <a:spLocks noGrp="1"/>
          </p:cNvSpPr>
          <p:nvPr>
            <p:ph type="title" idx="4294967295"/>
          </p:nvPr>
        </p:nvSpPr>
        <p:spPr>
          <a:xfrm>
            <a:off x="4858400" y="7159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3570" name="Google Shape;13570;p74"/>
          <p:cNvGrpSpPr/>
          <p:nvPr/>
        </p:nvGrpSpPr>
        <p:grpSpPr>
          <a:xfrm>
            <a:off x="854368" y="1313920"/>
            <a:ext cx="366269" cy="366240"/>
            <a:chOff x="-65131525" y="1914325"/>
            <a:chExt cx="316650" cy="316625"/>
          </a:xfrm>
        </p:grpSpPr>
        <p:sp>
          <p:nvSpPr>
            <p:cNvPr id="13571" name="Google Shape;13571;p74"/>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4"/>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3" name="Google Shape;13573;p74"/>
          <p:cNvGrpSpPr/>
          <p:nvPr/>
        </p:nvGrpSpPr>
        <p:grpSpPr>
          <a:xfrm>
            <a:off x="854368" y="1794207"/>
            <a:ext cx="366269" cy="366269"/>
            <a:chOff x="-65131525" y="2281350"/>
            <a:chExt cx="316650" cy="316650"/>
          </a:xfrm>
        </p:grpSpPr>
        <p:sp>
          <p:nvSpPr>
            <p:cNvPr id="13574" name="Google Shape;13574;p74"/>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4"/>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6" name="Google Shape;13576;p74"/>
          <p:cNvGrpSpPr/>
          <p:nvPr/>
        </p:nvGrpSpPr>
        <p:grpSpPr>
          <a:xfrm>
            <a:off x="857564" y="2259206"/>
            <a:ext cx="359878" cy="367165"/>
            <a:chOff x="-65129950" y="2646800"/>
            <a:chExt cx="311125" cy="317425"/>
          </a:xfrm>
        </p:grpSpPr>
        <p:sp>
          <p:nvSpPr>
            <p:cNvPr id="13577" name="Google Shape;13577;p74"/>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4"/>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9" name="Google Shape;13579;p74"/>
          <p:cNvGrpSpPr/>
          <p:nvPr/>
        </p:nvGrpSpPr>
        <p:grpSpPr>
          <a:xfrm>
            <a:off x="3060897" y="1312532"/>
            <a:ext cx="368987" cy="369016"/>
            <a:chOff x="-63252250" y="1930850"/>
            <a:chExt cx="319000" cy="319025"/>
          </a:xfrm>
        </p:grpSpPr>
        <p:sp>
          <p:nvSpPr>
            <p:cNvPr id="13580" name="Google Shape;13580;p74"/>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4"/>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82" name="Google Shape;13582;p74"/>
          <p:cNvSpPr/>
          <p:nvPr/>
        </p:nvSpPr>
        <p:spPr>
          <a:xfrm>
            <a:off x="3052893" y="17933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3" name="Google Shape;13583;p74"/>
          <p:cNvGrpSpPr/>
          <p:nvPr/>
        </p:nvGrpSpPr>
        <p:grpSpPr>
          <a:xfrm>
            <a:off x="3061808" y="2258743"/>
            <a:ext cx="367165" cy="368091"/>
            <a:chOff x="-63250675" y="2664125"/>
            <a:chExt cx="317425" cy="318225"/>
          </a:xfrm>
        </p:grpSpPr>
        <p:sp>
          <p:nvSpPr>
            <p:cNvPr id="13584" name="Google Shape;13584;p74"/>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4"/>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6" name="Google Shape;13586;p74"/>
          <p:cNvGrpSpPr/>
          <p:nvPr/>
        </p:nvGrpSpPr>
        <p:grpSpPr>
          <a:xfrm>
            <a:off x="1738471" y="2735150"/>
            <a:ext cx="363522" cy="361266"/>
            <a:chOff x="-61354075" y="1940500"/>
            <a:chExt cx="314275" cy="312325"/>
          </a:xfrm>
        </p:grpSpPr>
        <p:sp>
          <p:nvSpPr>
            <p:cNvPr id="13587" name="Google Shape;13587;p74"/>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4"/>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4"/>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4"/>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1" name="Google Shape;13591;p74"/>
          <p:cNvGrpSpPr/>
          <p:nvPr/>
        </p:nvGrpSpPr>
        <p:grpSpPr>
          <a:xfrm>
            <a:off x="1737098" y="3183702"/>
            <a:ext cx="366269" cy="336195"/>
            <a:chOff x="-61354875" y="2322300"/>
            <a:chExt cx="316650" cy="290650"/>
          </a:xfrm>
        </p:grpSpPr>
        <p:sp>
          <p:nvSpPr>
            <p:cNvPr id="13592" name="Google Shape;13592;p74"/>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4"/>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4"/>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5" name="Google Shape;13595;p74"/>
          <p:cNvGrpSpPr/>
          <p:nvPr/>
        </p:nvGrpSpPr>
        <p:grpSpPr>
          <a:xfrm>
            <a:off x="1737098" y="3611266"/>
            <a:ext cx="366269" cy="366269"/>
            <a:chOff x="-61354875" y="2671225"/>
            <a:chExt cx="316650" cy="316650"/>
          </a:xfrm>
        </p:grpSpPr>
        <p:sp>
          <p:nvSpPr>
            <p:cNvPr id="13596" name="Google Shape;13596;p74"/>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4"/>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4"/>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4"/>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4"/>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1" name="Google Shape;13601;p74"/>
          <p:cNvGrpSpPr/>
          <p:nvPr/>
        </p:nvGrpSpPr>
        <p:grpSpPr>
          <a:xfrm>
            <a:off x="3952502" y="2731001"/>
            <a:ext cx="368987" cy="369566"/>
            <a:chOff x="-59502375" y="1904375"/>
            <a:chExt cx="319000" cy="319500"/>
          </a:xfrm>
        </p:grpSpPr>
        <p:sp>
          <p:nvSpPr>
            <p:cNvPr id="13602" name="Google Shape;13602;p74"/>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4"/>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4"/>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74"/>
          <p:cNvGrpSpPr/>
          <p:nvPr/>
        </p:nvGrpSpPr>
        <p:grpSpPr>
          <a:xfrm>
            <a:off x="1298621" y="1315207"/>
            <a:ext cx="368987" cy="363666"/>
            <a:chOff x="-64774725" y="1916550"/>
            <a:chExt cx="319000" cy="314400"/>
          </a:xfrm>
        </p:grpSpPr>
        <p:sp>
          <p:nvSpPr>
            <p:cNvPr id="13606" name="Google Shape;13606;p74"/>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4"/>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8" name="Google Shape;13608;p74"/>
          <p:cNvGrpSpPr/>
          <p:nvPr/>
        </p:nvGrpSpPr>
        <p:grpSpPr>
          <a:xfrm>
            <a:off x="1299979" y="1792386"/>
            <a:ext cx="366269" cy="369913"/>
            <a:chOff x="-64764500" y="2280550"/>
            <a:chExt cx="316650" cy="319800"/>
          </a:xfrm>
        </p:grpSpPr>
        <p:sp>
          <p:nvSpPr>
            <p:cNvPr id="13609" name="Google Shape;13609;p74"/>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4"/>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1" name="Google Shape;13611;p74"/>
          <p:cNvSpPr/>
          <p:nvPr/>
        </p:nvSpPr>
        <p:spPr>
          <a:xfrm>
            <a:off x="1316753" y="22596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2" name="Google Shape;13612;p74"/>
          <p:cNvGrpSpPr/>
          <p:nvPr/>
        </p:nvGrpSpPr>
        <p:grpSpPr>
          <a:xfrm>
            <a:off x="3512023" y="1352163"/>
            <a:ext cx="365344" cy="289753"/>
            <a:chOff x="-62882850" y="1999375"/>
            <a:chExt cx="315850" cy="250500"/>
          </a:xfrm>
        </p:grpSpPr>
        <p:sp>
          <p:nvSpPr>
            <p:cNvPr id="13613" name="Google Shape;13613;p74"/>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4"/>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5" name="Google Shape;13615;p74"/>
          <p:cNvGrpSpPr/>
          <p:nvPr/>
        </p:nvGrpSpPr>
        <p:grpSpPr>
          <a:xfrm>
            <a:off x="3503362" y="1793745"/>
            <a:ext cx="382665" cy="367194"/>
            <a:chOff x="-62890750" y="2296300"/>
            <a:chExt cx="330825" cy="317450"/>
          </a:xfrm>
        </p:grpSpPr>
        <p:sp>
          <p:nvSpPr>
            <p:cNvPr id="13616" name="Google Shape;13616;p74"/>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4"/>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4"/>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9" name="Google Shape;13619;p74"/>
          <p:cNvGrpSpPr/>
          <p:nvPr/>
        </p:nvGrpSpPr>
        <p:grpSpPr>
          <a:xfrm>
            <a:off x="3512023" y="2259206"/>
            <a:ext cx="365344" cy="367165"/>
            <a:chOff x="-62882850" y="2664925"/>
            <a:chExt cx="315850" cy="317425"/>
          </a:xfrm>
        </p:grpSpPr>
        <p:sp>
          <p:nvSpPr>
            <p:cNvPr id="13620" name="Google Shape;13620;p74"/>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4"/>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22" name="Google Shape;13622;p74"/>
          <p:cNvSpPr/>
          <p:nvPr/>
        </p:nvSpPr>
        <p:spPr>
          <a:xfrm>
            <a:off x="2175712" y="27335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23" name="Google Shape;13623;p74"/>
          <p:cNvGrpSpPr/>
          <p:nvPr/>
        </p:nvGrpSpPr>
        <p:grpSpPr>
          <a:xfrm>
            <a:off x="2183172" y="3171846"/>
            <a:ext cx="366269" cy="359907"/>
            <a:chOff x="-60988625" y="2310475"/>
            <a:chExt cx="316650" cy="311150"/>
          </a:xfrm>
        </p:grpSpPr>
        <p:sp>
          <p:nvSpPr>
            <p:cNvPr id="13624" name="Google Shape;13624;p74"/>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4"/>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4"/>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4"/>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4"/>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4"/>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74"/>
          <p:cNvGrpSpPr/>
          <p:nvPr/>
        </p:nvGrpSpPr>
        <p:grpSpPr>
          <a:xfrm>
            <a:off x="2183634" y="3610009"/>
            <a:ext cx="365344" cy="368785"/>
            <a:chOff x="-60987050" y="2671400"/>
            <a:chExt cx="315850" cy="318825"/>
          </a:xfrm>
        </p:grpSpPr>
        <p:sp>
          <p:nvSpPr>
            <p:cNvPr id="13631" name="Google Shape;13631;p74"/>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4"/>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74"/>
          <p:cNvGrpSpPr/>
          <p:nvPr/>
        </p:nvGrpSpPr>
        <p:grpSpPr>
          <a:xfrm>
            <a:off x="3952500" y="3172771"/>
            <a:ext cx="368987" cy="358056"/>
            <a:chOff x="-59481900" y="2290800"/>
            <a:chExt cx="319000" cy="309550"/>
          </a:xfrm>
        </p:grpSpPr>
        <p:sp>
          <p:nvSpPr>
            <p:cNvPr id="13634" name="Google Shape;13634;p74"/>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4"/>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4"/>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4"/>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4"/>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4"/>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0" name="Google Shape;13640;p74"/>
          <p:cNvGrpSpPr/>
          <p:nvPr/>
        </p:nvGrpSpPr>
        <p:grpSpPr>
          <a:xfrm>
            <a:off x="1741805" y="1313544"/>
            <a:ext cx="368987" cy="366992"/>
            <a:chOff x="-64401400" y="1914475"/>
            <a:chExt cx="319000" cy="317275"/>
          </a:xfrm>
        </p:grpSpPr>
        <p:sp>
          <p:nvSpPr>
            <p:cNvPr id="13641" name="Google Shape;13641;p74"/>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4"/>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4"/>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74"/>
          <p:cNvGrpSpPr/>
          <p:nvPr/>
        </p:nvGrpSpPr>
        <p:grpSpPr>
          <a:xfrm>
            <a:off x="1806493" y="1794583"/>
            <a:ext cx="239610" cy="365517"/>
            <a:chOff x="-64343900" y="2282125"/>
            <a:chExt cx="207150" cy="316000"/>
          </a:xfrm>
        </p:grpSpPr>
        <p:sp>
          <p:nvSpPr>
            <p:cNvPr id="13645" name="Google Shape;13645;p74"/>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4"/>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7" name="Google Shape;13647;p74"/>
          <p:cNvSpPr/>
          <p:nvPr/>
        </p:nvSpPr>
        <p:spPr>
          <a:xfrm>
            <a:off x="1736288" y="22578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8" name="Google Shape;13648;p74"/>
          <p:cNvGrpSpPr/>
          <p:nvPr/>
        </p:nvGrpSpPr>
        <p:grpSpPr>
          <a:xfrm>
            <a:off x="3986941" y="1313804"/>
            <a:ext cx="318873" cy="366471"/>
            <a:chOff x="-62496925" y="1931475"/>
            <a:chExt cx="275675" cy="316825"/>
          </a:xfrm>
        </p:grpSpPr>
        <p:sp>
          <p:nvSpPr>
            <p:cNvPr id="13649" name="Google Shape;13649;p74"/>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4"/>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1" name="Google Shape;13651;p74"/>
          <p:cNvGrpSpPr/>
          <p:nvPr/>
        </p:nvGrpSpPr>
        <p:grpSpPr>
          <a:xfrm>
            <a:off x="3963691" y="1793629"/>
            <a:ext cx="365373" cy="367426"/>
            <a:chOff x="-62516625" y="2297875"/>
            <a:chExt cx="315875" cy="317650"/>
          </a:xfrm>
        </p:grpSpPr>
        <p:sp>
          <p:nvSpPr>
            <p:cNvPr id="13652" name="Google Shape;13652;p74"/>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4"/>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4" name="Google Shape;13654;p74"/>
          <p:cNvGrpSpPr/>
          <p:nvPr/>
        </p:nvGrpSpPr>
        <p:grpSpPr>
          <a:xfrm>
            <a:off x="3962332" y="2275588"/>
            <a:ext cx="368091" cy="334402"/>
            <a:chOff x="-62518200" y="2692475"/>
            <a:chExt cx="318225" cy="289100"/>
          </a:xfrm>
        </p:grpSpPr>
        <p:sp>
          <p:nvSpPr>
            <p:cNvPr id="13655" name="Google Shape;13655;p74"/>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4"/>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7" name="Google Shape;13657;p74"/>
          <p:cNvGrpSpPr/>
          <p:nvPr/>
        </p:nvGrpSpPr>
        <p:grpSpPr>
          <a:xfrm>
            <a:off x="2648986" y="2733112"/>
            <a:ext cx="309793" cy="365344"/>
            <a:chOff x="-60597975" y="1939525"/>
            <a:chExt cx="267825" cy="315850"/>
          </a:xfrm>
        </p:grpSpPr>
        <p:sp>
          <p:nvSpPr>
            <p:cNvPr id="13658" name="Google Shape;13658;p74"/>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4"/>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0" name="Google Shape;13660;p74"/>
          <p:cNvGrpSpPr/>
          <p:nvPr/>
        </p:nvGrpSpPr>
        <p:grpSpPr>
          <a:xfrm>
            <a:off x="2619389" y="3167537"/>
            <a:ext cx="368987" cy="368525"/>
            <a:chOff x="-60620800" y="2304600"/>
            <a:chExt cx="319000" cy="318600"/>
          </a:xfrm>
        </p:grpSpPr>
        <p:sp>
          <p:nvSpPr>
            <p:cNvPr id="13661" name="Google Shape;13661;p74"/>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4"/>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4"/>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4" name="Google Shape;13664;p74"/>
          <p:cNvGrpSpPr/>
          <p:nvPr/>
        </p:nvGrpSpPr>
        <p:grpSpPr>
          <a:xfrm>
            <a:off x="2620748" y="3663188"/>
            <a:ext cx="366269" cy="262426"/>
            <a:chOff x="-60621600" y="2716100"/>
            <a:chExt cx="316650" cy="226875"/>
          </a:xfrm>
        </p:grpSpPr>
        <p:sp>
          <p:nvSpPr>
            <p:cNvPr id="13665" name="Google Shape;13665;p74"/>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4"/>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7" name="Google Shape;13667;p74"/>
          <p:cNvGrpSpPr/>
          <p:nvPr/>
        </p:nvGrpSpPr>
        <p:grpSpPr>
          <a:xfrm>
            <a:off x="3957965" y="3611281"/>
            <a:ext cx="358056" cy="366240"/>
            <a:chOff x="-59475600" y="2658625"/>
            <a:chExt cx="309550" cy="316625"/>
          </a:xfrm>
        </p:grpSpPr>
        <p:sp>
          <p:nvSpPr>
            <p:cNvPr id="13668" name="Google Shape;13668;p74"/>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4"/>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4"/>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4"/>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4"/>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4"/>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4"/>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5" name="Google Shape;13675;p74"/>
          <p:cNvSpPr/>
          <p:nvPr/>
        </p:nvSpPr>
        <p:spPr>
          <a:xfrm>
            <a:off x="2175657" y="13143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4"/>
          <p:cNvSpPr/>
          <p:nvPr/>
        </p:nvSpPr>
        <p:spPr>
          <a:xfrm>
            <a:off x="2203001" y="17928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7" name="Google Shape;13677;p74"/>
          <p:cNvGrpSpPr/>
          <p:nvPr/>
        </p:nvGrpSpPr>
        <p:grpSpPr>
          <a:xfrm>
            <a:off x="2233086" y="2259206"/>
            <a:ext cx="263294" cy="367165"/>
            <a:chOff x="-63987100" y="2646800"/>
            <a:chExt cx="227625" cy="317425"/>
          </a:xfrm>
        </p:grpSpPr>
        <p:sp>
          <p:nvSpPr>
            <p:cNvPr id="13678" name="Google Shape;13678;p74"/>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4"/>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0" name="Google Shape;13680;p74"/>
          <p:cNvGrpSpPr/>
          <p:nvPr/>
        </p:nvGrpSpPr>
        <p:grpSpPr>
          <a:xfrm>
            <a:off x="852428" y="2730827"/>
            <a:ext cx="358056" cy="369913"/>
            <a:chOff x="-62148000" y="1930075"/>
            <a:chExt cx="309550" cy="319800"/>
          </a:xfrm>
        </p:grpSpPr>
        <p:sp>
          <p:nvSpPr>
            <p:cNvPr id="13681" name="Google Shape;13681;p74"/>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4"/>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3" name="Google Shape;13683;p74"/>
          <p:cNvGrpSpPr/>
          <p:nvPr/>
        </p:nvGrpSpPr>
        <p:grpSpPr>
          <a:xfrm>
            <a:off x="849695" y="3169113"/>
            <a:ext cx="363522" cy="365373"/>
            <a:chOff x="-62150375" y="2297875"/>
            <a:chExt cx="314275" cy="315875"/>
          </a:xfrm>
        </p:grpSpPr>
        <p:sp>
          <p:nvSpPr>
            <p:cNvPr id="13684" name="Google Shape;13684;p74"/>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4"/>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4"/>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4"/>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4"/>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9" name="Google Shape;13689;p74"/>
          <p:cNvGrpSpPr/>
          <p:nvPr/>
        </p:nvGrpSpPr>
        <p:grpSpPr>
          <a:xfrm>
            <a:off x="848322" y="3610356"/>
            <a:ext cx="366269" cy="368091"/>
            <a:chOff x="-62150375" y="2664925"/>
            <a:chExt cx="316650" cy="318225"/>
          </a:xfrm>
        </p:grpSpPr>
        <p:sp>
          <p:nvSpPr>
            <p:cNvPr id="13690" name="Google Shape;13690;p74"/>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4"/>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4"/>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4"/>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4" name="Google Shape;13694;p74"/>
          <p:cNvGrpSpPr/>
          <p:nvPr/>
        </p:nvGrpSpPr>
        <p:grpSpPr>
          <a:xfrm>
            <a:off x="3065911" y="2731333"/>
            <a:ext cx="367165" cy="368901"/>
            <a:chOff x="-60254550" y="1938025"/>
            <a:chExt cx="317425" cy="318925"/>
          </a:xfrm>
        </p:grpSpPr>
        <p:sp>
          <p:nvSpPr>
            <p:cNvPr id="13695" name="Google Shape;13695;p74"/>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4"/>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4"/>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4"/>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74"/>
          <p:cNvGrpSpPr/>
          <p:nvPr/>
        </p:nvGrpSpPr>
        <p:grpSpPr>
          <a:xfrm>
            <a:off x="3094149" y="3609907"/>
            <a:ext cx="310690" cy="368987"/>
            <a:chOff x="-60232500" y="2671225"/>
            <a:chExt cx="268600" cy="319000"/>
          </a:xfrm>
        </p:grpSpPr>
        <p:sp>
          <p:nvSpPr>
            <p:cNvPr id="13700" name="Google Shape;13700;p74"/>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4"/>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74"/>
          <p:cNvGrpSpPr/>
          <p:nvPr/>
        </p:nvGrpSpPr>
        <p:grpSpPr>
          <a:xfrm>
            <a:off x="2179643" y="4058541"/>
            <a:ext cx="365373" cy="368987"/>
            <a:chOff x="-59100700" y="1911950"/>
            <a:chExt cx="315875" cy="319000"/>
          </a:xfrm>
        </p:grpSpPr>
        <p:sp>
          <p:nvSpPr>
            <p:cNvPr id="13703" name="Google Shape;13703;p74"/>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4"/>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4"/>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4"/>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4"/>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4"/>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4"/>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4"/>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4"/>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4"/>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3" name="Google Shape;13713;p74"/>
          <p:cNvGrpSpPr/>
          <p:nvPr/>
        </p:nvGrpSpPr>
        <p:grpSpPr>
          <a:xfrm>
            <a:off x="2621810" y="1314021"/>
            <a:ext cx="379918" cy="366038"/>
            <a:chOff x="-63665750" y="1914325"/>
            <a:chExt cx="328450" cy="316450"/>
          </a:xfrm>
        </p:grpSpPr>
        <p:sp>
          <p:nvSpPr>
            <p:cNvPr id="13714" name="Google Shape;13714;p74"/>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4"/>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6" name="Google Shape;13716;p74"/>
          <p:cNvGrpSpPr/>
          <p:nvPr/>
        </p:nvGrpSpPr>
        <p:grpSpPr>
          <a:xfrm>
            <a:off x="2626814" y="1793065"/>
            <a:ext cx="369913" cy="368554"/>
            <a:chOff x="-63666550" y="2278975"/>
            <a:chExt cx="319800" cy="318625"/>
          </a:xfrm>
        </p:grpSpPr>
        <p:sp>
          <p:nvSpPr>
            <p:cNvPr id="13717" name="Google Shape;13717;p74"/>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4"/>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74"/>
          <p:cNvGrpSpPr/>
          <p:nvPr/>
        </p:nvGrpSpPr>
        <p:grpSpPr>
          <a:xfrm>
            <a:off x="2624081" y="2259090"/>
            <a:ext cx="375378" cy="367397"/>
            <a:chOff x="-63669700" y="2646600"/>
            <a:chExt cx="324525" cy="317625"/>
          </a:xfrm>
        </p:grpSpPr>
        <p:sp>
          <p:nvSpPr>
            <p:cNvPr id="13720" name="Google Shape;13720;p74"/>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4"/>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2" name="Google Shape;13722;p74"/>
          <p:cNvGrpSpPr/>
          <p:nvPr/>
        </p:nvGrpSpPr>
        <p:grpSpPr>
          <a:xfrm>
            <a:off x="1286361" y="2732418"/>
            <a:ext cx="366269" cy="366732"/>
            <a:chOff x="-61784125" y="1931250"/>
            <a:chExt cx="316650" cy="317050"/>
          </a:xfrm>
        </p:grpSpPr>
        <p:sp>
          <p:nvSpPr>
            <p:cNvPr id="13723" name="Google Shape;13723;p74"/>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4"/>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4"/>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4"/>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74"/>
          <p:cNvGrpSpPr/>
          <p:nvPr/>
        </p:nvGrpSpPr>
        <p:grpSpPr>
          <a:xfrm>
            <a:off x="1286360" y="3168665"/>
            <a:ext cx="366269" cy="366269"/>
            <a:chOff x="-61783350" y="2297100"/>
            <a:chExt cx="316650" cy="316650"/>
          </a:xfrm>
        </p:grpSpPr>
        <p:sp>
          <p:nvSpPr>
            <p:cNvPr id="13728" name="Google Shape;13728;p74"/>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4"/>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0" name="Google Shape;13730;p74"/>
          <p:cNvGrpSpPr/>
          <p:nvPr/>
        </p:nvGrpSpPr>
        <p:grpSpPr>
          <a:xfrm>
            <a:off x="1286360" y="3609748"/>
            <a:ext cx="366269" cy="369305"/>
            <a:chOff x="-61782550" y="2664925"/>
            <a:chExt cx="316650" cy="319275"/>
          </a:xfrm>
        </p:grpSpPr>
        <p:sp>
          <p:nvSpPr>
            <p:cNvPr id="13731" name="Google Shape;13731;p74"/>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4"/>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4"/>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4" name="Google Shape;13734;p74"/>
          <p:cNvGrpSpPr/>
          <p:nvPr/>
        </p:nvGrpSpPr>
        <p:grpSpPr>
          <a:xfrm>
            <a:off x="3508137" y="2741136"/>
            <a:ext cx="367165" cy="349294"/>
            <a:chOff x="-59889100" y="1945025"/>
            <a:chExt cx="317425" cy="301975"/>
          </a:xfrm>
        </p:grpSpPr>
        <p:sp>
          <p:nvSpPr>
            <p:cNvPr id="13735" name="Google Shape;13735;p74"/>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4"/>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4"/>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4"/>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9" name="Google Shape;13739;p74"/>
          <p:cNvGrpSpPr/>
          <p:nvPr/>
        </p:nvGrpSpPr>
        <p:grpSpPr>
          <a:xfrm>
            <a:off x="3040249" y="3168589"/>
            <a:ext cx="366648" cy="366420"/>
            <a:chOff x="6479471" y="2079003"/>
            <a:chExt cx="348923" cy="348706"/>
          </a:xfrm>
        </p:grpSpPr>
        <p:sp>
          <p:nvSpPr>
            <p:cNvPr id="13740" name="Google Shape;13740;p74"/>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1" name="Google Shape;13741;p74"/>
            <p:cNvGrpSpPr/>
            <p:nvPr/>
          </p:nvGrpSpPr>
          <p:grpSpPr>
            <a:xfrm>
              <a:off x="6520582" y="2079003"/>
              <a:ext cx="307811" cy="348706"/>
              <a:chOff x="-60218325" y="2304850"/>
              <a:chExt cx="279625" cy="316775"/>
            </a:xfrm>
          </p:grpSpPr>
          <p:sp>
            <p:nvSpPr>
              <p:cNvPr id="13742" name="Google Shape;13742;p74"/>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4"/>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4"/>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4"/>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4"/>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4"/>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4"/>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749" name="Google Shape;13749;p74"/>
          <p:cNvSpPr/>
          <p:nvPr/>
        </p:nvSpPr>
        <p:spPr>
          <a:xfrm>
            <a:off x="3501697" y="32082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0" name="Google Shape;13750;p74"/>
          <p:cNvGrpSpPr/>
          <p:nvPr/>
        </p:nvGrpSpPr>
        <p:grpSpPr>
          <a:xfrm>
            <a:off x="3507226" y="3611671"/>
            <a:ext cx="368987" cy="365459"/>
            <a:chOff x="-59889100" y="2671925"/>
            <a:chExt cx="319000" cy="315950"/>
          </a:xfrm>
        </p:grpSpPr>
        <p:sp>
          <p:nvSpPr>
            <p:cNvPr id="13751" name="Google Shape;13751;p74"/>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4"/>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4"/>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4"/>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5" name="Google Shape;13755;p74"/>
          <p:cNvGrpSpPr/>
          <p:nvPr/>
        </p:nvGrpSpPr>
        <p:grpSpPr>
          <a:xfrm>
            <a:off x="2620204" y="4054176"/>
            <a:ext cx="367165" cy="366269"/>
            <a:chOff x="-59092025" y="2296300"/>
            <a:chExt cx="317425" cy="316650"/>
          </a:xfrm>
        </p:grpSpPr>
        <p:sp>
          <p:nvSpPr>
            <p:cNvPr id="13756" name="Google Shape;13756;p74"/>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4"/>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8" name="Google Shape;13758;p74"/>
          <p:cNvGrpSpPr/>
          <p:nvPr/>
        </p:nvGrpSpPr>
        <p:grpSpPr>
          <a:xfrm>
            <a:off x="4865611" y="1305095"/>
            <a:ext cx="353174" cy="347599"/>
            <a:chOff x="683125" y="1955275"/>
            <a:chExt cx="299325" cy="294600"/>
          </a:xfrm>
        </p:grpSpPr>
        <p:sp>
          <p:nvSpPr>
            <p:cNvPr id="13759" name="Google Shape;13759;p74"/>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4"/>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4"/>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4"/>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74"/>
          <p:cNvGrpSpPr/>
          <p:nvPr/>
        </p:nvGrpSpPr>
        <p:grpSpPr>
          <a:xfrm>
            <a:off x="4866541" y="1755653"/>
            <a:ext cx="351315" cy="349486"/>
            <a:chOff x="685475" y="2318350"/>
            <a:chExt cx="297750" cy="296200"/>
          </a:xfrm>
        </p:grpSpPr>
        <p:sp>
          <p:nvSpPr>
            <p:cNvPr id="13764" name="Google Shape;13764;p74"/>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4"/>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4"/>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7" name="Google Shape;13767;p74"/>
          <p:cNvGrpSpPr/>
          <p:nvPr/>
        </p:nvGrpSpPr>
        <p:grpSpPr>
          <a:xfrm>
            <a:off x="7094699" y="1304859"/>
            <a:ext cx="309517" cy="348071"/>
            <a:chOff x="2523000" y="1954875"/>
            <a:chExt cx="262325" cy="295000"/>
          </a:xfrm>
        </p:grpSpPr>
        <p:sp>
          <p:nvSpPr>
            <p:cNvPr id="13768" name="Google Shape;13768;p74"/>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4"/>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0" name="Google Shape;13770;p74"/>
          <p:cNvGrpSpPr/>
          <p:nvPr/>
        </p:nvGrpSpPr>
        <p:grpSpPr>
          <a:xfrm>
            <a:off x="7073800" y="1756125"/>
            <a:ext cx="351315" cy="348542"/>
            <a:chOff x="2508825" y="2318350"/>
            <a:chExt cx="297750" cy="295400"/>
          </a:xfrm>
        </p:grpSpPr>
        <p:sp>
          <p:nvSpPr>
            <p:cNvPr id="13771" name="Google Shape;13771;p74"/>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4"/>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73" name="Google Shape;13773;p74"/>
          <p:cNvSpPr/>
          <p:nvPr/>
        </p:nvSpPr>
        <p:spPr>
          <a:xfrm>
            <a:off x="7074663" y="21974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4" name="Google Shape;13774;p74"/>
          <p:cNvGrpSpPr/>
          <p:nvPr/>
        </p:nvGrpSpPr>
        <p:grpSpPr>
          <a:xfrm>
            <a:off x="5747373" y="2670178"/>
            <a:ext cx="347599" cy="348513"/>
            <a:chOff x="4321150" y="1946600"/>
            <a:chExt cx="294600" cy="295375"/>
          </a:xfrm>
        </p:grpSpPr>
        <p:sp>
          <p:nvSpPr>
            <p:cNvPr id="13775" name="Google Shape;13775;p74"/>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4"/>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4"/>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78" name="Google Shape;13778;p74"/>
          <p:cNvSpPr/>
          <p:nvPr/>
        </p:nvSpPr>
        <p:spPr>
          <a:xfrm>
            <a:off x="5744000" y="31702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4"/>
          <p:cNvSpPr/>
          <p:nvPr/>
        </p:nvSpPr>
        <p:spPr>
          <a:xfrm>
            <a:off x="5744472" y="36084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4"/>
          <p:cNvSpPr/>
          <p:nvPr/>
        </p:nvSpPr>
        <p:spPr>
          <a:xfrm>
            <a:off x="8020096" y="26710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4"/>
          <p:cNvSpPr/>
          <p:nvPr/>
        </p:nvSpPr>
        <p:spPr>
          <a:xfrm>
            <a:off x="5310365" y="13041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2" name="Google Shape;13782;p74"/>
          <p:cNvGrpSpPr/>
          <p:nvPr/>
        </p:nvGrpSpPr>
        <p:grpSpPr>
          <a:xfrm>
            <a:off x="5309921" y="1756125"/>
            <a:ext cx="352230" cy="348542"/>
            <a:chOff x="1049375" y="2318350"/>
            <a:chExt cx="298525" cy="295400"/>
          </a:xfrm>
        </p:grpSpPr>
        <p:sp>
          <p:nvSpPr>
            <p:cNvPr id="13783" name="Google Shape;13783;p74"/>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4"/>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4"/>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4"/>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7" name="Google Shape;13787;p74"/>
          <p:cNvGrpSpPr/>
          <p:nvPr/>
        </p:nvGrpSpPr>
        <p:grpSpPr>
          <a:xfrm>
            <a:off x="5310393" y="2196576"/>
            <a:ext cx="351286" cy="351286"/>
            <a:chOff x="1049375" y="2680675"/>
            <a:chExt cx="297725" cy="297725"/>
          </a:xfrm>
        </p:grpSpPr>
        <p:sp>
          <p:nvSpPr>
            <p:cNvPr id="13788" name="Google Shape;13788;p74"/>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4"/>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0" name="Google Shape;13790;p74"/>
          <p:cNvGrpSpPr/>
          <p:nvPr/>
        </p:nvGrpSpPr>
        <p:grpSpPr>
          <a:xfrm>
            <a:off x="7523845" y="1304623"/>
            <a:ext cx="348513" cy="348542"/>
            <a:chOff x="2872725" y="1954475"/>
            <a:chExt cx="295375" cy="295400"/>
          </a:xfrm>
        </p:grpSpPr>
        <p:sp>
          <p:nvSpPr>
            <p:cNvPr id="13791" name="Google Shape;13791;p74"/>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4"/>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4"/>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4" name="Google Shape;13794;p74"/>
          <p:cNvGrpSpPr/>
          <p:nvPr/>
        </p:nvGrpSpPr>
        <p:grpSpPr>
          <a:xfrm>
            <a:off x="7545216" y="1755196"/>
            <a:ext cx="305771" cy="350401"/>
            <a:chOff x="2890050" y="2318350"/>
            <a:chExt cx="259150" cy="296975"/>
          </a:xfrm>
        </p:grpSpPr>
        <p:sp>
          <p:nvSpPr>
            <p:cNvPr id="13795" name="Google Shape;13795;p74"/>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4"/>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7" name="Google Shape;13797;p74"/>
          <p:cNvSpPr/>
          <p:nvPr/>
        </p:nvSpPr>
        <p:spPr>
          <a:xfrm>
            <a:off x="7585093" y="21969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8" name="Google Shape;13798;p74"/>
          <p:cNvGrpSpPr/>
          <p:nvPr/>
        </p:nvGrpSpPr>
        <p:grpSpPr>
          <a:xfrm>
            <a:off x="6187732" y="2670650"/>
            <a:ext cx="347569" cy="347569"/>
            <a:chOff x="4685050" y="1945825"/>
            <a:chExt cx="294575" cy="294575"/>
          </a:xfrm>
        </p:grpSpPr>
        <p:sp>
          <p:nvSpPr>
            <p:cNvPr id="13799" name="Google Shape;13799;p74"/>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4"/>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4"/>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4"/>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4"/>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04" name="Google Shape;13804;p74"/>
          <p:cNvSpPr/>
          <p:nvPr/>
        </p:nvSpPr>
        <p:spPr>
          <a:xfrm>
            <a:off x="6187137" y="31595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4"/>
          <p:cNvSpPr/>
          <p:nvPr/>
        </p:nvSpPr>
        <p:spPr>
          <a:xfrm>
            <a:off x="6208050" y="36074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06" name="Google Shape;13806;p74"/>
          <p:cNvGrpSpPr/>
          <p:nvPr/>
        </p:nvGrpSpPr>
        <p:grpSpPr>
          <a:xfrm>
            <a:off x="7958004" y="3159625"/>
            <a:ext cx="348513" cy="347599"/>
            <a:chOff x="6131900" y="2301825"/>
            <a:chExt cx="295375" cy="294600"/>
          </a:xfrm>
        </p:grpSpPr>
        <p:sp>
          <p:nvSpPr>
            <p:cNvPr id="13807" name="Google Shape;13807;p74"/>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4"/>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4"/>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4"/>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1" name="Google Shape;13811;p74"/>
          <p:cNvGrpSpPr/>
          <p:nvPr/>
        </p:nvGrpSpPr>
        <p:grpSpPr>
          <a:xfrm>
            <a:off x="5753997" y="1304166"/>
            <a:ext cx="351315" cy="349457"/>
            <a:chOff x="1412450" y="1954475"/>
            <a:chExt cx="297750" cy="296175"/>
          </a:xfrm>
        </p:grpSpPr>
        <p:sp>
          <p:nvSpPr>
            <p:cNvPr id="13812" name="Google Shape;13812;p74"/>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4"/>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4" name="Google Shape;13814;p74"/>
          <p:cNvSpPr/>
          <p:nvPr/>
        </p:nvSpPr>
        <p:spPr>
          <a:xfrm>
            <a:off x="5755346" y="17574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5" name="Google Shape;13815;p74"/>
          <p:cNvGrpSpPr/>
          <p:nvPr/>
        </p:nvGrpSpPr>
        <p:grpSpPr>
          <a:xfrm>
            <a:off x="5753997" y="2196694"/>
            <a:ext cx="351315" cy="351050"/>
            <a:chOff x="1413250" y="2680675"/>
            <a:chExt cx="297750" cy="297525"/>
          </a:xfrm>
        </p:grpSpPr>
        <p:sp>
          <p:nvSpPr>
            <p:cNvPr id="13816" name="Google Shape;13816;p74"/>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4"/>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4"/>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4"/>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20" name="Google Shape;13820;p74"/>
          <p:cNvSpPr/>
          <p:nvPr/>
        </p:nvSpPr>
        <p:spPr>
          <a:xfrm>
            <a:off x="8012357" y="13041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4"/>
          <p:cNvSpPr/>
          <p:nvPr/>
        </p:nvSpPr>
        <p:spPr>
          <a:xfrm>
            <a:off x="7964498" y="17563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4"/>
          <p:cNvSpPr/>
          <p:nvPr/>
        </p:nvSpPr>
        <p:spPr>
          <a:xfrm>
            <a:off x="7971931" y="21974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3" name="Google Shape;13823;p74"/>
          <p:cNvGrpSpPr/>
          <p:nvPr/>
        </p:nvGrpSpPr>
        <p:grpSpPr>
          <a:xfrm>
            <a:off x="6630407" y="2670311"/>
            <a:ext cx="350371" cy="348247"/>
            <a:chOff x="5045775" y="1946400"/>
            <a:chExt cx="296950" cy="295150"/>
          </a:xfrm>
        </p:grpSpPr>
        <p:sp>
          <p:nvSpPr>
            <p:cNvPr id="13824" name="Google Shape;13824;p74"/>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4"/>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6" name="Google Shape;13826;p74"/>
          <p:cNvGrpSpPr/>
          <p:nvPr/>
        </p:nvGrpSpPr>
        <p:grpSpPr>
          <a:xfrm>
            <a:off x="6629006" y="3179138"/>
            <a:ext cx="353174" cy="308573"/>
            <a:chOff x="5046550" y="2327025"/>
            <a:chExt cx="299325" cy="261525"/>
          </a:xfrm>
        </p:grpSpPr>
        <p:sp>
          <p:nvSpPr>
            <p:cNvPr id="13827" name="Google Shape;13827;p74"/>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4"/>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4"/>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0" name="Google Shape;13830;p74"/>
          <p:cNvSpPr/>
          <p:nvPr/>
        </p:nvSpPr>
        <p:spPr>
          <a:xfrm>
            <a:off x="6707866" y="36074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31" name="Google Shape;13831;p74"/>
          <p:cNvGrpSpPr/>
          <p:nvPr/>
        </p:nvGrpSpPr>
        <p:grpSpPr>
          <a:xfrm>
            <a:off x="7956604" y="3608476"/>
            <a:ext cx="351315" cy="348513"/>
            <a:chOff x="6167350" y="2672800"/>
            <a:chExt cx="297750" cy="295375"/>
          </a:xfrm>
        </p:grpSpPr>
        <p:sp>
          <p:nvSpPr>
            <p:cNvPr id="13832" name="Google Shape;13832;p74"/>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4"/>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4"/>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4"/>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4"/>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7" name="Google Shape;13837;p74"/>
          <p:cNvGrpSpPr/>
          <p:nvPr/>
        </p:nvGrpSpPr>
        <p:grpSpPr>
          <a:xfrm>
            <a:off x="6197601" y="1303709"/>
            <a:ext cx="347599" cy="350371"/>
            <a:chOff x="1777925" y="1953700"/>
            <a:chExt cx="294600" cy="296950"/>
          </a:xfrm>
        </p:grpSpPr>
        <p:sp>
          <p:nvSpPr>
            <p:cNvPr id="13838" name="Google Shape;13838;p74"/>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4"/>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4"/>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4"/>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2" name="Google Shape;13842;p74"/>
          <p:cNvGrpSpPr/>
          <p:nvPr/>
        </p:nvGrpSpPr>
        <p:grpSpPr>
          <a:xfrm>
            <a:off x="6213411" y="1756597"/>
            <a:ext cx="315977" cy="347599"/>
            <a:chOff x="1790525" y="2319150"/>
            <a:chExt cx="267800" cy="294600"/>
          </a:xfrm>
        </p:grpSpPr>
        <p:sp>
          <p:nvSpPr>
            <p:cNvPr id="13843" name="Google Shape;13843;p74"/>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4"/>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45" name="Google Shape;13845;p74"/>
          <p:cNvSpPr/>
          <p:nvPr/>
        </p:nvSpPr>
        <p:spPr>
          <a:xfrm>
            <a:off x="6196153" y="21969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46" name="Google Shape;13846;p74"/>
          <p:cNvGrpSpPr/>
          <p:nvPr/>
        </p:nvGrpSpPr>
        <p:grpSpPr>
          <a:xfrm>
            <a:off x="4866386" y="2670163"/>
            <a:ext cx="349457" cy="348542"/>
            <a:chOff x="3599700" y="1954475"/>
            <a:chExt cx="296175" cy="295400"/>
          </a:xfrm>
        </p:grpSpPr>
        <p:sp>
          <p:nvSpPr>
            <p:cNvPr id="13847" name="Google Shape;13847;p74"/>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4"/>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4"/>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74"/>
          <p:cNvGrpSpPr/>
          <p:nvPr/>
        </p:nvGrpSpPr>
        <p:grpSpPr>
          <a:xfrm>
            <a:off x="4867316" y="3159626"/>
            <a:ext cx="347599" cy="347599"/>
            <a:chOff x="3601275" y="2319150"/>
            <a:chExt cx="294600" cy="294600"/>
          </a:xfrm>
        </p:grpSpPr>
        <p:sp>
          <p:nvSpPr>
            <p:cNvPr id="13851" name="Google Shape;13851;p74"/>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4"/>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53" name="Google Shape;13853;p74"/>
          <p:cNvSpPr/>
          <p:nvPr/>
        </p:nvSpPr>
        <p:spPr>
          <a:xfrm>
            <a:off x="4866749" y="36084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4" name="Google Shape;13854;p74"/>
          <p:cNvGrpSpPr/>
          <p:nvPr/>
        </p:nvGrpSpPr>
        <p:grpSpPr>
          <a:xfrm>
            <a:off x="7087019" y="2669721"/>
            <a:ext cx="328071" cy="349427"/>
            <a:chOff x="5421475" y="1945825"/>
            <a:chExt cx="278050" cy="296150"/>
          </a:xfrm>
        </p:grpSpPr>
        <p:sp>
          <p:nvSpPr>
            <p:cNvPr id="13855" name="Google Shape;13855;p74"/>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4"/>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4"/>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4"/>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4"/>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4"/>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4"/>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4"/>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3" name="Google Shape;13863;p74"/>
          <p:cNvSpPr/>
          <p:nvPr/>
        </p:nvSpPr>
        <p:spPr>
          <a:xfrm>
            <a:off x="7074326" y="31577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4" name="Google Shape;13864;p74"/>
          <p:cNvGrpSpPr/>
          <p:nvPr/>
        </p:nvGrpSpPr>
        <p:grpSpPr>
          <a:xfrm>
            <a:off x="7075869" y="3670273"/>
            <a:ext cx="350371" cy="224918"/>
            <a:chOff x="5411225" y="2726350"/>
            <a:chExt cx="296950" cy="190625"/>
          </a:xfrm>
        </p:grpSpPr>
        <p:sp>
          <p:nvSpPr>
            <p:cNvPr id="13865" name="Google Shape;13865;p74"/>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4"/>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7" name="Google Shape;13867;p74"/>
          <p:cNvGrpSpPr/>
          <p:nvPr/>
        </p:nvGrpSpPr>
        <p:grpSpPr>
          <a:xfrm>
            <a:off x="6185904" y="4059546"/>
            <a:ext cx="351286" cy="326390"/>
            <a:chOff x="6524150" y="1938725"/>
            <a:chExt cx="297725" cy="276625"/>
          </a:xfrm>
        </p:grpSpPr>
        <p:sp>
          <p:nvSpPr>
            <p:cNvPr id="13868" name="Google Shape;13868;p74"/>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4"/>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4"/>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4"/>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2" name="Google Shape;13872;p74"/>
          <p:cNvGrpSpPr/>
          <p:nvPr/>
        </p:nvGrpSpPr>
        <p:grpSpPr>
          <a:xfrm>
            <a:off x="6631047" y="1756007"/>
            <a:ext cx="363380" cy="348778"/>
            <a:chOff x="2140225" y="2318650"/>
            <a:chExt cx="307975" cy="295600"/>
          </a:xfrm>
        </p:grpSpPr>
        <p:sp>
          <p:nvSpPr>
            <p:cNvPr id="13873" name="Google Shape;13873;p74"/>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4"/>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5" name="Google Shape;13875;p74"/>
          <p:cNvGrpSpPr/>
          <p:nvPr/>
        </p:nvGrpSpPr>
        <p:grpSpPr>
          <a:xfrm>
            <a:off x="6636607" y="2197505"/>
            <a:ext cx="352259" cy="349427"/>
            <a:chOff x="2139425" y="2682250"/>
            <a:chExt cx="298550" cy="296150"/>
          </a:xfrm>
        </p:grpSpPr>
        <p:sp>
          <p:nvSpPr>
            <p:cNvPr id="13876" name="Google Shape;13876;p74"/>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4"/>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4"/>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4"/>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0" name="Google Shape;13880;p74"/>
          <p:cNvGrpSpPr/>
          <p:nvPr/>
        </p:nvGrpSpPr>
        <p:grpSpPr>
          <a:xfrm>
            <a:off x="5301219" y="2711991"/>
            <a:ext cx="350401" cy="264888"/>
            <a:chOff x="3962775" y="1990700"/>
            <a:chExt cx="296975" cy="224500"/>
          </a:xfrm>
        </p:grpSpPr>
        <p:sp>
          <p:nvSpPr>
            <p:cNvPr id="13881" name="Google Shape;13881;p74"/>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4"/>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4"/>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4"/>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5" name="Google Shape;13885;p74"/>
          <p:cNvGrpSpPr/>
          <p:nvPr/>
        </p:nvGrpSpPr>
        <p:grpSpPr>
          <a:xfrm>
            <a:off x="5301691" y="3158697"/>
            <a:ext cx="349457" cy="349457"/>
            <a:chOff x="3963575" y="2317575"/>
            <a:chExt cx="296175" cy="296175"/>
          </a:xfrm>
        </p:grpSpPr>
        <p:sp>
          <p:nvSpPr>
            <p:cNvPr id="13886" name="Google Shape;13886;p74"/>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4"/>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4"/>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4"/>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4"/>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4"/>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4"/>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4"/>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4"/>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4"/>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4"/>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4"/>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4"/>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4"/>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4"/>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4"/>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2" name="Google Shape;13902;p74"/>
          <p:cNvGrpSpPr/>
          <p:nvPr/>
        </p:nvGrpSpPr>
        <p:grpSpPr>
          <a:xfrm>
            <a:off x="5301691" y="3608476"/>
            <a:ext cx="349457" cy="348513"/>
            <a:chOff x="3962775" y="2683025"/>
            <a:chExt cx="296175" cy="295375"/>
          </a:xfrm>
        </p:grpSpPr>
        <p:sp>
          <p:nvSpPr>
            <p:cNvPr id="13903" name="Google Shape;13903;p74"/>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4"/>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4"/>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6" name="Google Shape;13906;p74"/>
          <p:cNvSpPr/>
          <p:nvPr/>
        </p:nvSpPr>
        <p:spPr>
          <a:xfrm>
            <a:off x="7513275" y="26701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7" name="Google Shape;13907;p74"/>
          <p:cNvGrpSpPr/>
          <p:nvPr/>
        </p:nvGrpSpPr>
        <p:grpSpPr>
          <a:xfrm>
            <a:off x="7516228" y="3159168"/>
            <a:ext cx="348513" cy="348513"/>
            <a:chOff x="5775900" y="2308125"/>
            <a:chExt cx="295375" cy="295375"/>
          </a:xfrm>
        </p:grpSpPr>
        <p:sp>
          <p:nvSpPr>
            <p:cNvPr id="13908" name="Google Shape;13908;p74"/>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4"/>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4"/>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4"/>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4"/>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3" name="Google Shape;13913;p74"/>
          <p:cNvGrpSpPr/>
          <p:nvPr/>
        </p:nvGrpSpPr>
        <p:grpSpPr>
          <a:xfrm>
            <a:off x="7537142" y="3608004"/>
            <a:ext cx="306686" cy="349457"/>
            <a:chOff x="5794025" y="2673575"/>
            <a:chExt cx="259925" cy="296175"/>
          </a:xfrm>
        </p:grpSpPr>
        <p:sp>
          <p:nvSpPr>
            <p:cNvPr id="13914" name="Google Shape;13914;p74"/>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4"/>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6" name="Google Shape;13916;p74"/>
          <p:cNvSpPr/>
          <p:nvPr/>
        </p:nvSpPr>
        <p:spPr>
          <a:xfrm>
            <a:off x="6637977" y="40790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4"/>
          <p:cNvSpPr/>
          <p:nvPr/>
        </p:nvSpPr>
        <p:spPr>
          <a:xfrm>
            <a:off x="4867924" y="21974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8" name="Google Shape;13918;p74"/>
          <p:cNvGrpSpPr/>
          <p:nvPr/>
        </p:nvGrpSpPr>
        <p:grpSpPr>
          <a:xfrm>
            <a:off x="6637536" y="1304166"/>
            <a:ext cx="350401" cy="349457"/>
            <a:chOff x="2141000" y="1954475"/>
            <a:chExt cx="296975" cy="296175"/>
          </a:xfrm>
        </p:grpSpPr>
        <p:sp>
          <p:nvSpPr>
            <p:cNvPr id="13919" name="Google Shape;13919;p74"/>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4"/>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4"/>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4"/>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26"/>
        <p:cNvGrpSpPr/>
        <p:nvPr/>
      </p:nvGrpSpPr>
      <p:grpSpPr>
        <a:xfrm>
          <a:off x="0" y="0"/>
          <a:ext cx="0" cy="0"/>
          <a:chOff x="0" y="0"/>
          <a:chExt cx="0" cy="0"/>
        </a:xfrm>
      </p:grpSpPr>
      <p:sp>
        <p:nvSpPr>
          <p:cNvPr id="13927" name="Google Shape;13927;p75"/>
          <p:cNvSpPr txBox="1">
            <a:spLocks noGrp="1"/>
          </p:cNvSpPr>
          <p:nvPr>
            <p:ph type="title" idx="4294967295"/>
          </p:nvPr>
        </p:nvSpPr>
        <p:spPr>
          <a:xfrm>
            <a:off x="849675" y="715988"/>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28" name="Google Shape;13928;p75"/>
          <p:cNvSpPr txBox="1">
            <a:spLocks noGrp="1"/>
          </p:cNvSpPr>
          <p:nvPr>
            <p:ph type="title" idx="4294967295"/>
          </p:nvPr>
        </p:nvSpPr>
        <p:spPr>
          <a:xfrm>
            <a:off x="4858400" y="715988"/>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929" name="Google Shape;13929;p75"/>
          <p:cNvGrpSpPr/>
          <p:nvPr/>
        </p:nvGrpSpPr>
        <p:grpSpPr>
          <a:xfrm>
            <a:off x="882957" y="1306638"/>
            <a:ext cx="292442" cy="355741"/>
            <a:chOff x="-35830350" y="1912725"/>
            <a:chExt cx="241050" cy="293225"/>
          </a:xfrm>
        </p:grpSpPr>
        <p:sp>
          <p:nvSpPr>
            <p:cNvPr id="13930" name="Google Shape;13930;p75"/>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5"/>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2" name="Google Shape;13932;p75"/>
          <p:cNvGrpSpPr/>
          <p:nvPr/>
        </p:nvGrpSpPr>
        <p:grpSpPr>
          <a:xfrm>
            <a:off x="851444" y="1766235"/>
            <a:ext cx="355468" cy="353587"/>
            <a:chOff x="-35854750" y="2272675"/>
            <a:chExt cx="293000" cy="291450"/>
          </a:xfrm>
        </p:grpSpPr>
        <p:sp>
          <p:nvSpPr>
            <p:cNvPr id="13933" name="Google Shape;13933;p75"/>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5"/>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5"/>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75"/>
          <p:cNvGrpSpPr/>
          <p:nvPr/>
        </p:nvGrpSpPr>
        <p:grpSpPr>
          <a:xfrm>
            <a:off x="850958" y="2220821"/>
            <a:ext cx="356438" cy="354558"/>
            <a:chOff x="-35853975" y="2631825"/>
            <a:chExt cx="293800" cy="292250"/>
          </a:xfrm>
        </p:grpSpPr>
        <p:sp>
          <p:nvSpPr>
            <p:cNvPr id="13937" name="Google Shape;13937;p75"/>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5"/>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5"/>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5"/>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5"/>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2" name="Google Shape;13942;p75"/>
          <p:cNvGrpSpPr/>
          <p:nvPr/>
        </p:nvGrpSpPr>
        <p:grpSpPr>
          <a:xfrm>
            <a:off x="3089562" y="1307714"/>
            <a:ext cx="353587" cy="353587"/>
            <a:chOff x="-34032200" y="1916675"/>
            <a:chExt cx="291450" cy="291450"/>
          </a:xfrm>
        </p:grpSpPr>
        <p:sp>
          <p:nvSpPr>
            <p:cNvPr id="13943" name="Google Shape;13943;p75"/>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5"/>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5"/>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5"/>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7" name="Google Shape;13947;p75"/>
          <p:cNvSpPr/>
          <p:nvPr/>
        </p:nvSpPr>
        <p:spPr>
          <a:xfrm>
            <a:off x="3086014" y="1764916"/>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48" name="Google Shape;13948;p75"/>
          <p:cNvGrpSpPr/>
          <p:nvPr/>
        </p:nvGrpSpPr>
        <p:grpSpPr>
          <a:xfrm>
            <a:off x="3089092" y="2220821"/>
            <a:ext cx="354527" cy="354558"/>
            <a:chOff x="-34032200" y="2634975"/>
            <a:chExt cx="292225" cy="292250"/>
          </a:xfrm>
        </p:grpSpPr>
        <p:sp>
          <p:nvSpPr>
            <p:cNvPr id="13949" name="Google Shape;13949;p75"/>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5"/>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5"/>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75"/>
          <p:cNvGrpSpPr/>
          <p:nvPr/>
        </p:nvGrpSpPr>
        <p:grpSpPr>
          <a:xfrm>
            <a:off x="1739487" y="2687069"/>
            <a:ext cx="358379" cy="354527"/>
            <a:chOff x="-32245875" y="1938725"/>
            <a:chExt cx="295400" cy="292225"/>
          </a:xfrm>
        </p:grpSpPr>
        <p:sp>
          <p:nvSpPr>
            <p:cNvPr id="13953" name="Google Shape;13953;p75"/>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5"/>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5"/>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6" name="Google Shape;13956;p75"/>
          <p:cNvGrpSpPr/>
          <p:nvPr/>
        </p:nvGrpSpPr>
        <p:grpSpPr>
          <a:xfrm>
            <a:off x="1736150" y="3156468"/>
            <a:ext cx="365052" cy="352162"/>
            <a:chOff x="-32243500" y="2299850"/>
            <a:chExt cx="300900" cy="290275"/>
          </a:xfrm>
        </p:grpSpPr>
        <p:sp>
          <p:nvSpPr>
            <p:cNvPr id="13957" name="Google Shape;13957;p75"/>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5"/>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59" name="Google Shape;13959;p75"/>
          <p:cNvSpPr/>
          <p:nvPr/>
        </p:nvSpPr>
        <p:spPr>
          <a:xfrm>
            <a:off x="1737541" y="3616837"/>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0" name="Google Shape;13960;p75"/>
          <p:cNvGrpSpPr/>
          <p:nvPr/>
        </p:nvGrpSpPr>
        <p:grpSpPr>
          <a:xfrm>
            <a:off x="1299432" y="1306759"/>
            <a:ext cx="354527" cy="355498"/>
            <a:chOff x="-35495600" y="1912725"/>
            <a:chExt cx="292225" cy="293025"/>
          </a:xfrm>
        </p:grpSpPr>
        <p:sp>
          <p:nvSpPr>
            <p:cNvPr id="13961" name="Google Shape;13961;p75"/>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5"/>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5"/>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4" name="Google Shape;13964;p75"/>
          <p:cNvSpPr/>
          <p:nvPr/>
        </p:nvSpPr>
        <p:spPr>
          <a:xfrm>
            <a:off x="1295266" y="1765962"/>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5" name="Google Shape;13965;p75"/>
          <p:cNvGrpSpPr/>
          <p:nvPr/>
        </p:nvGrpSpPr>
        <p:grpSpPr>
          <a:xfrm>
            <a:off x="1299432" y="2221307"/>
            <a:ext cx="354527" cy="353587"/>
            <a:chOff x="-35495600" y="2631825"/>
            <a:chExt cx="292225" cy="291450"/>
          </a:xfrm>
        </p:grpSpPr>
        <p:sp>
          <p:nvSpPr>
            <p:cNvPr id="13966" name="Google Shape;13966;p75"/>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5"/>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5"/>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5"/>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0" name="Google Shape;13970;p75"/>
          <p:cNvGrpSpPr/>
          <p:nvPr/>
        </p:nvGrpSpPr>
        <p:grpSpPr>
          <a:xfrm>
            <a:off x="3537081" y="1307714"/>
            <a:ext cx="353587" cy="353587"/>
            <a:chOff x="-33673825" y="1916675"/>
            <a:chExt cx="291450" cy="291450"/>
          </a:xfrm>
        </p:grpSpPr>
        <p:sp>
          <p:nvSpPr>
            <p:cNvPr id="13971" name="Google Shape;13971;p75"/>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5"/>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5"/>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5"/>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75"/>
          <p:cNvGrpSpPr/>
          <p:nvPr/>
        </p:nvGrpSpPr>
        <p:grpSpPr>
          <a:xfrm>
            <a:off x="3534700" y="1765295"/>
            <a:ext cx="358349" cy="355468"/>
            <a:chOff x="-33676975" y="2275050"/>
            <a:chExt cx="295375" cy="293000"/>
          </a:xfrm>
        </p:grpSpPr>
        <p:sp>
          <p:nvSpPr>
            <p:cNvPr id="13976" name="Google Shape;13976;p75"/>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5"/>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5"/>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9" name="Google Shape;13979;p75"/>
          <p:cNvGrpSpPr/>
          <p:nvPr/>
        </p:nvGrpSpPr>
        <p:grpSpPr>
          <a:xfrm>
            <a:off x="3537081" y="2220594"/>
            <a:ext cx="353587" cy="355013"/>
            <a:chOff x="-33673825" y="2634975"/>
            <a:chExt cx="291450" cy="292625"/>
          </a:xfrm>
        </p:grpSpPr>
        <p:sp>
          <p:nvSpPr>
            <p:cNvPr id="13980" name="Google Shape;13980;p75"/>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5"/>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2" name="Google Shape;13982;p75"/>
          <p:cNvGrpSpPr/>
          <p:nvPr/>
        </p:nvGrpSpPr>
        <p:grpSpPr>
          <a:xfrm>
            <a:off x="2205089" y="2687509"/>
            <a:ext cx="329687" cy="353648"/>
            <a:chOff x="-31874100" y="1939525"/>
            <a:chExt cx="271750" cy="291500"/>
          </a:xfrm>
        </p:grpSpPr>
        <p:sp>
          <p:nvSpPr>
            <p:cNvPr id="13983" name="Google Shape;13983;p75"/>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5"/>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5" name="Google Shape;13985;p75"/>
          <p:cNvSpPr/>
          <p:nvPr/>
        </p:nvSpPr>
        <p:spPr>
          <a:xfrm>
            <a:off x="2211275" y="3155955"/>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6" name="Google Shape;13986;p75"/>
          <p:cNvGrpSpPr/>
          <p:nvPr/>
        </p:nvGrpSpPr>
        <p:grpSpPr>
          <a:xfrm>
            <a:off x="2186451" y="3616531"/>
            <a:ext cx="366963" cy="352768"/>
            <a:chOff x="-31889075" y="2658950"/>
            <a:chExt cx="302475" cy="290775"/>
          </a:xfrm>
        </p:grpSpPr>
        <p:sp>
          <p:nvSpPr>
            <p:cNvPr id="13987" name="Google Shape;13987;p75"/>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5"/>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9" name="Google Shape;13989;p75"/>
          <p:cNvSpPr/>
          <p:nvPr/>
        </p:nvSpPr>
        <p:spPr>
          <a:xfrm>
            <a:off x="3974577" y="3155469"/>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90" name="Google Shape;13990;p75"/>
          <p:cNvGrpSpPr/>
          <p:nvPr/>
        </p:nvGrpSpPr>
        <p:grpSpPr>
          <a:xfrm>
            <a:off x="1747421" y="1306759"/>
            <a:ext cx="354527" cy="355498"/>
            <a:chOff x="-35136450" y="1912725"/>
            <a:chExt cx="292225" cy="293025"/>
          </a:xfrm>
        </p:grpSpPr>
        <p:sp>
          <p:nvSpPr>
            <p:cNvPr id="13991" name="Google Shape;13991;p75"/>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5"/>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5"/>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4" name="Google Shape;13994;p75"/>
          <p:cNvGrpSpPr/>
          <p:nvPr/>
        </p:nvGrpSpPr>
        <p:grpSpPr>
          <a:xfrm>
            <a:off x="1747891" y="1765978"/>
            <a:ext cx="353587" cy="354103"/>
            <a:chOff x="-35134875" y="2272675"/>
            <a:chExt cx="291450" cy="291875"/>
          </a:xfrm>
        </p:grpSpPr>
        <p:sp>
          <p:nvSpPr>
            <p:cNvPr id="13995" name="Google Shape;13995;p75"/>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5"/>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5"/>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5"/>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9" name="Google Shape;13999;p75"/>
          <p:cNvGrpSpPr/>
          <p:nvPr/>
        </p:nvGrpSpPr>
        <p:grpSpPr>
          <a:xfrm>
            <a:off x="1789458" y="2221307"/>
            <a:ext cx="270453" cy="353587"/>
            <a:chOff x="-35101800" y="2631050"/>
            <a:chExt cx="222925" cy="291450"/>
          </a:xfrm>
        </p:grpSpPr>
        <p:sp>
          <p:nvSpPr>
            <p:cNvPr id="14000" name="Google Shape;14000;p75"/>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5"/>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5"/>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5"/>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4" name="Google Shape;14004;p75"/>
          <p:cNvSpPr/>
          <p:nvPr/>
        </p:nvSpPr>
        <p:spPr>
          <a:xfrm>
            <a:off x="3982155" y="1307046"/>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5" name="Google Shape;14005;p75"/>
          <p:cNvGrpSpPr/>
          <p:nvPr/>
        </p:nvGrpSpPr>
        <p:grpSpPr>
          <a:xfrm>
            <a:off x="3977510" y="1765295"/>
            <a:ext cx="353587" cy="355468"/>
            <a:chOff x="-33314675" y="2275050"/>
            <a:chExt cx="291450" cy="293000"/>
          </a:xfrm>
        </p:grpSpPr>
        <p:sp>
          <p:nvSpPr>
            <p:cNvPr id="14006" name="Google Shape;14006;p75"/>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5"/>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5"/>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9" name="Google Shape;14009;p75"/>
          <p:cNvSpPr/>
          <p:nvPr/>
        </p:nvSpPr>
        <p:spPr>
          <a:xfrm>
            <a:off x="3973071" y="2220094"/>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0" name="Google Shape;14010;p75"/>
          <p:cNvGrpSpPr/>
          <p:nvPr/>
        </p:nvGrpSpPr>
        <p:grpSpPr>
          <a:xfrm>
            <a:off x="2639701" y="2687555"/>
            <a:ext cx="353587" cy="353557"/>
            <a:chOff x="-31523625" y="1939525"/>
            <a:chExt cx="291450" cy="291425"/>
          </a:xfrm>
        </p:grpSpPr>
        <p:sp>
          <p:nvSpPr>
            <p:cNvPr id="14011" name="Google Shape;14011;p75"/>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5"/>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5"/>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5"/>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5"/>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5"/>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5"/>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5"/>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5"/>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5"/>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5"/>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75"/>
          <p:cNvGrpSpPr/>
          <p:nvPr/>
        </p:nvGrpSpPr>
        <p:grpSpPr>
          <a:xfrm>
            <a:off x="2638746" y="3155755"/>
            <a:ext cx="355498" cy="353587"/>
            <a:chOff x="-31523625" y="2298675"/>
            <a:chExt cx="293025" cy="291450"/>
          </a:xfrm>
        </p:grpSpPr>
        <p:sp>
          <p:nvSpPr>
            <p:cNvPr id="14023" name="Google Shape;14023;p75"/>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5"/>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5"/>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6" name="Google Shape;14026;p75"/>
          <p:cNvSpPr/>
          <p:nvPr/>
        </p:nvSpPr>
        <p:spPr>
          <a:xfrm>
            <a:off x="2633984" y="3614926"/>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5"/>
          <p:cNvSpPr/>
          <p:nvPr/>
        </p:nvSpPr>
        <p:spPr>
          <a:xfrm>
            <a:off x="3975533" y="3616352"/>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8" name="Google Shape;14028;p75"/>
          <p:cNvGrpSpPr/>
          <p:nvPr/>
        </p:nvGrpSpPr>
        <p:grpSpPr>
          <a:xfrm>
            <a:off x="2205934" y="1307729"/>
            <a:ext cx="331598" cy="353557"/>
            <a:chOff x="-34767825" y="1914325"/>
            <a:chExt cx="273325" cy="291425"/>
          </a:xfrm>
        </p:grpSpPr>
        <p:sp>
          <p:nvSpPr>
            <p:cNvPr id="14029" name="Google Shape;14029;p75"/>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5"/>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5"/>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2" name="Google Shape;14032;p75"/>
          <p:cNvGrpSpPr/>
          <p:nvPr/>
        </p:nvGrpSpPr>
        <p:grpSpPr>
          <a:xfrm>
            <a:off x="2193513" y="1765280"/>
            <a:ext cx="356438" cy="355498"/>
            <a:chOff x="-34778075" y="2272675"/>
            <a:chExt cx="293800" cy="293025"/>
          </a:xfrm>
        </p:grpSpPr>
        <p:sp>
          <p:nvSpPr>
            <p:cNvPr id="14033" name="Google Shape;14033;p75"/>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5"/>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5"/>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6" name="Google Shape;14036;p75"/>
          <p:cNvGrpSpPr/>
          <p:nvPr/>
        </p:nvGrpSpPr>
        <p:grpSpPr>
          <a:xfrm>
            <a:off x="2194939" y="2221307"/>
            <a:ext cx="353587" cy="353587"/>
            <a:chOff x="-34776500" y="2631825"/>
            <a:chExt cx="291450" cy="291450"/>
          </a:xfrm>
        </p:grpSpPr>
        <p:sp>
          <p:nvSpPr>
            <p:cNvPr id="14037" name="Google Shape;14037;p75"/>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5"/>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5"/>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0" name="Google Shape;14040;p75"/>
          <p:cNvGrpSpPr/>
          <p:nvPr/>
        </p:nvGrpSpPr>
        <p:grpSpPr>
          <a:xfrm>
            <a:off x="853628" y="2685160"/>
            <a:ext cx="354527" cy="358349"/>
            <a:chOff x="-32956300" y="1915900"/>
            <a:chExt cx="292225" cy="295375"/>
          </a:xfrm>
        </p:grpSpPr>
        <p:sp>
          <p:nvSpPr>
            <p:cNvPr id="14041" name="Google Shape;14041;p75"/>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5"/>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3" name="Google Shape;14043;p75"/>
          <p:cNvSpPr/>
          <p:nvPr/>
        </p:nvSpPr>
        <p:spPr>
          <a:xfrm>
            <a:off x="850648" y="3155970"/>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5"/>
          <p:cNvSpPr/>
          <p:nvPr/>
        </p:nvSpPr>
        <p:spPr>
          <a:xfrm>
            <a:off x="850162" y="3615866"/>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5" name="Google Shape;14045;p75"/>
          <p:cNvGrpSpPr/>
          <p:nvPr/>
        </p:nvGrpSpPr>
        <p:grpSpPr>
          <a:xfrm>
            <a:off x="3081101" y="2687555"/>
            <a:ext cx="356438" cy="353557"/>
            <a:chOff x="-31166825" y="1939525"/>
            <a:chExt cx="293800" cy="291425"/>
          </a:xfrm>
        </p:grpSpPr>
        <p:sp>
          <p:nvSpPr>
            <p:cNvPr id="14046" name="Google Shape;14046;p75"/>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5"/>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5"/>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5"/>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5"/>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5"/>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5"/>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5"/>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5"/>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5"/>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5"/>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7" name="Google Shape;14057;p75"/>
          <p:cNvGrpSpPr/>
          <p:nvPr/>
        </p:nvGrpSpPr>
        <p:grpSpPr>
          <a:xfrm>
            <a:off x="3082057" y="3155482"/>
            <a:ext cx="354527" cy="354133"/>
            <a:chOff x="-31165250" y="2298675"/>
            <a:chExt cx="292225" cy="291900"/>
          </a:xfrm>
        </p:grpSpPr>
        <p:sp>
          <p:nvSpPr>
            <p:cNvPr id="14058" name="Google Shape;14058;p75"/>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5"/>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5"/>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75"/>
          <p:cNvGrpSpPr/>
          <p:nvPr/>
        </p:nvGrpSpPr>
        <p:grpSpPr>
          <a:xfrm>
            <a:off x="3082542" y="3616136"/>
            <a:ext cx="353557" cy="353557"/>
            <a:chOff x="-31164450" y="2657050"/>
            <a:chExt cx="291425" cy="291425"/>
          </a:xfrm>
        </p:grpSpPr>
        <p:sp>
          <p:nvSpPr>
            <p:cNvPr id="14062" name="Google Shape;14062;p75"/>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5"/>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5"/>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5"/>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6" name="Google Shape;14066;p75"/>
          <p:cNvSpPr/>
          <p:nvPr/>
        </p:nvSpPr>
        <p:spPr>
          <a:xfrm>
            <a:off x="2188967" y="4036858"/>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7" name="Google Shape;14067;p75"/>
          <p:cNvGrpSpPr/>
          <p:nvPr/>
        </p:nvGrpSpPr>
        <p:grpSpPr>
          <a:xfrm>
            <a:off x="2632987" y="1307366"/>
            <a:ext cx="358349" cy="354285"/>
            <a:chOff x="-34421275" y="1912725"/>
            <a:chExt cx="295375" cy="292025"/>
          </a:xfrm>
        </p:grpSpPr>
        <p:sp>
          <p:nvSpPr>
            <p:cNvPr id="14068" name="Google Shape;14068;p75"/>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5"/>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0" name="Google Shape;14070;p75"/>
          <p:cNvGrpSpPr/>
          <p:nvPr/>
        </p:nvGrpSpPr>
        <p:grpSpPr>
          <a:xfrm>
            <a:off x="2632032" y="1765280"/>
            <a:ext cx="360260" cy="355498"/>
            <a:chOff x="-34418125" y="2271100"/>
            <a:chExt cx="296950" cy="293025"/>
          </a:xfrm>
        </p:grpSpPr>
        <p:sp>
          <p:nvSpPr>
            <p:cNvPr id="14071" name="Google Shape;14071;p75"/>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5"/>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5"/>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5"/>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5"/>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6" name="Google Shape;14076;p75"/>
          <p:cNvGrpSpPr/>
          <p:nvPr/>
        </p:nvGrpSpPr>
        <p:grpSpPr>
          <a:xfrm>
            <a:off x="2632987" y="2221307"/>
            <a:ext cx="358349" cy="353587"/>
            <a:chOff x="-34421275" y="2631050"/>
            <a:chExt cx="295375" cy="291450"/>
          </a:xfrm>
        </p:grpSpPr>
        <p:sp>
          <p:nvSpPr>
            <p:cNvPr id="14077" name="Google Shape;14077;p75"/>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5"/>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5"/>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5"/>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1" name="Google Shape;14081;p75"/>
          <p:cNvSpPr/>
          <p:nvPr/>
        </p:nvSpPr>
        <p:spPr>
          <a:xfrm>
            <a:off x="1299154" y="2687237"/>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5"/>
          <p:cNvSpPr/>
          <p:nvPr/>
        </p:nvSpPr>
        <p:spPr>
          <a:xfrm>
            <a:off x="1299154" y="3155970"/>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5"/>
          <p:cNvSpPr/>
          <p:nvPr/>
        </p:nvSpPr>
        <p:spPr>
          <a:xfrm>
            <a:off x="1290085" y="3616003"/>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4" name="Google Shape;14084;p75"/>
          <p:cNvGrpSpPr/>
          <p:nvPr/>
        </p:nvGrpSpPr>
        <p:grpSpPr>
          <a:xfrm>
            <a:off x="3537620" y="2688025"/>
            <a:ext cx="353587" cy="352617"/>
            <a:chOff x="-30805300" y="1938725"/>
            <a:chExt cx="291450" cy="290650"/>
          </a:xfrm>
        </p:grpSpPr>
        <p:sp>
          <p:nvSpPr>
            <p:cNvPr id="14085" name="Google Shape;14085;p75"/>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5"/>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7" name="Google Shape;14087;p75"/>
          <p:cNvGrpSpPr/>
          <p:nvPr/>
        </p:nvGrpSpPr>
        <p:grpSpPr>
          <a:xfrm>
            <a:off x="3538105" y="3155952"/>
            <a:ext cx="352617" cy="353193"/>
            <a:chOff x="-30805300" y="2298675"/>
            <a:chExt cx="290650" cy="291125"/>
          </a:xfrm>
        </p:grpSpPr>
        <p:sp>
          <p:nvSpPr>
            <p:cNvPr id="14088" name="Google Shape;14088;p75"/>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5"/>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5"/>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5"/>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2" name="Google Shape;14092;p75"/>
          <p:cNvGrpSpPr/>
          <p:nvPr/>
        </p:nvGrpSpPr>
        <p:grpSpPr>
          <a:xfrm>
            <a:off x="3537635" y="3616136"/>
            <a:ext cx="353557" cy="353557"/>
            <a:chOff x="-30806075" y="2657050"/>
            <a:chExt cx="291425" cy="291425"/>
          </a:xfrm>
        </p:grpSpPr>
        <p:sp>
          <p:nvSpPr>
            <p:cNvPr id="14093" name="Google Shape;14093;p75"/>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5"/>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5"/>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6" name="Google Shape;14096;p75"/>
          <p:cNvGrpSpPr/>
          <p:nvPr/>
        </p:nvGrpSpPr>
        <p:grpSpPr>
          <a:xfrm>
            <a:off x="2639681" y="4073943"/>
            <a:ext cx="353557" cy="353557"/>
            <a:chOff x="-30064925" y="2332550"/>
            <a:chExt cx="291425" cy="291425"/>
          </a:xfrm>
        </p:grpSpPr>
        <p:sp>
          <p:nvSpPr>
            <p:cNvPr id="14097" name="Google Shape;14097;p75"/>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5"/>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5"/>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0" name="Google Shape;14100;p75"/>
          <p:cNvGrpSpPr/>
          <p:nvPr/>
        </p:nvGrpSpPr>
        <p:grpSpPr>
          <a:xfrm>
            <a:off x="3983068" y="2683443"/>
            <a:ext cx="348855" cy="347879"/>
            <a:chOff x="2821450" y="2957850"/>
            <a:chExt cx="259275" cy="258550"/>
          </a:xfrm>
        </p:grpSpPr>
        <p:sp>
          <p:nvSpPr>
            <p:cNvPr id="14101" name="Google Shape;14101;p75"/>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5"/>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5"/>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4104" name="Google Shape;14104;p75"/>
          <p:cNvGrpSpPr/>
          <p:nvPr/>
        </p:nvGrpSpPr>
        <p:grpSpPr>
          <a:xfrm>
            <a:off x="4858100" y="1304461"/>
            <a:ext cx="361090" cy="361090"/>
            <a:chOff x="-57970450" y="1903275"/>
            <a:chExt cx="318225" cy="318225"/>
          </a:xfrm>
        </p:grpSpPr>
        <p:sp>
          <p:nvSpPr>
            <p:cNvPr id="14105" name="Google Shape;14105;p75"/>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5"/>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5"/>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5"/>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9" name="Google Shape;14109;p75"/>
          <p:cNvGrpSpPr/>
          <p:nvPr/>
        </p:nvGrpSpPr>
        <p:grpSpPr>
          <a:xfrm>
            <a:off x="4880000" y="1780418"/>
            <a:ext cx="317290" cy="359303"/>
            <a:chOff x="-57950750" y="2296300"/>
            <a:chExt cx="279625" cy="316650"/>
          </a:xfrm>
        </p:grpSpPr>
        <p:sp>
          <p:nvSpPr>
            <p:cNvPr id="14110" name="Google Shape;14110;p75"/>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5"/>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5"/>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5"/>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4" name="Google Shape;14114;p75"/>
          <p:cNvGrpSpPr/>
          <p:nvPr/>
        </p:nvGrpSpPr>
        <p:grpSpPr>
          <a:xfrm>
            <a:off x="4858214" y="2232094"/>
            <a:ext cx="360863" cy="360211"/>
            <a:chOff x="-57969675" y="2687750"/>
            <a:chExt cx="318025" cy="317450"/>
          </a:xfrm>
        </p:grpSpPr>
        <p:sp>
          <p:nvSpPr>
            <p:cNvPr id="14115" name="Google Shape;14115;p75"/>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5"/>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5"/>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5"/>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75"/>
          <p:cNvGrpSpPr/>
          <p:nvPr/>
        </p:nvGrpSpPr>
        <p:grpSpPr>
          <a:xfrm>
            <a:off x="7067397" y="1304461"/>
            <a:ext cx="363785" cy="361090"/>
            <a:chOff x="-56012425" y="1903275"/>
            <a:chExt cx="320600" cy="318225"/>
          </a:xfrm>
        </p:grpSpPr>
        <p:sp>
          <p:nvSpPr>
            <p:cNvPr id="14120" name="Google Shape;14120;p75"/>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5"/>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75"/>
          <p:cNvGrpSpPr/>
          <p:nvPr/>
        </p:nvGrpSpPr>
        <p:grpSpPr>
          <a:xfrm>
            <a:off x="7068290" y="1778631"/>
            <a:ext cx="361998" cy="361998"/>
            <a:chOff x="-56010850" y="2294725"/>
            <a:chExt cx="319025" cy="319025"/>
          </a:xfrm>
        </p:grpSpPr>
        <p:sp>
          <p:nvSpPr>
            <p:cNvPr id="14123" name="Google Shape;14123;p75"/>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5"/>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5"/>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5"/>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7" name="Google Shape;14127;p75"/>
          <p:cNvGrpSpPr/>
          <p:nvPr/>
        </p:nvGrpSpPr>
        <p:grpSpPr>
          <a:xfrm>
            <a:off x="7068305" y="2231215"/>
            <a:ext cx="361969" cy="361090"/>
            <a:chOff x="-56010050" y="2686975"/>
            <a:chExt cx="319000" cy="318225"/>
          </a:xfrm>
        </p:grpSpPr>
        <p:sp>
          <p:nvSpPr>
            <p:cNvPr id="14128" name="Google Shape;14128;p75"/>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5"/>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5"/>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5"/>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2" name="Google Shape;14132;p75"/>
          <p:cNvGrpSpPr/>
          <p:nvPr/>
        </p:nvGrpSpPr>
        <p:grpSpPr>
          <a:xfrm>
            <a:off x="5753801" y="2684124"/>
            <a:ext cx="361998" cy="361090"/>
            <a:chOff x="-54081175" y="1903275"/>
            <a:chExt cx="319025" cy="318225"/>
          </a:xfrm>
        </p:grpSpPr>
        <p:sp>
          <p:nvSpPr>
            <p:cNvPr id="14133" name="Google Shape;14133;p75"/>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5"/>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5" name="Google Shape;14135;p75"/>
          <p:cNvGrpSpPr/>
          <p:nvPr/>
        </p:nvGrpSpPr>
        <p:grpSpPr>
          <a:xfrm>
            <a:off x="5776154" y="3137587"/>
            <a:ext cx="317290" cy="360211"/>
            <a:chOff x="-54063050" y="2296300"/>
            <a:chExt cx="279625" cy="317450"/>
          </a:xfrm>
        </p:grpSpPr>
        <p:sp>
          <p:nvSpPr>
            <p:cNvPr id="14136" name="Google Shape;14136;p75"/>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5"/>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5"/>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5"/>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75"/>
          <p:cNvGrpSpPr/>
          <p:nvPr/>
        </p:nvGrpSpPr>
        <p:grpSpPr>
          <a:xfrm>
            <a:off x="5776154" y="3601649"/>
            <a:ext cx="317290" cy="361033"/>
            <a:chOff x="-54061475" y="2685450"/>
            <a:chExt cx="279625" cy="318175"/>
          </a:xfrm>
        </p:grpSpPr>
        <p:sp>
          <p:nvSpPr>
            <p:cNvPr id="14141" name="Google Shape;14141;p75"/>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5"/>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5"/>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5"/>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5" name="Google Shape;14145;p75"/>
          <p:cNvGrpSpPr/>
          <p:nvPr/>
        </p:nvGrpSpPr>
        <p:grpSpPr>
          <a:xfrm>
            <a:off x="8029690" y="2693967"/>
            <a:ext cx="275278" cy="361969"/>
            <a:chOff x="-52074300" y="1911950"/>
            <a:chExt cx="242600" cy="319000"/>
          </a:xfrm>
        </p:grpSpPr>
        <p:sp>
          <p:nvSpPr>
            <p:cNvPr id="14146" name="Google Shape;14146;p75"/>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5"/>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5"/>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5"/>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0" name="Google Shape;14150;p75"/>
          <p:cNvGrpSpPr/>
          <p:nvPr/>
        </p:nvGrpSpPr>
        <p:grpSpPr>
          <a:xfrm>
            <a:off x="5287689" y="1305369"/>
            <a:ext cx="361998" cy="361090"/>
            <a:chOff x="-57578225" y="1904075"/>
            <a:chExt cx="319025" cy="318225"/>
          </a:xfrm>
        </p:grpSpPr>
        <p:sp>
          <p:nvSpPr>
            <p:cNvPr id="14151" name="Google Shape;14151;p75"/>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5"/>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5"/>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5"/>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5" name="Google Shape;14155;p75"/>
          <p:cNvGrpSpPr/>
          <p:nvPr/>
        </p:nvGrpSpPr>
        <p:grpSpPr>
          <a:xfrm>
            <a:off x="5310042" y="1778631"/>
            <a:ext cx="317290" cy="361090"/>
            <a:chOff x="-57558525" y="2294725"/>
            <a:chExt cx="279625" cy="318225"/>
          </a:xfrm>
        </p:grpSpPr>
        <p:sp>
          <p:nvSpPr>
            <p:cNvPr id="14156" name="Google Shape;14156;p75"/>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5"/>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5"/>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5"/>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5"/>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1" name="Google Shape;14161;p75"/>
          <p:cNvGrpSpPr/>
          <p:nvPr/>
        </p:nvGrpSpPr>
        <p:grpSpPr>
          <a:xfrm>
            <a:off x="5285901" y="2231215"/>
            <a:ext cx="365572" cy="361969"/>
            <a:chOff x="-57579800" y="2686975"/>
            <a:chExt cx="322175" cy="319000"/>
          </a:xfrm>
        </p:grpSpPr>
        <p:sp>
          <p:nvSpPr>
            <p:cNvPr id="14162" name="Google Shape;14162;p75"/>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5"/>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75"/>
          <p:cNvGrpSpPr/>
          <p:nvPr/>
        </p:nvGrpSpPr>
        <p:grpSpPr>
          <a:xfrm>
            <a:off x="7510682" y="1778631"/>
            <a:ext cx="367359" cy="361090"/>
            <a:chOff x="-55620975" y="2294725"/>
            <a:chExt cx="323750" cy="318225"/>
          </a:xfrm>
        </p:grpSpPr>
        <p:sp>
          <p:nvSpPr>
            <p:cNvPr id="14165" name="Google Shape;14165;p75"/>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5"/>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5"/>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5"/>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5"/>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5"/>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1" name="Google Shape;14171;p75"/>
          <p:cNvGrpSpPr/>
          <p:nvPr/>
        </p:nvGrpSpPr>
        <p:grpSpPr>
          <a:xfrm>
            <a:off x="7512923" y="2231130"/>
            <a:ext cx="362877" cy="361175"/>
            <a:chOff x="-55620175" y="2686900"/>
            <a:chExt cx="319800" cy="318300"/>
          </a:xfrm>
        </p:grpSpPr>
        <p:sp>
          <p:nvSpPr>
            <p:cNvPr id="14172" name="Google Shape;14172;p75"/>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5"/>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5"/>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5"/>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6" name="Google Shape;14176;p75"/>
          <p:cNvGrpSpPr/>
          <p:nvPr/>
        </p:nvGrpSpPr>
        <p:grpSpPr>
          <a:xfrm>
            <a:off x="6198887" y="2684124"/>
            <a:ext cx="361969" cy="361090"/>
            <a:chOff x="-53690500" y="1903275"/>
            <a:chExt cx="319000" cy="318225"/>
          </a:xfrm>
        </p:grpSpPr>
        <p:sp>
          <p:nvSpPr>
            <p:cNvPr id="14177" name="Google Shape;14177;p75"/>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5"/>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5"/>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5"/>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75"/>
          <p:cNvGrpSpPr/>
          <p:nvPr/>
        </p:nvGrpSpPr>
        <p:grpSpPr>
          <a:xfrm>
            <a:off x="6221226" y="3137587"/>
            <a:ext cx="317290" cy="359303"/>
            <a:chOff x="-53670800" y="2296300"/>
            <a:chExt cx="279625" cy="316650"/>
          </a:xfrm>
        </p:grpSpPr>
        <p:sp>
          <p:nvSpPr>
            <p:cNvPr id="14182" name="Google Shape;14182;p75"/>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5"/>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5"/>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5"/>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6" name="Google Shape;14186;p75"/>
          <p:cNvGrpSpPr/>
          <p:nvPr/>
        </p:nvGrpSpPr>
        <p:grpSpPr>
          <a:xfrm>
            <a:off x="6198887" y="3602925"/>
            <a:ext cx="361969" cy="361544"/>
            <a:chOff x="-53690500" y="2686575"/>
            <a:chExt cx="319000" cy="318625"/>
          </a:xfrm>
        </p:grpSpPr>
        <p:sp>
          <p:nvSpPr>
            <p:cNvPr id="14187" name="Google Shape;14187;p75"/>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5"/>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5"/>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5"/>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1" name="Google Shape;14191;p75"/>
          <p:cNvGrpSpPr/>
          <p:nvPr/>
        </p:nvGrpSpPr>
        <p:grpSpPr>
          <a:xfrm>
            <a:off x="8008669" y="3145785"/>
            <a:ext cx="317319" cy="360948"/>
            <a:chOff x="-52092425" y="2303525"/>
            <a:chExt cx="279650" cy="318100"/>
          </a:xfrm>
        </p:grpSpPr>
        <p:sp>
          <p:nvSpPr>
            <p:cNvPr id="14192" name="Google Shape;14192;p75"/>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5"/>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5"/>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5"/>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5"/>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7" name="Google Shape;14197;p75"/>
          <p:cNvGrpSpPr/>
          <p:nvPr/>
        </p:nvGrpSpPr>
        <p:grpSpPr>
          <a:xfrm>
            <a:off x="5727728" y="1306249"/>
            <a:ext cx="363756" cy="361090"/>
            <a:chOff x="-57189125" y="1904850"/>
            <a:chExt cx="320575" cy="318225"/>
          </a:xfrm>
        </p:grpSpPr>
        <p:sp>
          <p:nvSpPr>
            <p:cNvPr id="14198" name="Google Shape;14198;p75"/>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5"/>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5"/>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5"/>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5"/>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3" name="Google Shape;14203;p75"/>
          <p:cNvGrpSpPr/>
          <p:nvPr/>
        </p:nvGrpSpPr>
        <p:grpSpPr>
          <a:xfrm>
            <a:off x="5728621" y="1800985"/>
            <a:ext cx="361969" cy="316411"/>
            <a:chOff x="-57187550" y="2314425"/>
            <a:chExt cx="319000" cy="278850"/>
          </a:xfrm>
        </p:grpSpPr>
        <p:sp>
          <p:nvSpPr>
            <p:cNvPr id="14204" name="Google Shape;14204;p75"/>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5"/>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5"/>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5"/>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8" name="Google Shape;14208;p75"/>
          <p:cNvGrpSpPr/>
          <p:nvPr/>
        </p:nvGrpSpPr>
        <p:grpSpPr>
          <a:xfrm>
            <a:off x="5745585" y="2230534"/>
            <a:ext cx="328042" cy="361771"/>
            <a:chOff x="-57172600" y="2686375"/>
            <a:chExt cx="289100" cy="318825"/>
          </a:xfrm>
        </p:grpSpPr>
        <p:sp>
          <p:nvSpPr>
            <p:cNvPr id="14209" name="Google Shape;14209;p75"/>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5"/>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1" name="Google Shape;14211;p75"/>
          <p:cNvGrpSpPr/>
          <p:nvPr/>
        </p:nvGrpSpPr>
        <p:grpSpPr>
          <a:xfrm>
            <a:off x="7958434" y="1304461"/>
            <a:ext cx="361090" cy="359303"/>
            <a:chOff x="-55225575" y="1903275"/>
            <a:chExt cx="318225" cy="316650"/>
          </a:xfrm>
        </p:grpSpPr>
        <p:sp>
          <p:nvSpPr>
            <p:cNvPr id="14212" name="Google Shape;14212;p75"/>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5"/>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5"/>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5"/>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5"/>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7" name="Google Shape;14217;p75"/>
          <p:cNvGrpSpPr/>
          <p:nvPr/>
        </p:nvGrpSpPr>
        <p:grpSpPr>
          <a:xfrm>
            <a:off x="7969611" y="1780418"/>
            <a:ext cx="338736" cy="359303"/>
            <a:chOff x="-55217700" y="2296300"/>
            <a:chExt cx="298525" cy="316650"/>
          </a:xfrm>
        </p:grpSpPr>
        <p:sp>
          <p:nvSpPr>
            <p:cNvPr id="14218" name="Google Shape;14218;p75"/>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5"/>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5"/>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5"/>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2" name="Google Shape;14222;p75"/>
          <p:cNvGrpSpPr/>
          <p:nvPr/>
        </p:nvGrpSpPr>
        <p:grpSpPr>
          <a:xfrm>
            <a:off x="7957541" y="2233002"/>
            <a:ext cx="362877" cy="359303"/>
            <a:chOff x="-55229525" y="2688550"/>
            <a:chExt cx="319800" cy="316650"/>
          </a:xfrm>
        </p:grpSpPr>
        <p:sp>
          <p:nvSpPr>
            <p:cNvPr id="14223" name="Google Shape;14223;p75"/>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5"/>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5"/>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5"/>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75"/>
          <p:cNvGrpSpPr/>
          <p:nvPr/>
        </p:nvGrpSpPr>
        <p:grpSpPr>
          <a:xfrm>
            <a:off x="6653760" y="2684124"/>
            <a:ext cx="338765" cy="361090"/>
            <a:chOff x="-53288825" y="1903275"/>
            <a:chExt cx="298550" cy="318225"/>
          </a:xfrm>
        </p:grpSpPr>
        <p:sp>
          <p:nvSpPr>
            <p:cNvPr id="14228" name="Google Shape;14228;p75"/>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5"/>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5"/>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1" name="Google Shape;14231;p75"/>
          <p:cNvGrpSpPr/>
          <p:nvPr/>
        </p:nvGrpSpPr>
        <p:grpSpPr>
          <a:xfrm>
            <a:off x="6642143" y="3135800"/>
            <a:ext cx="361998" cy="361090"/>
            <a:chOff x="-53299850" y="2294725"/>
            <a:chExt cx="319025" cy="318225"/>
          </a:xfrm>
        </p:grpSpPr>
        <p:sp>
          <p:nvSpPr>
            <p:cNvPr id="14232" name="Google Shape;14232;p75"/>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5"/>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4" name="Google Shape;14234;p75"/>
          <p:cNvGrpSpPr/>
          <p:nvPr/>
        </p:nvGrpSpPr>
        <p:grpSpPr>
          <a:xfrm>
            <a:off x="6664936" y="3604259"/>
            <a:ext cx="316411" cy="360211"/>
            <a:chOff x="-53278575" y="2687750"/>
            <a:chExt cx="278850" cy="317450"/>
          </a:xfrm>
        </p:grpSpPr>
        <p:sp>
          <p:nvSpPr>
            <p:cNvPr id="14235" name="Google Shape;14235;p75"/>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5"/>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5"/>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5"/>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9" name="Google Shape;14239;p75"/>
          <p:cNvGrpSpPr/>
          <p:nvPr/>
        </p:nvGrpSpPr>
        <p:grpSpPr>
          <a:xfrm>
            <a:off x="7986330" y="3603947"/>
            <a:ext cx="361998" cy="362310"/>
            <a:chOff x="-52101875" y="2687475"/>
            <a:chExt cx="319025" cy="319300"/>
          </a:xfrm>
        </p:grpSpPr>
        <p:sp>
          <p:nvSpPr>
            <p:cNvPr id="14240" name="Google Shape;14240;p75"/>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5"/>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5"/>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5"/>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4" name="Google Shape;14244;p75"/>
          <p:cNvGrpSpPr/>
          <p:nvPr/>
        </p:nvGrpSpPr>
        <p:grpSpPr>
          <a:xfrm>
            <a:off x="6201079" y="1305369"/>
            <a:ext cx="317290" cy="361090"/>
            <a:chOff x="-56774050" y="1904075"/>
            <a:chExt cx="279625" cy="318225"/>
          </a:xfrm>
        </p:grpSpPr>
        <p:sp>
          <p:nvSpPr>
            <p:cNvPr id="14245" name="Google Shape;14245;p75"/>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5"/>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75"/>
          <p:cNvGrpSpPr/>
          <p:nvPr/>
        </p:nvGrpSpPr>
        <p:grpSpPr>
          <a:xfrm>
            <a:off x="6201079" y="1778631"/>
            <a:ext cx="317290" cy="361090"/>
            <a:chOff x="-56774850" y="2294725"/>
            <a:chExt cx="279625" cy="318225"/>
          </a:xfrm>
        </p:grpSpPr>
        <p:sp>
          <p:nvSpPr>
            <p:cNvPr id="14248" name="Google Shape;14248;p75"/>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5"/>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5"/>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1" name="Google Shape;14251;p75"/>
          <p:cNvGrpSpPr/>
          <p:nvPr/>
        </p:nvGrpSpPr>
        <p:grpSpPr>
          <a:xfrm>
            <a:off x="6222086" y="2231215"/>
            <a:ext cx="275278" cy="360182"/>
            <a:chOff x="-56756725" y="2686975"/>
            <a:chExt cx="242600" cy="317425"/>
          </a:xfrm>
        </p:grpSpPr>
        <p:sp>
          <p:nvSpPr>
            <p:cNvPr id="14252" name="Google Shape;14252;p75"/>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5"/>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5"/>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5" name="Google Shape;14255;p75"/>
          <p:cNvGrpSpPr/>
          <p:nvPr/>
        </p:nvGrpSpPr>
        <p:grpSpPr>
          <a:xfrm>
            <a:off x="4870518" y="2684124"/>
            <a:ext cx="337346" cy="361998"/>
            <a:chOff x="-54826975" y="1903275"/>
            <a:chExt cx="297300" cy="319025"/>
          </a:xfrm>
        </p:grpSpPr>
        <p:sp>
          <p:nvSpPr>
            <p:cNvPr id="14256" name="Google Shape;14256;p75"/>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5"/>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5"/>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9" name="Google Shape;14259;p75"/>
          <p:cNvGrpSpPr/>
          <p:nvPr/>
        </p:nvGrpSpPr>
        <p:grpSpPr>
          <a:xfrm>
            <a:off x="4858206" y="3137587"/>
            <a:ext cx="361969" cy="359274"/>
            <a:chOff x="-54836500" y="2296300"/>
            <a:chExt cx="319000" cy="316625"/>
          </a:xfrm>
        </p:grpSpPr>
        <p:sp>
          <p:nvSpPr>
            <p:cNvPr id="14260" name="Google Shape;14260;p75"/>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5"/>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5"/>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5"/>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4" name="Google Shape;14264;p75"/>
          <p:cNvGrpSpPr/>
          <p:nvPr/>
        </p:nvGrpSpPr>
        <p:grpSpPr>
          <a:xfrm>
            <a:off x="4879652" y="3604259"/>
            <a:ext cx="319078" cy="361090"/>
            <a:chOff x="-54817600" y="2687750"/>
            <a:chExt cx="281200" cy="318225"/>
          </a:xfrm>
        </p:grpSpPr>
        <p:sp>
          <p:nvSpPr>
            <p:cNvPr id="14265" name="Google Shape;14265;p75"/>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5"/>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5"/>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5"/>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9" name="Google Shape;14269;p75"/>
          <p:cNvGrpSpPr/>
          <p:nvPr/>
        </p:nvGrpSpPr>
        <p:grpSpPr>
          <a:xfrm>
            <a:off x="7110476" y="2684124"/>
            <a:ext cx="317290" cy="359303"/>
            <a:chOff x="-52887125" y="1903275"/>
            <a:chExt cx="279625" cy="316650"/>
          </a:xfrm>
        </p:grpSpPr>
        <p:sp>
          <p:nvSpPr>
            <p:cNvPr id="14270" name="Google Shape;14270;p75"/>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5"/>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75"/>
          <p:cNvGrpSpPr/>
          <p:nvPr/>
        </p:nvGrpSpPr>
        <p:grpSpPr>
          <a:xfrm>
            <a:off x="7089030" y="3134920"/>
            <a:ext cx="360182" cy="361969"/>
            <a:chOff x="-52906025" y="2293950"/>
            <a:chExt cx="317425" cy="319000"/>
          </a:xfrm>
        </p:grpSpPr>
        <p:sp>
          <p:nvSpPr>
            <p:cNvPr id="14273" name="Google Shape;14273;p75"/>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5"/>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5"/>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6" name="Google Shape;14276;p75"/>
          <p:cNvGrpSpPr/>
          <p:nvPr/>
        </p:nvGrpSpPr>
        <p:grpSpPr>
          <a:xfrm>
            <a:off x="7110476" y="3603379"/>
            <a:ext cx="317290" cy="361090"/>
            <a:chOff x="-52887125" y="2686975"/>
            <a:chExt cx="279625" cy="318225"/>
          </a:xfrm>
        </p:grpSpPr>
        <p:sp>
          <p:nvSpPr>
            <p:cNvPr id="14277" name="Google Shape;14277;p75"/>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5"/>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5"/>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5"/>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1" name="Google Shape;14281;p75"/>
          <p:cNvGrpSpPr/>
          <p:nvPr/>
        </p:nvGrpSpPr>
        <p:grpSpPr>
          <a:xfrm>
            <a:off x="6220848" y="4062998"/>
            <a:ext cx="318170" cy="359303"/>
            <a:chOff x="-51722225" y="1915100"/>
            <a:chExt cx="280400" cy="316650"/>
          </a:xfrm>
        </p:grpSpPr>
        <p:sp>
          <p:nvSpPr>
            <p:cNvPr id="14282" name="Google Shape;14282;p75"/>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5"/>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5"/>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5"/>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75"/>
          <p:cNvGrpSpPr/>
          <p:nvPr/>
        </p:nvGrpSpPr>
        <p:grpSpPr>
          <a:xfrm>
            <a:off x="6616678" y="1303695"/>
            <a:ext cx="370905" cy="360976"/>
            <a:chOff x="-56407800" y="1902600"/>
            <a:chExt cx="326875" cy="318125"/>
          </a:xfrm>
        </p:grpSpPr>
        <p:sp>
          <p:nvSpPr>
            <p:cNvPr id="14287" name="Google Shape;14287;p75"/>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5"/>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5"/>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0" name="Google Shape;14290;p75"/>
          <p:cNvGrpSpPr/>
          <p:nvPr/>
        </p:nvGrpSpPr>
        <p:grpSpPr>
          <a:xfrm>
            <a:off x="6622479" y="1790262"/>
            <a:ext cx="359303" cy="338736"/>
            <a:chOff x="-56401500" y="2304975"/>
            <a:chExt cx="316650" cy="298525"/>
          </a:xfrm>
        </p:grpSpPr>
        <p:sp>
          <p:nvSpPr>
            <p:cNvPr id="14291" name="Google Shape;14291;p75"/>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5"/>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5"/>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5"/>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5" name="Google Shape;14295;p75"/>
          <p:cNvGrpSpPr/>
          <p:nvPr/>
        </p:nvGrpSpPr>
        <p:grpSpPr>
          <a:xfrm>
            <a:off x="5328863" y="2682337"/>
            <a:ext cx="319985" cy="361090"/>
            <a:chOff x="-54426150" y="1901700"/>
            <a:chExt cx="282000" cy="318225"/>
          </a:xfrm>
        </p:grpSpPr>
        <p:sp>
          <p:nvSpPr>
            <p:cNvPr id="14296" name="Google Shape;14296;p75"/>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5"/>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5"/>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5"/>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0" name="Google Shape;14300;p75"/>
          <p:cNvGrpSpPr/>
          <p:nvPr/>
        </p:nvGrpSpPr>
        <p:grpSpPr>
          <a:xfrm>
            <a:off x="5328863" y="3135800"/>
            <a:ext cx="319985" cy="361998"/>
            <a:chOff x="-54426150" y="2294725"/>
            <a:chExt cx="282000" cy="319025"/>
          </a:xfrm>
        </p:grpSpPr>
        <p:sp>
          <p:nvSpPr>
            <p:cNvPr id="14301" name="Google Shape;14301;p75"/>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5"/>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5"/>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5"/>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5"/>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75"/>
          <p:cNvGrpSpPr/>
          <p:nvPr/>
        </p:nvGrpSpPr>
        <p:grpSpPr>
          <a:xfrm>
            <a:off x="5327076" y="3603379"/>
            <a:ext cx="323560" cy="361969"/>
            <a:chOff x="-54427725" y="2686975"/>
            <a:chExt cx="285150" cy="319000"/>
          </a:xfrm>
        </p:grpSpPr>
        <p:sp>
          <p:nvSpPr>
            <p:cNvPr id="14307" name="Google Shape;14307;p75"/>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5"/>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5"/>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5"/>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5"/>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2" name="Google Shape;14312;p75"/>
          <p:cNvGrpSpPr/>
          <p:nvPr/>
        </p:nvGrpSpPr>
        <p:grpSpPr>
          <a:xfrm>
            <a:off x="7533634" y="2684351"/>
            <a:ext cx="359303" cy="359984"/>
            <a:chOff x="-52513800" y="1903475"/>
            <a:chExt cx="316650" cy="317250"/>
          </a:xfrm>
        </p:grpSpPr>
        <p:sp>
          <p:nvSpPr>
            <p:cNvPr id="14313" name="Google Shape;14313;p75"/>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5"/>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5" name="Google Shape;14315;p75"/>
          <p:cNvGrpSpPr/>
          <p:nvPr/>
        </p:nvGrpSpPr>
        <p:grpSpPr>
          <a:xfrm>
            <a:off x="7543464" y="3136708"/>
            <a:ext cx="339644" cy="360182"/>
            <a:chOff x="-52505925" y="2295525"/>
            <a:chExt cx="299325" cy="317425"/>
          </a:xfrm>
        </p:grpSpPr>
        <p:sp>
          <p:nvSpPr>
            <p:cNvPr id="14316" name="Google Shape;14316;p75"/>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5"/>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5"/>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5"/>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0" name="Google Shape;14320;p75"/>
          <p:cNvGrpSpPr/>
          <p:nvPr/>
        </p:nvGrpSpPr>
        <p:grpSpPr>
          <a:xfrm>
            <a:off x="7554641" y="3603379"/>
            <a:ext cx="317290" cy="361090"/>
            <a:chOff x="-52494100" y="2686975"/>
            <a:chExt cx="279625" cy="318225"/>
          </a:xfrm>
        </p:grpSpPr>
        <p:sp>
          <p:nvSpPr>
            <p:cNvPr id="14321" name="Google Shape;14321;p75"/>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5"/>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5"/>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5"/>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5" name="Google Shape;14325;p75"/>
          <p:cNvGrpSpPr/>
          <p:nvPr/>
        </p:nvGrpSpPr>
        <p:grpSpPr>
          <a:xfrm>
            <a:off x="6665412" y="4064322"/>
            <a:ext cx="315503" cy="361090"/>
            <a:chOff x="-51708850" y="2305750"/>
            <a:chExt cx="278050" cy="318225"/>
          </a:xfrm>
        </p:grpSpPr>
        <p:sp>
          <p:nvSpPr>
            <p:cNvPr id="14326" name="Google Shape;14326;p75"/>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5"/>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5"/>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9" name="Google Shape;14329;p75"/>
          <p:cNvGrpSpPr/>
          <p:nvPr/>
        </p:nvGrpSpPr>
        <p:grpSpPr>
          <a:xfrm>
            <a:off x="7536807" y="1306109"/>
            <a:ext cx="319089" cy="362073"/>
            <a:chOff x="1044400" y="2917425"/>
            <a:chExt cx="248125" cy="281550"/>
          </a:xfrm>
        </p:grpSpPr>
        <p:sp>
          <p:nvSpPr>
            <p:cNvPr id="14330" name="Google Shape;14330;p75"/>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5"/>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5"/>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5"/>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5"/>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4335" name="Google Shape;14335;p75"/>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4336" name="Google Shape;14336;p75"/>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4337" name="Google Shape;14337;p75"/>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5"/>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39" name="Google Shape;14339;p75"/>
          <p:cNvSpPr/>
          <p:nvPr/>
        </p:nvSpPr>
        <p:spPr>
          <a:xfrm>
            <a:off x="6633660" y="2232052"/>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343"/>
        <p:cNvGrpSpPr/>
        <p:nvPr/>
      </p:nvGrpSpPr>
      <p:grpSpPr>
        <a:xfrm>
          <a:off x="0" y="0"/>
          <a:ext cx="0" cy="0"/>
          <a:chOff x="0" y="0"/>
          <a:chExt cx="0" cy="0"/>
        </a:xfrm>
      </p:grpSpPr>
      <p:sp>
        <p:nvSpPr>
          <p:cNvPr id="14344" name="Google Shape;14344;p76"/>
          <p:cNvSpPr txBox="1">
            <a:spLocks noGrp="1"/>
          </p:cNvSpPr>
          <p:nvPr>
            <p:ph type="title" idx="4294967295"/>
          </p:nvPr>
        </p:nvSpPr>
        <p:spPr>
          <a:xfrm>
            <a:off x="849675" y="7152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345" name="Google Shape;14345;p76"/>
          <p:cNvSpPr txBox="1">
            <a:spLocks noGrp="1"/>
          </p:cNvSpPr>
          <p:nvPr>
            <p:ph type="title" idx="4294967295"/>
          </p:nvPr>
        </p:nvSpPr>
        <p:spPr>
          <a:xfrm>
            <a:off x="4858400" y="7152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346" name="Google Shape;14346;p76"/>
          <p:cNvGrpSpPr/>
          <p:nvPr/>
        </p:nvGrpSpPr>
        <p:grpSpPr>
          <a:xfrm>
            <a:off x="889109" y="1303003"/>
            <a:ext cx="278288" cy="357036"/>
            <a:chOff x="-50489600" y="1947400"/>
            <a:chExt cx="233150" cy="299125"/>
          </a:xfrm>
        </p:grpSpPr>
        <p:sp>
          <p:nvSpPr>
            <p:cNvPr id="14347" name="Google Shape;14347;p76"/>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6"/>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9" name="Google Shape;14349;p76"/>
          <p:cNvGrpSpPr/>
          <p:nvPr/>
        </p:nvGrpSpPr>
        <p:grpSpPr>
          <a:xfrm>
            <a:off x="849616" y="1757960"/>
            <a:ext cx="357274" cy="358199"/>
            <a:chOff x="-50523475" y="2316000"/>
            <a:chExt cx="299325" cy="300100"/>
          </a:xfrm>
        </p:grpSpPr>
        <p:sp>
          <p:nvSpPr>
            <p:cNvPr id="14350" name="Google Shape;14350;p76"/>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6"/>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2" name="Google Shape;14352;p76"/>
          <p:cNvGrpSpPr/>
          <p:nvPr/>
        </p:nvGrpSpPr>
        <p:grpSpPr>
          <a:xfrm>
            <a:off x="848213" y="2207269"/>
            <a:ext cx="360079" cy="357304"/>
            <a:chOff x="-50524250" y="2686150"/>
            <a:chExt cx="301675" cy="299350"/>
          </a:xfrm>
        </p:grpSpPr>
        <p:sp>
          <p:nvSpPr>
            <p:cNvPr id="14353" name="Google Shape;14353;p76"/>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6"/>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6"/>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6"/>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6"/>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6"/>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9" name="Google Shape;14359;p76"/>
          <p:cNvGrpSpPr/>
          <p:nvPr/>
        </p:nvGrpSpPr>
        <p:grpSpPr>
          <a:xfrm>
            <a:off x="3070976" y="1333082"/>
            <a:ext cx="358199" cy="359154"/>
            <a:chOff x="-48633950" y="1972600"/>
            <a:chExt cx="300100" cy="300900"/>
          </a:xfrm>
        </p:grpSpPr>
        <p:sp>
          <p:nvSpPr>
            <p:cNvPr id="14360" name="Google Shape;14360;p76"/>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6"/>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2" name="Google Shape;14362;p76"/>
          <p:cNvGrpSpPr/>
          <p:nvPr/>
        </p:nvGrpSpPr>
        <p:grpSpPr>
          <a:xfrm>
            <a:off x="3071439" y="2237377"/>
            <a:ext cx="357274" cy="357274"/>
            <a:chOff x="-48633175" y="2711375"/>
            <a:chExt cx="299325" cy="299325"/>
          </a:xfrm>
        </p:grpSpPr>
        <p:sp>
          <p:nvSpPr>
            <p:cNvPr id="14363" name="Google Shape;14363;p76"/>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6"/>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5" name="Google Shape;14365;p76"/>
          <p:cNvGrpSpPr/>
          <p:nvPr/>
        </p:nvGrpSpPr>
        <p:grpSpPr>
          <a:xfrm>
            <a:off x="1757928" y="2689329"/>
            <a:ext cx="314006" cy="358229"/>
            <a:chOff x="-46753100" y="1965500"/>
            <a:chExt cx="263075" cy="300125"/>
          </a:xfrm>
        </p:grpSpPr>
        <p:sp>
          <p:nvSpPr>
            <p:cNvPr id="14366" name="Google Shape;14366;p76"/>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6"/>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8" name="Google Shape;14368;p76"/>
          <p:cNvGrpSpPr/>
          <p:nvPr/>
        </p:nvGrpSpPr>
        <p:grpSpPr>
          <a:xfrm>
            <a:off x="1735354" y="3156542"/>
            <a:ext cx="359154" cy="315916"/>
            <a:chOff x="-46772025" y="2350650"/>
            <a:chExt cx="300900" cy="264675"/>
          </a:xfrm>
        </p:grpSpPr>
        <p:sp>
          <p:nvSpPr>
            <p:cNvPr id="14369" name="Google Shape;14369;p76"/>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6"/>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1" name="Google Shape;14371;p76"/>
          <p:cNvGrpSpPr/>
          <p:nvPr/>
        </p:nvGrpSpPr>
        <p:grpSpPr>
          <a:xfrm>
            <a:off x="1735354" y="3590820"/>
            <a:ext cx="359154" cy="359154"/>
            <a:chOff x="-46772025" y="2701925"/>
            <a:chExt cx="300900" cy="300900"/>
          </a:xfrm>
        </p:grpSpPr>
        <p:sp>
          <p:nvSpPr>
            <p:cNvPr id="14372" name="Google Shape;14372;p76"/>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6"/>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74" name="Google Shape;14374;p76"/>
          <p:cNvSpPr/>
          <p:nvPr/>
        </p:nvSpPr>
        <p:spPr>
          <a:xfrm>
            <a:off x="3964861" y="27315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75" name="Google Shape;14375;p76"/>
          <p:cNvGrpSpPr/>
          <p:nvPr/>
        </p:nvGrpSpPr>
        <p:grpSpPr>
          <a:xfrm>
            <a:off x="1293035" y="1303928"/>
            <a:ext cx="358199" cy="359154"/>
            <a:chOff x="-50154075" y="1948175"/>
            <a:chExt cx="300100" cy="300900"/>
          </a:xfrm>
        </p:grpSpPr>
        <p:sp>
          <p:nvSpPr>
            <p:cNvPr id="14376" name="Google Shape;14376;p76"/>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6"/>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8" name="Google Shape;14378;p76"/>
          <p:cNvGrpSpPr/>
          <p:nvPr/>
        </p:nvGrpSpPr>
        <p:grpSpPr>
          <a:xfrm>
            <a:off x="1293035" y="1758885"/>
            <a:ext cx="358199" cy="358229"/>
            <a:chOff x="-50154850" y="2316775"/>
            <a:chExt cx="300100" cy="300125"/>
          </a:xfrm>
        </p:grpSpPr>
        <p:sp>
          <p:nvSpPr>
            <p:cNvPr id="14379" name="Google Shape;14379;p76"/>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6"/>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76"/>
          <p:cNvGrpSpPr/>
          <p:nvPr/>
        </p:nvGrpSpPr>
        <p:grpSpPr>
          <a:xfrm>
            <a:off x="1288813" y="2205896"/>
            <a:ext cx="366644" cy="356558"/>
            <a:chOff x="-50158000" y="2685000"/>
            <a:chExt cx="307175" cy="298725"/>
          </a:xfrm>
        </p:grpSpPr>
        <p:sp>
          <p:nvSpPr>
            <p:cNvPr id="14382" name="Google Shape;14382;p76"/>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6"/>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4" name="Google Shape;14384;p76"/>
          <p:cNvGrpSpPr/>
          <p:nvPr/>
        </p:nvGrpSpPr>
        <p:grpSpPr>
          <a:xfrm>
            <a:off x="3070499" y="1788993"/>
            <a:ext cx="359154" cy="361004"/>
            <a:chOff x="-48634750" y="2342000"/>
            <a:chExt cx="300900" cy="302450"/>
          </a:xfrm>
        </p:grpSpPr>
        <p:sp>
          <p:nvSpPr>
            <p:cNvPr id="14385" name="Google Shape;14385;p76"/>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6"/>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6"/>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6"/>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6"/>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6"/>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6"/>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6"/>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3" name="Google Shape;14393;p76"/>
          <p:cNvGrpSpPr/>
          <p:nvPr/>
        </p:nvGrpSpPr>
        <p:grpSpPr>
          <a:xfrm>
            <a:off x="3521599" y="1334007"/>
            <a:ext cx="361004" cy="358229"/>
            <a:chOff x="-48266125" y="1973375"/>
            <a:chExt cx="302450" cy="300125"/>
          </a:xfrm>
        </p:grpSpPr>
        <p:sp>
          <p:nvSpPr>
            <p:cNvPr id="14394" name="Google Shape;14394;p76"/>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6"/>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6"/>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6"/>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6"/>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6"/>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76"/>
          <p:cNvGrpSpPr/>
          <p:nvPr/>
        </p:nvGrpSpPr>
        <p:grpSpPr>
          <a:xfrm>
            <a:off x="3548844" y="1789769"/>
            <a:ext cx="306516" cy="358349"/>
            <a:chOff x="-48237000" y="2342650"/>
            <a:chExt cx="256800" cy="300225"/>
          </a:xfrm>
        </p:grpSpPr>
        <p:sp>
          <p:nvSpPr>
            <p:cNvPr id="14401" name="Google Shape;14401;p76"/>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6"/>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6"/>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4" name="Google Shape;14404;p76"/>
          <p:cNvGrpSpPr/>
          <p:nvPr/>
        </p:nvGrpSpPr>
        <p:grpSpPr>
          <a:xfrm>
            <a:off x="2180338" y="2690046"/>
            <a:ext cx="361034" cy="355633"/>
            <a:chOff x="-46404975" y="1966100"/>
            <a:chExt cx="302475" cy="297950"/>
          </a:xfrm>
        </p:grpSpPr>
        <p:sp>
          <p:nvSpPr>
            <p:cNvPr id="14405" name="Google Shape;14405;p76"/>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6"/>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6"/>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6"/>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9" name="Google Shape;14409;p76"/>
          <p:cNvGrpSpPr/>
          <p:nvPr/>
        </p:nvGrpSpPr>
        <p:grpSpPr>
          <a:xfrm>
            <a:off x="2181740" y="3135863"/>
            <a:ext cx="358229" cy="358199"/>
            <a:chOff x="-46401050" y="2333325"/>
            <a:chExt cx="300125" cy="300100"/>
          </a:xfrm>
        </p:grpSpPr>
        <p:sp>
          <p:nvSpPr>
            <p:cNvPr id="14410" name="Google Shape;14410;p76"/>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6"/>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6"/>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6"/>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4" name="Google Shape;14414;p76"/>
          <p:cNvSpPr/>
          <p:nvPr/>
        </p:nvSpPr>
        <p:spPr>
          <a:xfrm>
            <a:off x="2183438" y="35915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15" name="Google Shape;14415;p76"/>
          <p:cNvGrpSpPr/>
          <p:nvPr/>
        </p:nvGrpSpPr>
        <p:grpSpPr>
          <a:xfrm>
            <a:off x="3961830" y="3146218"/>
            <a:ext cx="359154" cy="359124"/>
            <a:chOff x="-44914800" y="2342000"/>
            <a:chExt cx="300900" cy="300875"/>
          </a:xfrm>
        </p:grpSpPr>
        <p:sp>
          <p:nvSpPr>
            <p:cNvPr id="14416" name="Google Shape;14416;p76"/>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6"/>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6"/>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9" name="Google Shape;14419;p76"/>
          <p:cNvSpPr/>
          <p:nvPr/>
        </p:nvSpPr>
        <p:spPr>
          <a:xfrm>
            <a:off x="1739586" y="13031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20" name="Google Shape;14420;p76"/>
          <p:cNvGrpSpPr/>
          <p:nvPr/>
        </p:nvGrpSpPr>
        <p:grpSpPr>
          <a:xfrm>
            <a:off x="1735816" y="1758736"/>
            <a:ext cx="359154" cy="357424"/>
            <a:chOff x="-49786250" y="2316650"/>
            <a:chExt cx="300900" cy="299450"/>
          </a:xfrm>
        </p:grpSpPr>
        <p:sp>
          <p:nvSpPr>
            <p:cNvPr id="14421" name="Google Shape;14421;p76"/>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6"/>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6"/>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6"/>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6"/>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6"/>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6"/>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28" name="Google Shape;14428;p76"/>
          <p:cNvSpPr/>
          <p:nvPr/>
        </p:nvSpPr>
        <p:spPr>
          <a:xfrm>
            <a:off x="1731604" y="22052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6"/>
          <p:cNvSpPr/>
          <p:nvPr/>
        </p:nvSpPr>
        <p:spPr>
          <a:xfrm>
            <a:off x="3971472" y="13348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30" name="Google Shape;14430;p76"/>
          <p:cNvGrpSpPr/>
          <p:nvPr/>
        </p:nvGrpSpPr>
        <p:grpSpPr>
          <a:xfrm>
            <a:off x="4033144" y="1788993"/>
            <a:ext cx="230365" cy="359124"/>
            <a:chOff x="-47842400" y="2342000"/>
            <a:chExt cx="193000" cy="300875"/>
          </a:xfrm>
        </p:grpSpPr>
        <p:sp>
          <p:nvSpPr>
            <p:cNvPr id="14431" name="Google Shape;14431;p76"/>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6"/>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6"/>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76"/>
          <p:cNvGrpSpPr/>
          <p:nvPr/>
        </p:nvGrpSpPr>
        <p:grpSpPr>
          <a:xfrm>
            <a:off x="3969212" y="2236452"/>
            <a:ext cx="358229" cy="359154"/>
            <a:chOff x="-47896750" y="2710600"/>
            <a:chExt cx="300125" cy="300900"/>
          </a:xfrm>
        </p:grpSpPr>
        <p:sp>
          <p:nvSpPr>
            <p:cNvPr id="14435" name="Google Shape;14435;p76"/>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6"/>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6"/>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6"/>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9" name="Google Shape;14439;p76"/>
          <p:cNvGrpSpPr/>
          <p:nvPr/>
        </p:nvGrpSpPr>
        <p:grpSpPr>
          <a:xfrm>
            <a:off x="2624852" y="2710009"/>
            <a:ext cx="359154" cy="314991"/>
            <a:chOff x="-46033225" y="1982825"/>
            <a:chExt cx="300900" cy="263900"/>
          </a:xfrm>
        </p:grpSpPr>
        <p:sp>
          <p:nvSpPr>
            <p:cNvPr id="14440" name="Google Shape;14440;p76"/>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6"/>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6"/>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3" name="Google Shape;14443;p76"/>
          <p:cNvGrpSpPr/>
          <p:nvPr/>
        </p:nvGrpSpPr>
        <p:grpSpPr>
          <a:xfrm>
            <a:off x="2621569" y="3137266"/>
            <a:ext cx="365719" cy="326151"/>
            <a:chOff x="-46034000" y="2334500"/>
            <a:chExt cx="306400" cy="273250"/>
          </a:xfrm>
        </p:grpSpPr>
        <p:sp>
          <p:nvSpPr>
            <p:cNvPr id="14444" name="Google Shape;14444;p76"/>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6"/>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6"/>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7" name="Google Shape;14447;p76"/>
          <p:cNvGrpSpPr/>
          <p:nvPr/>
        </p:nvGrpSpPr>
        <p:grpSpPr>
          <a:xfrm>
            <a:off x="2667627" y="3591655"/>
            <a:ext cx="273603" cy="356439"/>
            <a:chOff x="-45998575" y="2702625"/>
            <a:chExt cx="229225" cy="298625"/>
          </a:xfrm>
        </p:grpSpPr>
        <p:sp>
          <p:nvSpPr>
            <p:cNvPr id="14448" name="Google Shape;14448;p76"/>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6"/>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6"/>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6"/>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6"/>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6"/>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6"/>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55" name="Google Shape;14455;p76"/>
          <p:cNvSpPr/>
          <p:nvPr/>
        </p:nvSpPr>
        <p:spPr>
          <a:xfrm>
            <a:off x="3986479" y="36127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6"/>
          <p:cNvSpPr/>
          <p:nvPr/>
        </p:nvSpPr>
        <p:spPr>
          <a:xfrm>
            <a:off x="2183447" y="13131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7" name="Google Shape;14457;p76"/>
          <p:cNvGrpSpPr/>
          <p:nvPr/>
        </p:nvGrpSpPr>
        <p:grpSpPr>
          <a:xfrm>
            <a:off x="2203197" y="2205419"/>
            <a:ext cx="314961" cy="361034"/>
            <a:chOff x="-49398750" y="2684600"/>
            <a:chExt cx="263875" cy="302475"/>
          </a:xfrm>
        </p:grpSpPr>
        <p:sp>
          <p:nvSpPr>
            <p:cNvPr id="14458" name="Google Shape;14458;p76"/>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6"/>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6"/>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1" name="Google Shape;14461;p76"/>
          <p:cNvGrpSpPr/>
          <p:nvPr/>
        </p:nvGrpSpPr>
        <p:grpSpPr>
          <a:xfrm>
            <a:off x="873121" y="2699684"/>
            <a:ext cx="314006" cy="359154"/>
            <a:chOff x="-47509225" y="1974175"/>
            <a:chExt cx="263075" cy="300900"/>
          </a:xfrm>
        </p:grpSpPr>
        <p:sp>
          <p:nvSpPr>
            <p:cNvPr id="14462" name="Google Shape;14462;p76"/>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6"/>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6"/>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6"/>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6"/>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7" name="Google Shape;14467;p76"/>
          <p:cNvGrpSpPr/>
          <p:nvPr/>
        </p:nvGrpSpPr>
        <p:grpSpPr>
          <a:xfrm>
            <a:off x="849622" y="3146218"/>
            <a:ext cx="361004" cy="357961"/>
            <a:chOff x="-47529700" y="2342000"/>
            <a:chExt cx="302450" cy="299900"/>
          </a:xfrm>
        </p:grpSpPr>
        <p:sp>
          <p:nvSpPr>
            <p:cNvPr id="14468" name="Google Shape;14468;p76"/>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6"/>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0" name="Google Shape;14470;p76"/>
          <p:cNvGrpSpPr/>
          <p:nvPr/>
        </p:nvGrpSpPr>
        <p:grpSpPr>
          <a:xfrm>
            <a:off x="851025" y="3645367"/>
            <a:ext cx="358199" cy="272648"/>
            <a:chOff x="-47527350" y="2747625"/>
            <a:chExt cx="300100" cy="228425"/>
          </a:xfrm>
        </p:grpSpPr>
        <p:sp>
          <p:nvSpPr>
            <p:cNvPr id="14471" name="Google Shape;14471;p76"/>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6"/>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6"/>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6"/>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6"/>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6"/>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7" name="Google Shape;14477;p76"/>
          <p:cNvSpPr/>
          <p:nvPr/>
        </p:nvSpPr>
        <p:spPr>
          <a:xfrm>
            <a:off x="3077474" y="26870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78" name="Google Shape;14478;p76"/>
          <p:cNvGrpSpPr/>
          <p:nvPr/>
        </p:nvGrpSpPr>
        <p:grpSpPr>
          <a:xfrm>
            <a:off x="3073924" y="3158422"/>
            <a:ext cx="358229" cy="314961"/>
            <a:chOff x="-45664625" y="2352225"/>
            <a:chExt cx="300125" cy="263875"/>
          </a:xfrm>
        </p:grpSpPr>
        <p:sp>
          <p:nvSpPr>
            <p:cNvPr id="14479" name="Google Shape;14479;p76"/>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6"/>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6"/>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6"/>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6"/>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6"/>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6"/>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6" name="Google Shape;14486;p76"/>
          <p:cNvGrpSpPr/>
          <p:nvPr/>
        </p:nvGrpSpPr>
        <p:grpSpPr>
          <a:xfrm>
            <a:off x="3073103" y="3592401"/>
            <a:ext cx="359870" cy="357573"/>
            <a:chOff x="-45665400" y="2703250"/>
            <a:chExt cx="301500" cy="299575"/>
          </a:xfrm>
        </p:grpSpPr>
        <p:sp>
          <p:nvSpPr>
            <p:cNvPr id="14487" name="Google Shape;14487;p76"/>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6"/>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6"/>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6"/>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1" name="Google Shape;14491;p76"/>
          <p:cNvGrpSpPr/>
          <p:nvPr/>
        </p:nvGrpSpPr>
        <p:grpSpPr>
          <a:xfrm>
            <a:off x="2174760" y="4033337"/>
            <a:ext cx="359154" cy="360109"/>
            <a:chOff x="-44528075" y="1982825"/>
            <a:chExt cx="300900" cy="301700"/>
          </a:xfrm>
        </p:grpSpPr>
        <p:sp>
          <p:nvSpPr>
            <p:cNvPr id="14492" name="Google Shape;14492;p76"/>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6"/>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6"/>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6"/>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6"/>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6"/>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6"/>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99" name="Google Shape;14499;p76"/>
          <p:cNvSpPr/>
          <p:nvPr/>
        </p:nvSpPr>
        <p:spPr>
          <a:xfrm>
            <a:off x="2628711" y="13028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0" name="Google Shape;14500;p76"/>
          <p:cNvGrpSpPr/>
          <p:nvPr/>
        </p:nvGrpSpPr>
        <p:grpSpPr>
          <a:xfrm>
            <a:off x="2625923" y="1758885"/>
            <a:ext cx="358199" cy="358229"/>
            <a:chOff x="-49048250" y="2316775"/>
            <a:chExt cx="300100" cy="300125"/>
          </a:xfrm>
        </p:grpSpPr>
        <p:sp>
          <p:nvSpPr>
            <p:cNvPr id="14501" name="Google Shape;14501;p76"/>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6"/>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6"/>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6"/>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5" name="Google Shape;14505;p76"/>
          <p:cNvSpPr/>
          <p:nvPr/>
        </p:nvSpPr>
        <p:spPr>
          <a:xfrm>
            <a:off x="2627309" y="22065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6" name="Google Shape;14506;p76"/>
          <p:cNvGrpSpPr/>
          <p:nvPr/>
        </p:nvGrpSpPr>
        <p:grpSpPr>
          <a:xfrm>
            <a:off x="1290494" y="2699684"/>
            <a:ext cx="360109" cy="358199"/>
            <a:chOff x="-47160325" y="1974175"/>
            <a:chExt cx="301700" cy="300100"/>
          </a:xfrm>
        </p:grpSpPr>
        <p:sp>
          <p:nvSpPr>
            <p:cNvPr id="14507" name="Google Shape;14507;p76"/>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6"/>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9" name="Google Shape;14509;p76"/>
          <p:cNvGrpSpPr/>
          <p:nvPr/>
        </p:nvGrpSpPr>
        <p:grpSpPr>
          <a:xfrm>
            <a:off x="1290971" y="3146218"/>
            <a:ext cx="359154" cy="359124"/>
            <a:chOff x="-47159525" y="2342000"/>
            <a:chExt cx="300900" cy="300875"/>
          </a:xfrm>
        </p:grpSpPr>
        <p:sp>
          <p:nvSpPr>
            <p:cNvPr id="14510" name="Google Shape;14510;p76"/>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6"/>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6"/>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6"/>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6"/>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5" name="Google Shape;14515;p76"/>
          <p:cNvGrpSpPr/>
          <p:nvPr/>
        </p:nvGrpSpPr>
        <p:grpSpPr>
          <a:xfrm>
            <a:off x="1291448" y="3603054"/>
            <a:ext cx="358199" cy="359154"/>
            <a:chOff x="-47157950" y="2712175"/>
            <a:chExt cx="300100" cy="300900"/>
          </a:xfrm>
        </p:grpSpPr>
        <p:sp>
          <p:nvSpPr>
            <p:cNvPr id="14516" name="Google Shape;14516;p76"/>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6"/>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6"/>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6"/>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6"/>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6"/>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6"/>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3" name="Google Shape;14523;p76"/>
          <p:cNvSpPr/>
          <p:nvPr/>
        </p:nvSpPr>
        <p:spPr>
          <a:xfrm>
            <a:off x="3538211" y="26892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4" name="Google Shape;14524;p76"/>
          <p:cNvGrpSpPr/>
          <p:nvPr/>
        </p:nvGrpSpPr>
        <p:grpSpPr>
          <a:xfrm>
            <a:off x="3535175" y="3135863"/>
            <a:ext cx="315886" cy="358199"/>
            <a:chOff x="-45278675" y="2333325"/>
            <a:chExt cx="264650" cy="300100"/>
          </a:xfrm>
        </p:grpSpPr>
        <p:sp>
          <p:nvSpPr>
            <p:cNvPr id="14525" name="Google Shape;14525;p76"/>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6"/>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6"/>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6"/>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9" name="Google Shape;14529;p76"/>
          <p:cNvGrpSpPr/>
          <p:nvPr/>
        </p:nvGrpSpPr>
        <p:grpSpPr>
          <a:xfrm>
            <a:off x="3545500" y="3590820"/>
            <a:ext cx="295237" cy="358229"/>
            <a:chOff x="-45270025" y="2701925"/>
            <a:chExt cx="247350" cy="300125"/>
          </a:xfrm>
        </p:grpSpPr>
        <p:sp>
          <p:nvSpPr>
            <p:cNvPr id="14530" name="Google Shape;14530;p76"/>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6"/>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6"/>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6"/>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4" name="Google Shape;14534;p76"/>
          <p:cNvSpPr/>
          <p:nvPr/>
        </p:nvSpPr>
        <p:spPr>
          <a:xfrm>
            <a:off x="2628699" y="40613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5" name="Google Shape;14535;p76"/>
          <p:cNvGrpSpPr/>
          <p:nvPr/>
        </p:nvGrpSpPr>
        <p:grpSpPr>
          <a:xfrm>
            <a:off x="2209567" y="1743737"/>
            <a:ext cx="307444" cy="366556"/>
            <a:chOff x="2209567" y="1972337"/>
            <a:chExt cx="307444" cy="366556"/>
          </a:xfrm>
        </p:grpSpPr>
        <p:sp>
          <p:nvSpPr>
            <p:cNvPr id="14536" name="Google Shape;14536;p76"/>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6"/>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6"/>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9" name="Google Shape;14539;p76"/>
            <p:cNvGrpSpPr/>
            <p:nvPr/>
          </p:nvGrpSpPr>
          <p:grpSpPr>
            <a:xfrm>
              <a:off x="2209567" y="2078266"/>
              <a:ext cx="307444" cy="260626"/>
              <a:chOff x="1636184" y="2959225"/>
              <a:chExt cx="232666" cy="197250"/>
            </a:xfrm>
          </p:grpSpPr>
          <p:sp>
            <p:nvSpPr>
              <p:cNvPr id="14540" name="Google Shape;14540;p76"/>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6"/>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6"/>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4543" name="Google Shape;14543;p76"/>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grpSp>
        <p:nvGrpSpPr>
          <p:cNvPr id="14544" name="Google Shape;14544;p76"/>
          <p:cNvGrpSpPr/>
          <p:nvPr/>
        </p:nvGrpSpPr>
        <p:grpSpPr>
          <a:xfrm>
            <a:off x="3577265" y="2235011"/>
            <a:ext cx="258542" cy="365154"/>
            <a:chOff x="-47300587" y="123275"/>
            <a:chExt cx="190975" cy="269725"/>
          </a:xfrm>
        </p:grpSpPr>
        <p:sp>
          <p:nvSpPr>
            <p:cNvPr id="14545" name="Google Shape;14545;p76"/>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6"/>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6"/>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6"/>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6"/>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0" name="Google Shape;14550;p76"/>
          <p:cNvGrpSpPr/>
          <p:nvPr/>
        </p:nvGrpSpPr>
        <p:grpSpPr>
          <a:xfrm>
            <a:off x="4870788" y="1304201"/>
            <a:ext cx="342328" cy="339793"/>
            <a:chOff x="-13966675" y="1639700"/>
            <a:chExt cx="354450" cy="351825"/>
          </a:xfrm>
        </p:grpSpPr>
        <p:sp>
          <p:nvSpPr>
            <p:cNvPr id="14551" name="Google Shape;14551;p76"/>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6"/>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6"/>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6"/>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6"/>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6" name="Google Shape;14556;p76"/>
          <p:cNvSpPr/>
          <p:nvPr/>
        </p:nvSpPr>
        <p:spPr>
          <a:xfrm>
            <a:off x="4871549" y="17111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6"/>
          <p:cNvSpPr/>
          <p:nvPr/>
        </p:nvSpPr>
        <p:spPr>
          <a:xfrm>
            <a:off x="4932020" y="21208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8" name="Google Shape;14558;p76"/>
          <p:cNvGrpSpPr/>
          <p:nvPr/>
        </p:nvGrpSpPr>
        <p:grpSpPr>
          <a:xfrm>
            <a:off x="6667277" y="1303887"/>
            <a:ext cx="340034" cy="340420"/>
            <a:chOff x="-12199250" y="1662675"/>
            <a:chExt cx="352075" cy="352475"/>
          </a:xfrm>
        </p:grpSpPr>
        <p:sp>
          <p:nvSpPr>
            <p:cNvPr id="14559" name="Google Shape;14559;p76"/>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6"/>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6"/>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2" name="Google Shape;14562;p76"/>
          <p:cNvGrpSpPr/>
          <p:nvPr/>
        </p:nvGrpSpPr>
        <p:grpSpPr>
          <a:xfrm>
            <a:off x="6666130" y="1710754"/>
            <a:ext cx="342328" cy="342328"/>
            <a:chOff x="-12199250" y="2096250"/>
            <a:chExt cx="354450" cy="354450"/>
          </a:xfrm>
        </p:grpSpPr>
        <p:sp>
          <p:nvSpPr>
            <p:cNvPr id="14563" name="Google Shape;14563;p76"/>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6"/>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5" name="Google Shape;14565;p76"/>
          <p:cNvGrpSpPr/>
          <p:nvPr/>
        </p:nvGrpSpPr>
        <p:grpSpPr>
          <a:xfrm>
            <a:off x="6667277" y="2119708"/>
            <a:ext cx="340034" cy="341579"/>
            <a:chOff x="-12199250" y="2530225"/>
            <a:chExt cx="352075" cy="353675"/>
          </a:xfrm>
        </p:grpSpPr>
        <p:sp>
          <p:nvSpPr>
            <p:cNvPr id="14566" name="Google Shape;14566;p76"/>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6"/>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6"/>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6"/>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70" name="Google Shape;14570;p76"/>
          <p:cNvSpPr/>
          <p:nvPr/>
        </p:nvSpPr>
        <p:spPr>
          <a:xfrm>
            <a:off x="4871163" y="25504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1" name="Google Shape;14571;p76"/>
          <p:cNvGrpSpPr/>
          <p:nvPr/>
        </p:nvGrpSpPr>
        <p:grpSpPr>
          <a:xfrm>
            <a:off x="4870788" y="2959488"/>
            <a:ext cx="342328" cy="339310"/>
            <a:chOff x="-10462550" y="2057650"/>
            <a:chExt cx="354450" cy="351325"/>
          </a:xfrm>
        </p:grpSpPr>
        <p:sp>
          <p:nvSpPr>
            <p:cNvPr id="14572" name="Google Shape;14572;p76"/>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6"/>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74" name="Google Shape;14574;p76"/>
          <p:cNvSpPr/>
          <p:nvPr/>
        </p:nvSpPr>
        <p:spPr>
          <a:xfrm>
            <a:off x="7591624" y="25769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5" name="Google Shape;14575;p76"/>
          <p:cNvGrpSpPr/>
          <p:nvPr/>
        </p:nvGrpSpPr>
        <p:grpSpPr>
          <a:xfrm>
            <a:off x="6649772" y="2551051"/>
            <a:ext cx="375044" cy="340541"/>
            <a:chOff x="-8692750" y="1622100"/>
            <a:chExt cx="388325" cy="352600"/>
          </a:xfrm>
        </p:grpSpPr>
        <p:sp>
          <p:nvSpPr>
            <p:cNvPr id="14576" name="Google Shape;14576;p76"/>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6"/>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8" name="Google Shape;14578;p76"/>
          <p:cNvGrpSpPr/>
          <p:nvPr/>
        </p:nvGrpSpPr>
        <p:grpSpPr>
          <a:xfrm>
            <a:off x="5304253" y="1303307"/>
            <a:ext cx="341555" cy="341579"/>
            <a:chOff x="-13529550" y="1639425"/>
            <a:chExt cx="353650" cy="353675"/>
          </a:xfrm>
        </p:grpSpPr>
        <p:sp>
          <p:nvSpPr>
            <p:cNvPr id="14579" name="Google Shape;14579;p76"/>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6"/>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6"/>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6"/>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6"/>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6"/>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6"/>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6"/>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76"/>
          <p:cNvGrpSpPr/>
          <p:nvPr/>
        </p:nvGrpSpPr>
        <p:grpSpPr>
          <a:xfrm>
            <a:off x="5303106" y="1711889"/>
            <a:ext cx="343849" cy="340058"/>
            <a:chOff x="-13531925" y="2075775"/>
            <a:chExt cx="356025" cy="352100"/>
          </a:xfrm>
        </p:grpSpPr>
        <p:sp>
          <p:nvSpPr>
            <p:cNvPr id="14588" name="Google Shape;14588;p76"/>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6"/>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76"/>
          <p:cNvGrpSpPr/>
          <p:nvPr/>
        </p:nvGrpSpPr>
        <p:grpSpPr>
          <a:xfrm>
            <a:off x="5304627" y="2120094"/>
            <a:ext cx="340807" cy="340807"/>
            <a:chOff x="-13528775" y="2507400"/>
            <a:chExt cx="352875" cy="352875"/>
          </a:xfrm>
        </p:grpSpPr>
        <p:sp>
          <p:nvSpPr>
            <p:cNvPr id="14591" name="Google Shape;14591;p76"/>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6"/>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6"/>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94" name="Google Shape;14594;p76"/>
          <p:cNvSpPr/>
          <p:nvPr/>
        </p:nvSpPr>
        <p:spPr>
          <a:xfrm>
            <a:off x="7123388" y="13345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6"/>
          <p:cNvSpPr/>
          <p:nvPr/>
        </p:nvSpPr>
        <p:spPr>
          <a:xfrm>
            <a:off x="7123014" y="17116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96" name="Google Shape;14596;p76"/>
          <p:cNvGrpSpPr/>
          <p:nvPr/>
        </p:nvGrpSpPr>
        <p:grpSpPr>
          <a:xfrm>
            <a:off x="7140133" y="2119708"/>
            <a:ext cx="308090" cy="341579"/>
            <a:chOff x="-11747150" y="2530225"/>
            <a:chExt cx="319000" cy="353675"/>
          </a:xfrm>
        </p:grpSpPr>
        <p:sp>
          <p:nvSpPr>
            <p:cNvPr id="14597" name="Google Shape;14597;p76"/>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6"/>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9" name="Google Shape;14599;p76"/>
          <p:cNvGrpSpPr/>
          <p:nvPr/>
        </p:nvGrpSpPr>
        <p:grpSpPr>
          <a:xfrm>
            <a:off x="5304627" y="2550919"/>
            <a:ext cx="340807" cy="340807"/>
            <a:chOff x="-10027775" y="1622900"/>
            <a:chExt cx="352875" cy="352875"/>
          </a:xfrm>
        </p:grpSpPr>
        <p:sp>
          <p:nvSpPr>
            <p:cNvPr id="14600" name="Google Shape;14600;p76"/>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6"/>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6"/>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6"/>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6"/>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6"/>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06" name="Google Shape;14606;p76"/>
          <p:cNvSpPr/>
          <p:nvPr/>
        </p:nvSpPr>
        <p:spPr>
          <a:xfrm>
            <a:off x="5311472" y="29582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7" name="Google Shape;14607;p76"/>
          <p:cNvGrpSpPr/>
          <p:nvPr/>
        </p:nvGrpSpPr>
        <p:grpSpPr>
          <a:xfrm>
            <a:off x="8031595" y="2576583"/>
            <a:ext cx="322553" cy="342328"/>
            <a:chOff x="-10019125" y="2490075"/>
            <a:chExt cx="333975" cy="354450"/>
          </a:xfrm>
        </p:grpSpPr>
        <p:sp>
          <p:nvSpPr>
            <p:cNvPr id="14608" name="Google Shape;14608;p76"/>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6"/>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6"/>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6"/>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2" name="Google Shape;14612;p76"/>
          <p:cNvGrpSpPr/>
          <p:nvPr/>
        </p:nvGrpSpPr>
        <p:grpSpPr>
          <a:xfrm>
            <a:off x="6661180" y="2957593"/>
            <a:ext cx="352227" cy="343100"/>
            <a:chOff x="-8684100" y="2032450"/>
            <a:chExt cx="364700" cy="355250"/>
          </a:xfrm>
        </p:grpSpPr>
        <p:sp>
          <p:nvSpPr>
            <p:cNvPr id="14613" name="Google Shape;14613;p76"/>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6"/>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6"/>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6" name="Google Shape;14616;p76"/>
          <p:cNvSpPr/>
          <p:nvPr/>
        </p:nvSpPr>
        <p:spPr>
          <a:xfrm>
            <a:off x="5773709" y="13036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17" name="Google Shape;14617;p76"/>
          <p:cNvGrpSpPr/>
          <p:nvPr/>
        </p:nvGrpSpPr>
        <p:grpSpPr>
          <a:xfrm>
            <a:off x="5752039" y="1711056"/>
            <a:ext cx="343849" cy="341724"/>
            <a:chOff x="-13095575" y="2073400"/>
            <a:chExt cx="356025" cy="353825"/>
          </a:xfrm>
        </p:grpSpPr>
        <p:sp>
          <p:nvSpPr>
            <p:cNvPr id="14618" name="Google Shape;14618;p76"/>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6"/>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6"/>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6"/>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6"/>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6"/>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6"/>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6"/>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6" name="Google Shape;14626;p76"/>
          <p:cNvSpPr/>
          <p:nvPr/>
        </p:nvSpPr>
        <p:spPr>
          <a:xfrm>
            <a:off x="5753174" y="21200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7" name="Google Shape;14627;p76"/>
          <p:cNvGrpSpPr/>
          <p:nvPr/>
        </p:nvGrpSpPr>
        <p:grpSpPr>
          <a:xfrm>
            <a:off x="7576787" y="1302885"/>
            <a:ext cx="343100" cy="342424"/>
            <a:chOff x="-11332875" y="1660700"/>
            <a:chExt cx="355250" cy="354550"/>
          </a:xfrm>
        </p:grpSpPr>
        <p:sp>
          <p:nvSpPr>
            <p:cNvPr id="14628" name="Google Shape;14628;p76"/>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6"/>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6"/>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6"/>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32" name="Google Shape;14632;p76"/>
          <p:cNvSpPr/>
          <p:nvPr/>
        </p:nvSpPr>
        <p:spPr>
          <a:xfrm>
            <a:off x="7575652" y="17122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6"/>
          <p:cNvSpPr/>
          <p:nvPr/>
        </p:nvSpPr>
        <p:spPr>
          <a:xfrm>
            <a:off x="7576413" y="21410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34" name="Google Shape;14634;p76"/>
          <p:cNvGrpSpPr/>
          <p:nvPr/>
        </p:nvGrpSpPr>
        <p:grpSpPr>
          <a:xfrm>
            <a:off x="5774096" y="2549397"/>
            <a:ext cx="299736" cy="343849"/>
            <a:chOff x="-9570950" y="1622100"/>
            <a:chExt cx="310350" cy="356025"/>
          </a:xfrm>
        </p:grpSpPr>
        <p:sp>
          <p:nvSpPr>
            <p:cNvPr id="14635" name="Google Shape;14635;p76"/>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6"/>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7" name="Google Shape;14637;p76"/>
          <p:cNvGrpSpPr/>
          <p:nvPr/>
        </p:nvGrpSpPr>
        <p:grpSpPr>
          <a:xfrm>
            <a:off x="5752800" y="2958353"/>
            <a:ext cx="342328" cy="341579"/>
            <a:chOff x="-9594575" y="2056875"/>
            <a:chExt cx="354450" cy="353675"/>
          </a:xfrm>
        </p:grpSpPr>
        <p:sp>
          <p:nvSpPr>
            <p:cNvPr id="14638" name="Google Shape;14638;p76"/>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6"/>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6"/>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41" name="Google Shape;14641;p76"/>
          <p:cNvSpPr/>
          <p:nvPr/>
        </p:nvSpPr>
        <p:spPr>
          <a:xfrm>
            <a:off x="7123002" y="29887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42" name="Google Shape;14642;p76"/>
          <p:cNvGrpSpPr/>
          <p:nvPr/>
        </p:nvGrpSpPr>
        <p:grpSpPr>
          <a:xfrm>
            <a:off x="6208482" y="1303693"/>
            <a:ext cx="342328" cy="340807"/>
            <a:chOff x="-12661600" y="1640225"/>
            <a:chExt cx="354450" cy="352875"/>
          </a:xfrm>
        </p:grpSpPr>
        <p:sp>
          <p:nvSpPr>
            <p:cNvPr id="14643" name="Google Shape;14643;p76"/>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6"/>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6"/>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6" name="Google Shape;14646;p76"/>
          <p:cNvGrpSpPr/>
          <p:nvPr/>
        </p:nvGrpSpPr>
        <p:grpSpPr>
          <a:xfrm>
            <a:off x="6208857" y="1732231"/>
            <a:ext cx="341579" cy="299374"/>
            <a:chOff x="-12660025" y="2096250"/>
            <a:chExt cx="353675" cy="309975"/>
          </a:xfrm>
        </p:grpSpPr>
        <p:sp>
          <p:nvSpPr>
            <p:cNvPr id="14647" name="Google Shape;14647;p76"/>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6"/>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6"/>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6"/>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6"/>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6"/>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3" name="Google Shape;14653;p76"/>
          <p:cNvGrpSpPr/>
          <p:nvPr/>
        </p:nvGrpSpPr>
        <p:grpSpPr>
          <a:xfrm>
            <a:off x="6207335" y="2119527"/>
            <a:ext cx="344622" cy="341941"/>
            <a:chOff x="-12663175" y="2506800"/>
            <a:chExt cx="356825" cy="354050"/>
          </a:xfrm>
        </p:grpSpPr>
        <p:sp>
          <p:nvSpPr>
            <p:cNvPr id="14654" name="Google Shape;14654;p76"/>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6"/>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6"/>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6"/>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8" name="Google Shape;14658;p76"/>
          <p:cNvGrpSpPr/>
          <p:nvPr/>
        </p:nvGrpSpPr>
        <p:grpSpPr>
          <a:xfrm>
            <a:off x="8022468" y="1303307"/>
            <a:ext cx="340807" cy="341579"/>
            <a:chOff x="-10896525" y="1663050"/>
            <a:chExt cx="352875" cy="353675"/>
          </a:xfrm>
        </p:grpSpPr>
        <p:sp>
          <p:nvSpPr>
            <p:cNvPr id="14659" name="Google Shape;14659;p76"/>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6"/>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61" name="Google Shape;14661;p76"/>
          <p:cNvSpPr/>
          <p:nvPr/>
        </p:nvSpPr>
        <p:spPr>
          <a:xfrm>
            <a:off x="8061643" y="17110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62" name="Google Shape;14662;p76"/>
          <p:cNvGrpSpPr/>
          <p:nvPr/>
        </p:nvGrpSpPr>
        <p:grpSpPr>
          <a:xfrm>
            <a:off x="8022082" y="2130742"/>
            <a:ext cx="341579" cy="319511"/>
            <a:chOff x="-10898100" y="2542050"/>
            <a:chExt cx="353675" cy="330825"/>
          </a:xfrm>
        </p:grpSpPr>
        <p:sp>
          <p:nvSpPr>
            <p:cNvPr id="14663" name="Google Shape;14663;p76"/>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6"/>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6"/>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6"/>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6"/>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6"/>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9" name="Google Shape;14669;p76"/>
          <p:cNvGrpSpPr/>
          <p:nvPr/>
        </p:nvGrpSpPr>
        <p:grpSpPr>
          <a:xfrm>
            <a:off x="6209617" y="2551607"/>
            <a:ext cx="340058" cy="339430"/>
            <a:chOff x="-9157450" y="1622750"/>
            <a:chExt cx="352100" cy="351450"/>
          </a:xfrm>
        </p:grpSpPr>
        <p:sp>
          <p:nvSpPr>
            <p:cNvPr id="14670" name="Google Shape;14670;p76"/>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6"/>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2" name="Google Shape;14672;p76"/>
          <p:cNvGrpSpPr/>
          <p:nvPr/>
        </p:nvGrpSpPr>
        <p:grpSpPr>
          <a:xfrm>
            <a:off x="6247658" y="2959874"/>
            <a:ext cx="263977" cy="338537"/>
            <a:chOff x="-9119650" y="2056875"/>
            <a:chExt cx="273325" cy="350525"/>
          </a:xfrm>
        </p:grpSpPr>
        <p:sp>
          <p:nvSpPr>
            <p:cNvPr id="14673" name="Google Shape;14673;p76"/>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6"/>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5" name="Google Shape;14675;p76"/>
          <p:cNvSpPr/>
          <p:nvPr/>
        </p:nvSpPr>
        <p:spPr>
          <a:xfrm>
            <a:off x="8022842" y="29887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6"/>
          <p:cNvSpPr/>
          <p:nvPr/>
        </p:nvSpPr>
        <p:spPr>
          <a:xfrm>
            <a:off x="7143562" y="25505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77" name="Google Shape;14677;p76"/>
          <p:cNvGrpSpPr/>
          <p:nvPr/>
        </p:nvGrpSpPr>
        <p:grpSpPr>
          <a:xfrm>
            <a:off x="7576790" y="2989279"/>
            <a:ext cx="343094" cy="341569"/>
            <a:chOff x="6001575" y="3119050"/>
            <a:chExt cx="315025" cy="313625"/>
          </a:xfrm>
        </p:grpSpPr>
        <p:sp>
          <p:nvSpPr>
            <p:cNvPr id="14678" name="Google Shape;14678;p76"/>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6"/>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83"/>
        <p:cNvGrpSpPr/>
        <p:nvPr/>
      </p:nvGrpSpPr>
      <p:grpSpPr>
        <a:xfrm>
          <a:off x="0" y="0"/>
          <a:ext cx="0" cy="0"/>
          <a:chOff x="0" y="0"/>
          <a:chExt cx="0" cy="0"/>
        </a:xfrm>
      </p:grpSpPr>
      <p:sp>
        <p:nvSpPr>
          <p:cNvPr id="14684" name="Google Shape;14684;p77"/>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85" name="Google Shape;14685;p77"/>
          <p:cNvGrpSpPr/>
          <p:nvPr/>
        </p:nvGrpSpPr>
        <p:grpSpPr>
          <a:xfrm>
            <a:off x="845233" y="2273195"/>
            <a:ext cx="476329" cy="476213"/>
            <a:chOff x="-21298675" y="2414425"/>
            <a:chExt cx="306400" cy="306325"/>
          </a:xfrm>
        </p:grpSpPr>
        <p:sp>
          <p:nvSpPr>
            <p:cNvPr id="14686" name="Google Shape;14686;p77"/>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7"/>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7"/>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9" name="Google Shape;14689;p77"/>
          <p:cNvGrpSpPr/>
          <p:nvPr/>
        </p:nvGrpSpPr>
        <p:grpSpPr>
          <a:xfrm>
            <a:off x="844611" y="2865128"/>
            <a:ext cx="477573" cy="445432"/>
            <a:chOff x="-21299475" y="2798025"/>
            <a:chExt cx="307200" cy="286525"/>
          </a:xfrm>
        </p:grpSpPr>
        <p:sp>
          <p:nvSpPr>
            <p:cNvPr id="14690" name="Google Shape;14690;p77"/>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7"/>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7"/>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7"/>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7"/>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7"/>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7"/>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7"/>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7"/>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7"/>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7"/>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7"/>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02" name="Google Shape;14702;p77"/>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7"/>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7"/>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05" name="Google Shape;14705;p77"/>
          <p:cNvGrpSpPr/>
          <p:nvPr/>
        </p:nvGrpSpPr>
        <p:grpSpPr>
          <a:xfrm>
            <a:off x="6713966" y="1688917"/>
            <a:ext cx="413912" cy="472676"/>
            <a:chOff x="-17545650" y="2051350"/>
            <a:chExt cx="266250" cy="304050"/>
          </a:xfrm>
        </p:grpSpPr>
        <p:sp>
          <p:nvSpPr>
            <p:cNvPr id="14706" name="Google Shape;14706;p77"/>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7"/>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7"/>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7"/>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0" name="Google Shape;14710;p77"/>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1" name="Google Shape;14711;p77"/>
          <p:cNvGrpSpPr/>
          <p:nvPr/>
        </p:nvGrpSpPr>
        <p:grpSpPr>
          <a:xfrm>
            <a:off x="6684584" y="2865574"/>
            <a:ext cx="472676" cy="444538"/>
            <a:chOff x="-17565350" y="2809825"/>
            <a:chExt cx="304050" cy="285950"/>
          </a:xfrm>
        </p:grpSpPr>
        <p:sp>
          <p:nvSpPr>
            <p:cNvPr id="14712" name="Google Shape;14712;p77"/>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7"/>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7"/>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7"/>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7"/>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7" name="Google Shape;14717;p77"/>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7"/>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7"/>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20" name="Google Shape;14720;p77"/>
          <p:cNvGrpSpPr/>
          <p:nvPr/>
        </p:nvGrpSpPr>
        <p:grpSpPr>
          <a:xfrm>
            <a:off x="1457493" y="2850904"/>
            <a:ext cx="416283" cy="473881"/>
            <a:chOff x="-20904875" y="2788575"/>
            <a:chExt cx="267775" cy="304825"/>
          </a:xfrm>
        </p:grpSpPr>
        <p:sp>
          <p:nvSpPr>
            <p:cNvPr id="14721" name="Google Shape;14721;p77"/>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7"/>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3" name="Google Shape;14723;p77"/>
          <p:cNvGrpSpPr/>
          <p:nvPr/>
        </p:nvGrpSpPr>
        <p:grpSpPr>
          <a:xfrm>
            <a:off x="4397908" y="2275564"/>
            <a:ext cx="360045" cy="471471"/>
            <a:chOff x="-19006700" y="2434925"/>
            <a:chExt cx="231600" cy="303275"/>
          </a:xfrm>
        </p:grpSpPr>
        <p:sp>
          <p:nvSpPr>
            <p:cNvPr id="14724" name="Google Shape;14724;p77"/>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7"/>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7"/>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7"/>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28" name="Google Shape;14728;p77"/>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7"/>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0" name="Google Shape;14730;p77"/>
          <p:cNvGrpSpPr/>
          <p:nvPr/>
        </p:nvGrpSpPr>
        <p:grpSpPr>
          <a:xfrm>
            <a:off x="7276507" y="2289051"/>
            <a:ext cx="473881" cy="444499"/>
            <a:chOff x="-17190425" y="2435725"/>
            <a:chExt cx="304825" cy="285925"/>
          </a:xfrm>
        </p:grpSpPr>
        <p:sp>
          <p:nvSpPr>
            <p:cNvPr id="14731" name="Google Shape;14731;p77"/>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7"/>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7"/>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4" name="Google Shape;14734;p77"/>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5" name="Google Shape;14735;p77"/>
          <p:cNvGrpSpPr/>
          <p:nvPr/>
        </p:nvGrpSpPr>
        <p:grpSpPr>
          <a:xfrm>
            <a:off x="4931233" y="3444650"/>
            <a:ext cx="476329" cy="475086"/>
            <a:chOff x="-15719925" y="2416825"/>
            <a:chExt cx="306400" cy="305600"/>
          </a:xfrm>
        </p:grpSpPr>
        <p:sp>
          <p:nvSpPr>
            <p:cNvPr id="14736" name="Google Shape;14736;p77"/>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7"/>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7"/>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9" name="Google Shape;14739;p77"/>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7"/>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41" name="Google Shape;14741;p77"/>
          <p:cNvGrpSpPr/>
          <p:nvPr/>
        </p:nvGrpSpPr>
        <p:grpSpPr>
          <a:xfrm>
            <a:off x="2017527" y="2851506"/>
            <a:ext cx="479983" cy="472676"/>
            <a:chOff x="-20550425" y="2789350"/>
            <a:chExt cx="308750" cy="304050"/>
          </a:xfrm>
        </p:grpSpPr>
        <p:sp>
          <p:nvSpPr>
            <p:cNvPr id="14742" name="Google Shape;14742;p77"/>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7"/>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77"/>
          <p:cNvGrpSpPr/>
          <p:nvPr/>
        </p:nvGrpSpPr>
        <p:grpSpPr>
          <a:xfrm>
            <a:off x="4932894" y="1688158"/>
            <a:ext cx="473920" cy="474192"/>
            <a:chOff x="-18666450" y="2059825"/>
            <a:chExt cx="304850" cy="305025"/>
          </a:xfrm>
        </p:grpSpPr>
        <p:sp>
          <p:nvSpPr>
            <p:cNvPr id="14745" name="Google Shape;14745;p77"/>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7"/>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7" name="Google Shape;14747;p77"/>
          <p:cNvGrpSpPr/>
          <p:nvPr/>
        </p:nvGrpSpPr>
        <p:grpSpPr>
          <a:xfrm>
            <a:off x="4932292" y="2275584"/>
            <a:ext cx="475125" cy="471432"/>
            <a:chOff x="-18668025" y="2435725"/>
            <a:chExt cx="305625" cy="303250"/>
          </a:xfrm>
        </p:grpSpPr>
        <p:sp>
          <p:nvSpPr>
            <p:cNvPr id="14748" name="Google Shape;14748;p77"/>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7"/>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0" name="Google Shape;14750;p77"/>
          <p:cNvGrpSpPr/>
          <p:nvPr/>
        </p:nvGrpSpPr>
        <p:grpSpPr>
          <a:xfrm>
            <a:off x="4931689" y="2850902"/>
            <a:ext cx="476329" cy="473881"/>
            <a:chOff x="-18668800" y="2807475"/>
            <a:chExt cx="306400" cy="304825"/>
          </a:xfrm>
        </p:grpSpPr>
        <p:sp>
          <p:nvSpPr>
            <p:cNvPr id="14751" name="Google Shape;14751;p77"/>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7"/>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7"/>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7"/>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7"/>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7"/>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7"/>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7"/>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7"/>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0" name="Google Shape;14760;p77"/>
          <p:cNvGrpSpPr/>
          <p:nvPr/>
        </p:nvGrpSpPr>
        <p:grpSpPr>
          <a:xfrm>
            <a:off x="7885658" y="1687693"/>
            <a:ext cx="416361" cy="475125"/>
            <a:chOff x="-16798200" y="2050575"/>
            <a:chExt cx="267825" cy="305625"/>
          </a:xfrm>
        </p:grpSpPr>
        <p:sp>
          <p:nvSpPr>
            <p:cNvPr id="14761" name="Google Shape;14761;p77"/>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7"/>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7"/>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4" name="Google Shape;14764;p77"/>
          <p:cNvGrpSpPr/>
          <p:nvPr/>
        </p:nvGrpSpPr>
        <p:grpSpPr>
          <a:xfrm>
            <a:off x="7856276" y="2852127"/>
            <a:ext cx="475125" cy="471432"/>
            <a:chOff x="-16817100" y="2801175"/>
            <a:chExt cx="305625" cy="303250"/>
          </a:xfrm>
        </p:grpSpPr>
        <p:sp>
          <p:nvSpPr>
            <p:cNvPr id="14765" name="Google Shape;14765;p77"/>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7"/>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7"/>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7"/>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7"/>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7"/>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7"/>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7"/>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3" name="Google Shape;14773;p77"/>
          <p:cNvGrpSpPr/>
          <p:nvPr/>
        </p:nvGrpSpPr>
        <p:grpSpPr>
          <a:xfrm>
            <a:off x="7263396" y="3444614"/>
            <a:ext cx="476329" cy="475125"/>
            <a:chOff x="-15717575" y="2786200"/>
            <a:chExt cx="306400" cy="305625"/>
          </a:xfrm>
        </p:grpSpPr>
        <p:sp>
          <p:nvSpPr>
            <p:cNvPr id="14774" name="Google Shape;14774;p77"/>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7"/>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7"/>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7"/>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7"/>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7"/>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7"/>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1" name="Google Shape;14781;p77"/>
          <p:cNvGrpSpPr/>
          <p:nvPr/>
        </p:nvGrpSpPr>
        <p:grpSpPr>
          <a:xfrm>
            <a:off x="2600969" y="1688296"/>
            <a:ext cx="475125" cy="473920"/>
            <a:chOff x="-20173175" y="2038750"/>
            <a:chExt cx="305625" cy="304850"/>
          </a:xfrm>
        </p:grpSpPr>
        <p:sp>
          <p:nvSpPr>
            <p:cNvPr id="14782" name="Google Shape;14782;p77"/>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7"/>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84" name="Google Shape;14784;p77"/>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5" name="Google Shape;14785;p77"/>
          <p:cNvGrpSpPr/>
          <p:nvPr/>
        </p:nvGrpSpPr>
        <p:grpSpPr>
          <a:xfrm>
            <a:off x="2602193" y="2850282"/>
            <a:ext cx="472676" cy="475125"/>
            <a:chOff x="-20173175" y="2787775"/>
            <a:chExt cx="304050" cy="305625"/>
          </a:xfrm>
        </p:grpSpPr>
        <p:sp>
          <p:nvSpPr>
            <p:cNvPr id="14786" name="Google Shape;14786;p77"/>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7"/>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7"/>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7"/>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7"/>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7"/>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7"/>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3" name="Google Shape;14793;p77"/>
          <p:cNvGrpSpPr/>
          <p:nvPr/>
        </p:nvGrpSpPr>
        <p:grpSpPr>
          <a:xfrm>
            <a:off x="5527177" y="2275564"/>
            <a:ext cx="473881" cy="471471"/>
            <a:chOff x="-18294675" y="2434925"/>
            <a:chExt cx="304825" cy="303275"/>
          </a:xfrm>
        </p:grpSpPr>
        <p:sp>
          <p:nvSpPr>
            <p:cNvPr id="14794" name="Google Shape;14794;p77"/>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7"/>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7"/>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77"/>
          <p:cNvGrpSpPr/>
          <p:nvPr/>
        </p:nvGrpSpPr>
        <p:grpSpPr>
          <a:xfrm>
            <a:off x="5583492" y="2852107"/>
            <a:ext cx="361250" cy="471471"/>
            <a:chOff x="-18258450" y="2809825"/>
            <a:chExt cx="232375" cy="303275"/>
          </a:xfrm>
        </p:grpSpPr>
        <p:sp>
          <p:nvSpPr>
            <p:cNvPr id="14798" name="Google Shape;14798;p77"/>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7"/>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7"/>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01" name="Google Shape;14801;p77"/>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02" name="Google Shape;14802;p77"/>
          <p:cNvGrpSpPr/>
          <p:nvPr/>
        </p:nvGrpSpPr>
        <p:grpSpPr>
          <a:xfrm>
            <a:off x="3793692" y="3445233"/>
            <a:ext cx="415117" cy="473920"/>
            <a:chOff x="-16422500" y="2425450"/>
            <a:chExt cx="267025" cy="304850"/>
          </a:xfrm>
        </p:grpSpPr>
        <p:sp>
          <p:nvSpPr>
            <p:cNvPr id="14803" name="Google Shape;14803;p77"/>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7"/>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7"/>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6" name="Google Shape;14806;p77"/>
          <p:cNvGrpSpPr/>
          <p:nvPr/>
        </p:nvGrpSpPr>
        <p:grpSpPr>
          <a:xfrm>
            <a:off x="6096453" y="3445838"/>
            <a:ext cx="473920" cy="472676"/>
            <a:chOff x="-16442200" y="2801175"/>
            <a:chExt cx="304850" cy="304050"/>
          </a:xfrm>
        </p:grpSpPr>
        <p:sp>
          <p:nvSpPr>
            <p:cNvPr id="14807" name="Google Shape;14807;p77"/>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7"/>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7"/>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0" name="Google Shape;14810;p77"/>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7"/>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2" name="Google Shape;14812;p77"/>
          <p:cNvGrpSpPr/>
          <p:nvPr/>
        </p:nvGrpSpPr>
        <p:grpSpPr>
          <a:xfrm>
            <a:off x="3172167" y="2276343"/>
            <a:ext cx="481265" cy="469917"/>
            <a:chOff x="-19802200" y="2416025"/>
            <a:chExt cx="309575" cy="302275"/>
          </a:xfrm>
        </p:grpSpPr>
        <p:sp>
          <p:nvSpPr>
            <p:cNvPr id="14813" name="Google Shape;14813;p77"/>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7"/>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7"/>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7"/>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7"/>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8" name="Google Shape;14818;p77"/>
          <p:cNvGrpSpPr/>
          <p:nvPr/>
        </p:nvGrpSpPr>
        <p:grpSpPr>
          <a:xfrm>
            <a:off x="3175238" y="2851506"/>
            <a:ext cx="475125" cy="472676"/>
            <a:chOff x="-19801400" y="2788575"/>
            <a:chExt cx="305625" cy="304050"/>
          </a:xfrm>
        </p:grpSpPr>
        <p:sp>
          <p:nvSpPr>
            <p:cNvPr id="14819" name="Google Shape;14819;p77"/>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7"/>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7"/>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7"/>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7"/>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7"/>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5" name="Google Shape;14825;p77"/>
          <p:cNvGrpSpPr/>
          <p:nvPr/>
        </p:nvGrpSpPr>
        <p:grpSpPr>
          <a:xfrm>
            <a:off x="6130314" y="1688916"/>
            <a:ext cx="422463" cy="472676"/>
            <a:chOff x="-17903225" y="2060800"/>
            <a:chExt cx="271750" cy="304050"/>
          </a:xfrm>
        </p:grpSpPr>
        <p:sp>
          <p:nvSpPr>
            <p:cNvPr id="14826" name="Google Shape;14826;p77"/>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7"/>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7"/>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9" name="Google Shape;14829;p77"/>
          <p:cNvGrpSpPr/>
          <p:nvPr/>
        </p:nvGrpSpPr>
        <p:grpSpPr>
          <a:xfrm>
            <a:off x="6104605" y="2274962"/>
            <a:ext cx="473881" cy="472676"/>
            <a:chOff x="-17918975" y="2435725"/>
            <a:chExt cx="304825" cy="304050"/>
          </a:xfrm>
        </p:grpSpPr>
        <p:sp>
          <p:nvSpPr>
            <p:cNvPr id="14830" name="Google Shape;14830;p77"/>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7"/>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2" name="Google Shape;14832;p77"/>
          <p:cNvGrpSpPr/>
          <p:nvPr/>
        </p:nvGrpSpPr>
        <p:grpSpPr>
          <a:xfrm>
            <a:off x="6133365" y="2852729"/>
            <a:ext cx="416361" cy="470228"/>
            <a:chOff x="-17899300" y="2810625"/>
            <a:chExt cx="267825" cy="302475"/>
          </a:xfrm>
        </p:grpSpPr>
        <p:sp>
          <p:nvSpPr>
            <p:cNvPr id="14833" name="Google Shape;14833;p77"/>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7"/>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7"/>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6" name="Google Shape;14836;p77"/>
          <p:cNvGrpSpPr/>
          <p:nvPr/>
        </p:nvGrpSpPr>
        <p:grpSpPr>
          <a:xfrm>
            <a:off x="2039218" y="3461166"/>
            <a:ext cx="472676" cy="442089"/>
            <a:chOff x="-16066500" y="2060800"/>
            <a:chExt cx="304050" cy="284375"/>
          </a:xfrm>
        </p:grpSpPr>
        <p:sp>
          <p:nvSpPr>
            <p:cNvPr id="14837" name="Google Shape;14837;p77"/>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7"/>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7"/>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7"/>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7"/>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2" name="Google Shape;14842;p77"/>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7"/>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7"/>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5" name="Google Shape;14845;p77"/>
          <p:cNvGrpSpPr/>
          <p:nvPr/>
        </p:nvGrpSpPr>
        <p:grpSpPr>
          <a:xfrm>
            <a:off x="7923925" y="2297751"/>
            <a:ext cx="368362" cy="419314"/>
            <a:chOff x="4995050" y="3245650"/>
            <a:chExt cx="236950" cy="269725"/>
          </a:xfrm>
        </p:grpSpPr>
        <p:sp>
          <p:nvSpPr>
            <p:cNvPr id="14846" name="Google Shape;14846;p77"/>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7"/>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7"/>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9" name="Google Shape;14849;p77"/>
            <p:cNvGrpSpPr/>
            <p:nvPr/>
          </p:nvGrpSpPr>
          <p:grpSpPr>
            <a:xfrm>
              <a:off x="4995050" y="3245650"/>
              <a:ext cx="236950" cy="269725"/>
              <a:chOff x="4995050" y="3245650"/>
              <a:chExt cx="236950" cy="269725"/>
            </a:xfrm>
          </p:grpSpPr>
          <p:sp>
            <p:nvSpPr>
              <p:cNvPr id="14850" name="Google Shape;14850;p77"/>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7"/>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52" name="Google Shape;14852;p77"/>
          <p:cNvGrpSpPr/>
          <p:nvPr/>
        </p:nvGrpSpPr>
        <p:grpSpPr>
          <a:xfrm>
            <a:off x="5523718" y="1689744"/>
            <a:ext cx="483749" cy="481292"/>
            <a:chOff x="4724650" y="2885700"/>
            <a:chExt cx="270750" cy="269375"/>
          </a:xfrm>
        </p:grpSpPr>
        <p:sp>
          <p:nvSpPr>
            <p:cNvPr id="14853" name="Google Shape;14853;p77"/>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7"/>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7"/>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7"/>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7"/>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7"/>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7"/>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0" name="Google Shape;14860;p77"/>
          <p:cNvGrpSpPr/>
          <p:nvPr/>
        </p:nvGrpSpPr>
        <p:grpSpPr>
          <a:xfrm>
            <a:off x="4390823" y="1683870"/>
            <a:ext cx="389425" cy="467822"/>
            <a:chOff x="4459350" y="2882125"/>
            <a:chExt cx="228375" cy="274350"/>
          </a:xfrm>
        </p:grpSpPr>
        <p:sp>
          <p:nvSpPr>
            <p:cNvPr id="14861" name="Google Shape;14861;p77"/>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7"/>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7"/>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7"/>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7"/>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4866" name="Google Shape;14866;p77"/>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4867" name="Google Shape;14867;p77"/>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71"/>
        <p:cNvGrpSpPr/>
        <p:nvPr/>
      </p:nvGrpSpPr>
      <p:grpSpPr>
        <a:xfrm>
          <a:off x="0" y="0"/>
          <a:ext cx="0" cy="0"/>
          <a:chOff x="0" y="0"/>
          <a:chExt cx="0" cy="0"/>
        </a:xfrm>
      </p:grpSpPr>
      <p:sp>
        <p:nvSpPr>
          <p:cNvPr id="14872" name="Google Shape;14872;p78"/>
          <p:cNvSpPr txBox="1">
            <a:spLocks noGrp="1"/>
          </p:cNvSpPr>
          <p:nvPr>
            <p:ph type="title" idx="4294967295"/>
          </p:nvPr>
        </p:nvSpPr>
        <p:spPr>
          <a:xfrm>
            <a:off x="1048350" y="71965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873" name="Google Shape;14873;p78"/>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4" name="Google Shape;14874;p78"/>
          <p:cNvGrpSpPr/>
          <p:nvPr/>
        </p:nvGrpSpPr>
        <p:grpSpPr>
          <a:xfrm>
            <a:off x="847082" y="2140412"/>
            <a:ext cx="426462" cy="420796"/>
            <a:chOff x="-6713450" y="2397900"/>
            <a:chExt cx="295375" cy="291450"/>
          </a:xfrm>
        </p:grpSpPr>
        <p:sp>
          <p:nvSpPr>
            <p:cNvPr id="14875" name="Google Shape;14875;p78"/>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8"/>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77" name="Google Shape;14877;p78"/>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8" name="Google Shape;14878;p78"/>
          <p:cNvGrpSpPr/>
          <p:nvPr/>
        </p:nvGrpSpPr>
        <p:grpSpPr>
          <a:xfrm>
            <a:off x="3551844" y="1631401"/>
            <a:ext cx="423069" cy="420507"/>
            <a:chOff x="-4932650" y="2046625"/>
            <a:chExt cx="293025" cy="291250"/>
          </a:xfrm>
        </p:grpSpPr>
        <p:sp>
          <p:nvSpPr>
            <p:cNvPr id="14879" name="Google Shape;14879;p78"/>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8"/>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81" name="Google Shape;14881;p78"/>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2" name="Google Shape;14882;p78"/>
          <p:cNvGrpSpPr/>
          <p:nvPr/>
        </p:nvGrpSpPr>
        <p:grpSpPr>
          <a:xfrm>
            <a:off x="3563775" y="2660957"/>
            <a:ext cx="423069" cy="420796"/>
            <a:chOff x="-4931075" y="2765725"/>
            <a:chExt cx="293025" cy="291450"/>
          </a:xfrm>
        </p:grpSpPr>
        <p:sp>
          <p:nvSpPr>
            <p:cNvPr id="14883" name="Google Shape;14883;p78"/>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8"/>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5" name="Google Shape;14885;p78"/>
          <p:cNvGrpSpPr/>
          <p:nvPr/>
        </p:nvGrpSpPr>
        <p:grpSpPr>
          <a:xfrm>
            <a:off x="6269343" y="1656289"/>
            <a:ext cx="420796" cy="370732"/>
            <a:chOff x="-3137650" y="2067900"/>
            <a:chExt cx="291450" cy="256775"/>
          </a:xfrm>
        </p:grpSpPr>
        <p:sp>
          <p:nvSpPr>
            <p:cNvPr id="14886" name="Google Shape;14886;p78"/>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8"/>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8"/>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9" name="Google Shape;14889;p78"/>
          <p:cNvGrpSpPr/>
          <p:nvPr/>
        </p:nvGrpSpPr>
        <p:grpSpPr>
          <a:xfrm>
            <a:off x="6269343" y="2139926"/>
            <a:ext cx="420796" cy="421770"/>
            <a:chOff x="-3137650" y="2408950"/>
            <a:chExt cx="291450" cy="292125"/>
          </a:xfrm>
        </p:grpSpPr>
        <p:sp>
          <p:nvSpPr>
            <p:cNvPr id="14890" name="Google Shape;14890;p78"/>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8"/>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8"/>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8"/>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8"/>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5" name="Google Shape;14895;p78"/>
          <p:cNvGrpSpPr/>
          <p:nvPr/>
        </p:nvGrpSpPr>
        <p:grpSpPr>
          <a:xfrm>
            <a:off x="6281274" y="2685412"/>
            <a:ext cx="420796" cy="371887"/>
            <a:chOff x="-3137650" y="2787000"/>
            <a:chExt cx="291450" cy="257575"/>
          </a:xfrm>
        </p:grpSpPr>
        <p:sp>
          <p:nvSpPr>
            <p:cNvPr id="14896" name="Google Shape;14896;p78"/>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8"/>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8"/>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8"/>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8"/>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8"/>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8"/>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8"/>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04" name="Google Shape;14904;p78"/>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8"/>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8"/>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07" name="Google Shape;14907;p78"/>
          <p:cNvGrpSpPr/>
          <p:nvPr/>
        </p:nvGrpSpPr>
        <p:grpSpPr>
          <a:xfrm>
            <a:off x="1399451" y="2660397"/>
            <a:ext cx="421914" cy="421914"/>
            <a:chOff x="-6354300" y="2757075"/>
            <a:chExt cx="292225" cy="292225"/>
          </a:xfrm>
        </p:grpSpPr>
        <p:sp>
          <p:nvSpPr>
            <p:cNvPr id="14908" name="Google Shape;14908;p78"/>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8"/>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8"/>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8"/>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2" name="Google Shape;14912;p78"/>
          <p:cNvGrpSpPr/>
          <p:nvPr/>
        </p:nvGrpSpPr>
        <p:grpSpPr>
          <a:xfrm>
            <a:off x="4093454" y="1629560"/>
            <a:ext cx="424188" cy="424188"/>
            <a:chOff x="-4573475" y="2045850"/>
            <a:chExt cx="293800" cy="293800"/>
          </a:xfrm>
        </p:grpSpPr>
        <p:sp>
          <p:nvSpPr>
            <p:cNvPr id="14913" name="Google Shape;14913;p78"/>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8"/>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5" name="Google Shape;14915;p78"/>
          <p:cNvGrpSpPr/>
          <p:nvPr/>
        </p:nvGrpSpPr>
        <p:grpSpPr>
          <a:xfrm>
            <a:off x="4092877" y="2138699"/>
            <a:ext cx="425343" cy="424225"/>
            <a:chOff x="-4570325" y="2405775"/>
            <a:chExt cx="294600" cy="293825"/>
          </a:xfrm>
        </p:grpSpPr>
        <p:sp>
          <p:nvSpPr>
            <p:cNvPr id="14916" name="Google Shape;14916;p78"/>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8"/>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8" name="Google Shape;14918;p78"/>
          <p:cNvGrpSpPr/>
          <p:nvPr/>
        </p:nvGrpSpPr>
        <p:grpSpPr>
          <a:xfrm>
            <a:off x="4105945" y="2659838"/>
            <a:ext cx="423069" cy="423033"/>
            <a:chOff x="-4572700" y="2764950"/>
            <a:chExt cx="293025" cy="293000"/>
          </a:xfrm>
        </p:grpSpPr>
        <p:sp>
          <p:nvSpPr>
            <p:cNvPr id="14919" name="Google Shape;14919;p78"/>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8"/>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8"/>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8"/>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8"/>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4" name="Google Shape;14924;p78"/>
          <p:cNvGrpSpPr/>
          <p:nvPr/>
        </p:nvGrpSpPr>
        <p:grpSpPr>
          <a:xfrm>
            <a:off x="6824707" y="1631239"/>
            <a:ext cx="414840" cy="420832"/>
            <a:chOff x="-2777700" y="2049775"/>
            <a:chExt cx="287325" cy="291475"/>
          </a:xfrm>
        </p:grpSpPr>
        <p:sp>
          <p:nvSpPr>
            <p:cNvPr id="14925" name="Google Shape;14925;p78"/>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8"/>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8"/>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8" name="Google Shape;14928;p78"/>
          <p:cNvGrpSpPr/>
          <p:nvPr/>
        </p:nvGrpSpPr>
        <p:grpSpPr>
          <a:xfrm>
            <a:off x="6821170" y="2140431"/>
            <a:ext cx="421914" cy="420759"/>
            <a:chOff x="-2571737" y="2403625"/>
            <a:chExt cx="292225" cy="291425"/>
          </a:xfrm>
        </p:grpSpPr>
        <p:sp>
          <p:nvSpPr>
            <p:cNvPr id="14929" name="Google Shape;14929;p78"/>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8"/>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8"/>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8"/>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8"/>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8"/>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8"/>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78"/>
          <p:cNvGrpSpPr/>
          <p:nvPr/>
        </p:nvGrpSpPr>
        <p:grpSpPr>
          <a:xfrm>
            <a:off x="6821170" y="2661534"/>
            <a:ext cx="421914" cy="419640"/>
            <a:chOff x="-2571737" y="2764550"/>
            <a:chExt cx="292225" cy="290650"/>
          </a:xfrm>
        </p:grpSpPr>
        <p:sp>
          <p:nvSpPr>
            <p:cNvPr id="14937" name="Google Shape;14937;p78"/>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8"/>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8"/>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0" name="Google Shape;14940;p78"/>
          <p:cNvGrpSpPr/>
          <p:nvPr/>
        </p:nvGrpSpPr>
        <p:grpSpPr>
          <a:xfrm>
            <a:off x="3020671" y="3230538"/>
            <a:ext cx="421914" cy="423864"/>
            <a:chOff x="-1333975" y="2365850"/>
            <a:chExt cx="292225" cy="293575"/>
          </a:xfrm>
        </p:grpSpPr>
        <p:sp>
          <p:nvSpPr>
            <p:cNvPr id="14941" name="Google Shape;14941;p78"/>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8"/>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8"/>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8"/>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8"/>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8"/>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8"/>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8"/>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78"/>
          <p:cNvGrpSpPr/>
          <p:nvPr/>
        </p:nvGrpSpPr>
        <p:grpSpPr>
          <a:xfrm>
            <a:off x="1954146" y="2660397"/>
            <a:ext cx="398020" cy="421914"/>
            <a:chOff x="-5995925" y="2757850"/>
            <a:chExt cx="275675" cy="292225"/>
          </a:xfrm>
        </p:grpSpPr>
        <p:sp>
          <p:nvSpPr>
            <p:cNvPr id="14950" name="Google Shape;14950;p78"/>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8"/>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8"/>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8"/>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8"/>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8"/>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8"/>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8"/>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8"/>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9" name="Google Shape;14959;p78"/>
          <p:cNvGrpSpPr/>
          <p:nvPr/>
        </p:nvGrpSpPr>
        <p:grpSpPr>
          <a:xfrm>
            <a:off x="4634433" y="1631816"/>
            <a:ext cx="421951" cy="419677"/>
            <a:chOff x="-4211975" y="2046625"/>
            <a:chExt cx="292250" cy="290675"/>
          </a:xfrm>
        </p:grpSpPr>
        <p:sp>
          <p:nvSpPr>
            <p:cNvPr id="14960" name="Google Shape;14960;p78"/>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8"/>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2" name="Google Shape;14962;p78"/>
          <p:cNvGrpSpPr/>
          <p:nvPr/>
        </p:nvGrpSpPr>
        <p:grpSpPr>
          <a:xfrm>
            <a:off x="4684479" y="2138699"/>
            <a:ext cx="321859" cy="424225"/>
            <a:chOff x="-4178875" y="2405775"/>
            <a:chExt cx="222925" cy="293825"/>
          </a:xfrm>
        </p:grpSpPr>
        <p:sp>
          <p:nvSpPr>
            <p:cNvPr id="14963" name="Google Shape;14963;p78"/>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8"/>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8"/>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6" name="Google Shape;14966;p78"/>
          <p:cNvGrpSpPr/>
          <p:nvPr/>
        </p:nvGrpSpPr>
        <p:grpSpPr>
          <a:xfrm>
            <a:off x="4646942" y="2673483"/>
            <a:ext cx="420796" cy="395746"/>
            <a:chOff x="-4211975" y="2783850"/>
            <a:chExt cx="291450" cy="274100"/>
          </a:xfrm>
        </p:grpSpPr>
        <p:sp>
          <p:nvSpPr>
            <p:cNvPr id="14967" name="Google Shape;14967;p78"/>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8"/>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8"/>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70" name="Google Shape;14970;p78"/>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1" name="Google Shape;14971;p78"/>
          <p:cNvGrpSpPr/>
          <p:nvPr/>
        </p:nvGrpSpPr>
        <p:grpSpPr>
          <a:xfrm>
            <a:off x="7351871" y="2140413"/>
            <a:ext cx="420796" cy="420796"/>
            <a:chOff x="-2419325" y="2408150"/>
            <a:chExt cx="291450" cy="291450"/>
          </a:xfrm>
        </p:grpSpPr>
        <p:sp>
          <p:nvSpPr>
            <p:cNvPr id="14972" name="Google Shape;14972;p78"/>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8"/>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8"/>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8"/>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8"/>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8"/>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8"/>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79" name="Google Shape;14979;p78"/>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80" name="Google Shape;14980;p78"/>
          <p:cNvGrpSpPr/>
          <p:nvPr/>
        </p:nvGrpSpPr>
        <p:grpSpPr>
          <a:xfrm>
            <a:off x="4673396" y="3231514"/>
            <a:ext cx="420796" cy="421914"/>
            <a:chOff x="-1333200" y="2770450"/>
            <a:chExt cx="291450" cy="292225"/>
          </a:xfrm>
        </p:grpSpPr>
        <p:sp>
          <p:nvSpPr>
            <p:cNvPr id="14981" name="Google Shape;14981;p78"/>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8"/>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3" name="Google Shape;14983;p78"/>
          <p:cNvGrpSpPr/>
          <p:nvPr/>
        </p:nvGrpSpPr>
        <p:grpSpPr>
          <a:xfrm>
            <a:off x="2470009" y="1631256"/>
            <a:ext cx="423069" cy="420796"/>
            <a:chOff x="-5635200" y="2037975"/>
            <a:chExt cx="293025" cy="291450"/>
          </a:xfrm>
        </p:grpSpPr>
        <p:sp>
          <p:nvSpPr>
            <p:cNvPr id="14984" name="Google Shape;14984;p78"/>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8"/>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6" name="Google Shape;14986;p78"/>
          <p:cNvGrpSpPr/>
          <p:nvPr/>
        </p:nvGrpSpPr>
        <p:grpSpPr>
          <a:xfrm>
            <a:off x="2468295" y="2140412"/>
            <a:ext cx="426499" cy="420796"/>
            <a:chOff x="-5637575" y="2397900"/>
            <a:chExt cx="295400" cy="291450"/>
          </a:xfrm>
        </p:grpSpPr>
        <p:sp>
          <p:nvSpPr>
            <p:cNvPr id="14987" name="Google Shape;14987;p78"/>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8"/>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8"/>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8"/>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1" name="Google Shape;14991;p78"/>
          <p:cNvGrpSpPr/>
          <p:nvPr/>
        </p:nvGrpSpPr>
        <p:grpSpPr>
          <a:xfrm>
            <a:off x="2481958" y="2660397"/>
            <a:ext cx="423033" cy="421914"/>
            <a:chOff x="-5635975" y="2757075"/>
            <a:chExt cx="293000" cy="292225"/>
          </a:xfrm>
        </p:grpSpPr>
        <p:sp>
          <p:nvSpPr>
            <p:cNvPr id="14992" name="Google Shape;14992;p78"/>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8"/>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4" name="Google Shape;14994;p78"/>
          <p:cNvGrpSpPr/>
          <p:nvPr/>
        </p:nvGrpSpPr>
        <p:grpSpPr>
          <a:xfrm>
            <a:off x="5165893" y="1631256"/>
            <a:ext cx="423069" cy="420796"/>
            <a:chOff x="-3854375" y="2046625"/>
            <a:chExt cx="293025" cy="291450"/>
          </a:xfrm>
        </p:grpSpPr>
        <p:sp>
          <p:nvSpPr>
            <p:cNvPr id="14995" name="Google Shape;14995;p78"/>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8"/>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7" name="Google Shape;14997;p78"/>
          <p:cNvGrpSpPr/>
          <p:nvPr/>
        </p:nvGrpSpPr>
        <p:grpSpPr>
          <a:xfrm>
            <a:off x="5164756" y="2138717"/>
            <a:ext cx="425343" cy="424188"/>
            <a:chOff x="-3854375" y="2405000"/>
            <a:chExt cx="294600" cy="293800"/>
          </a:xfrm>
        </p:grpSpPr>
        <p:sp>
          <p:nvSpPr>
            <p:cNvPr id="14998" name="Google Shape;14998;p78"/>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8"/>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0" name="Google Shape;15000;p78"/>
          <p:cNvGrpSpPr/>
          <p:nvPr/>
        </p:nvGrpSpPr>
        <p:grpSpPr>
          <a:xfrm>
            <a:off x="5178961" y="2659838"/>
            <a:ext cx="420796" cy="423033"/>
            <a:chOff x="-3852025" y="2764950"/>
            <a:chExt cx="291450" cy="293000"/>
          </a:xfrm>
        </p:grpSpPr>
        <p:sp>
          <p:nvSpPr>
            <p:cNvPr id="15001" name="Google Shape;15001;p78"/>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8"/>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3" name="Google Shape;15003;p78"/>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8"/>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05" name="Google Shape;15005;p78"/>
          <p:cNvGrpSpPr/>
          <p:nvPr/>
        </p:nvGrpSpPr>
        <p:grpSpPr>
          <a:xfrm>
            <a:off x="7901550" y="2660398"/>
            <a:ext cx="420796" cy="421914"/>
            <a:chOff x="-2060175" y="2768875"/>
            <a:chExt cx="291450" cy="292225"/>
          </a:xfrm>
        </p:grpSpPr>
        <p:sp>
          <p:nvSpPr>
            <p:cNvPr id="15006" name="Google Shape;15006;p78"/>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8"/>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8" name="Google Shape;15008;p78"/>
          <p:cNvGrpSpPr/>
          <p:nvPr/>
        </p:nvGrpSpPr>
        <p:grpSpPr>
          <a:xfrm>
            <a:off x="1915160" y="3232071"/>
            <a:ext cx="421914" cy="420796"/>
            <a:chOff x="-937025" y="2064750"/>
            <a:chExt cx="292225" cy="291450"/>
          </a:xfrm>
        </p:grpSpPr>
        <p:sp>
          <p:nvSpPr>
            <p:cNvPr id="15009" name="Google Shape;15009;p78"/>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8"/>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8"/>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2" name="Google Shape;15012;p78"/>
          <p:cNvGrpSpPr/>
          <p:nvPr/>
        </p:nvGrpSpPr>
        <p:grpSpPr>
          <a:xfrm>
            <a:off x="3018323" y="1630697"/>
            <a:ext cx="421951" cy="421914"/>
            <a:chOff x="-5276050" y="2037975"/>
            <a:chExt cx="292250" cy="292225"/>
          </a:xfrm>
        </p:grpSpPr>
        <p:sp>
          <p:nvSpPr>
            <p:cNvPr id="15013" name="Google Shape;15013;p78"/>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8"/>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8"/>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16" name="Google Shape;15016;p78"/>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8"/>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18" name="Google Shape;15018;p78"/>
          <p:cNvGrpSpPr/>
          <p:nvPr/>
        </p:nvGrpSpPr>
        <p:grpSpPr>
          <a:xfrm>
            <a:off x="5777136" y="1631256"/>
            <a:ext cx="324133" cy="420796"/>
            <a:chOff x="-3462150" y="2046625"/>
            <a:chExt cx="224500" cy="291450"/>
          </a:xfrm>
        </p:grpSpPr>
        <p:sp>
          <p:nvSpPr>
            <p:cNvPr id="15019" name="Google Shape;15019;p78"/>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8"/>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8"/>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8"/>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8"/>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8"/>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8"/>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6" name="Google Shape;15026;p78"/>
          <p:cNvGrpSpPr/>
          <p:nvPr/>
        </p:nvGrpSpPr>
        <p:grpSpPr>
          <a:xfrm>
            <a:off x="5752700" y="2139276"/>
            <a:ext cx="373006" cy="423069"/>
            <a:chOff x="-3478675" y="2405775"/>
            <a:chExt cx="258350" cy="293025"/>
          </a:xfrm>
        </p:grpSpPr>
        <p:sp>
          <p:nvSpPr>
            <p:cNvPr id="15027" name="Google Shape;15027;p78"/>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8"/>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8"/>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8"/>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1" name="Google Shape;15031;p78"/>
          <p:cNvGrpSpPr/>
          <p:nvPr/>
        </p:nvGrpSpPr>
        <p:grpSpPr>
          <a:xfrm>
            <a:off x="5815218" y="2660398"/>
            <a:ext cx="271831" cy="421914"/>
            <a:chOff x="-3443250" y="2765725"/>
            <a:chExt cx="188275" cy="292225"/>
          </a:xfrm>
        </p:grpSpPr>
        <p:sp>
          <p:nvSpPr>
            <p:cNvPr id="15032" name="Google Shape;15032;p78"/>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8"/>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8"/>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8"/>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6" name="Google Shape;15036;p78"/>
          <p:cNvGrpSpPr/>
          <p:nvPr/>
        </p:nvGrpSpPr>
        <p:grpSpPr>
          <a:xfrm>
            <a:off x="844114" y="3230934"/>
            <a:ext cx="371887" cy="423069"/>
            <a:chOff x="-1684475" y="2049000"/>
            <a:chExt cx="257575" cy="293025"/>
          </a:xfrm>
        </p:grpSpPr>
        <p:sp>
          <p:nvSpPr>
            <p:cNvPr id="15037" name="Google Shape;15037;p78"/>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8"/>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8"/>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8"/>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41" name="Google Shape;15041;p78"/>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42" name="Google Shape;15042;p78"/>
          <p:cNvGrpSpPr/>
          <p:nvPr/>
        </p:nvGrpSpPr>
        <p:grpSpPr>
          <a:xfrm>
            <a:off x="4134007" y="3231514"/>
            <a:ext cx="420796" cy="421914"/>
            <a:chOff x="-1700225" y="2768875"/>
            <a:chExt cx="291450" cy="292225"/>
          </a:xfrm>
        </p:grpSpPr>
        <p:sp>
          <p:nvSpPr>
            <p:cNvPr id="15043" name="Google Shape;15043;p78"/>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8"/>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8"/>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8"/>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8"/>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8"/>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9" name="Google Shape;15049;p78"/>
          <p:cNvGrpSpPr/>
          <p:nvPr/>
        </p:nvGrpSpPr>
        <p:grpSpPr>
          <a:xfrm>
            <a:off x="3602355" y="3230935"/>
            <a:ext cx="371887" cy="423069"/>
            <a:chOff x="-919700" y="2420750"/>
            <a:chExt cx="257575" cy="293025"/>
          </a:xfrm>
        </p:grpSpPr>
        <p:sp>
          <p:nvSpPr>
            <p:cNvPr id="15050" name="Google Shape;15050;p78"/>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8"/>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8"/>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3" name="Google Shape;15053;p78"/>
          <p:cNvGrpSpPr/>
          <p:nvPr/>
        </p:nvGrpSpPr>
        <p:grpSpPr>
          <a:xfrm>
            <a:off x="1937547" y="1645950"/>
            <a:ext cx="409531" cy="410617"/>
            <a:chOff x="6679825" y="2693700"/>
            <a:chExt cx="257875" cy="258575"/>
          </a:xfrm>
        </p:grpSpPr>
        <p:sp>
          <p:nvSpPr>
            <p:cNvPr id="15054" name="Google Shape;15054;p78"/>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8"/>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78"/>
          <p:cNvGrpSpPr/>
          <p:nvPr/>
        </p:nvGrpSpPr>
        <p:grpSpPr>
          <a:xfrm>
            <a:off x="1927121" y="2142110"/>
            <a:ext cx="420531" cy="417262"/>
            <a:chOff x="6790450" y="3119050"/>
            <a:chExt cx="262750" cy="260675"/>
          </a:xfrm>
        </p:grpSpPr>
        <p:sp>
          <p:nvSpPr>
            <p:cNvPr id="15057" name="Google Shape;15057;p78"/>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8"/>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9" name="Google Shape;15059;p78"/>
          <p:cNvGrpSpPr/>
          <p:nvPr/>
        </p:nvGrpSpPr>
        <p:grpSpPr>
          <a:xfrm>
            <a:off x="6554233" y="3755436"/>
            <a:ext cx="358093" cy="407391"/>
            <a:chOff x="7660859" y="2571753"/>
            <a:chExt cx="366561" cy="417024"/>
          </a:xfrm>
        </p:grpSpPr>
        <p:sp>
          <p:nvSpPr>
            <p:cNvPr id="15060" name="Google Shape;15060;p78"/>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8"/>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8"/>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3" name="Google Shape;15063;p78"/>
          <p:cNvGrpSpPr/>
          <p:nvPr/>
        </p:nvGrpSpPr>
        <p:grpSpPr>
          <a:xfrm>
            <a:off x="4088914" y="3755436"/>
            <a:ext cx="407391" cy="407391"/>
            <a:chOff x="5566722" y="2571753"/>
            <a:chExt cx="417024" cy="417024"/>
          </a:xfrm>
        </p:grpSpPr>
        <p:sp>
          <p:nvSpPr>
            <p:cNvPr id="15064" name="Google Shape;15064;p78"/>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8"/>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6" name="Google Shape;15066;p78"/>
          <p:cNvGrpSpPr/>
          <p:nvPr/>
        </p:nvGrpSpPr>
        <p:grpSpPr>
          <a:xfrm>
            <a:off x="4705247" y="3857692"/>
            <a:ext cx="407381" cy="202880"/>
            <a:chOff x="6090251" y="2676413"/>
            <a:chExt cx="417014" cy="207677"/>
          </a:xfrm>
        </p:grpSpPr>
        <p:sp>
          <p:nvSpPr>
            <p:cNvPr id="15067" name="Google Shape;15067;p78"/>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8"/>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8"/>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8"/>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78"/>
          <p:cNvGrpSpPr/>
          <p:nvPr/>
        </p:nvGrpSpPr>
        <p:grpSpPr>
          <a:xfrm>
            <a:off x="5937901" y="3755436"/>
            <a:ext cx="407391" cy="407391"/>
            <a:chOff x="7137330" y="2571753"/>
            <a:chExt cx="417024" cy="417024"/>
          </a:xfrm>
        </p:grpSpPr>
        <p:sp>
          <p:nvSpPr>
            <p:cNvPr id="15072" name="Google Shape;15072;p78"/>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8"/>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8"/>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5" name="Google Shape;15075;p78"/>
          <p:cNvGrpSpPr/>
          <p:nvPr/>
        </p:nvGrpSpPr>
        <p:grpSpPr>
          <a:xfrm>
            <a:off x="5321569" y="3755436"/>
            <a:ext cx="407391" cy="407391"/>
            <a:chOff x="6613801" y="2571753"/>
            <a:chExt cx="417024" cy="417024"/>
          </a:xfrm>
        </p:grpSpPr>
        <p:sp>
          <p:nvSpPr>
            <p:cNvPr id="15076" name="Google Shape;15076;p78"/>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8"/>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8"/>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8"/>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8"/>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1" name="Google Shape;15081;p78"/>
          <p:cNvGrpSpPr/>
          <p:nvPr/>
        </p:nvGrpSpPr>
        <p:grpSpPr>
          <a:xfrm>
            <a:off x="7908242" y="3238780"/>
            <a:ext cx="407411" cy="407411"/>
            <a:chOff x="2964567" y="2571753"/>
            <a:chExt cx="417045" cy="417045"/>
          </a:xfrm>
        </p:grpSpPr>
        <p:sp>
          <p:nvSpPr>
            <p:cNvPr id="15082" name="Google Shape;15082;p78"/>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8"/>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4" name="Google Shape;15084;p78"/>
          <p:cNvGrpSpPr/>
          <p:nvPr/>
        </p:nvGrpSpPr>
        <p:grpSpPr>
          <a:xfrm>
            <a:off x="1623565" y="3815897"/>
            <a:ext cx="407391" cy="286470"/>
            <a:chOff x="3476576" y="2633631"/>
            <a:chExt cx="417024" cy="293244"/>
          </a:xfrm>
        </p:grpSpPr>
        <p:sp>
          <p:nvSpPr>
            <p:cNvPr id="15085" name="Google Shape;15085;p78"/>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8"/>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7" name="Google Shape;15087;p78"/>
          <p:cNvGrpSpPr/>
          <p:nvPr/>
        </p:nvGrpSpPr>
        <p:grpSpPr>
          <a:xfrm>
            <a:off x="2239897" y="3755508"/>
            <a:ext cx="407411" cy="407248"/>
            <a:chOff x="3988564" y="2571836"/>
            <a:chExt cx="417045" cy="416878"/>
          </a:xfrm>
        </p:grpSpPr>
        <p:sp>
          <p:nvSpPr>
            <p:cNvPr id="15088" name="Google Shape;15088;p78"/>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8"/>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0" name="Google Shape;15090;p78"/>
          <p:cNvGrpSpPr/>
          <p:nvPr/>
        </p:nvGrpSpPr>
        <p:grpSpPr>
          <a:xfrm>
            <a:off x="2856250" y="3755436"/>
            <a:ext cx="407391" cy="407391"/>
            <a:chOff x="4500573" y="2571753"/>
            <a:chExt cx="417024" cy="417024"/>
          </a:xfrm>
        </p:grpSpPr>
        <p:sp>
          <p:nvSpPr>
            <p:cNvPr id="15091" name="Google Shape;15091;p78"/>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8"/>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3" name="Google Shape;15093;p78"/>
          <p:cNvGrpSpPr/>
          <p:nvPr/>
        </p:nvGrpSpPr>
        <p:grpSpPr>
          <a:xfrm>
            <a:off x="3472582" y="3755436"/>
            <a:ext cx="407391" cy="407391"/>
            <a:chOff x="5012603" y="2571753"/>
            <a:chExt cx="417024" cy="417024"/>
          </a:xfrm>
        </p:grpSpPr>
        <p:sp>
          <p:nvSpPr>
            <p:cNvPr id="15094" name="Google Shape;15094;p78"/>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8"/>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96" name="Google Shape;15096;p78"/>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7" name="Google Shape;15097;p78"/>
          <p:cNvGrpSpPr/>
          <p:nvPr/>
        </p:nvGrpSpPr>
        <p:grpSpPr>
          <a:xfrm>
            <a:off x="5733329" y="3238790"/>
            <a:ext cx="407432" cy="407391"/>
            <a:chOff x="812101" y="2571761"/>
            <a:chExt cx="417066" cy="417024"/>
          </a:xfrm>
        </p:grpSpPr>
        <p:sp>
          <p:nvSpPr>
            <p:cNvPr id="15098" name="Google Shape;15098;p78"/>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8"/>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8"/>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8"/>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2" name="Google Shape;15102;p78"/>
          <p:cNvGrpSpPr/>
          <p:nvPr/>
        </p:nvGrpSpPr>
        <p:grpSpPr>
          <a:xfrm>
            <a:off x="6253923" y="3238790"/>
            <a:ext cx="407391" cy="407391"/>
            <a:chOff x="1323129" y="2571761"/>
            <a:chExt cx="417024" cy="417024"/>
          </a:xfrm>
        </p:grpSpPr>
        <p:sp>
          <p:nvSpPr>
            <p:cNvPr id="15103" name="Google Shape;15103;p78"/>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8"/>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8"/>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8"/>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07" name="Google Shape;15107;p78"/>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08" name="Google Shape;15108;p78"/>
          <p:cNvGrpSpPr/>
          <p:nvPr/>
        </p:nvGrpSpPr>
        <p:grpSpPr>
          <a:xfrm>
            <a:off x="7390398" y="3238843"/>
            <a:ext cx="408023" cy="407411"/>
            <a:chOff x="2344476" y="2571761"/>
            <a:chExt cx="417671" cy="417045"/>
          </a:xfrm>
        </p:grpSpPr>
        <p:sp>
          <p:nvSpPr>
            <p:cNvPr id="15109" name="Google Shape;15109;p78"/>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8"/>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1" name="Google Shape;15111;p78"/>
          <p:cNvGrpSpPr/>
          <p:nvPr/>
        </p:nvGrpSpPr>
        <p:grpSpPr>
          <a:xfrm>
            <a:off x="7121258" y="3759535"/>
            <a:ext cx="399178" cy="399178"/>
            <a:chOff x="2038375" y="3798025"/>
            <a:chExt cx="841792" cy="841792"/>
          </a:xfrm>
        </p:grpSpPr>
        <p:sp>
          <p:nvSpPr>
            <p:cNvPr id="15112" name="Google Shape;15112;p78"/>
            <p:cNvSpPr/>
            <p:nvPr/>
          </p:nvSpPr>
          <p:spPr>
            <a:xfrm>
              <a:off x="2186646" y="3907135"/>
              <a:ext cx="545341" cy="623694"/>
            </a:xfrm>
            <a:custGeom>
              <a:avLst/>
              <a:gdLst/>
              <a:ahLst/>
              <a:cxnLst/>
              <a:rect l="l" t="t" r="r" b="b"/>
              <a:pathLst>
                <a:path w="182541" h="208768" extrusionOk="0">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8"/>
            <p:cNvSpPr/>
            <p:nvPr/>
          </p:nvSpPr>
          <p:spPr>
            <a:xfrm>
              <a:off x="2038375" y="3798025"/>
              <a:ext cx="841792" cy="841792"/>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76"/>
        <p:cNvGrpSpPr/>
        <p:nvPr/>
      </p:nvGrpSpPr>
      <p:grpSpPr>
        <a:xfrm>
          <a:off x="0" y="0"/>
          <a:ext cx="0" cy="0"/>
          <a:chOff x="0" y="0"/>
          <a:chExt cx="0" cy="0"/>
        </a:xfrm>
      </p:grpSpPr>
      <p:sp>
        <p:nvSpPr>
          <p:cNvPr id="1180" name="Google Shape;1180;p38"/>
          <p:cNvSpPr txBox="1">
            <a:spLocks noGrp="1"/>
          </p:cNvSpPr>
          <p:nvPr>
            <p:ph type="sldNum" idx="12"/>
          </p:nvPr>
        </p:nvSpPr>
        <p:spPr>
          <a:xfrm>
            <a:off x="8404384" y="4673651"/>
            <a:ext cx="548700" cy="39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fld id="{00000000-1234-1234-1234-123412341234}" type="slidenum">
              <a:rPr lang="en"/>
              <a:t>6</a:t>
            </a:fld>
            <a:endParaRPr/>
          </a:p>
        </p:txBody>
      </p:sp>
      <p:sp>
        <p:nvSpPr>
          <p:cNvPr id="1181" name="Google Shape;1181;p38"/>
          <p:cNvSpPr txBox="1">
            <a:spLocks noGrp="1"/>
          </p:cNvSpPr>
          <p:nvPr>
            <p:ph type="subTitle" idx="3"/>
          </p:nvPr>
        </p:nvSpPr>
        <p:spPr>
          <a:xfrm>
            <a:off x="169333" y="702508"/>
            <a:ext cx="8818237" cy="3689637"/>
          </a:xfrm>
          <a:prstGeom prst="rect">
            <a:avLst/>
          </a:prstGeom>
        </p:spPr>
        <p:txBody>
          <a:bodyPr spcFirstLastPara="1" wrap="square" lIns="91425" tIns="91425" rIns="91425" bIns="91425" anchor="t" anchorCtr="0">
            <a:noAutofit/>
          </a:bodyPr>
          <a:lstStyle/>
          <a:p>
            <a:pPr marL="139700" lvl="0" indent="0" algn="l" rtl="0">
              <a:spcBef>
                <a:spcPts val="0"/>
              </a:spcBef>
              <a:spcAft>
                <a:spcPts val="0"/>
              </a:spcAft>
              <a:buSzPts val="1400"/>
              <a:buNone/>
            </a:pPr>
            <a:r>
              <a:rPr lang="en-US" sz="2200" dirty="0">
                <a:solidFill>
                  <a:srgbClr val="FF0000"/>
                </a:solidFill>
                <a:latin typeface="+mj-lt"/>
              </a:rPr>
              <a:t>Task 2: Complete the sentences with the past simple form of the given verbs.</a:t>
            </a:r>
          </a:p>
          <a:p>
            <a:pPr marL="139700" lvl="0" indent="0" algn="l" rtl="0">
              <a:spcBef>
                <a:spcPts val="0"/>
              </a:spcBef>
              <a:spcAft>
                <a:spcPts val="0"/>
              </a:spcAft>
              <a:buSzPts val="1400"/>
              <a:buNone/>
            </a:pPr>
            <a:r>
              <a:rPr lang="en-US" sz="2400" dirty="0">
                <a:latin typeface="+mj-lt"/>
              </a:rPr>
              <a:t>1. </a:t>
            </a:r>
            <a:r>
              <a:rPr lang="en-US" sz="2400" i="1" dirty="0">
                <a:latin typeface="+mj-lt"/>
              </a:rPr>
              <a:t>Care for Animals </a:t>
            </a:r>
            <a:r>
              <a:rPr lang="en-US" sz="2400" dirty="0">
                <a:latin typeface="+mj-lt"/>
              </a:rPr>
              <a:t>(take) __________ care of thousands of homeless dogs and cats last year.</a:t>
            </a:r>
          </a:p>
          <a:p>
            <a:pPr marL="139700" lvl="0" indent="0" algn="l" rtl="0">
              <a:spcBef>
                <a:spcPts val="0"/>
              </a:spcBef>
              <a:spcAft>
                <a:spcPts val="0"/>
              </a:spcAft>
              <a:buSzPts val="1400"/>
              <a:buNone/>
            </a:pPr>
            <a:r>
              <a:rPr lang="en-US" sz="2400" dirty="0">
                <a:latin typeface="+mj-lt"/>
              </a:rPr>
              <a:t>2. _______teenagers (join)_______  Lending Hand in 2015?</a:t>
            </a:r>
          </a:p>
          <a:p>
            <a:pPr marL="139700" lvl="0" indent="0" algn="l" rtl="0">
              <a:spcBef>
                <a:spcPts val="0"/>
              </a:spcBef>
              <a:spcAft>
                <a:spcPts val="0"/>
              </a:spcAft>
              <a:buSzPts val="1400"/>
              <a:buNone/>
            </a:pPr>
            <a:r>
              <a:rPr lang="en-US" sz="2400" dirty="0">
                <a:latin typeface="+mj-lt"/>
              </a:rPr>
              <a:t>3. We (help)_________  the elderly in a village last summer.</a:t>
            </a:r>
          </a:p>
          <a:p>
            <a:pPr marL="139700" lvl="0" indent="0" algn="l" rtl="0">
              <a:spcBef>
                <a:spcPts val="0"/>
              </a:spcBef>
              <a:spcAft>
                <a:spcPts val="0"/>
              </a:spcAft>
              <a:buSzPts val="1400"/>
              <a:buNone/>
            </a:pPr>
            <a:r>
              <a:rPr lang="en-US" sz="2400" dirty="0">
                <a:latin typeface="+mj-lt"/>
              </a:rPr>
              <a:t>4. Last year, we (send)_________  textbooks to help children in a rural village.</a:t>
            </a:r>
          </a:p>
          <a:p>
            <a:pPr marL="139700" lvl="0" indent="0" algn="l" rtl="0">
              <a:spcBef>
                <a:spcPts val="0"/>
              </a:spcBef>
              <a:spcAft>
                <a:spcPts val="0"/>
              </a:spcAft>
              <a:buSzPts val="1400"/>
              <a:buNone/>
            </a:pPr>
            <a:r>
              <a:rPr lang="en-US" sz="2400" dirty="0">
                <a:latin typeface="+mj-lt"/>
              </a:rPr>
              <a:t>5. Tom (volunteer)____________  to teach English in our village last winter.</a:t>
            </a:r>
            <a:endParaRPr sz="2400" dirty="0">
              <a:latin typeface="+mj-lt"/>
            </a:endParaRPr>
          </a:p>
        </p:txBody>
      </p:sp>
      <p:sp>
        <p:nvSpPr>
          <p:cNvPr id="1185" name="Google Shape;1185;p38"/>
          <p:cNvSpPr txBox="1">
            <a:spLocks noGrp="1"/>
          </p:cNvSpPr>
          <p:nvPr>
            <p:ph type="title"/>
          </p:nvPr>
        </p:nvSpPr>
        <p:spPr>
          <a:xfrm>
            <a:off x="1060800" y="151957"/>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800" dirty="0"/>
              <a:t>II. Practice</a:t>
            </a:r>
            <a:endParaRPr sz="3800" dirty="0"/>
          </a:p>
        </p:txBody>
      </p:sp>
      <p:grpSp>
        <p:nvGrpSpPr>
          <p:cNvPr id="1190" name="Google Shape;1190;p38"/>
          <p:cNvGrpSpPr/>
          <p:nvPr/>
        </p:nvGrpSpPr>
        <p:grpSpPr>
          <a:xfrm>
            <a:off x="-720617" y="4235481"/>
            <a:ext cx="5292628" cy="1603342"/>
            <a:chOff x="-720617" y="4235481"/>
            <a:chExt cx="5292628" cy="1603342"/>
          </a:xfrm>
        </p:grpSpPr>
        <p:grpSp>
          <p:nvGrpSpPr>
            <p:cNvPr id="1191" name="Google Shape;1191;p38"/>
            <p:cNvGrpSpPr/>
            <p:nvPr/>
          </p:nvGrpSpPr>
          <p:grpSpPr>
            <a:xfrm flipH="1">
              <a:off x="839022" y="4419390"/>
              <a:ext cx="1377051" cy="531769"/>
              <a:chOff x="6746101" y="5089142"/>
              <a:chExt cx="2460778" cy="950266"/>
            </a:xfrm>
          </p:grpSpPr>
          <p:sp>
            <p:nvSpPr>
              <p:cNvPr id="1192" name="Google Shape;1192;p38"/>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8"/>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8"/>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8"/>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8"/>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8"/>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8"/>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8"/>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8"/>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8"/>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8"/>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8"/>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38"/>
            <p:cNvGrpSpPr/>
            <p:nvPr/>
          </p:nvGrpSpPr>
          <p:grpSpPr>
            <a:xfrm rot="10065414" flipH="1">
              <a:off x="-692803" y="4846852"/>
              <a:ext cx="1102940" cy="380609"/>
              <a:chOff x="4586700" y="3008575"/>
              <a:chExt cx="1065750" cy="367775"/>
            </a:xfrm>
          </p:grpSpPr>
          <p:sp>
            <p:nvSpPr>
              <p:cNvPr id="1205" name="Google Shape;1205;p38"/>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8"/>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 name="Google Shape;1207;p38"/>
            <p:cNvGrpSpPr/>
            <p:nvPr/>
          </p:nvGrpSpPr>
          <p:grpSpPr>
            <a:xfrm rot="2188486">
              <a:off x="1979047" y="4655685"/>
              <a:ext cx="1665193" cy="762935"/>
              <a:chOff x="-2353813" y="170553"/>
              <a:chExt cx="2077588" cy="951798"/>
            </a:xfrm>
          </p:grpSpPr>
          <p:sp>
            <p:nvSpPr>
              <p:cNvPr id="1208" name="Google Shape;1208;p38"/>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8"/>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8"/>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8"/>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8"/>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8"/>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 name="Google Shape;1214;p38"/>
            <p:cNvGrpSpPr/>
            <p:nvPr/>
          </p:nvGrpSpPr>
          <p:grpSpPr>
            <a:xfrm flipH="1">
              <a:off x="3792669" y="4849443"/>
              <a:ext cx="779342" cy="268940"/>
              <a:chOff x="4586700" y="3008575"/>
              <a:chExt cx="1065750" cy="367775"/>
            </a:xfrm>
          </p:grpSpPr>
          <p:sp>
            <p:nvSpPr>
              <p:cNvPr id="1215" name="Google Shape;1215;p38"/>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8"/>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 name="Google Shape;1217;p38"/>
            <p:cNvGrpSpPr/>
            <p:nvPr/>
          </p:nvGrpSpPr>
          <p:grpSpPr>
            <a:xfrm rot="-8425007" flipH="1">
              <a:off x="3206753" y="4691684"/>
              <a:ext cx="833198" cy="690950"/>
              <a:chOff x="4593250" y="3554450"/>
              <a:chExt cx="530825" cy="440225"/>
            </a:xfrm>
          </p:grpSpPr>
          <p:sp>
            <p:nvSpPr>
              <p:cNvPr id="1218" name="Google Shape;1218;p3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 name="Google Shape;1224;p38"/>
            <p:cNvGrpSpPr/>
            <p:nvPr/>
          </p:nvGrpSpPr>
          <p:grpSpPr>
            <a:xfrm flipH="1">
              <a:off x="1632761" y="4798381"/>
              <a:ext cx="917700" cy="477527"/>
              <a:chOff x="721375" y="3644650"/>
              <a:chExt cx="866625" cy="450950"/>
            </a:xfrm>
          </p:grpSpPr>
          <p:sp>
            <p:nvSpPr>
              <p:cNvPr id="1225" name="Google Shape;1225;p38"/>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8"/>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8"/>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8"/>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8"/>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8"/>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8"/>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8"/>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 name="Google Shape;1233;p38"/>
            <p:cNvGrpSpPr/>
            <p:nvPr/>
          </p:nvGrpSpPr>
          <p:grpSpPr>
            <a:xfrm flipH="1">
              <a:off x="2617119" y="4708069"/>
              <a:ext cx="665234" cy="551693"/>
              <a:chOff x="4593250" y="3554450"/>
              <a:chExt cx="530825" cy="440225"/>
            </a:xfrm>
          </p:grpSpPr>
          <p:sp>
            <p:nvSpPr>
              <p:cNvPr id="1234" name="Google Shape;1234;p3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 name="Google Shape;1240;p38"/>
            <p:cNvGrpSpPr/>
            <p:nvPr/>
          </p:nvGrpSpPr>
          <p:grpSpPr>
            <a:xfrm rot="-3058914" flipH="1">
              <a:off x="1019538" y="4776457"/>
              <a:ext cx="1015993" cy="667843"/>
              <a:chOff x="1506700" y="3966175"/>
              <a:chExt cx="674775" cy="443550"/>
            </a:xfrm>
          </p:grpSpPr>
          <p:sp>
            <p:nvSpPr>
              <p:cNvPr id="1241" name="Google Shape;1241;p38"/>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8"/>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8"/>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38"/>
            <p:cNvGrpSpPr/>
            <p:nvPr/>
          </p:nvGrpSpPr>
          <p:grpSpPr>
            <a:xfrm rot="500" flipH="1">
              <a:off x="-32341" y="4625892"/>
              <a:ext cx="1665105" cy="762939"/>
              <a:chOff x="-2353813" y="170553"/>
              <a:chExt cx="2077588" cy="951798"/>
            </a:xfrm>
          </p:grpSpPr>
          <p:sp>
            <p:nvSpPr>
              <p:cNvPr id="1245" name="Google Shape;1245;p38"/>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8"/>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8"/>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8"/>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8"/>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8"/>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38"/>
            <p:cNvGrpSpPr/>
            <p:nvPr/>
          </p:nvGrpSpPr>
          <p:grpSpPr>
            <a:xfrm rot="-5279097" flipH="1">
              <a:off x="-35966" y="4562000"/>
              <a:ext cx="1017514" cy="843847"/>
              <a:chOff x="4593250" y="3554450"/>
              <a:chExt cx="530825" cy="440225"/>
            </a:xfrm>
          </p:grpSpPr>
          <p:sp>
            <p:nvSpPr>
              <p:cNvPr id="1252" name="Google Shape;1252;p3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58" name="Google Shape;1258;p38"/>
          <p:cNvSpPr/>
          <p:nvPr/>
        </p:nvSpPr>
        <p:spPr>
          <a:xfrm flipH="1">
            <a:off x="6797850" y="4254525"/>
            <a:ext cx="2424524" cy="965101"/>
          </a:xfrm>
          <a:custGeom>
            <a:avLst/>
            <a:gdLst/>
            <a:ahLst/>
            <a:cxnLst/>
            <a:rect l="l" t="t" r="r" b="b"/>
            <a:pathLst>
              <a:path w="21419" h="8526" extrusionOk="0">
                <a:moveTo>
                  <a:pt x="2238" y="1"/>
                </a:moveTo>
                <a:cubicBezTo>
                  <a:pt x="1721" y="1"/>
                  <a:pt x="1205" y="72"/>
                  <a:pt x="707" y="220"/>
                </a:cubicBezTo>
                <a:cubicBezTo>
                  <a:pt x="469" y="291"/>
                  <a:pt x="231" y="383"/>
                  <a:pt x="1" y="488"/>
                </a:cubicBezTo>
                <a:lnTo>
                  <a:pt x="1" y="8525"/>
                </a:lnTo>
                <a:lnTo>
                  <a:pt x="20562" y="8525"/>
                </a:lnTo>
                <a:cubicBezTo>
                  <a:pt x="20892" y="8525"/>
                  <a:pt x="21126" y="8404"/>
                  <a:pt x="21418" y="8245"/>
                </a:cubicBezTo>
                <a:lnTo>
                  <a:pt x="21414" y="8245"/>
                </a:lnTo>
                <a:cubicBezTo>
                  <a:pt x="21385" y="7317"/>
                  <a:pt x="21347" y="6364"/>
                  <a:pt x="21122" y="5474"/>
                </a:cubicBezTo>
                <a:cubicBezTo>
                  <a:pt x="21092" y="5361"/>
                  <a:pt x="21063" y="5257"/>
                  <a:pt x="21030" y="5148"/>
                </a:cubicBezTo>
                <a:cubicBezTo>
                  <a:pt x="21025" y="5123"/>
                  <a:pt x="21017" y="5106"/>
                  <a:pt x="21009" y="5081"/>
                </a:cubicBezTo>
                <a:cubicBezTo>
                  <a:pt x="20942" y="4868"/>
                  <a:pt x="20858" y="4659"/>
                  <a:pt x="20762" y="4454"/>
                </a:cubicBezTo>
                <a:cubicBezTo>
                  <a:pt x="20599" y="4116"/>
                  <a:pt x="20382" y="3794"/>
                  <a:pt x="20123" y="3518"/>
                </a:cubicBezTo>
                <a:lnTo>
                  <a:pt x="20106" y="3497"/>
                </a:lnTo>
                <a:cubicBezTo>
                  <a:pt x="19847" y="3221"/>
                  <a:pt x="19546" y="2987"/>
                  <a:pt x="19220" y="2820"/>
                </a:cubicBezTo>
                <a:cubicBezTo>
                  <a:pt x="19216" y="2816"/>
                  <a:pt x="19207" y="2812"/>
                  <a:pt x="19203" y="2807"/>
                </a:cubicBezTo>
                <a:cubicBezTo>
                  <a:pt x="18923" y="2665"/>
                  <a:pt x="18622" y="2573"/>
                  <a:pt x="18317" y="2544"/>
                </a:cubicBezTo>
                <a:lnTo>
                  <a:pt x="18300" y="2544"/>
                </a:lnTo>
                <a:cubicBezTo>
                  <a:pt x="18292" y="2540"/>
                  <a:pt x="18283" y="2540"/>
                  <a:pt x="18275" y="2540"/>
                </a:cubicBezTo>
                <a:cubicBezTo>
                  <a:pt x="18217" y="2536"/>
                  <a:pt x="18159" y="2533"/>
                  <a:pt x="18101" y="2533"/>
                </a:cubicBezTo>
                <a:cubicBezTo>
                  <a:pt x="17990" y="2533"/>
                  <a:pt x="17877" y="2542"/>
                  <a:pt x="17765" y="2561"/>
                </a:cubicBezTo>
                <a:cubicBezTo>
                  <a:pt x="17644" y="2582"/>
                  <a:pt x="17531" y="2607"/>
                  <a:pt x="17414" y="2644"/>
                </a:cubicBezTo>
                <a:cubicBezTo>
                  <a:pt x="17410" y="2649"/>
                  <a:pt x="17402" y="2649"/>
                  <a:pt x="17397" y="2653"/>
                </a:cubicBezTo>
                <a:cubicBezTo>
                  <a:pt x="17092" y="2749"/>
                  <a:pt x="16800" y="2899"/>
                  <a:pt x="16515" y="3062"/>
                </a:cubicBezTo>
                <a:cubicBezTo>
                  <a:pt x="16507" y="3067"/>
                  <a:pt x="16503" y="3071"/>
                  <a:pt x="16494" y="3071"/>
                </a:cubicBezTo>
                <a:cubicBezTo>
                  <a:pt x="16198" y="3238"/>
                  <a:pt x="15909" y="3418"/>
                  <a:pt x="15613" y="3560"/>
                </a:cubicBezTo>
                <a:cubicBezTo>
                  <a:pt x="15608" y="3564"/>
                  <a:pt x="15600" y="3564"/>
                  <a:pt x="15596" y="3568"/>
                </a:cubicBezTo>
                <a:cubicBezTo>
                  <a:pt x="15307" y="3706"/>
                  <a:pt x="15015" y="3815"/>
                  <a:pt x="14714" y="3848"/>
                </a:cubicBezTo>
                <a:lnTo>
                  <a:pt x="14693" y="3848"/>
                </a:lnTo>
                <a:cubicBezTo>
                  <a:pt x="14633" y="3854"/>
                  <a:pt x="14572" y="3857"/>
                  <a:pt x="14510" y="3857"/>
                </a:cubicBezTo>
                <a:cubicBezTo>
                  <a:pt x="14438" y="3857"/>
                  <a:pt x="14366" y="3853"/>
                  <a:pt x="14292" y="3844"/>
                </a:cubicBezTo>
                <a:cubicBezTo>
                  <a:pt x="14120" y="3823"/>
                  <a:pt x="13961" y="3773"/>
                  <a:pt x="13811" y="3710"/>
                </a:cubicBezTo>
                <a:cubicBezTo>
                  <a:pt x="13803" y="3706"/>
                  <a:pt x="13798" y="3702"/>
                  <a:pt x="13790" y="3698"/>
                </a:cubicBezTo>
                <a:cubicBezTo>
                  <a:pt x="13468" y="3556"/>
                  <a:pt x="13180" y="3326"/>
                  <a:pt x="12908" y="3067"/>
                </a:cubicBezTo>
                <a:cubicBezTo>
                  <a:pt x="12900" y="3062"/>
                  <a:pt x="12896" y="3054"/>
                  <a:pt x="12887" y="3050"/>
                </a:cubicBezTo>
                <a:cubicBezTo>
                  <a:pt x="12641" y="2812"/>
                  <a:pt x="12407" y="2552"/>
                  <a:pt x="12168" y="2314"/>
                </a:cubicBezTo>
                <a:cubicBezTo>
                  <a:pt x="12131" y="2272"/>
                  <a:pt x="12089" y="2231"/>
                  <a:pt x="12047" y="2193"/>
                </a:cubicBezTo>
                <a:cubicBezTo>
                  <a:pt x="12039" y="2185"/>
                  <a:pt x="12030" y="2180"/>
                  <a:pt x="12026" y="2172"/>
                </a:cubicBezTo>
                <a:cubicBezTo>
                  <a:pt x="11763" y="1930"/>
                  <a:pt x="11462" y="1704"/>
                  <a:pt x="11144" y="1553"/>
                </a:cubicBezTo>
                <a:cubicBezTo>
                  <a:pt x="11136" y="1549"/>
                  <a:pt x="11132" y="1549"/>
                  <a:pt x="11123" y="1545"/>
                </a:cubicBezTo>
                <a:cubicBezTo>
                  <a:pt x="10878" y="1431"/>
                  <a:pt x="10624" y="1363"/>
                  <a:pt x="10374" y="1363"/>
                </a:cubicBezTo>
                <a:cubicBezTo>
                  <a:pt x="10329" y="1363"/>
                  <a:pt x="10285" y="1365"/>
                  <a:pt x="10241" y="1369"/>
                </a:cubicBezTo>
                <a:cubicBezTo>
                  <a:pt x="10233" y="1369"/>
                  <a:pt x="10229" y="1374"/>
                  <a:pt x="10220" y="1374"/>
                </a:cubicBezTo>
                <a:cubicBezTo>
                  <a:pt x="10087" y="1390"/>
                  <a:pt x="9953" y="1428"/>
                  <a:pt x="9823" y="1491"/>
                </a:cubicBezTo>
                <a:cubicBezTo>
                  <a:pt x="9644" y="1578"/>
                  <a:pt x="9489" y="1712"/>
                  <a:pt x="9343" y="1859"/>
                </a:cubicBezTo>
                <a:cubicBezTo>
                  <a:pt x="9334" y="1863"/>
                  <a:pt x="9326" y="1871"/>
                  <a:pt x="9322" y="1879"/>
                </a:cubicBezTo>
                <a:cubicBezTo>
                  <a:pt x="9038" y="2159"/>
                  <a:pt x="8787" y="2481"/>
                  <a:pt x="8440" y="2636"/>
                </a:cubicBezTo>
                <a:cubicBezTo>
                  <a:pt x="8431" y="2636"/>
                  <a:pt x="8427" y="2640"/>
                  <a:pt x="8419" y="2644"/>
                </a:cubicBezTo>
                <a:cubicBezTo>
                  <a:pt x="8390" y="2657"/>
                  <a:pt x="8360" y="2665"/>
                  <a:pt x="8331" y="2678"/>
                </a:cubicBezTo>
                <a:cubicBezTo>
                  <a:pt x="8220" y="2713"/>
                  <a:pt x="8110" y="2729"/>
                  <a:pt x="8002" y="2729"/>
                </a:cubicBezTo>
                <a:cubicBezTo>
                  <a:pt x="7831" y="2729"/>
                  <a:pt x="7664" y="2689"/>
                  <a:pt x="7499" y="2619"/>
                </a:cubicBezTo>
                <a:cubicBezTo>
                  <a:pt x="7495" y="2615"/>
                  <a:pt x="7487" y="2615"/>
                  <a:pt x="7478" y="2611"/>
                </a:cubicBezTo>
                <a:cubicBezTo>
                  <a:pt x="7169" y="2473"/>
                  <a:pt x="6877" y="2231"/>
                  <a:pt x="6596" y="1976"/>
                </a:cubicBezTo>
                <a:cubicBezTo>
                  <a:pt x="6588" y="1971"/>
                  <a:pt x="6584" y="1963"/>
                  <a:pt x="6580" y="1959"/>
                </a:cubicBezTo>
                <a:cubicBezTo>
                  <a:pt x="6413" y="1804"/>
                  <a:pt x="6254" y="1650"/>
                  <a:pt x="6099" y="1503"/>
                </a:cubicBezTo>
                <a:cubicBezTo>
                  <a:pt x="6032" y="1441"/>
                  <a:pt x="5961" y="1378"/>
                  <a:pt x="5890" y="1319"/>
                </a:cubicBezTo>
                <a:cubicBezTo>
                  <a:pt x="5873" y="1307"/>
                  <a:pt x="5861" y="1294"/>
                  <a:pt x="5848" y="1286"/>
                </a:cubicBezTo>
                <a:cubicBezTo>
                  <a:pt x="4832" y="452"/>
                  <a:pt x="3534" y="1"/>
                  <a:pt x="2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8"/>
          <p:cNvSpPr/>
          <p:nvPr/>
        </p:nvSpPr>
        <p:spPr>
          <a:xfrm flipH="1">
            <a:off x="-409577" y="46726"/>
            <a:ext cx="1377100" cy="359899"/>
          </a:xfrm>
          <a:custGeom>
            <a:avLst/>
            <a:gdLst/>
            <a:ahLst/>
            <a:cxnLst/>
            <a:rect l="l" t="t" r="r" b="b"/>
            <a:pathLst>
              <a:path w="12508" h="3350" extrusionOk="0">
                <a:moveTo>
                  <a:pt x="4500" y="1"/>
                </a:moveTo>
                <a:cubicBezTo>
                  <a:pt x="3685" y="1"/>
                  <a:pt x="2893" y="552"/>
                  <a:pt x="2613" y="1322"/>
                </a:cubicBezTo>
                <a:cubicBezTo>
                  <a:pt x="2538" y="1535"/>
                  <a:pt x="2496" y="1761"/>
                  <a:pt x="2388" y="1958"/>
                </a:cubicBezTo>
                <a:cubicBezTo>
                  <a:pt x="2284" y="2145"/>
                  <a:pt x="2096" y="2310"/>
                  <a:pt x="1883" y="2310"/>
                </a:cubicBezTo>
                <a:cubicBezTo>
                  <a:pt x="1873" y="2310"/>
                  <a:pt x="1863" y="2309"/>
                  <a:pt x="1852" y="2309"/>
                </a:cubicBezTo>
                <a:cubicBezTo>
                  <a:pt x="1635" y="2296"/>
                  <a:pt x="1468" y="2116"/>
                  <a:pt x="1259" y="2037"/>
                </a:cubicBezTo>
                <a:cubicBezTo>
                  <a:pt x="1184" y="2008"/>
                  <a:pt x="1105" y="1995"/>
                  <a:pt x="1025" y="1995"/>
                </a:cubicBezTo>
                <a:cubicBezTo>
                  <a:pt x="761" y="1995"/>
                  <a:pt x="490" y="2142"/>
                  <a:pt x="323" y="2355"/>
                </a:cubicBezTo>
                <a:cubicBezTo>
                  <a:pt x="105" y="2630"/>
                  <a:pt x="26" y="2994"/>
                  <a:pt x="1" y="3345"/>
                </a:cubicBezTo>
                <a:lnTo>
                  <a:pt x="105" y="3349"/>
                </a:lnTo>
                <a:lnTo>
                  <a:pt x="12507" y="3349"/>
                </a:lnTo>
                <a:cubicBezTo>
                  <a:pt x="12411" y="3178"/>
                  <a:pt x="12219" y="3040"/>
                  <a:pt x="12022" y="2998"/>
                </a:cubicBezTo>
                <a:cubicBezTo>
                  <a:pt x="11947" y="2982"/>
                  <a:pt x="11872" y="2976"/>
                  <a:pt x="11797" y="2976"/>
                </a:cubicBezTo>
                <a:cubicBezTo>
                  <a:pt x="11554" y="2976"/>
                  <a:pt x="11313" y="3045"/>
                  <a:pt x="11073" y="3103"/>
                </a:cubicBezTo>
                <a:cubicBezTo>
                  <a:pt x="10897" y="3148"/>
                  <a:pt x="10711" y="3186"/>
                  <a:pt x="10530" y="3186"/>
                </a:cubicBezTo>
                <a:cubicBezTo>
                  <a:pt x="10393" y="3186"/>
                  <a:pt x="10259" y="3165"/>
                  <a:pt x="10133" y="3107"/>
                </a:cubicBezTo>
                <a:cubicBezTo>
                  <a:pt x="9748" y="2936"/>
                  <a:pt x="9569" y="2497"/>
                  <a:pt x="9255" y="2221"/>
                </a:cubicBezTo>
                <a:cubicBezTo>
                  <a:pt x="9028" y="2021"/>
                  <a:pt x="8726" y="1917"/>
                  <a:pt x="8425" y="1917"/>
                </a:cubicBezTo>
                <a:cubicBezTo>
                  <a:pt x="8235" y="1917"/>
                  <a:pt x="8044" y="1959"/>
                  <a:pt x="7872" y="2045"/>
                </a:cubicBezTo>
                <a:cubicBezTo>
                  <a:pt x="7627" y="2169"/>
                  <a:pt x="7387" y="2384"/>
                  <a:pt x="7122" y="2384"/>
                </a:cubicBezTo>
                <a:cubicBezTo>
                  <a:pt x="7092" y="2384"/>
                  <a:pt x="7062" y="2381"/>
                  <a:pt x="7031" y="2375"/>
                </a:cubicBezTo>
                <a:cubicBezTo>
                  <a:pt x="6630" y="2296"/>
                  <a:pt x="6542" y="1778"/>
                  <a:pt x="6417" y="1389"/>
                </a:cubicBezTo>
                <a:cubicBezTo>
                  <a:pt x="6158" y="599"/>
                  <a:pt x="5368" y="14"/>
                  <a:pt x="4536" y="1"/>
                </a:cubicBezTo>
                <a:cubicBezTo>
                  <a:pt x="4524" y="1"/>
                  <a:pt x="4512" y="1"/>
                  <a:pt x="4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 name="Google Shape;1260;p38"/>
          <p:cNvGrpSpPr/>
          <p:nvPr/>
        </p:nvGrpSpPr>
        <p:grpSpPr>
          <a:xfrm rot="10800000">
            <a:off x="5023013" y="-431844"/>
            <a:ext cx="5292395" cy="1603405"/>
            <a:chOff x="-720562" y="4235406"/>
            <a:chExt cx="5292395" cy="1603405"/>
          </a:xfrm>
        </p:grpSpPr>
        <p:grpSp>
          <p:nvGrpSpPr>
            <p:cNvPr id="1261" name="Google Shape;1261;p38"/>
            <p:cNvGrpSpPr/>
            <p:nvPr/>
          </p:nvGrpSpPr>
          <p:grpSpPr>
            <a:xfrm flipH="1">
              <a:off x="839022" y="4419390"/>
              <a:ext cx="1377051" cy="531769"/>
              <a:chOff x="6746101" y="5089142"/>
              <a:chExt cx="2460778" cy="950266"/>
            </a:xfrm>
          </p:grpSpPr>
          <p:sp>
            <p:nvSpPr>
              <p:cNvPr id="1262" name="Google Shape;1262;p38"/>
              <p:cNvSpPr/>
              <p:nvPr/>
            </p:nvSpPr>
            <p:spPr>
              <a:xfrm rot="6022982">
                <a:off x="7318332" y="5183358"/>
                <a:ext cx="242293" cy="311368"/>
              </a:xfrm>
              <a:custGeom>
                <a:avLst/>
                <a:gdLst/>
                <a:ahLst/>
                <a:cxnLst/>
                <a:rect l="l" t="t" r="r" b="b"/>
                <a:pathLst>
                  <a:path w="3431" h="4409" extrusionOk="0">
                    <a:moveTo>
                      <a:pt x="0" y="0"/>
                    </a:moveTo>
                    <a:cubicBezTo>
                      <a:pt x="0" y="0"/>
                      <a:pt x="303" y="1350"/>
                      <a:pt x="1240" y="2577"/>
                    </a:cubicBezTo>
                    <a:cubicBezTo>
                      <a:pt x="2191" y="3789"/>
                      <a:pt x="3431" y="4409"/>
                      <a:pt x="3431" y="4409"/>
                    </a:cubicBezTo>
                    <a:cubicBezTo>
                      <a:pt x="3431" y="4409"/>
                      <a:pt x="3141" y="3059"/>
                      <a:pt x="2191" y="1833"/>
                    </a:cubicBezTo>
                    <a:cubicBezTo>
                      <a:pt x="1254" y="620"/>
                      <a:pt x="0" y="0"/>
                      <a:pt x="0"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8"/>
              <p:cNvSpPr/>
              <p:nvPr/>
            </p:nvSpPr>
            <p:spPr>
              <a:xfrm rot="6022982">
                <a:off x="7533257" y="5203950"/>
                <a:ext cx="343490" cy="335802"/>
              </a:xfrm>
              <a:custGeom>
                <a:avLst/>
                <a:gdLst/>
                <a:ahLst/>
                <a:cxnLst/>
                <a:rect l="l" t="t" r="r" b="b"/>
                <a:pathLst>
                  <a:path w="4864" h="4755" extrusionOk="0">
                    <a:moveTo>
                      <a:pt x="0" y="1"/>
                    </a:moveTo>
                    <a:cubicBezTo>
                      <a:pt x="0" y="1"/>
                      <a:pt x="579" y="1585"/>
                      <a:pt x="1929" y="2894"/>
                    </a:cubicBezTo>
                    <a:cubicBezTo>
                      <a:pt x="3266" y="4203"/>
                      <a:pt x="4864" y="4754"/>
                      <a:pt x="4864" y="4754"/>
                    </a:cubicBezTo>
                    <a:cubicBezTo>
                      <a:pt x="4864" y="4754"/>
                      <a:pt x="4285" y="3156"/>
                      <a:pt x="2949" y="1847"/>
                    </a:cubicBezTo>
                    <a:cubicBezTo>
                      <a:pt x="1599" y="538"/>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8"/>
              <p:cNvSpPr/>
              <p:nvPr/>
            </p:nvSpPr>
            <p:spPr>
              <a:xfrm rot="6022982">
                <a:off x="7767234" y="5226883"/>
                <a:ext cx="429151" cy="324079"/>
              </a:xfrm>
              <a:custGeom>
                <a:avLst/>
                <a:gdLst/>
                <a:ahLst/>
                <a:cxnLst/>
                <a:rect l="l" t="t" r="r" b="b"/>
                <a:pathLst>
                  <a:path w="6077" h="4589" extrusionOk="0">
                    <a:moveTo>
                      <a:pt x="1" y="0"/>
                    </a:moveTo>
                    <a:cubicBezTo>
                      <a:pt x="1" y="1"/>
                      <a:pt x="869" y="1681"/>
                      <a:pt x="2549" y="2949"/>
                    </a:cubicBezTo>
                    <a:cubicBezTo>
                      <a:pt x="4217" y="4203"/>
                      <a:pt x="6077" y="4588"/>
                      <a:pt x="6077" y="4588"/>
                    </a:cubicBezTo>
                    <a:cubicBezTo>
                      <a:pt x="6077" y="4588"/>
                      <a:pt x="5209" y="2908"/>
                      <a:pt x="3528" y="1640"/>
                    </a:cubicBezTo>
                    <a:cubicBezTo>
                      <a:pt x="1861" y="373"/>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8"/>
              <p:cNvSpPr/>
              <p:nvPr/>
            </p:nvSpPr>
            <p:spPr>
              <a:xfrm rot="6022982">
                <a:off x="8064389" y="5269671"/>
                <a:ext cx="391158" cy="295902"/>
              </a:xfrm>
              <a:custGeom>
                <a:avLst/>
                <a:gdLst/>
                <a:ahLst/>
                <a:cxnLst/>
                <a:rect l="l" t="t" r="r" b="b"/>
                <a:pathLst>
                  <a:path w="5539" h="4190" extrusionOk="0">
                    <a:moveTo>
                      <a:pt x="0" y="1"/>
                    </a:moveTo>
                    <a:cubicBezTo>
                      <a:pt x="0" y="1"/>
                      <a:pt x="799" y="1530"/>
                      <a:pt x="2329" y="2688"/>
                    </a:cubicBezTo>
                    <a:cubicBezTo>
                      <a:pt x="3858" y="3845"/>
                      <a:pt x="5539" y="4189"/>
                      <a:pt x="5539" y="4189"/>
                    </a:cubicBezTo>
                    <a:cubicBezTo>
                      <a:pt x="5539" y="4189"/>
                      <a:pt x="4754" y="2660"/>
                      <a:pt x="3224" y="1503"/>
                    </a:cubicBezTo>
                    <a:cubicBezTo>
                      <a:pt x="1695" y="345"/>
                      <a:pt x="0" y="1"/>
                      <a:pt x="0"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8"/>
              <p:cNvSpPr/>
              <p:nvPr/>
            </p:nvSpPr>
            <p:spPr>
              <a:xfrm rot="6022982">
                <a:off x="8366338" y="5251832"/>
                <a:ext cx="391229" cy="295831"/>
              </a:xfrm>
              <a:custGeom>
                <a:avLst/>
                <a:gdLst/>
                <a:ahLst/>
                <a:cxnLst/>
                <a:rect l="l" t="t" r="r" b="b"/>
                <a:pathLst>
                  <a:path w="5540" h="4189" extrusionOk="0">
                    <a:moveTo>
                      <a:pt x="1" y="0"/>
                    </a:moveTo>
                    <a:lnTo>
                      <a:pt x="1" y="0"/>
                    </a:lnTo>
                    <a:cubicBezTo>
                      <a:pt x="1" y="0"/>
                      <a:pt x="800" y="1529"/>
                      <a:pt x="2329" y="2687"/>
                    </a:cubicBezTo>
                    <a:cubicBezTo>
                      <a:pt x="3858" y="3844"/>
                      <a:pt x="5539" y="4188"/>
                      <a:pt x="5539" y="4188"/>
                    </a:cubicBezTo>
                    <a:cubicBezTo>
                      <a:pt x="5539" y="4188"/>
                      <a:pt x="4754" y="2659"/>
                      <a:pt x="3225" y="1502"/>
                    </a:cubicBezTo>
                    <a:cubicBezTo>
                      <a:pt x="1695" y="345"/>
                      <a:pt x="1" y="0"/>
                      <a:pt x="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8"/>
              <p:cNvSpPr/>
              <p:nvPr/>
            </p:nvSpPr>
            <p:spPr>
              <a:xfrm rot="6022982">
                <a:off x="8424736" y="5536655"/>
                <a:ext cx="280286" cy="401904"/>
              </a:xfrm>
              <a:custGeom>
                <a:avLst/>
                <a:gdLst/>
                <a:ahLst/>
                <a:cxnLst/>
                <a:rect l="l" t="t" r="r" b="b"/>
                <a:pathLst>
                  <a:path w="3969" h="5691" extrusionOk="0">
                    <a:moveTo>
                      <a:pt x="3968" y="1"/>
                    </a:moveTo>
                    <a:cubicBezTo>
                      <a:pt x="3968" y="1"/>
                      <a:pt x="2466" y="841"/>
                      <a:pt x="1364" y="2426"/>
                    </a:cubicBezTo>
                    <a:cubicBezTo>
                      <a:pt x="276" y="3996"/>
                      <a:pt x="0" y="5691"/>
                      <a:pt x="0" y="5691"/>
                    </a:cubicBezTo>
                    <a:cubicBezTo>
                      <a:pt x="0" y="5691"/>
                      <a:pt x="1502" y="4850"/>
                      <a:pt x="2590" y="3280"/>
                    </a:cubicBezTo>
                    <a:cubicBezTo>
                      <a:pt x="3693" y="1709"/>
                      <a:pt x="3968" y="1"/>
                      <a:pt x="3968"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8"/>
              <p:cNvSpPr/>
              <p:nvPr/>
            </p:nvSpPr>
            <p:spPr>
              <a:xfrm rot="6022982">
                <a:off x="8058043" y="5598003"/>
                <a:ext cx="331909" cy="361014"/>
              </a:xfrm>
              <a:custGeom>
                <a:avLst/>
                <a:gdLst/>
                <a:ahLst/>
                <a:cxnLst/>
                <a:rect l="l" t="t" r="r" b="b"/>
                <a:pathLst>
                  <a:path w="4700" h="5112" extrusionOk="0">
                    <a:moveTo>
                      <a:pt x="4699" y="0"/>
                    </a:moveTo>
                    <a:cubicBezTo>
                      <a:pt x="4699" y="0"/>
                      <a:pt x="3101" y="634"/>
                      <a:pt x="1806" y="2053"/>
                    </a:cubicBezTo>
                    <a:cubicBezTo>
                      <a:pt x="511" y="3458"/>
                      <a:pt x="1" y="5112"/>
                      <a:pt x="1" y="5112"/>
                    </a:cubicBezTo>
                    <a:cubicBezTo>
                      <a:pt x="1" y="5112"/>
                      <a:pt x="1599" y="4478"/>
                      <a:pt x="2908" y="3059"/>
                    </a:cubicBezTo>
                    <a:cubicBezTo>
                      <a:pt x="4203" y="1640"/>
                      <a:pt x="4699" y="0"/>
                      <a:pt x="4699"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8"/>
              <p:cNvSpPr/>
              <p:nvPr/>
            </p:nvSpPr>
            <p:spPr>
              <a:xfrm rot="6022982">
                <a:off x="7699849" y="5635762"/>
                <a:ext cx="421383" cy="332836"/>
              </a:xfrm>
              <a:custGeom>
                <a:avLst/>
                <a:gdLst/>
                <a:ahLst/>
                <a:cxnLst/>
                <a:rect l="l" t="t" r="r" b="b"/>
                <a:pathLst>
                  <a:path w="5967" h="4713" extrusionOk="0">
                    <a:moveTo>
                      <a:pt x="5967" y="0"/>
                    </a:moveTo>
                    <a:lnTo>
                      <a:pt x="5967" y="0"/>
                    </a:lnTo>
                    <a:cubicBezTo>
                      <a:pt x="5966" y="1"/>
                      <a:pt x="4120" y="414"/>
                      <a:pt x="2467" y="1709"/>
                    </a:cubicBezTo>
                    <a:cubicBezTo>
                      <a:pt x="828" y="3004"/>
                      <a:pt x="1" y="4712"/>
                      <a:pt x="1" y="4712"/>
                    </a:cubicBezTo>
                    <a:cubicBezTo>
                      <a:pt x="1" y="4712"/>
                      <a:pt x="1833" y="4299"/>
                      <a:pt x="3487" y="2990"/>
                    </a:cubicBezTo>
                    <a:cubicBezTo>
                      <a:pt x="5126" y="1695"/>
                      <a:pt x="5967" y="1"/>
                      <a:pt x="5967"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8"/>
              <p:cNvSpPr/>
              <p:nvPr/>
            </p:nvSpPr>
            <p:spPr>
              <a:xfrm rot="6022982">
                <a:off x="7484775" y="5532205"/>
                <a:ext cx="335722" cy="342582"/>
              </a:xfrm>
              <a:custGeom>
                <a:avLst/>
                <a:gdLst/>
                <a:ahLst/>
                <a:cxnLst/>
                <a:rect l="l" t="t" r="r" b="b"/>
                <a:pathLst>
                  <a:path w="4754" h="4851" extrusionOk="0">
                    <a:moveTo>
                      <a:pt x="4754" y="1"/>
                    </a:moveTo>
                    <a:cubicBezTo>
                      <a:pt x="4754" y="1"/>
                      <a:pt x="3156" y="579"/>
                      <a:pt x="1847" y="1916"/>
                    </a:cubicBezTo>
                    <a:cubicBezTo>
                      <a:pt x="538" y="3252"/>
                      <a:pt x="1" y="4850"/>
                      <a:pt x="1" y="4850"/>
                    </a:cubicBezTo>
                    <a:cubicBezTo>
                      <a:pt x="1" y="4850"/>
                      <a:pt x="1585" y="4285"/>
                      <a:pt x="2894" y="2935"/>
                    </a:cubicBezTo>
                    <a:cubicBezTo>
                      <a:pt x="4203" y="1599"/>
                      <a:pt x="4754" y="1"/>
                      <a:pt x="4754"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8"/>
              <p:cNvSpPr/>
              <p:nvPr/>
            </p:nvSpPr>
            <p:spPr>
              <a:xfrm rot="6022982">
                <a:off x="7199810" y="5462413"/>
                <a:ext cx="302673" cy="253105"/>
              </a:xfrm>
              <a:custGeom>
                <a:avLst/>
                <a:gdLst/>
                <a:ahLst/>
                <a:cxnLst/>
                <a:rect l="l" t="t" r="r" b="b"/>
                <a:pathLst>
                  <a:path w="4286" h="3584" extrusionOk="0">
                    <a:moveTo>
                      <a:pt x="4285" y="1"/>
                    </a:moveTo>
                    <a:lnTo>
                      <a:pt x="4285" y="1"/>
                    </a:lnTo>
                    <a:cubicBezTo>
                      <a:pt x="4285" y="1"/>
                      <a:pt x="2935" y="345"/>
                      <a:pt x="1750" y="1337"/>
                    </a:cubicBezTo>
                    <a:cubicBezTo>
                      <a:pt x="565" y="2316"/>
                      <a:pt x="0" y="3583"/>
                      <a:pt x="0" y="3583"/>
                    </a:cubicBezTo>
                    <a:cubicBezTo>
                      <a:pt x="0" y="3583"/>
                      <a:pt x="1337" y="3239"/>
                      <a:pt x="2522" y="2260"/>
                    </a:cubicBezTo>
                    <a:cubicBezTo>
                      <a:pt x="3706" y="1268"/>
                      <a:pt x="4285" y="1"/>
                      <a:pt x="428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8"/>
              <p:cNvSpPr/>
              <p:nvPr/>
            </p:nvSpPr>
            <p:spPr>
              <a:xfrm rot="6022982">
                <a:off x="7561799" y="4473601"/>
                <a:ext cx="428162" cy="2015379"/>
              </a:xfrm>
              <a:custGeom>
                <a:avLst/>
                <a:gdLst/>
                <a:ahLst/>
                <a:cxnLst/>
                <a:rect l="l" t="t" r="r" b="b"/>
                <a:pathLst>
                  <a:path w="6063" h="28538" extrusionOk="0">
                    <a:moveTo>
                      <a:pt x="134" y="1"/>
                    </a:moveTo>
                    <a:cubicBezTo>
                      <a:pt x="116" y="1"/>
                      <a:pt x="98" y="5"/>
                      <a:pt x="83" y="15"/>
                    </a:cubicBezTo>
                    <a:cubicBezTo>
                      <a:pt x="28" y="42"/>
                      <a:pt x="0" y="111"/>
                      <a:pt x="42" y="166"/>
                    </a:cubicBezTo>
                    <a:cubicBezTo>
                      <a:pt x="4919" y="8433"/>
                      <a:pt x="5194" y="19235"/>
                      <a:pt x="703" y="27681"/>
                    </a:cubicBezTo>
                    <a:lnTo>
                      <a:pt x="717" y="27681"/>
                    </a:lnTo>
                    <a:cubicBezTo>
                      <a:pt x="487" y="28158"/>
                      <a:pt x="858" y="28538"/>
                      <a:pt x="1240" y="28538"/>
                    </a:cubicBezTo>
                    <a:cubicBezTo>
                      <a:pt x="1432" y="28538"/>
                      <a:pt x="1626" y="28443"/>
                      <a:pt x="1750" y="28218"/>
                    </a:cubicBezTo>
                    <a:cubicBezTo>
                      <a:pt x="6062" y="19386"/>
                      <a:pt x="5484" y="8323"/>
                      <a:pt x="221" y="42"/>
                    </a:cubicBezTo>
                    <a:cubicBezTo>
                      <a:pt x="203" y="16"/>
                      <a:pt x="168" y="1"/>
                      <a:pt x="134" y="1"/>
                    </a:cubicBezTo>
                    <a:close/>
                  </a:path>
                </a:pathLst>
              </a:custGeom>
              <a:solidFill>
                <a:srgbClr val="FF84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8"/>
              <p:cNvSpPr/>
              <p:nvPr/>
            </p:nvSpPr>
            <p:spPr>
              <a:xfrm rot="6022982">
                <a:off x="8788384" y="5160385"/>
                <a:ext cx="308534" cy="480716"/>
              </a:xfrm>
              <a:custGeom>
                <a:avLst/>
                <a:gdLst/>
                <a:ahLst/>
                <a:cxnLst/>
                <a:rect l="l" t="t" r="r" b="b"/>
                <a:pathLst>
                  <a:path w="4369" h="6807" extrusionOk="0">
                    <a:moveTo>
                      <a:pt x="1" y="1"/>
                    </a:moveTo>
                    <a:cubicBezTo>
                      <a:pt x="1" y="1"/>
                      <a:pt x="263" y="1985"/>
                      <a:pt x="1475" y="3872"/>
                    </a:cubicBezTo>
                    <a:cubicBezTo>
                      <a:pt x="2674" y="5746"/>
                      <a:pt x="4368" y="6807"/>
                      <a:pt x="4368" y="6807"/>
                    </a:cubicBezTo>
                    <a:cubicBezTo>
                      <a:pt x="4368" y="6807"/>
                      <a:pt x="4106" y="4823"/>
                      <a:pt x="2908" y="2949"/>
                    </a:cubicBezTo>
                    <a:cubicBezTo>
                      <a:pt x="1695" y="1076"/>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38"/>
            <p:cNvGrpSpPr/>
            <p:nvPr/>
          </p:nvGrpSpPr>
          <p:grpSpPr>
            <a:xfrm rot="10065313" flipH="1">
              <a:off x="-692745" y="4846505"/>
              <a:ext cx="1102992" cy="380627"/>
              <a:chOff x="4586700" y="3008575"/>
              <a:chExt cx="1065750" cy="367775"/>
            </a:xfrm>
          </p:grpSpPr>
          <p:sp>
            <p:nvSpPr>
              <p:cNvPr id="1275" name="Google Shape;1275;p38"/>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8"/>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 name="Google Shape;1277;p38"/>
            <p:cNvGrpSpPr/>
            <p:nvPr/>
          </p:nvGrpSpPr>
          <p:grpSpPr>
            <a:xfrm rot="2188604">
              <a:off x="1979025" y="4655638"/>
              <a:ext cx="1665226" cy="762941"/>
              <a:chOff x="-2353813" y="170553"/>
              <a:chExt cx="2077588" cy="951798"/>
            </a:xfrm>
          </p:grpSpPr>
          <p:sp>
            <p:nvSpPr>
              <p:cNvPr id="1278" name="Google Shape;1278;p38"/>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8"/>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8"/>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8"/>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8"/>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8"/>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 name="Google Shape;1284;p38"/>
            <p:cNvGrpSpPr/>
            <p:nvPr/>
          </p:nvGrpSpPr>
          <p:grpSpPr>
            <a:xfrm flipH="1">
              <a:off x="3792450" y="4849560"/>
              <a:ext cx="779383" cy="268954"/>
              <a:chOff x="4586700" y="3008575"/>
              <a:chExt cx="1065750" cy="367775"/>
            </a:xfrm>
          </p:grpSpPr>
          <p:sp>
            <p:nvSpPr>
              <p:cNvPr id="1285" name="Google Shape;1285;p38"/>
              <p:cNvSpPr/>
              <p:nvPr/>
            </p:nvSpPr>
            <p:spPr>
              <a:xfrm>
                <a:off x="4887050" y="3008575"/>
                <a:ext cx="765400" cy="367775"/>
              </a:xfrm>
              <a:custGeom>
                <a:avLst/>
                <a:gdLst/>
                <a:ahLst/>
                <a:cxnLst/>
                <a:rect l="l" t="t" r="r" b="b"/>
                <a:pathLst>
                  <a:path w="30616" h="14711" extrusionOk="0">
                    <a:moveTo>
                      <a:pt x="15752" y="0"/>
                    </a:moveTo>
                    <a:cubicBezTo>
                      <a:pt x="15463" y="0"/>
                      <a:pt x="15173" y="8"/>
                      <a:pt x="14881" y="26"/>
                    </a:cubicBezTo>
                    <a:cubicBezTo>
                      <a:pt x="6421" y="522"/>
                      <a:pt x="1" y="8251"/>
                      <a:pt x="1" y="8251"/>
                    </a:cubicBezTo>
                    <a:cubicBezTo>
                      <a:pt x="1" y="8251"/>
                      <a:pt x="6794" y="14711"/>
                      <a:pt x="14864" y="14711"/>
                    </a:cubicBezTo>
                    <a:cubicBezTo>
                      <a:pt x="15153" y="14711"/>
                      <a:pt x="15443" y="14702"/>
                      <a:pt x="15735" y="14685"/>
                    </a:cubicBezTo>
                    <a:cubicBezTo>
                      <a:pt x="24195" y="14189"/>
                      <a:pt x="30615" y="6460"/>
                      <a:pt x="30615" y="6460"/>
                    </a:cubicBezTo>
                    <a:cubicBezTo>
                      <a:pt x="30615" y="6460"/>
                      <a:pt x="23822" y="0"/>
                      <a:pt x="15752" y="0"/>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8"/>
              <p:cNvSpPr/>
              <p:nvPr/>
            </p:nvSpPr>
            <p:spPr>
              <a:xfrm>
                <a:off x="4586700" y="3160200"/>
                <a:ext cx="1056775" cy="156275"/>
              </a:xfrm>
              <a:custGeom>
                <a:avLst/>
                <a:gdLst/>
                <a:ahLst/>
                <a:cxnLst/>
                <a:rect l="l" t="t" r="r" b="b"/>
                <a:pathLst>
                  <a:path w="42271" h="6251" extrusionOk="0">
                    <a:moveTo>
                      <a:pt x="34582" y="1"/>
                    </a:moveTo>
                    <a:cubicBezTo>
                      <a:pt x="23074" y="1"/>
                      <a:pt x="11534" y="1713"/>
                      <a:pt x="483" y="5093"/>
                    </a:cubicBezTo>
                    <a:cubicBezTo>
                      <a:pt x="166" y="5203"/>
                      <a:pt x="1" y="5534"/>
                      <a:pt x="111" y="5851"/>
                    </a:cubicBezTo>
                    <a:cubicBezTo>
                      <a:pt x="200" y="6095"/>
                      <a:pt x="432" y="6250"/>
                      <a:pt x="678" y="6250"/>
                    </a:cubicBezTo>
                    <a:cubicBezTo>
                      <a:pt x="737" y="6250"/>
                      <a:pt x="796" y="6241"/>
                      <a:pt x="855" y="6223"/>
                    </a:cubicBezTo>
                    <a:cubicBezTo>
                      <a:pt x="12735" y="2226"/>
                      <a:pt x="25289" y="173"/>
                      <a:pt x="37864" y="173"/>
                    </a:cubicBezTo>
                    <a:cubicBezTo>
                      <a:pt x="39333" y="173"/>
                      <a:pt x="40802" y="201"/>
                      <a:pt x="42271" y="257"/>
                    </a:cubicBezTo>
                    <a:cubicBezTo>
                      <a:pt x="39713" y="86"/>
                      <a:pt x="37148" y="1"/>
                      <a:pt x="34582"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38"/>
            <p:cNvGrpSpPr/>
            <p:nvPr/>
          </p:nvGrpSpPr>
          <p:grpSpPr>
            <a:xfrm rot="-8424930" flipH="1">
              <a:off x="3206827" y="4691837"/>
              <a:ext cx="833205" cy="690961"/>
              <a:chOff x="4593250" y="3554450"/>
              <a:chExt cx="530825" cy="440225"/>
            </a:xfrm>
          </p:grpSpPr>
          <p:sp>
            <p:nvSpPr>
              <p:cNvPr id="1288" name="Google Shape;1288;p3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38"/>
            <p:cNvGrpSpPr/>
            <p:nvPr/>
          </p:nvGrpSpPr>
          <p:grpSpPr>
            <a:xfrm flipH="1">
              <a:off x="1632817" y="4798252"/>
              <a:ext cx="917669" cy="477511"/>
              <a:chOff x="721375" y="3644650"/>
              <a:chExt cx="866625" cy="450950"/>
            </a:xfrm>
          </p:grpSpPr>
          <p:sp>
            <p:nvSpPr>
              <p:cNvPr id="1295" name="Google Shape;1295;p38"/>
              <p:cNvSpPr/>
              <p:nvPr/>
            </p:nvSpPr>
            <p:spPr>
              <a:xfrm>
                <a:off x="952475" y="3644650"/>
                <a:ext cx="635525" cy="450950"/>
              </a:xfrm>
              <a:custGeom>
                <a:avLst/>
                <a:gdLst/>
                <a:ahLst/>
                <a:cxnLst/>
                <a:rect l="l" t="t" r="r" b="b"/>
                <a:pathLst>
                  <a:path w="25421" h="18038" extrusionOk="0">
                    <a:moveTo>
                      <a:pt x="10346" y="1"/>
                    </a:moveTo>
                    <a:cubicBezTo>
                      <a:pt x="7406" y="1"/>
                      <a:pt x="4557" y="1440"/>
                      <a:pt x="2839" y="3978"/>
                    </a:cubicBezTo>
                    <a:cubicBezTo>
                      <a:pt x="2646" y="4268"/>
                      <a:pt x="2467" y="4571"/>
                      <a:pt x="2302" y="4888"/>
                    </a:cubicBezTo>
                    <a:cubicBezTo>
                      <a:pt x="1" y="9324"/>
                      <a:pt x="1737" y="14766"/>
                      <a:pt x="6173" y="17067"/>
                    </a:cubicBezTo>
                    <a:cubicBezTo>
                      <a:pt x="6311" y="17136"/>
                      <a:pt x="6449" y="17205"/>
                      <a:pt x="6600" y="17274"/>
                    </a:cubicBezTo>
                    <a:cubicBezTo>
                      <a:pt x="6394" y="16971"/>
                      <a:pt x="6201" y="16654"/>
                      <a:pt x="6049" y="16323"/>
                    </a:cubicBezTo>
                    <a:lnTo>
                      <a:pt x="6049" y="16323"/>
                    </a:lnTo>
                    <a:cubicBezTo>
                      <a:pt x="7413" y="16860"/>
                      <a:pt x="8777" y="17398"/>
                      <a:pt x="10128" y="17949"/>
                    </a:cubicBezTo>
                    <a:cubicBezTo>
                      <a:pt x="10943" y="18010"/>
                      <a:pt x="11819" y="18038"/>
                      <a:pt x="12719" y="18038"/>
                    </a:cubicBezTo>
                    <a:cubicBezTo>
                      <a:pt x="13430" y="18038"/>
                      <a:pt x="14157" y="18021"/>
                      <a:pt x="14881" y="17990"/>
                    </a:cubicBezTo>
                    <a:cubicBezTo>
                      <a:pt x="14564" y="17687"/>
                      <a:pt x="14275" y="17343"/>
                      <a:pt x="14040" y="16971"/>
                    </a:cubicBezTo>
                    <a:lnTo>
                      <a:pt x="14040" y="16971"/>
                    </a:lnTo>
                    <a:cubicBezTo>
                      <a:pt x="14840" y="17301"/>
                      <a:pt x="15652" y="17618"/>
                      <a:pt x="16479" y="17894"/>
                    </a:cubicBezTo>
                    <a:cubicBezTo>
                      <a:pt x="21136" y="17577"/>
                      <a:pt x="25421" y="16860"/>
                      <a:pt x="25421" y="16860"/>
                    </a:cubicBezTo>
                    <a:cubicBezTo>
                      <a:pt x="25421" y="16860"/>
                      <a:pt x="24443" y="14821"/>
                      <a:pt x="22996" y="12190"/>
                    </a:cubicBezTo>
                    <a:cubicBezTo>
                      <a:pt x="21949" y="11143"/>
                      <a:pt x="20943" y="10082"/>
                      <a:pt x="19965" y="8980"/>
                    </a:cubicBezTo>
                    <a:lnTo>
                      <a:pt x="19965" y="8980"/>
                    </a:lnTo>
                    <a:cubicBezTo>
                      <a:pt x="20475" y="9200"/>
                      <a:pt x="20998" y="9420"/>
                      <a:pt x="21522" y="9627"/>
                    </a:cubicBezTo>
                    <a:cubicBezTo>
                      <a:pt x="20640" y="8153"/>
                      <a:pt x="19676" y="6637"/>
                      <a:pt x="18684" y="5273"/>
                    </a:cubicBezTo>
                    <a:cubicBezTo>
                      <a:pt x="17444" y="4584"/>
                      <a:pt x="16286" y="3730"/>
                      <a:pt x="15239" y="2766"/>
                    </a:cubicBezTo>
                    <a:lnTo>
                      <a:pt x="15239" y="2766"/>
                    </a:lnTo>
                    <a:cubicBezTo>
                      <a:pt x="15845" y="2890"/>
                      <a:pt x="16452" y="3041"/>
                      <a:pt x="17044" y="3207"/>
                    </a:cubicBezTo>
                    <a:cubicBezTo>
                      <a:pt x="16162" y="2201"/>
                      <a:pt x="15294" y="1429"/>
                      <a:pt x="14495" y="1016"/>
                    </a:cubicBezTo>
                    <a:cubicBezTo>
                      <a:pt x="13166" y="327"/>
                      <a:pt x="11746" y="1"/>
                      <a:pt x="10346"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8"/>
              <p:cNvSpPr/>
              <p:nvPr/>
            </p:nvSpPr>
            <p:spPr>
              <a:xfrm>
                <a:off x="721375" y="3702025"/>
                <a:ext cx="859050" cy="360700"/>
              </a:xfrm>
              <a:custGeom>
                <a:avLst/>
                <a:gdLst/>
                <a:ahLst/>
                <a:cxnLst/>
                <a:rect l="l" t="t" r="r" b="b"/>
                <a:pathLst>
                  <a:path w="34362" h="14428" extrusionOk="0">
                    <a:moveTo>
                      <a:pt x="5581" y="1"/>
                    </a:moveTo>
                    <a:cubicBezTo>
                      <a:pt x="3684" y="1"/>
                      <a:pt x="1797" y="389"/>
                      <a:pt x="0" y="1297"/>
                    </a:cubicBezTo>
                    <a:lnTo>
                      <a:pt x="455" y="2138"/>
                    </a:lnTo>
                    <a:cubicBezTo>
                      <a:pt x="2128" y="1215"/>
                      <a:pt x="4038" y="821"/>
                      <a:pt x="5973" y="821"/>
                    </a:cubicBezTo>
                    <a:cubicBezTo>
                      <a:pt x="7130" y="821"/>
                      <a:pt x="8295" y="962"/>
                      <a:pt x="9424" y="1215"/>
                    </a:cubicBezTo>
                    <a:cubicBezTo>
                      <a:pt x="18765" y="3378"/>
                      <a:pt x="24855" y="12568"/>
                      <a:pt x="34362" y="14428"/>
                    </a:cubicBezTo>
                    <a:cubicBezTo>
                      <a:pt x="28052" y="13009"/>
                      <a:pt x="23312" y="8379"/>
                      <a:pt x="18159" y="4769"/>
                    </a:cubicBezTo>
                    <a:cubicBezTo>
                      <a:pt x="14615" y="2174"/>
                      <a:pt x="10069" y="1"/>
                      <a:pt x="5581"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8"/>
              <p:cNvSpPr/>
              <p:nvPr/>
            </p:nvSpPr>
            <p:spPr>
              <a:xfrm>
                <a:off x="1320000" y="3911150"/>
                <a:ext cx="113350" cy="32550"/>
              </a:xfrm>
              <a:custGeom>
                <a:avLst/>
                <a:gdLst/>
                <a:ahLst/>
                <a:cxnLst/>
                <a:rect l="l" t="t" r="r" b="b"/>
                <a:pathLst>
                  <a:path w="4534" h="1302" extrusionOk="0">
                    <a:moveTo>
                      <a:pt x="4534" y="0"/>
                    </a:moveTo>
                    <a:lnTo>
                      <a:pt x="4534" y="0"/>
                    </a:lnTo>
                    <a:cubicBezTo>
                      <a:pt x="3719" y="731"/>
                      <a:pt x="2638" y="1117"/>
                      <a:pt x="1570" y="1117"/>
                    </a:cubicBezTo>
                    <a:cubicBezTo>
                      <a:pt x="1066" y="1117"/>
                      <a:pt x="565" y="1031"/>
                      <a:pt x="97" y="855"/>
                    </a:cubicBezTo>
                    <a:lnTo>
                      <a:pt x="1" y="1103"/>
                    </a:lnTo>
                    <a:cubicBezTo>
                      <a:pt x="434" y="1237"/>
                      <a:pt x="882" y="1302"/>
                      <a:pt x="1328" y="1302"/>
                    </a:cubicBezTo>
                    <a:cubicBezTo>
                      <a:pt x="2528" y="1302"/>
                      <a:pt x="3710" y="834"/>
                      <a:pt x="4534"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8"/>
              <p:cNvSpPr/>
              <p:nvPr/>
            </p:nvSpPr>
            <p:spPr>
              <a:xfrm>
                <a:off x="1197050" y="3831450"/>
                <a:ext cx="179825" cy="20750"/>
              </a:xfrm>
              <a:custGeom>
                <a:avLst/>
                <a:gdLst/>
                <a:ahLst/>
                <a:cxnLst/>
                <a:rect l="l" t="t" r="r" b="b"/>
                <a:pathLst>
                  <a:path w="7193" h="830" extrusionOk="0">
                    <a:moveTo>
                      <a:pt x="5635" y="1"/>
                    </a:moveTo>
                    <a:cubicBezTo>
                      <a:pt x="4211" y="1"/>
                      <a:pt x="2756" y="609"/>
                      <a:pt x="1332" y="609"/>
                    </a:cubicBezTo>
                    <a:cubicBezTo>
                      <a:pt x="912" y="609"/>
                      <a:pt x="495" y="556"/>
                      <a:pt x="83" y="419"/>
                    </a:cubicBezTo>
                    <a:lnTo>
                      <a:pt x="0" y="667"/>
                    </a:lnTo>
                    <a:cubicBezTo>
                      <a:pt x="383" y="783"/>
                      <a:pt x="765" y="829"/>
                      <a:pt x="1146" y="829"/>
                    </a:cubicBezTo>
                    <a:cubicBezTo>
                      <a:pt x="2703" y="829"/>
                      <a:pt x="4253" y="56"/>
                      <a:pt x="5798" y="56"/>
                    </a:cubicBezTo>
                    <a:cubicBezTo>
                      <a:pt x="6263" y="56"/>
                      <a:pt x="6728" y="126"/>
                      <a:pt x="7192" y="309"/>
                    </a:cubicBezTo>
                    <a:cubicBezTo>
                      <a:pt x="6679" y="83"/>
                      <a:pt x="6159" y="1"/>
                      <a:pt x="563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8"/>
              <p:cNvSpPr/>
              <p:nvPr/>
            </p:nvSpPr>
            <p:spPr>
              <a:xfrm>
                <a:off x="1090275" y="3743700"/>
                <a:ext cx="228725" cy="30050"/>
              </a:xfrm>
              <a:custGeom>
                <a:avLst/>
                <a:gdLst/>
                <a:ahLst/>
                <a:cxnLst/>
                <a:rect l="l" t="t" r="r" b="b"/>
                <a:pathLst>
                  <a:path w="9149" h="1202" extrusionOk="0">
                    <a:moveTo>
                      <a:pt x="4577" y="1"/>
                    </a:moveTo>
                    <a:cubicBezTo>
                      <a:pt x="3012" y="1"/>
                      <a:pt x="1443" y="321"/>
                      <a:pt x="0" y="967"/>
                    </a:cubicBezTo>
                    <a:lnTo>
                      <a:pt x="110" y="1201"/>
                    </a:lnTo>
                    <a:cubicBezTo>
                      <a:pt x="1592" y="489"/>
                      <a:pt x="3243" y="129"/>
                      <a:pt x="4897" y="129"/>
                    </a:cubicBezTo>
                    <a:cubicBezTo>
                      <a:pt x="6348" y="129"/>
                      <a:pt x="7803" y="407"/>
                      <a:pt x="9148" y="967"/>
                    </a:cubicBezTo>
                    <a:cubicBezTo>
                      <a:pt x="7719" y="325"/>
                      <a:pt x="6150" y="1"/>
                      <a:pt x="457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8"/>
              <p:cNvSpPr/>
              <p:nvPr/>
            </p:nvSpPr>
            <p:spPr>
              <a:xfrm>
                <a:off x="1069250" y="3773375"/>
                <a:ext cx="58575" cy="221850"/>
              </a:xfrm>
              <a:custGeom>
                <a:avLst/>
                <a:gdLst/>
                <a:ahLst/>
                <a:cxnLst/>
                <a:rect l="l" t="t" r="r" b="b"/>
                <a:pathLst>
                  <a:path w="2343" h="8874" extrusionOk="0">
                    <a:moveTo>
                      <a:pt x="552" y="0"/>
                    </a:moveTo>
                    <a:cubicBezTo>
                      <a:pt x="1" y="3059"/>
                      <a:pt x="662" y="6297"/>
                      <a:pt x="2343" y="8873"/>
                    </a:cubicBezTo>
                    <a:cubicBezTo>
                      <a:pt x="745" y="6242"/>
                      <a:pt x="193" y="3018"/>
                      <a:pt x="813" y="42"/>
                    </a:cubicBezTo>
                    <a:lnTo>
                      <a:pt x="552"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8"/>
              <p:cNvSpPr/>
              <p:nvPr/>
            </p:nvSpPr>
            <p:spPr>
              <a:xfrm>
                <a:off x="1198425" y="3846725"/>
                <a:ext cx="50300" cy="168825"/>
              </a:xfrm>
              <a:custGeom>
                <a:avLst/>
                <a:gdLst/>
                <a:ahLst/>
                <a:cxnLst/>
                <a:rect l="l" t="t" r="r" b="b"/>
                <a:pathLst>
                  <a:path w="2012" h="6753" extrusionOk="0">
                    <a:moveTo>
                      <a:pt x="193" y="1"/>
                    </a:moveTo>
                    <a:lnTo>
                      <a:pt x="0" y="180"/>
                    </a:lnTo>
                    <a:cubicBezTo>
                      <a:pt x="1640" y="1971"/>
                      <a:pt x="248" y="4989"/>
                      <a:pt x="2012" y="6752"/>
                    </a:cubicBezTo>
                    <a:cubicBezTo>
                      <a:pt x="303" y="4878"/>
                      <a:pt x="1846" y="1902"/>
                      <a:pt x="193"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8"/>
              <p:cNvSpPr/>
              <p:nvPr/>
            </p:nvSpPr>
            <p:spPr>
              <a:xfrm>
                <a:off x="1323100" y="3935250"/>
                <a:ext cx="50325" cy="95450"/>
              </a:xfrm>
              <a:custGeom>
                <a:avLst/>
                <a:gdLst/>
                <a:ahLst/>
                <a:cxnLst/>
                <a:rect l="l" t="t" r="r" b="b"/>
                <a:pathLst>
                  <a:path w="2013" h="3818" extrusionOk="0">
                    <a:moveTo>
                      <a:pt x="194" y="1"/>
                    </a:moveTo>
                    <a:lnTo>
                      <a:pt x="1" y="194"/>
                    </a:lnTo>
                    <a:cubicBezTo>
                      <a:pt x="1007" y="1144"/>
                      <a:pt x="1737" y="2426"/>
                      <a:pt x="2012" y="3817"/>
                    </a:cubicBezTo>
                    <a:cubicBezTo>
                      <a:pt x="1819" y="2412"/>
                      <a:pt x="1172" y="1062"/>
                      <a:pt x="194"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38"/>
            <p:cNvGrpSpPr/>
            <p:nvPr/>
          </p:nvGrpSpPr>
          <p:grpSpPr>
            <a:xfrm flipH="1">
              <a:off x="2617159" y="4708041"/>
              <a:ext cx="665230" cy="551690"/>
              <a:chOff x="4593250" y="3554450"/>
              <a:chExt cx="530825" cy="440225"/>
            </a:xfrm>
          </p:grpSpPr>
          <p:sp>
            <p:nvSpPr>
              <p:cNvPr id="1304" name="Google Shape;1304;p3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 name="Google Shape;1310;p38"/>
            <p:cNvGrpSpPr/>
            <p:nvPr/>
          </p:nvGrpSpPr>
          <p:grpSpPr>
            <a:xfrm rot="-3058909" flipH="1">
              <a:off x="1019461" y="4776312"/>
              <a:ext cx="1015967" cy="667826"/>
              <a:chOff x="1506700" y="3966175"/>
              <a:chExt cx="674775" cy="443550"/>
            </a:xfrm>
          </p:grpSpPr>
          <p:sp>
            <p:nvSpPr>
              <p:cNvPr id="1311" name="Google Shape;1311;p38"/>
              <p:cNvSpPr/>
              <p:nvPr/>
            </p:nvSpPr>
            <p:spPr>
              <a:xfrm>
                <a:off x="1506700" y="3966175"/>
                <a:ext cx="674775" cy="296475"/>
              </a:xfrm>
              <a:custGeom>
                <a:avLst/>
                <a:gdLst/>
                <a:ahLst/>
                <a:cxnLst/>
                <a:rect l="l" t="t" r="r" b="b"/>
                <a:pathLst>
                  <a:path w="26991" h="11859" extrusionOk="0">
                    <a:moveTo>
                      <a:pt x="21229" y="1"/>
                    </a:moveTo>
                    <a:cubicBezTo>
                      <a:pt x="20583" y="1"/>
                      <a:pt x="19935" y="28"/>
                      <a:pt x="19289" y="79"/>
                    </a:cubicBezTo>
                    <a:cubicBezTo>
                      <a:pt x="16685" y="299"/>
                      <a:pt x="14123" y="933"/>
                      <a:pt x="11698" y="1925"/>
                    </a:cubicBezTo>
                    <a:cubicBezTo>
                      <a:pt x="9273" y="2917"/>
                      <a:pt x="6999" y="4281"/>
                      <a:pt x="4988" y="5948"/>
                    </a:cubicBezTo>
                    <a:cubicBezTo>
                      <a:pt x="2990" y="7615"/>
                      <a:pt x="1254" y="9599"/>
                      <a:pt x="0" y="11859"/>
                    </a:cubicBezTo>
                    <a:cubicBezTo>
                      <a:pt x="1888" y="10109"/>
                      <a:pt x="3831" y="8538"/>
                      <a:pt x="5911" y="7188"/>
                    </a:cubicBezTo>
                    <a:cubicBezTo>
                      <a:pt x="7978" y="5824"/>
                      <a:pt x="10168" y="4681"/>
                      <a:pt x="12442" y="3744"/>
                    </a:cubicBezTo>
                    <a:cubicBezTo>
                      <a:pt x="14715" y="2807"/>
                      <a:pt x="17071" y="2090"/>
                      <a:pt x="19510" y="1608"/>
                    </a:cubicBezTo>
                    <a:cubicBezTo>
                      <a:pt x="21934" y="1112"/>
                      <a:pt x="24428" y="864"/>
                      <a:pt x="26991" y="795"/>
                    </a:cubicBezTo>
                    <a:cubicBezTo>
                      <a:pt x="25136" y="246"/>
                      <a:pt x="23188" y="1"/>
                      <a:pt x="2122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8"/>
              <p:cNvSpPr/>
              <p:nvPr/>
            </p:nvSpPr>
            <p:spPr>
              <a:xfrm>
                <a:off x="1676175" y="3997750"/>
                <a:ext cx="290375" cy="411975"/>
              </a:xfrm>
              <a:custGeom>
                <a:avLst/>
                <a:gdLst/>
                <a:ahLst/>
                <a:cxnLst/>
                <a:rect l="l" t="t" r="r" b="b"/>
                <a:pathLst>
                  <a:path w="11615" h="16479" extrusionOk="0">
                    <a:moveTo>
                      <a:pt x="11615" y="1"/>
                    </a:moveTo>
                    <a:lnTo>
                      <a:pt x="11615" y="1"/>
                    </a:lnTo>
                    <a:cubicBezTo>
                      <a:pt x="10333" y="951"/>
                      <a:pt x="9038" y="2150"/>
                      <a:pt x="7812" y="3459"/>
                    </a:cubicBezTo>
                    <a:cubicBezTo>
                      <a:pt x="6600" y="4782"/>
                      <a:pt x="5428" y="6214"/>
                      <a:pt x="4395" y="7689"/>
                    </a:cubicBezTo>
                    <a:cubicBezTo>
                      <a:pt x="3348" y="9177"/>
                      <a:pt x="2425" y="10692"/>
                      <a:pt x="1667" y="12194"/>
                    </a:cubicBezTo>
                    <a:cubicBezTo>
                      <a:pt x="909" y="13696"/>
                      <a:pt x="317" y="15156"/>
                      <a:pt x="0" y="16479"/>
                    </a:cubicBezTo>
                    <a:cubicBezTo>
                      <a:pt x="689" y="15018"/>
                      <a:pt x="1433" y="13585"/>
                      <a:pt x="2260" y="12153"/>
                    </a:cubicBezTo>
                    <a:cubicBezTo>
                      <a:pt x="3086" y="10720"/>
                      <a:pt x="3996" y="9314"/>
                      <a:pt x="4974" y="7923"/>
                    </a:cubicBezTo>
                    <a:cubicBezTo>
                      <a:pt x="5952" y="6531"/>
                      <a:pt x="6999" y="5167"/>
                      <a:pt x="8115" y="3858"/>
                    </a:cubicBezTo>
                    <a:cubicBezTo>
                      <a:pt x="9217" y="2536"/>
                      <a:pt x="10388" y="1254"/>
                      <a:pt x="11615"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8"/>
              <p:cNvSpPr/>
              <p:nvPr/>
            </p:nvSpPr>
            <p:spPr>
              <a:xfrm>
                <a:off x="1526325" y="3997750"/>
                <a:ext cx="448500" cy="370300"/>
              </a:xfrm>
              <a:custGeom>
                <a:avLst/>
                <a:gdLst/>
                <a:ahLst/>
                <a:cxnLst/>
                <a:rect l="l" t="t" r="r" b="b"/>
                <a:pathLst>
                  <a:path w="17940" h="14812" extrusionOk="0">
                    <a:moveTo>
                      <a:pt x="17939" y="1"/>
                    </a:moveTo>
                    <a:lnTo>
                      <a:pt x="17939" y="1"/>
                    </a:lnTo>
                    <a:cubicBezTo>
                      <a:pt x="16231" y="662"/>
                      <a:pt x="14426" y="1613"/>
                      <a:pt x="12662" y="2687"/>
                    </a:cubicBezTo>
                    <a:cubicBezTo>
                      <a:pt x="10899" y="3790"/>
                      <a:pt x="9177" y="5030"/>
                      <a:pt x="7565" y="6366"/>
                    </a:cubicBezTo>
                    <a:cubicBezTo>
                      <a:pt x="5953" y="7689"/>
                      <a:pt x="4465" y="9108"/>
                      <a:pt x="3156" y="10541"/>
                    </a:cubicBezTo>
                    <a:cubicBezTo>
                      <a:pt x="1874" y="11987"/>
                      <a:pt x="758" y="13448"/>
                      <a:pt x="1" y="14812"/>
                    </a:cubicBezTo>
                    <a:cubicBezTo>
                      <a:pt x="1213" y="13393"/>
                      <a:pt x="2481" y="12015"/>
                      <a:pt x="3845" y="10678"/>
                    </a:cubicBezTo>
                    <a:cubicBezTo>
                      <a:pt x="5195" y="9342"/>
                      <a:pt x="6642" y="8047"/>
                      <a:pt x="8143" y="6793"/>
                    </a:cubicBezTo>
                    <a:cubicBezTo>
                      <a:pt x="9659" y="5539"/>
                      <a:pt x="11243" y="4341"/>
                      <a:pt x="12869" y="3211"/>
                    </a:cubicBezTo>
                    <a:cubicBezTo>
                      <a:pt x="14509" y="2081"/>
                      <a:pt x="16190" y="1020"/>
                      <a:pt x="17939"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 name="Google Shape;1314;p38"/>
            <p:cNvGrpSpPr/>
            <p:nvPr/>
          </p:nvGrpSpPr>
          <p:grpSpPr>
            <a:xfrm rot="429" flipH="1">
              <a:off x="-32331" y="4625874"/>
              <a:ext cx="1665187" cy="762961"/>
              <a:chOff x="-2353813" y="170553"/>
              <a:chExt cx="2077588" cy="951798"/>
            </a:xfrm>
          </p:grpSpPr>
          <p:sp>
            <p:nvSpPr>
              <p:cNvPr id="1315" name="Google Shape;1315;p38"/>
              <p:cNvSpPr/>
              <p:nvPr/>
            </p:nvSpPr>
            <p:spPr>
              <a:xfrm>
                <a:off x="-2227303" y="170553"/>
                <a:ext cx="1951078" cy="713999"/>
              </a:xfrm>
              <a:custGeom>
                <a:avLst/>
                <a:gdLst/>
                <a:ahLst/>
                <a:cxnLst/>
                <a:rect l="l" t="t" r="r" b="b"/>
                <a:pathLst>
                  <a:path w="60995" h="21315" extrusionOk="0">
                    <a:moveTo>
                      <a:pt x="60167" y="0"/>
                    </a:moveTo>
                    <a:cubicBezTo>
                      <a:pt x="53651" y="9052"/>
                      <a:pt x="43924" y="15776"/>
                      <a:pt x="33149" y="18655"/>
                    </a:cubicBezTo>
                    <a:cubicBezTo>
                      <a:pt x="29057" y="19758"/>
                      <a:pt x="24814" y="20295"/>
                      <a:pt x="20570" y="20295"/>
                    </a:cubicBezTo>
                    <a:cubicBezTo>
                      <a:pt x="13654" y="20295"/>
                      <a:pt x="6724" y="18848"/>
                      <a:pt x="413" y="16010"/>
                    </a:cubicBezTo>
                    <a:lnTo>
                      <a:pt x="0" y="16933"/>
                    </a:lnTo>
                    <a:cubicBezTo>
                      <a:pt x="6448" y="19840"/>
                      <a:pt x="13502" y="21314"/>
                      <a:pt x="20570" y="21314"/>
                    </a:cubicBezTo>
                    <a:cubicBezTo>
                      <a:pt x="24896" y="21314"/>
                      <a:pt x="29223" y="20750"/>
                      <a:pt x="33411" y="19634"/>
                    </a:cubicBezTo>
                    <a:cubicBezTo>
                      <a:pt x="44420" y="16685"/>
                      <a:pt x="54326" y="9838"/>
                      <a:pt x="60994" y="593"/>
                    </a:cubicBezTo>
                    <a:lnTo>
                      <a:pt x="60167" y="0"/>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8"/>
              <p:cNvSpPr/>
              <p:nvPr/>
            </p:nvSpPr>
            <p:spPr>
              <a:xfrm>
                <a:off x="-2064678" y="415152"/>
                <a:ext cx="508153" cy="469869"/>
              </a:xfrm>
              <a:custGeom>
                <a:avLst/>
                <a:gdLst/>
                <a:ahLst/>
                <a:cxnLst/>
                <a:rect l="l" t="t" r="r" b="b"/>
                <a:pathLst>
                  <a:path w="15886" h="14027" extrusionOk="0">
                    <a:moveTo>
                      <a:pt x="276" y="0"/>
                    </a:moveTo>
                    <a:lnTo>
                      <a:pt x="0" y="965"/>
                    </a:lnTo>
                    <a:cubicBezTo>
                      <a:pt x="6367" y="2832"/>
                      <a:pt x="11870" y="7528"/>
                      <a:pt x="14746" y="13507"/>
                    </a:cubicBezTo>
                    <a:lnTo>
                      <a:pt x="14746" y="13507"/>
                    </a:lnTo>
                    <a:lnTo>
                      <a:pt x="14687" y="13544"/>
                    </a:lnTo>
                    <a:cubicBezTo>
                      <a:pt x="14797" y="13709"/>
                      <a:pt x="14894" y="13861"/>
                      <a:pt x="14990" y="14026"/>
                    </a:cubicBezTo>
                    <a:lnTo>
                      <a:pt x="15886" y="13558"/>
                    </a:lnTo>
                    <a:cubicBezTo>
                      <a:pt x="12937" y="7082"/>
                      <a:pt x="7109" y="2012"/>
                      <a:pt x="27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8"/>
              <p:cNvSpPr/>
              <p:nvPr/>
            </p:nvSpPr>
            <p:spPr>
              <a:xfrm>
                <a:off x="-1374964" y="785735"/>
                <a:ext cx="277683" cy="250662"/>
              </a:xfrm>
              <a:custGeom>
                <a:avLst/>
                <a:gdLst/>
                <a:ahLst/>
                <a:cxnLst/>
                <a:rect l="l" t="t" r="r" b="b"/>
                <a:pathLst>
                  <a:path w="8681" h="7483" extrusionOk="0">
                    <a:moveTo>
                      <a:pt x="7826" y="1"/>
                    </a:moveTo>
                    <a:cubicBezTo>
                      <a:pt x="6021" y="2949"/>
                      <a:pt x="3224" y="5292"/>
                      <a:pt x="0" y="6545"/>
                    </a:cubicBezTo>
                    <a:lnTo>
                      <a:pt x="372" y="7482"/>
                    </a:lnTo>
                    <a:cubicBezTo>
                      <a:pt x="3803" y="6146"/>
                      <a:pt x="6765" y="3666"/>
                      <a:pt x="8680" y="538"/>
                    </a:cubicBezTo>
                    <a:lnTo>
                      <a:pt x="7826" y="1"/>
                    </a:ln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8"/>
              <p:cNvSpPr/>
              <p:nvPr/>
            </p:nvSpPr>
            <p:spPr>
              <a:xfrm>
                <a:off x="-2353813" y="600326"/>
                <a:ext cx="266232" cy="244431"/>
              </a:xfrm>
              <a:custGeom>
                <a:avLst/>
                <a:gdLst/>
                <a:ahLst/>
                <a:cxnLst/>
                <a:rect l="l" t="t" r="r" b="b"/>
                <a:pathLst>
                  <a:path w="8323" h="7297" extrusionOk="0">
                    <a:moveTo>
                      <a:pt x="4161" y="1"/>
                    </a:moveTo>
                    <a:cubicBezTo>
                      <a:pt x="3614" y="1"/>
                      <a:pt x="3059" y="124"/>
                      <a:pt x="2536" y="383"/>
                    </a:cubicBezTo>
                    <a:cubicBezTo>
                      <a:pt x="731" y="1279"/>
                      <a:pt x="1" y="3469"/>
                      <a:pt x="896" y="5274"/>
                    </a:cubicBezTo>
                    <a:cubicBezTo>
                      <a:pt x="1542" y="6556"/>
                      <a:pt x="2828" y="7296"/>
                      <a:pt x="4165" y="7296"/>
                    </a:cubicBezTo>
                    <a:cubicBezTo>
                      <a:pt x="4711" y="7296"/>
                      <a:pt x="5265" y="7173"/>
                      <a:pt x="5788" y="6914"/>
                    </a:cubicBezTo>
                    <a:cubicBezTo>
                      <a:pt x="7592" y="6018"/>
                      <a:pt x="8323" y="3828"/>
                      <a:pt x="7427" y="2023"/>
                    </a:cubicBezTo>
                    <a:cubicBezTo>
                      <a:pt x="6791" y="741"/>
                      <a:pt x="5501" y="1"/>
                      <a:pt x="4161" y="1"/>
                    </a:cubicBezTo>
                    <a:close/>
                  </a:path>
                </a:pathLst>
              </a:custGeom>
              <a:solidFill>
                <a:srgbClr val="FF8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8"/>
              <p:cNvSpPr/>
              <p:nvPr/>
            </p:nvSpPr>
            <p:spPr>
              <a:xfrm>
                <a:off x="-2133452" y="328259"/>
                <a:ext cx="212909" cy="195525"/>
              </a:xfrm>
              <a:custGeom>
                <a:avLst/>
                <a:gdLst/>
                <a:ahLst/>
                <a:cxnLst/>
                <a:rect l="l" t="t" r="r" b="b"/>
                <a:pathLst>
                  <a:path w="6656" h="5837" extrusionOk="0">
                    <a:moveTo>
                      <a:pt x="3331" y="0"/>
                    </a:moveTo>
                    <a:cubicBezTo>
                      <a:pt x="2892" y="0"/>
                      <a:pt x="2446" y="99"/>
                      <a:pt x="2026" y="307"/>
                    </a:cubicBezTo>
                    <a:cubicBezTo>
                      <a:pt x="579" y="1024"/>
                      <a:pt x="1" y="2774"/>
                      <a:pt x="717" y="4220"/>
                    </a:cubicBezTo>
                    <a:cubicBezTo>
                      <a:pt x="1226" y="5247"/>
                      <a:pt x="2254" y="5836"/>
                      <a:pt x="3325" y="5836"/>
                    </a:cubicBezTo>
                    <a:cubicBezTo>
                      <a:pt x="3764" y="5836"/>
                      <a:pt x="4210" y="5737"/>
                      <a:pt x="4630" y="5529"/>
                    </a:cubicBezTo>
                    <a:cubicBezTo>
                      <a:pt x="6077" y="4813"/>
                      <a:pt x="6655" y="3063"/>
                      <a:pt x="5939" y="1616"/>
                    </a:cubicBezTo>
                    <a:cubicBezTo>
                      <a:pt x="5431" y="590"/>
                      <a:pt x="4402" y="0"/>
                      <a:pt x="3331" y="0"/>
                    </a:cubicBezTo>
                    <a:close/>
                  </a:path>
                </a:pathLst>
              </a:custGeom>
              <a:solidFill>
                <a:srgbClr val="FFA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8"/>
              <p:cNvSpPr/>
              <p:nvPr/>
            </p:nvSpPr>
            <p:spPr>
              <a:xfrm>
                <a:off x="-1438875" y="926859"/>
                <a:ext cx="213325" cy="195491"/>
              </a:xfrm>
              <a:custGeom>
                <a:avLst/>
                <a:gdLst/>
                <a:ahLst/>
                <a:cxnLst/>
                <a:rect l="l" t="t" r="r" b="b"/>
                <a:pathLst>
                  <a:path w="6669" h="5836" extrusionOk="0">
                    <a:moveTo>
                      <a:pt x="3336" y="0"/>
                    </a:moveTo>
                    <a:cubicBezTo>
                      <a:pt x="2899" y="0"/>
                      <a:pt x="2456" y="99"/>
                      <a:pt x="2040" y="307"/>
                    </a:cubicBezTo>
                    <a:cubicBezTo>
                      <a:pt x="593" y="1024"/>
                      <a:pt x="0" y="2773"/>
                      <a:pt x="717" y="4220"/>
                    </a:cubicBezTo>
                    <a:cubicBezTo>
                      <a:pt x="1235" y="5246"/>
                      <a:pt x="2266" y="5836"/>
                      <a:pt x="3334" y="5836"/>
                    </a:cubicBezTo>
                    <a:cubicBezTo>
                      <a:pt x="3771" y="5836"/>
                      <a:pt x="4214" y="5737"/>
                      <a:pt x="4630" y="5529"/>
                    </a:cubicBezTo>
                    <a:cubicBezTo>
                      <a:pt x="6076" y="4812"/>
                      <a:pt x="6669" y="3063"/>
                      <a:pt x="5952" y="1616"/>
                    </a:cubicBezTo>
                    <a:cubicBezTo>
                      <a:pt x="5434" y="590"/>
                      <a:pt x="4403" y="0"/>
                      <a:pt x="3336" y="0"/>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38"/>
            <p:cNvGrpSpPr/>
            <p:nvPr/>
          </p:nvGrpSpPr>
          <p:grpSpPr>
            <a:xfrm rot="-5279100" flipH="1">
              <a:off x="-35854" y="4562141"/>
              <a:ext cx="1017531" cy="843861"/>
              <a:chOff x="4593250" y="3554450"/>
              <a:chExt cx="530825" cy="440225"/>
            </a:xfrm>
          </p:grpSpPr>
          <p:sp>
            <p:nvSpPr>
              <p:cNvPr id="1322" name="Google Shape;1322;p38"/>
              <p:cNvSpPr/>
              <p:nvPr/>
            </p:nvSpPr>
            <p:spPr>
              <a:xfrm>
                <a:off x="4640450" y="3722550"/>
                <a:ext cx="225975" cy="255600"/>
              </a:xfrm>
              <a:custGeom>
                <a:avLst/>
                <a:gdLst/>
                <a:ahLst/>
                <a:cxnLst/>
                <a:rect l="l" t="t" r="r" b="b"/>
                <a:pathLst>
                  <a:path w="9039" h="10224" extrusionOk="0">
                    <a:moveTo>
                      <a:pt x="9038" y="0"/>
                    </a:moveTo>
                    <a:lnTo>
                      <a:pt x="9038" y="0"/>
                    </a:lnTo>
                    <a:cubicBezTo>
                      <a:pt x="9038" y="0"/>
                      <a:pt x="5470" y="923"/>
                      <a:pt x="2976" y="3748"/>
                    </a:cubicBezTo>
                    <a:cubicBezTo>
                      <a:pt x="482" y="6572"/>
                      <a:pt x="0" y="10223"/>
                      <a:pt x="0" y="10223"/>
                    </a:cubicBezTo>
                    <a:cubicBezTo>
                      <a:pt x="0" y="10223"/>
                      <a:pt x="3555" y="9286"/>
                      <a:pt x="6049" y="6462"/>
                    </a:cubicBezTo>
                    <a:cubicBezTo>
                      <a:pt x="8542" y="3638"/>
                      <a:pt x="9038" y="0"/>
                      <a:pt x="9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8"/>
              <p:cNvSpPr/>
              <p:nvPr/>
            </p:nvSpPr>
            <p:spPr>
              <a:xfrm>
                <a:off x="4593250" y="3676275"/>
                <a:ext cx="273175" cy="102575"/>
              </a:xfrm>
              <a:custGeom>
                <a:avLst/>
                <a:gdLst/>
                <a:ahLst/>
                <a:cxnLst/>
                <a:rect l="l" t="t" r="r" b="b"/>
                <a:pathLst>
                  <a:path w="10927" h="4103" extrusionOk="0">
                    <a:moveTo>
                      <a:pt x="5633" y="1"/>
                    </a:moveTo>
                    <a:cubicBezTo>
                      <a:pt x="5552" y="1"/>
                      <a:pt x="5470" y="2"/>
                      <a:pt x="5388" y="5"/>
                    </a:cubicBezTo>
                    <a:cubicBezTo>
                      <a:pt x="2370" y="129"/>
                      <a:pt x="1" y="2265"/>
                      <a:pt x="1" y="2265"/>
                    </a:cubicBezTo>
                    <a:cubicBezTo>
                      <a:pt x="1" y="2265"/>
                      <a:pt x="2369" y="4103"/>
                      <a:pt x="5263" y="4103"/>
                    </a:cubicBezTo>
                    <a:cubicBezTo>
                      <a:pt x="5354" y="4103"/>
                      <a:pt x="5447" y="4101"/>
                      <a:pt x="5539" y="4097"/>
                    </a:cubicBezTo>
                    <a:cubicBezTo>
                      <a:pt x="8557" y="3987"/>
                      <a:pt x="10926" y="1851"/>
                      <a:pt x="10926" y="1851"/>
                    </a:cubicBezTo>
                    <a:cubicBezTo>
                      <a:pt x="10926" y="1851"/>
                      <a:pt x="8528" y="1"/>
                      <a:pt x="5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8"/>
              <p:cNvSpPr/>
              <p:nvPr/>
            </p:nvSpPr>
            <p:spPr>
              <a:xfrm>
                <a:off x="4721375" y="3554450"/>
                <a:ext cx="142975" cy="168475"/>
              </a:xfrm>
              <a:custGeom>
                <a:avLst/>
                <a:gdLst/>
                <a:ahLst/>
                <a:cxnLst/>
                <a:rect l="l" t="t" r="r" b="b"/>
                <a:pathLst>
                  <a:path w="5719" h="6739" extrusionOk="0">
                    <a:moveTo>
                      <a:pt x="1" y="1"/>
                    </a:moveTo>
                    <a:cubicBezTo>
                      <a:pt x="1" y="1"/>
                      <a:pt x="15" y="2577"/>
                      <a:pt x="1599" y="4437"/>
                    </a:cubicBezTo>
                    <a:cubicBezTo>
                      <a:pt x="3170" y="6311"/>
                      <a:pt x="5719" y="6738"/>
                      <a:pt x="5719" y="6738"/>
                    </a:cubicBezTo>
                    <a:cubicBezTo>
                      <a:pt x="5719" y="6738"/>
                      <a:pt x="5705" y="4162"/>
                      <a:pt x="4120" y="2302"/>
                    </a:cubicBezTo>
                    <a:cubicBezTo>
                      <a:pt x="2550" y="44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8"/>
              <p:cNvSpPr/>
              <p:nvPr/>
            </p:nvSpPr>
            <p:spPr>
              <a:xfrm>
                <a:off x="4820575" y="3722550"/>
                <a:ext cx="114725" cy="272125"/>
              </a:xfrm>
              <a:custGeom>
                <a:avLst/>
                <a:gdLst/>
                <a:ahLst/>
                <a:cxnLst/>
                <a:rect l="l" t="t" r="r" b="b"/>
                <a:pathLst>
                  <a:path w="4589" h="10885" extrusionOk="0">
                    <a:moveTo>
                      <a:pt x="1833" y="0"/>
                    </a:moveTo>
                    <a:cubicBezTo>
                      <a:pt x="1833" y="0"/>
                      <a:pt x="1" y="2604"/>
                      <a:pt x="249" y="5608"/>
                    </a:cubicBezTo>
                    <a:cubicBezTo>
                      <a:pt x="511" y="8625"/>
                      <a:pt x="2756" y="10885"/>
                      <a:pt x="2756" y="10885"/>
                    </a:cubicBezTo>
                    <a:cubicBezTo>
                      <a:pt x="2756" y="10885"/>
                      <a:pt x="4589" y="8281"/>
                      <a:pt x="4327" y="5263"/>
                    </a:cubicBezTo>
                    <a:cubicBezTo>
                      <a:pt x="4079" y="2260"/>
                      <a:pt x="1833" y="0"/>
                      <a:pt x="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8"/>
              <p:cNvSpPr/>
              <p:nvPr/>
            </p:nvSpPr>
            <p:spPr>
              <a:xfrm>
                <a:off x="4864325" y="3722150"/>
                <a:ext cx="185000" cy="122750"/>
              </a:xfrm>
              <a:custGeom>
                <a:avLst/>
                <a:gdLst/>
                <a:ahLst/>
                <a:cxnLst/>
                <a:rect l="l" t="t" r="r" b="b"/>
                <a:pathLst>
                  <a:path w="7400" h="4910" extrusionOk="0">
                    <a:moveTo>
                      <a:pt x="655" y="1"/>
                    </a:moveTo>
                    <a:cubicBezTo>
                      <a:pt x="250" y="1"/>
                      <a:pt x="1" y="30"/>
                      <a:pt x="1" y="30"/>
                    </a:cubicBezTo>
                    <a:cubicBezTo>
                      <a:pt x="1" y="30"/>
                      <a:pt x="745" y="2510"/>
                      <a:pt x="2784" y="3846"/>
                    </a:cubicBezTo>
                    <a:cubicBezTo>
                      <a:pt x="4196" y="4766"/>
                      <a:pt x="5850" y="4909"/>
                      <a:pt x="6744" y="4909"/>
                    </a:cubicBezTo>
                    <a:cubicBezTo>
                      <a:pt x="7150" y="4909"/>
                      <a:pt x="7399" y="4880"/>
                      <a:pt x="7399" y="4880"/>
                    </a:cubicBezTo>
                    <a:cubicBezTo>
                      <a:pt x="7399" y="4880"/>
                      <a:pt x="6641" y="2414"/>
                      <a:pt x="4602" y="1063"/>
                    </a:cubicBezTo>
                    <a:cubicBezTo>
                      <a:pt x="3200" y="144"/>
                      <a:pt x="1549" y="1"/>
                      <a:pt x="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8"/>
              <p:cNvSpPr/>
              <p:nvPr/>
            </p:nvSpPr>
            <p:spPr>
              <a:xfrm>
                <a:off x="4671100" y="3582850"/>
                <a:ext cx="452975" cy="364975"/>
              </a:xfrm>
              <a:custGeom>
                <a:avLst/>
                <a:gdLst/>
                <a:ahLst/>
                <a:cxnLst/>
                <a:rect l="l" t="t" r="r" b="b"/>
                <a:pathLst>
                  <a:path w="18119" h="14599" extrusionOk="0">
                    <a:moveTo>
                      <a:pt x="17687" y="1"/>
                    </a:moveTo>
                    <a:cubicBezTo>
                      <a:pt x="17661" y="1"/>
                      <a:pt x="17635" y="3"/>
                      <a:pt x="17608" y="8"/>
                    </a:cubicBezTo>
                    <a:cubicBezTo>
                      <a:pt x="9714" y="1675"/>
                      <a:pt x="4492" y="8413"/>
                      <a:pt x="0" y="14599"/>
                    </a:cubicBezTo>
                    <a:cubicBezTo>
                      <a:pt x="4616" y="8674"/>
                      <a:pt x="9975" y="2158"/>
                      <a:pt x="17760" y="766"/>
                    </a:cubicBezTo>
                    <a:cubicBezTo>
                      <a:pt x="17980" y="739"/>
                      <a:pt x="18118" y="532"/>
                      <a:pt x="18077" y="311"/>
                    </a:cubicBezTo>
                    <a:cubicBezTo>
                      <a:pt x="18040" y="129"/>
                      <a:pt x="17876" y="1"/>
                      <a:pt x="17687" y="1"/>
                    </a:cubicBezTo>
                    <a:close/>
                  </a:path>
                </a:pathLst>
              </a:custGeom>
              <a:solidFill>
                <a:srgbClr val="B23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 name="TextBox 5">
            <a:extLst>
              <a:ext uri="{FF2B5EF4-FFF2-40B4-BE49-F238E27FC236}">
                <a16:creationId xmlns:a16="http://schemas.microsoft.com/office/drawing/2014/main" id="{012C2BAA-6EA0-DF13-C55D-5CCB34146DA5}"/>
              </a:ext>
            </a:extLst>
          </p:cNvPr>
          <p:cNvSpPr txBox="1"/>
          <p:nvPr/>
        </p:nvSpPr>
        <p:spPr>
          <a:xfrm>
            <a:off x="4328259" y="1456671"/>
            <a:ext cx="887208" cy="461665"/>
          </a:xfrm>
          <a:prstGeom prst="rect">
            <a:avLst/>
          </a:prstGeom>
          <a:noFill/>
        </p:spPr>
        <p:txBody>
          <a:bodyPr wrap="square" rtlCol="0">
            <a:spAutoFit/>
          </a:bodyPr>
          <a:lstStyle/>
          <a:p>
            <a:r>
              <a:rPr lang="en-US" sz="2400" dirty="0">
                <a:solidFill>
                  <a:srgbClr val="FF0000"/>
                </a:solidFill>
              </a:rPr>
              <a:t>took</a:t>
            </a:r>
          </a:p>
        </p:txBody>
      </p:sp>
      <p:sp>
        <p:nvSpPr>
          <p:cNvPr id="8" name="TextBox 7">
            <a:extLst>
              <a:ext uri="{FF2B5EF4-FFF2-40B4-BE49-F238E27FC236}">
                <a16:creationId xmlns:a16="http://schemas.microsoft.com/office/drawing/2014/main" id="{3CBB4646-133C-D388-5854-750C8676C3A7}"/>
              </a:ext>
            </a:extLst>
          </p:cNvPr>
          <p:cNvSpPr txBox="1"/>
          <p:nvPr/>
        </p:nvSpPr>
        <p:spPr>
          <a:xfrm>
            <a:off x="2997467" y="3638292"/>
            <a:ext cx="1999639" cy="461665"/>
          </a:xfrm>
          <a:prstGeom prst="rect">
            <a:avLst/>
          </a:prstGeom>
          <a:noFill/>
        </p:spPr>
        <p:txBody>
          <a:bodyPr wrap="square" rtlCol="0">
            <a:spAutoFit/>
          </a:bodyPr>
          <a:lstStyle/>
          <a:p>
            <a:r>
              <a:rPr lang="en-US" sz="2400" dirty="0">
                <a:solidFill>
                  <a:srgbClr val="FF0000"/>
                </a:solidFill>
              </a:rPr>
              <a:t>volunteered</a:t>
            </a:r>
          </a:p>
        </p:txBody>
      </p:sp>
      <p:sp>
        <p:nvSpPr>
          <p:cNvPr id="9" name="TextBox 8">
            <a:extLst>
              <a:ext uri="{FF2B5EF4-FFF2-40B4-BE49-F238E27FC236}">
                <a16:creationId xmlns:a16="http://schemas.microsoft.com/office/drawing/2014/main" id="{078A73F5-021E-DE03-F529-4D31B4260ECD}"/>
              </a:ext>
            </a:extLst>
          </p:cNvPr>
          <p:cNvSpPr txBox="1"/>
          <p:nvPr/>
        </p:nvSpPr>
        <p:spPr>
          <a:xfrm>
            <a:off x="3929982" y="2895728"/>
            <a:ext cx="887208" cy="461665"/>
          </a:xfrm>
          <a:prstGeom prst="rect">
            <a:avLst/>
          </a:prstGeom>
          <a:noFill/>
        </p:spPr>
        <p:txBody>
          <a:bodyPr wrap="square" rtlCol="0">
            <a:spAutoFit/>
          </a:bodyPr>
          <a:lstStyle/>
          <a:p>
            <a:r>
              <a:rPr lang="en-US" sz="2400" dirty="0">
                <a:solidFill>
                  <a:srgbClr val="FF0000"/>
                </a:solidFill>
              </a:rPr>
              <a:t>sent</a:t>
            </a:r>
          </a:p>
        </p:txBody>
      </p:sp>
      <p:sp>
        <p:nvSpPr>
          <p:cNvPr id="10" name="TextBox 9">
            <a:extLst>
              <a:ext uri="{FF2B5EF4-FFF2-40B4-BE49-F238E27FC236}">
                <a16:creationId xmlns:a16="http://schemas.microsoft.com/office/drawing/2014/main" id="{5C7156E4-46B2-C781-3CE6-363975A19825}"/>
              </a:ext>
            </a:extLst>
          </p:cNvPr>
          <p:cNvSpPr txBox="1"/>
          <p:nvPr/>
        </p:nvSpPr>
        <p:spPr>
          <a:xfrm flipH="1">
            <a:off x="2472544" y="2495248"/>
            <a:ext cx="1360076" cy="461665"/>
          </a:xfrm>
          <a:prstGeom prst="rect">
            <a:avLst/>
          </a:prstGeom>
          <a:noFill/>
        </p:spPr>
        <p:txBody>
          <a:bodyPr wrap="square" rtlCol="0">
            <a:spAutoFit/>
          </a:bodyPr>
          <a:lstStyle/>
          <a:p>
            <a:r>
              <a:rPr lang="en-US" sz="2400" dirty="0">
                <a:solidFill>
                  <a:srgbClr val="FF0000"/>
                </a:solidFill>
              </a:rPr>
              <a:t>helped</a:t>
            </a:r>
          </a:p>
        </p:txBody>
      </p:sp>
      <p:sp>
        <p:nvSpPr>
          <p:cNvPr id="11" name="TextBox 10">
            <a:extLst>
              <a:ext uri="{FF2B5EF4-FFF2-40B4-BE49-F238E27FC236}">
                <a16:creationId xmlns:a16="http://schemas.microsoft.com/office/drawing/2014/main" id="{CB473CCE-4F66-79DB-D83A-4B0A72DD093B}"/>
              </a:ext>
            </a:extLst>
          </p:cNvPr>
          <p:cNvSpPr txBox="1"/>
          <p:nvPr/>
        </p:nvSpPr>
        <p:spPr>
          <a:xfrm>
            <a:off x="4373586" y="2116422"/>
            <a:ext cx="887208" cy="461665"/>
          </a:xfrm>
          <a:prstGeom prst="rect">
            <a:avLst/>
          </a:prstGeom>
          <a:noFill/>
        </p:spPr>
        <p:txBody>
          <a:bodyPr wrap="square" rtlCol="0">
            <a:spAutoFit/>
          </a:bodyPr>
          <a:lstStyle/>
          <a:p>
            <a:r>
              <a:rPr lang="en-US" sz="2400" dirty="0">
                <a:solidFill>
                  <a:srgbClr val="FF0000"/>
                </a:solidFill>
              </a:rPr>
              <a:t>join</a:t>
            </a:r>
          </a:p>
        </p:txBody>
      </p:sp>
      <p:sp>
        <p:nvSpPr>
          <p:cNvPr id="12" name="TextBox 11">
            <a:extLst>
              <a:ext uri="{FF2B5EF4-FFF2-40B4-BE49-F238E27FC236}">
                <a16:creationId xmlns:a16="http://schemas.microsoft.com/office/drawing/2014/main" id="{039CC18C-1103-B94F-1F38-FC1DD2CC1DA2}"/>
              </a:ext>
            </a:extLst>
          </p:cNvPr>
          <p:cNvSpPr txBox="1"/>
          <p:nvPr/>
        </p:nvSpPr>
        <p:spPr>
          <a:xfrm>
            <a:off x="1007997" y="2183104"/>
            <a:ext cx="887208" cy="461665"/>
          </a:xfrm>
          <a:prstGeom prst="rect">
            <a:avLst/>
          </a:prstGeom>
          <a:noFill/>
        </p:spPr>
        <p:txBody>
          <a:bodyPr wrap="square" rtlCol="0">
            <a:spAutoFit/>
          </a:bodyPr>
          <a:lstStyle/>
          <a:p>
            <a:r>
              <a:rPr lang="en-US" sz="2400" dirty="0">
                <a:solidFill>
                  <a:srgbClr val="FF0000"/>
                </a:solidFill>
              </a:rPr>
              <a:t>Did</a:t>
            </a:r>
          </a:p>
        </p:txBody>
      </p:sp>
      <p:cxnSp>
        <p:nvCxnSpPr>
          <p:cNvPr id="14" name="Straight Connector 13">
            <a:extLst>
              <a:ext uri="{FF2B5EF4-FFF2-40B4-BE49-F238E27FC236}">
                <a16:creationId xmlns:a16="http://schemas.microsoft.com/office/drawing/2014/main" id="{84425958-D50F-04DE-4BDC-CA0E93B06CFA}"/>
              </a:ext>
            </a:extLst>
          </p:cNvPr>
          <p:cNvCxnSpPr>
            <a:cxnSpLocks/>
          </p:cNvCxnSpPr>
          <p:nvPr/>
        </p:nvCxnSpPr>
        <p:spPr>
          <a:xfrm>
            <a:off x="3799232" y="2161578"/>
            <a:ext cx="1017958" cy="0"/>
          </a:xfrm>
          <a:prstGeom prst="line">
            <a:avLst/>
          </a:prstGeom>
        </p:spPr>
        <p:style>
          <a:lnRef idx="2">
            <a:schemeClr val="accent3"/>
          </a:lnRef>
          <a:fillRef idx="0">
            <a:schemeClr val="accent3"/>
          </a:fillRef>
          <a:effectRef idx="1">
            <a:schemeClr val="accent3"/>
          </a:effectRef>
          <a:fontRef idx="minor">
            <a:schemeClr val="tx1"/>
          </a:fontRef>
        </p:style>
      </p:cxnSp>
      <p:cxnSp>
        <p:nvCxnSpPr>
          <p:cNvPr id="15" name="Straight Connector 14">
            <a:extLst>
              <a:ext uri="{FF2B5EF4-FFF2-40B4-BE49-F238E27FC236}">
                <a16:creationId xmlns:a16="http://schemas.microsoft.com/office/drawing/2014/main" id="{96F9456C-734D-9A9C-B46D-16652AC08903}"/>
              </a:ext>
            </a:extLst>
          </p:cNvPr>
          <p:cNvCxnSpPr>
            <a:cxnSpLocks/>
          </p:cNvCxnSpPr>
          <p:nvPr/>
        </p:nvCxnSpPr>
        <p:spPr>
          <a:xfrm>
            <a:off x="7007156" y="2895484"/>
            <a:ext cx="1314742" cy="0"/>
          </a:xfrm>
          <a:prstGeom prst="line">
            <a:avLst/>
          </a:prstGeom>
        </p:spPr>
        <p:style>
          <a:lnRef idx="2">
            <a:schemeClr val="accent3"/>
          </a:lnRef>
          <a:fillRef idx="0">
            <a:schemeClr val="accent3"/>
          </a:fillRef>
          <a:effectRef idx="1">
            <a:schemeClr val="accent3"/>
          </a:effectRef>
          <a:fontRef idx="minor">
            <a:schemeClr val="tx1"/>
          </a:fontRef>
        </p:style>
      </p:cxnSp>
      <p:cxnSp>
        <p:nvCxnSpPr>
          <p:cNvPr id="16" name="Straight Connector 15">
            <a:extLst>
              <a:ext uri="{FF2B5EF4-FFF2-40B4-BE49-F238E27FC236}">
                <a16:creationId xmlns:a16="http://schemas.microsoft.com/office/drawing/2014/main" id="{6097817A-B678-97D8-113D-CFBFFAB1C70A}"/>
              </a:ext>
            </a:extLst>
          </p:cNvPr>
          <p:cNvCxnSpPr>
            <a:cxnSpLocks/>
          </p:cNvCxnSpPr>
          <p:nvPr/>
        </p:nvCxnSpPr>
        <p:spPr>
          <a:xfrm>
            <a:off x="7386426" y="2500648"/>
            <a:ext cx="1017958" cy="0"/>
          </a:xfrm>
          <a:prstGeom prst="line">
            <a:avLst/>
          </a:prstGeom>
        </p:spPr>
        <p:style>
          <a:lnRef idx="2">
            <a:schemeClr val="accent3"/>
          </a:lnRef>
          <a:fillRef idx="0">
            <a:schemeClr val="accent3"/>
          </a:fillRef>
          <a:effectRef idx="1">
            <a:schemeClr val="accent3"/>
          </a:effectRef>
          <a:fontRef idx="minor">
            <a:schemeClr val="tx1"/>
          </a:fontRef>
        </p:style>
      </p:cxnSp>
      <p:cxnSp>
        <p:nvCxnSpPr>
          <p:cNvPr id="17" name="Straight Connector 16">
            <a:extLst>
              <a:ext uri="{FF2B5EF4-FFF2-40B4-BE49-F238E27FC236}">
                <a16:creationId xmlns:a16="http://schemas.microsoft.com/office/drawing/2014/main" id="{399759A5-EC42-B456-F462-A8DA2C62A7C4}"/>
              </a:ext>
            </a:extLst>
          </p:cNvPr>
          <p:cNvCxnSpPr>
            <a:cxnSpLocks/>
          </p:cNvCxnSpPr>
          <p:nvPr/>
        </p:nvCxnSpPr>
        <p:spPr>
          <a:xfrm>
            <a:off x="848239" y="3239667"/>
            <a:ext cx="1017958" cy="0"/>
          </a:xfrm>
          <a:prstGeom prst="line">
            <a:avLst/>
          </a:prstGeom>
        </p:spPr>
        <p:style>
          <a:lnRef idx="2">
            <a:schemeClr val="accent3"/>
          </a:lnRef>
          <a:fillRef idx="0">
            <a:schemeClr val="accent3"/>
          </a:fillRef>
          <a:effectRef idx="1">
            <a:schemeClr val="accent3"/>
          </a:effectRef>
          <a:fontRef idx="minor">
            <a:schemeClr val="tx1"/>
          </a:fontRef>
        </p:style>
      </p:cxnSp>
      <p:cxnSp>
        <p:nvCxnSpPr>
          <p:cNvPr id="18" name="Straight Connector 17">
            <a:extLst>
              <a:ext uri="{FF2B5EF4-FFF2-40B4-BE49-F238E27FC236}">
                <a16:creationId xmlns:a16="http://schemas.microsoft.com/office/drawing/2014/main" id="{2090B208-238E-2B8A-86EB-B35178E34272}"/>
              </a:ext>
            </a:extLst>
          </p:cNvPr>
          <p:cNvCxnSpPr>
            <a:cxnSpLocks/>
          </p:cNvCxnSpPr>
          <p:nvPr/>
        </p:nvCxnSpPr>
        <p:spPr>
          <a:xfrm>
            <a:off x="1505137" y="4334999"/>
            <a:ext cx="1017958" cy="0"/>
          </a:xfrm>
          <a:prstGeom prst="line">
            <a:avLst/>
          </a:prstGeom>
        </p:spPr>
        <p:style>
          <a:lnRef idx="2">
            <a:schemeClr val="accent3"/>
          </a:lnRef>
          <a:fillRef idx="0">
            <a:schemeClr val="accent3"/>
          </a:fillRef>
          <a:effectRef idx="1">
            <a:schemeClr val="accent3"/>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down)">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down)">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down)">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down)">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arn(inVertical)">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barn(inVertical)">
                                      <p:cBhvr>
                                        <p:cTn id="42" dur="500"/>
                                        <p:tgtEl>
                                          <p:spTgt spid="16"/>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barn(inVertical)">
                                      <p:cBhvr>
                                        <p:cTn id="47" dur="500"/>
                                        <p:tgtEl>
                                          <p:spTgt spid="15"/>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barn(inVertical)">
                                      <p:cBhvr>
                                        <p:cTn id="52" dur="500"/>
                                        <p:tgtEl>
                                          <p:spTgt spid="17"/>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barn(inVertical)">
                                      <p:cBhvr>
                                        <p:cTn id="5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117"/>
        <p:cNvGrpSpPr/>
        <p:nvPr/>
      </p:nvGrpSpPr>
      <p:grpSpPr>
        <a:xfrm>
          <a:off x="0" y="0"/>
          <a:ext cx="0" cy="0"/>
          <a:chOff x="0" y="0"/>
          <a:chExt cx="0" cy="0"/>
        </a:xfrm>
      </p:grpSpPr>
      <p:pic>
        <p:nvPicPr>
          <p:cNvPr id="15118" name="Google Shape;15118;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E33E09-C8FC-C064-A33C-BABFB79E1AF6}"/>
              </a:ext>
            </a:extLst>
          </p:cNvPr>
          <p:cNvSpPr>
            <a:spLocks noGrp="1"/>
          </p:cNvSpPr>
          <p:nvPr>
            <p:ph type="title"/>
          </p:nvPr>
        </p:nvSpPr>
        <p:spPr>
          <a:xfrm>
            <a:off x="720000" y="117647"/>
            <a:ext cx="7704000" cy="572700"/>
          </a:xfrm>
        </p:spPr>
        <p:txBody>
          <a:bodyPr/>
          <a:lstStyle/>
          <a:p>
            <a:r>
              <a:rPr lang="en-US" sz="4200" dirty="0"/>
              <a:t>II. Practice</a:t>
            </a:r>
          </a:p>
        </p:txBody>
      </p:sp>
      <p:sp>
        <p:nvSpPr>
          <p:cNvPr id="3" name="Text Placeholder 2">
            <a:extLst>
              <a:ext uri="{FF2B5EF4-FFF2-40B4-BE49-F238E27FC236}">
                <a16:creationId xmlns:a16="http://schemas.microsoft.com/office/drawing/2014/main" id="{AF87BF7B-0C9D-B9EA-FD60-BE1746A58E9A}"/>
              </a:ext>
            </a:extLst>
          </p:cNvPr>
          <p:cNvSpPr>
            <a:spLocks noGrp="1"/>
          </p:cNvSpPr>
          <p:nvPr>
            <p:ph type="body" idx="1"/>
          </p:nvPr>
        </p:nvSpPr>
        <p:spPr>
          <a:xfrm>
            <a:off x="191911" y="785265"/>
            <a:ext cx="8794045" cy="3786731"/>
          </a:xfrm>
        </p:spPr>
        <p:txBody>
          <a:bodyPr/>
          <a:lstStyle/>
          <a:p>
            <a:pPr marL="139700" indent="0">
              <a:buNone/>
            </a:pPr>
            <a:r>
              <a:rPr lang="en-US" sz="2400" dirty="0">
                <a:solidFill>
                  <a:srgbClr val="FF0000"/>
                </a:solidFill>
                <a:latin typeface="+mj-lt"/>
              </a:rPr>
              <a:t>Task 3: Write complete sentences from the prompts</a:t>
            </a:r>
          </a:p>
          <a:p>
            <a:pPr marL="139700" indent="0">
              <a:buNone/>
            </a:pPr>
            <a:r>
              <a:rPr lang="en-US" sz="2200" dirty="0">
                <a:latin typeface="+mj-lt"/>
              </a:rPr>
              <a:t>1. Last year / our club / donate / books / children in rural areas.</a:t>
            </a:r>
          </a:p>
          <a:p>
            <a:pPr marL="139700" indent="0">
              <a:buNone/>
            </a:pPr>
            <a:r>
              <a:rPr lang="en-US" sz="2200" dirty="0">
                <a:latin typeface="+mj-lt"/>
              </a:rPr>
              <a:t>2. children / send / you thank-you cards / a week ago?</a:t>
            </a:r>
          </a:p>
          <a:p>
            <a:pPr marL="139700" indent="0">
              <a:buNone/>
            </a:pPr>
            <a:r>
              <a:rPr lang="en-US" sz="2200" dirty="0">
                <a:latin typeface="+mj-lt"/>
              </a:rPr>
              <a:t>3. I / teach / two children in grade 2 / last summer.</a:t>
            </a:r>
          </a:p>
          <a:p>
            <a:pPr marL="139700" indent="0">
              <a:buNone/>
            </a:pPr>
            <a:r>
              <a:rPr lang="en-US" sz="2000" dirty="0">
                <a:latin typeface="+mj-lt"/>
              </a:rPr>
              <a:t>4. Last spring / we / help / the elderly / nursing home.</a:t>
            </a:r>
          </a:p>
          <a:p>
            <a:pPr marL="139700" indent="0">
              <a:buNone/>
            </a:pPr>
            <a:r>
              <a:rPr lang="en-US" sz="2000" dirty="0">
                <a:latin typeface="+mj-lt"/>
              </a:rPr>
              <a:t>5. How / you / help / people / in flooded areas / last year?</a:t>
            </a:r>
          </a:p>
          <a:p>
            <a:pPr marL="139700" indent="0">
              <a:buNone/>
            </a:pPr>
            <a:endParaRPr lang="en-US" sz="2200" dirty="0">
              <a:latin typeface="+mj-lt"/>
            </a:endParaRPr>
          </a:p>
        </p:txBody>
      </p:sp>
    </p:spTree>
    <p:extLst>
      <p:ext uri="{BB962C8B-B14F-4D97-AF65-F5344CB8AC3E}">
        <p14:creationId xmlns:p14="http://schemas.microsoft.com/office/powerpoint/2010/main" val="2254947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E33E09-C8FC-C064-A33C-BABFB79E1AF6}"/>
              </a:ext>
            </a:extLst>
          </p:cNvPr>
          <p:cNvSpPr>
            <a:spLocks noGrp="1"/>
          </p:cNvSpPr>
          <p:nvPr>
            <p:ph type="title"/>
          </p:nvPr>
        </p:nvSpPr>
        <p:spPr>
          <a:xfrm>
            <a:off x="720000" y="117647"/>
            <a:ext cx="7704000" cy="572700"/>
          </a:xfrm>
        </p:spPr>
        <p:txBody>
          <a:bodyPr/>
          <a:lstStyle/>
          <a:p>
            <a:r>
              <a:rPr lang="en-US" sz="4200" dirty="0"/>
              <a:t>II. Practice</a:t>
            </a:r>
          </a:p>
        </p:txBody>
      </p:sp>
      <p:sp>
        <p:nvSpPr>
          <p:cNvPr id="3" name="Text Placeholder 2">
            <a:extLst>
              <a:ext uri="{FF2B5EF4-FFF2-40B4-BE49-F238E27FC236}">
                <a16:creationId xmlns:a16="http://schemas.microsoft.com/office/drawing/2014/main" id="{AF87BF7B-0C9D-B9EA-FD60-BE1746A58E9A}"/>
              </a:ext>
            </a:extLst>
          </p:cNvPr>
          <p:cNvSpPr>
            <a:spLocks noGrp="1"/>
          </p:cNvSpPr>
          <p:nvPr>
            <p:ph type="body" idx="1"/>
          </p:nvPr>
        </p:nvSpPr>
        <p:spPr>
          <a:xfrm>
            <a:off x="191911" y="785265"/>
            <a:ext cx="8794045" cy="3786731"/>
          </a:xfrm>
        </p:spPr>
        <p:txBody>
          <a:bodyPr/>
          <a:lstStyle/>
          <a:p>
            <a:pPr marL="139700" indent="0">
              <a:buNone/>
            </a:pPr>
            <a:r>
              <a:rPr lang="en-US" sz="2400" dirty="0">
                <a:solidFill>
                  <a:srgbClr val="FF0000"/>
                </a:solidFill>
                <a:latin typeface="+mj-lt"/>
              </a:rPr>
              <a:t>Task 3: Write complete sentences from the prompts</a:t>
            </a:r>
          </a:p>
          <a:p>
            <a:pPr marL="139700" indent="0">
              <a:buNone/>
            </a:pPr>
            <a:r>
              <a:rPr lang="en-US" sz="2200" dirty="0">
                <a:latin typeface="+mj-lt"/>
              </a:rPr>
              <a:t>1. Last year / our club / donate / books / children in rural areas.</a:t>
            </a:r>
          </a:p>
          <a:p>
            <a:pPr marL="139700" indent="0">
              <a:buNone/>
            </a:pPr>
            <a:r>
              <a:rPr lang="en-US" sz="2400" b="1" i="1" dirty="0">
                <a:latin typeface="+mj-lt"/>
              </a:rPr>
              <a:t>=&gt; Last year, our club donated books to children in rural areas.</a:t>
            </a:r>
          </a:p>
          <a:p>
            <a:pPr marL="139700" indent="0">
              <a:buNone/>
            </a:pPr>
            <a:r>
              <a:rPr lang="en-US" sz="2200" dirty="0">
                <a:latin typeface="+mj-lt"/>
              </a:rPr>
              <a:t>2. children / send / you thank-you cards / a week ago?</a:t>
            </a:r>
          </a:p>
          <a:p>
            <a:pPr marL="139700" indent="0">
              <a:buNone/>
            </a:pPr>
            <a:r>
              <a:rPr lang="en-US" sz="2400" b="1" i="1" dirty="0">
                <a:latin typeface="+mj-lt"/>
              </a:rPr>
              <a:t>=&gt; Did children send you thank-you cards a week ago?</a:t>
            </a:r>
          </a:p>
          <a:p>
            <a:pPr marL="139700" indent="0">
              <a:buNone/>
            </a:pPr>
            <a:r>
              <a:rPr lang="en-US" sz="2200" dirty="0">
                <a:latin typeface="+mj-lt"/>
              </a:rPr>
              <a:t>3. I / teach / two children in grade 2 / last summer.</a:t>
            </a:r>
          </a:p>
          <a:p>
            <a:pPr marL="139700" indent="0">
              <a:buNone/>
            </a:pPr>
            <a:r>
              <a:rPr lang="en-US" sz="2400" b="1" i="1" dirty="0">
                <a:latin typeface="+mj-lt"/>
              </a:rPr>
              <a:t>=&gt; I taught two children in grade 2 last summer.</a:t>
            </a:r>
          </a:p>
        </p:txBody>
      </p:sp>
    </p:spTree>
    <p:extLst>
      <p:ext uri="{BB962C8B-B14F-4D97-AF65-F5344CB8AC3E}">
        <p14:creationId xmlns:p14="http://schemas.microsoft.com/office/powerpoint/2010/main" val="100462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4BFB1F-6B08-A59A-34A5-EA32CC44C1D2}"/>
              </a:ext>
            </a:extLst>
          </p:cNvPr>
          <p:cNvSpPr>
            <a:spLocks noGrp="1"/>
          </p:cNvSpPr>
          <p:nvPr>
            <p:ph type="title"/>
          </p:nvPr>
        </p:nvSpPr>
        <p:spPr>
          <a:xfrm>
            <a:off x="720000" y="185378"/>
            <a:ext cx="7704000" cy="572700"/>
          </a:xfrm>
        </p:spPr>
        <p:txBody>
          <a:bodyPr/>
          <a:lstStyle/>
          <a:p>
            <a:r>
              <a:rPr lang="en-US" sz="4200" dirty="0"/>
              <a:t>II. Practice</a:t>
            </a:r>
          </a:p>
        </p:txBody>
      </p:sp>
      <p:sp>
        <p:nvSpPr>
          <p:cNvPr id="3" name="Text Placeholder 2">
            <a:extLst>
              <a:ext uri="{FF2B5EF4-FFF2-40B4-BE49-F238E27FC236}">
                <a16:creationId xmlns:a16="http://schemas.microsoft.com/office/drawing/2014/main" id="{77A0AE43-F4F6-3316-3C8F-7280F016E22B}"/>
              </a:ext>
            </a:extLst>
          </p:cNvPr>
          <p:cNvSpPr>
            <a:spLocks noGrp="1"/>
          </p:cNvSpPr>
          <p:nvPr>
            <p:ph type="body" idx="1"/>
          </p:nvPr>
        </p:nvSpPr>
        <p:spPr>
          <a:xfrm>
            <a:off x="79022" y="1135225"/>
            <a:ext cx="8816622" cy="3527086"/>
          </a:xfrm>
        </p:spPr>
        <p:txBody>
          <a:bodyPr/>
          <a:lstStyle/>
          <a:p>
            <a:pPr marL="139700" indent="0">
              <a:buNone/>
            </a:pPr>
            <a:r>
              <a:rPr lang="en-US" sz="2400" dirty="0">
                <a:solidFill>
                  <a:srgbClr val="FF0000"/>
                </a:solidFill>
                <a:latin typeface="+mj-lt"/>
              </a:rPr>
              <a:t>Task 3: Write complete sentences from the prompts</a:t>
            </a:r>
          </a:p>
          <a:p>
            <a:pPr marL="139700" indent="0">
              <a:buNone/>
            </a:pPr>
            <a:r>
              <a:rPr lang="en-US" sz="2400" dirty="0">
                <a:latin typeface="+mj-lt"/>
              </a:rPr>
              <a:t>4. Last spring / we / help / the elderly / nursing home.</a:t>
            </a:r>
          </a:p>
          <a:p>
            <a:pPr marL="139700" indent="0">
              <a:buNone/>
            </a:pPr>
            <a:r>
              <a:rPr lang="en-US" sz="2400" b="1" i="1" dirty="0">
                <a:latin typeface="+mj-lt"/>
              </a:rPr>
              <a:t>=&gt; Last spring, we helped the elderly in a nursing home.</a:t>
            </a:r>
          </a:p>
          <a:p>
            <a:pPr marL="139700" indent="0">
              <a:buNone/>
            </a:pPr>
            <a:r>
              <a:rPr lang="en-US" sz="2400" dirty="0">
                <a:latin typeface="+mj-lt"/>
              </a:rPr>
              <a:t>5. How / you / help / people / in flooded areas / last year?</a:t>
            </a:r>
          </a:p>
          <a:p>
            <a:pPr marL="139700" indent="0">
              <a:buNone/>
            </a:pPr>
            <a:r>
              <a:rPr lang="en-US" sz="2400" b="1" i="1" dirty="0">
                <a:latin typeface="+mj-lt"/>
              </a:rPr>
              <a:t>=&gt; How did you help the people in flooded areas last year?</a:t>
            </a:r>
          </a:p>
        </p:txBody>
      </p:sp>
    </p:spTree>
    <p:extLst>
      <p:ext uri="{BB962C8B-B14F-4D97-AF65-F5344CB8AC3E}">
        <p14:creationId xmlns:p14="http://schemas.microsoft.com/office/powerpoint/2010/main" val="3301772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십일월 Shipirwol – Montlhy Planner by Slidesgo">
  <a:themeElements>
    <a:clrScheme name="Simple Light">
      <a:dk1>
        <a:srgbClr val="000000"/>
      </a:dk1>
      <a:lt1>
        <a:srgbClr val="FFFFFF"/>
      </a:lt1>
      <a:dk2>
        <a:srgbClr val="F5E7DA"/>
      </a:dk2>
      <a:lt2>
        <a:srgbClr val="783F04"/>
      </a:lt2>
      <a:accent1>
        <a:srgbClr val="FF8A26"/>
      </a:accent1>
      <a:accent2>
        <a:srgbClr val="FFAB15"/>
      </a:accent2>
      <a:accent3>
        <a:srgbClr val="B23112"/>
      </a:accent3>
      <a:accent4>
        <a:srgbClr val="AFAF00"/>
      </a:accent4>
      <a:accent5>
        <a:srgbClr val="827E00"/>
      </a:accent5>
      <a:accent6>
        <a:srgbClr val="FF847B"/>
      </a:accent6>
      <a:hlink>
        <a:srgbClr val="0F0F0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2600</Words>
  <Application>Microsoft Office PowerPoint</Application>
  <PresentationFormat>On-screen Show (16:9)</PresentationFormat>
  <Paragraphs>395</Paragraphs>
  <Slides>60</Slides>
  <Notes>50</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60</vt:i4>
      </vt:variant>
    </vt:vector>
  </HeadingPairs>
  <TitlesOfParts>
    <vt:vector size="71" baseType="lpstr">
      <vt:lpstr>Calibri</vt:lpstr>
      <vt:lpstr>Proxima Nova</vt:lpstr>
      <vt:lpstr>Arial</vt:lpstr>
      <vt:lpstr>Amatic SC</vt:lpstr>
      <vt:lpstr>Fredoka One</vt:lpstr>
      <vt:lpstr>Helvetica Neue</vt:lpstr>
      <vt:lpstr>Barlow</vt:lpstr>
      <vt:lpstr>Bebas Neue</vt:lpstr>
      <vt:lpstr>Roboto Medium</vt:lpstr>
      <vt:lpstr>십일월 Shipirwol – Montlhy Planner by Slidesgo</vt:lpstr>
      <vt:lpstr>Slidesgo Final Pages</vt:lpstr>
      <vt:lpstr>WELCOME TO OUR CLASS</vt:lpstr>
      <vt:lpstr>Answer the questions: </vt:lpstr>
      <vt:lpstr>Monday, October 17th, 2022. Unit 3: Community service Period 18: Lesson 3: A closer look 2</vt:lpstr>
      <vt:lpstr>I. Past simple</vt:lpstr>
      <vt:lpstr>II. Practice</vt:lpstr>
      <vt:lpstr>II. Practice</vt:lpstr>
      <vt:lpstr>II. Practice</vt:lpstr>
      <vt:lpstr>II. Practice</vt:lpstr>
      <vt:lpstr>II. Practice</vt:lpstr>
      <vt:lpstr>II. Practice</vt:lpstr>
      <vt:lpstr>Upside down Read the following sentences:  </vt:lpstr>
      <vt:lpstr>Upside down Read the following sentences:  </vt:lpstr>
      <vt:lpstr>Upside down Read the following sentences:  </vt:lpstr>
      <vt:lpstr>Upside down Read the following sentences:  </vt:lpstr>
      <vt:lpstr>Upside down Read the following sentences:  </vt:lpstr>
      <vt:lpstr>Upside down Read the following sentences:  </vt:lpstr>
      <vt:lpstr>II. Practice  </vt:lpstr>
      <vt:lpstr>Homework</vt:lpstr>
      <vt:lpstr>Thanks for your attention!</vt:lpstr>
      <vt:lpstr>Monday schedule</vt:lpstr>
      <vt:lpstr>Take notes</vt:lpstr>
      <vt:lpstr>Friday 22th: my birthday!</vt:lpstr>
      <vt:lpstr>My next vacations</vt:lpstr>
      <vt:lpstr>Week #3</vt:lpstr>
      <vt:lpstr>Monday: This week chores</vt:lpstr>
      <vt:lpstr>Tuesday: Traffic hours best to avoid</vt:lpstr>
      <vt:lpstr>It's mom's birthday</vt:lpstr>
      <vt:lpstr>Thursday: What my day will be like</vt:lpstr>
      <vt:lpstr>Friday: Habit tracker</vt:lpstr>
      <vt:lpstr>Week #4</vt:lpstr>
      <vt:lpstr>Monday: Things I need for class</vt:lpstr>
      <vt:lpstr>18:30hr</vt:lpstr>
      <vt:lpstr>Friday: Achievements of this week</vt:lpstr>
      <vt:lpstr>Week #5</vt:lpstr>
      <vt:lpstr>22/10/2XXX</vt:lpstr>
      <vt:lpstr>Monday: My day step by step</vt:lpstr>
      <vt:lpstr>— Someone Famous</vt:lpstr>
      <vt:lpstr>New purposes</vt:lpstr>
      <vt:lpstr>Friday: Let’s watch a movie</vt:lpstr>
      <vt:lpstr>Thanks!</vt:lpstr>
      <vt:lpstr>Alternatives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PowerPoint Presentation</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WELCOME TO OUR CLASS</dc:title>
  <dc:creator>Admin</dc:creator>
  <cp:lastModifiedBy>Admin</cp:lastModifiedBy>
  <cp:revision>1</cp:revision>
  <dcterms:modified xsi:type="dcterms:W3CDTF">2022-10-16T18:53:40Z</dcterms:modified>
</cp:coreProperties>
</file>